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315" r:id="rId2"/>
    <p:sldId id="316" r:id="rId3"/>
    <p:sldId id="317" r:id="rId4"/>
    <p:sldId id="343" r:id="rId5"/>
    <p:sldId id="318" r:id="rId6"/>
    <p:sldId id="320" r:id="rId7"/>
    <p:sldId id="319" r:id="rId8"/>
    <p:sldId id="322" r:id="rId9"/>
    <p:sldId id="323" r:id="rId10"/>
    <p:sldId id="321" r:id="rId11"/>
    <p:sldId id="325" r:id="rId12"/>
    <p:sldId id="331" r:id="rId13"/>
    <p:sldId id="329" r:id="rId14"/>
    <p:sldId id="340" r:id="rId15"/>
    <p:sldId id="330" r:id="rId16"/>
    <p:sldId id="324" r:id="rId17"/>
    <p:sldId id="327" r:id="rId18"/>
    <p:sldId id="328" r:id="rId19"/>
    <p:sldId id="333" r:id="rId20"/>
    <p:sldId id="332" r:id="rId21"/>
    <p:sldId id="334" r:id="rId22"/>
    <p:sldId id="335" r:id="rId23"/>
    <p:sldId id="336" r:id="rId24"/>
    <p:sldId id="337" r:id="rId25"/>
    <p:sldId id="338" r:id="rId26"/>
    <p:sldId id="341" r:id="rId27"/>
    <p:sldId id="342" r:id="rId28"/>
    <p:sldId id="326" r:id="rId29"/>
    <p:sldId id="344" r:id="rId30"/>
    <p:sldId id="345" r:id="rId31"/>
    <p:sldId id="347" r:id="rId32"/>
    <p:sldId id="339" r:id="rId33"/>
    <p:sldId id="346" r:id="rId34"/>
    <p:sldId id="351" r:id="rId35"/>
  </p:sldIdLst>
  <p:sldSz cx="12192000" cy="6858000"/>
  <p:notesSz cx="6858000" cy="9144000"/>
  <p:custDataLst>
    <p:tags r:id="rId37"/>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005A7F"/>
    <a:srgbClr val="3494BA"/>
    <a:srgbClr val="276F8B"/>
    <a:srgbClr val="00A1D8"/>
    <a:srgbClr val="E67C00"/>
    <a:srgbClr val="0068B7"/>
    <a:srgbClr val="26323E"/>
    <a:srgbClr val="0377DA"/>
    <a:srgbClr val="0083F2"/>
    <a:srgbClr val="D5D8D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p:scale>
          <a:sx n="66" d="100"/>
          <a:sy n="66" d="100"/>
        </p:scale>
        <p:origin x="-2274" y="-1134"/>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3734613" cy="73734613"/>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___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tx>
            <c:strRef>
              <c:f>Sheet1!$B$1</c:f>
              <c:strCache>
                <c:ptCount val="1"/>
                <c:pt idx="0">
                  <c:v>毛利润</c:v>
                </c:pt>
              </c:strCache>
            </c:strRef>
          </c:tx>
          <c:spPr>
            <a:solidFill>
              <a:srgbClr val="005A7F"/>
            </a:solidFill>
            <a:effectLst>
              <a:outerShdw blurRad="50800" dist="38100" dir="10800000" algn="r" rotWithShape="0">
                <a:prstClr val="black">
                  <a:alpha val="40000"/>
                </a:prstClr>
              </a:outerShdw>
            </a:effectLst>
          </c:spPr>
          <c:dLbls>
            <c:spPr>
              <a:noFill/>
              <a:ln>
                <a:noFill/>
              </a:ln>
              <a:effectLst/>
            </c:spPr>
            <c:txPr>
              <a:bodyPr rot="0" vert="horz"/>
              <a:lstStyle/>
              <a:p>
                <a:pPr>
                  <a:defRPr/>
                </a:pPr>
                <a:endParaRPr lang="zh-CN"/>
              </a:p>
            </c:txPr>
            <c:dLblPos val="outEnd"/>
            <c:showVal val="1"/>
            <c:extLst>
              <c:ext xmlns:c15="http://schemas.microsoft.com/office/drawing/2012/chart" uri="{CE6537A1-D6FC-4f65-9D91-7224C49458BB}">
                <c15:layout/>
                <c15:showLeaderLines val="1"/>
              </c:ext>
            </c:extLst>
          </c:dLbls>
          <c:cat>
            <c:strRef>
              <c:f>Sheet1!$A$2:$A$6</c:f>
              <c:strCache>
                <c:ptCount val="5"/>
                <c:pt idx="0">
                  <c:v>收入来源 1</c:v>
                </c:pt>
                <c:pt idx="1">
                  <c:v>收入来源 2</c:v>
                </c:pt>
                <c:pt idx="2">
                  <c:v>收入来源 3</c:v>
                </c:pt>
                <c:pt idx="3">
                  <c:v>收入来源 4</c:v>
                </c:pt>
                <c:pt idx="4">
                  <c:v>收入来源 5</c:v>
                </c:pt>
              </c:strCache>
            </c:strRef>
          </c:cat>
          <c:val>
            <c:numRef>
              <c:f>Sheet1!$B$2:$B$6</c:f>
              <c:numCache>
                <c:formatCode>General</c:formatCode>
                <c:ptCount val="5"/>
                <c:pt idx="0">
                  <c:v>430</c:v>
                </c:pt>
                <c:pt idx="1">
                  <c:v>250</c:v>
                </c:pt>
                <c:pt idx="2">
                  <c:v>350</c:v>
                </c:pt>
                <c:pt idx="3">
                  <c:v>450</c:v>
                </c:pt>
                <c:pt idx="4">
                  <c:v>550</c:v>
                </c:pt>
              </c:numCache>
            </c:numRef>
          </c:val>
        </c:ser>
        <c:ser>
          <c:idx val="1"/>
          <c:order val="1"/>
          <c:tx>
            <c:strRef>
              <c:f>Sheet1!$C$1</c:f>
              <c:strCache>
                <c:ptCount val="1"/>
                <c:pt idx="0">
                  <c:v>纯利润</c:v>
                </c:pt>
              </c:strCache>
            </c:strRef>
          </c:tx>
          <c:spPr>
            <a:solidFill>
              <a:schemeClr val="bg1">
                <a:lumMod val="65000"/>
              </a:schemeClr>
            </a:solidFill>
            <a:effectLst>
              <a:outerShdw blurRad="50800" dist="38100" dir="10800000" algn="r" rotWithShape="0">
                <a:prstClr val="black">
                  <a:alpha val="40000"/>
                </a:prstClr>
              </a:outerShdw>
            </a:effectLst>
          </c:spPr>
          <c:dLbls>
            <c:spPr>
              <a:noFill/>
              <a:ln>
                <a:noFill/>
              </a:ln>
              <a:effectLst/>
            </c:spPr>
            <c:txPr>
              <a:bodyPr rot="0" vert="horz"/>
              <a:lstStyle/>
              <a:p>
                <a:pPr>
                  <a:defRPr/>
                </a:pPr>
                <a:endParaRPr lang="zh-CN"/>
              </a:p>
            </c:txPr>
            <c:dLblPos val="outEnd"/>
            <c:showVal val="1"/>
            <c:extLst>
              <c:ext xmlns:c15="http://schemas.microsoft.com/office/drawing/2012/chart" uri="{CE6537A1-D6FC-4f65-9D91-7224C49458BB}">
                <c15:layout/>
                <c15:showLeaderLines val="1"/>
              </c:ext>
            </c:extLst>
          </c:dLbls>
          <c:cat>
            <c:strRef>
              <c:f>Sheet1!$A$2:$A$6</c:f>
              <c:strCache>
                <c:ptCount val="5"/>
                <c:pt idx="0">
                  <c:v>收入来源 1</c:v>
                </c:pt>
                <c:pt idx="1">
                  <c:v>收入来源 2</c:v>
                </c:pt>
                <c:pt idx="2">
                  <c:v>收入来源 3</c:v>
                </c:pt>
                <c:pt idx="3">
                  <c:v>收入来源 4</c:v>
                </c:pt>
                <c:pt idx="4">
                  <c:v>收入来源 5</c:v>
                </c:pt>
              </c:strCache>
            </c:strRef>
          </c:cat>
          <c:val>
            <c:numRef>
              <c:f>Sheet1!$C$2:$C$6</c:f>
              <c:numCache>
                <c:formatCode>General</c:formatCode>
                <c:ptCount val="5"/>
                <c:pt idx="0">
                  <c:v>240</c:v>
                </c:pt>
                <c:pt idx="1">
                  <c:v>440</c:v>
                </c:pt>
                <c:pt idx="2">
                  <c:v>180</c:v>
                </c:pt>
                <c:pt idx="3">
                  <c:v>280</c:v>
                </c:pt>
                <c:pt idx="4">
                  <c:v>480</c:v>
                </c:pt>
              </c:numCache>
            </c:numRef>
          </c:val>
        </c:ser>
        <c:dLbls>
          <c:showVal val="1"/>
        </c:dLbls>
        <c:gapWidth val="75"/>
        <c:axId val="166326656"/>
        <c:axId val="166328192"/>
      </c:barChart>
      <c:catAx>
        <c:axId val="166326656"/>
        <c:scaling>
          <c:orientation val="minMax"/>
        </c:scaling>
        <c:axPos val="b"/>
        <c:numFmt formatCode="General" sourceLinked="0"/>
        <c:majorTickMark val="none"/>
        <c:tickLblPos val="nextTo"/>
        <c:txPr>
          <a:bodyPr rot="-60000000" vert="horz"/>
          <a:lstStyle/>
          <a:p>
            <a:pPr>
              <a:defRPr/>
            </a:pPr>
            <a:endParaRPr lang="zh-CN"/>
          </a:p>
        </c:txPr>
        <c:crossAx val="166328192"/>
        <c:crosses val="autoZero"/>
        <c:auto val="1"/>
        <c:lblAlgn val="ctr"/>
        <c:lblOffset val="100"/>
      </c:catAx>
      <c:valAx>
        <c:axId val="166328192"/>
        <c:scaling>
          <c:orientation val="minMax"/>
        </c:scaling>
        <c:axPos val="l"/>
        <c:majorGridlines>
          <c:spPr>
            <a:ln w="6350" cap="flat" cmpd="sng" algn="ctr">
              <a:solidFill>
                <a:schemeClr val="bg1">
                  <a:lumMod val="50000"/>
                  <a:alpha val="40000"/>
                </a:schemeClr>
              </a:solidFill>
              <a:prstDash val="solid"/>
              <a:round/>
            </a:ln>
          </c:spPr>
        </c:majorGridlines>
        <c:numFmt formatCode="General" sourceLinked="1"/>
        <c:majorTickMark val="none"/>
        <c:tickLblPos val="nextTo"/>
        <c:txPr>
          <a:bodyPr rot="-60000000" vert="horz"/>
          <a:lstStyle/>
          <a:p>
            <a:pPr>
              <a:defRPr/>
            </a:pPr>
            <a:endParaRPr lang="zh-CN"/>
          </a:p>
        </c:txPr>
        <c:crossAx val="166326656"/>
        <c:crosses val="autoZero"/>
        <c:crossBetween val="between"/>
      </c:valAx>
    </c:plotArea>
    <c:legend>
      <c:legendPos val="b"/>
      <c:layout>
        <c:manualLayout>
          <c:xMode val="edge"/>
          <c:yMode val="edge"/>
          <c:x val="0.3181700610710162"/>
          <c:y val="0.92074026401594899"/>
          <c:w val="0.32325542843835792"/>
          <c:h val="7.787537887273871E-2"/>
        </c:manualLayout>
      </c:layout>
      <c:txPr>
        <a:bodyPr rot="0" vert="horz"/>
        <a:lstStyle/>
        <a:p>
          <a:pPr>
            <a:defRPr/>
          </a:pPr>
          <a:endParaRPr lang="zh-CN"/>
        </a:p>
      </c:txPr>
    </c:legend>
    <c:plotVisOnly val="1"/>
    <c:dispBlanksAs val="gap"/>
  </c:chart>
  <c:txPr>
    <a:bodyPr/>
    <a:lstStyle/>
    <a:p>
      <a:pPr>
        <a:defRPr lang="zh-CN" sz="1800">
          <a:solidFill>
            <a:schemeClr val="tx1"/>
          </a:solidFill>
          <a:latin typeface="+mn-lt"/>
          <a:ea typeface="+mn-ea"/>
          <a:cs typeface="+mn-ea"/>
          <a:sym typeface="+mn-lt"/>
        </a:defRPr>
      </a:pPr>
      <a:endParaRPr lang="zh-CN"/>
    </a:p>
  </c:txPr>
  <c:externalData r:id="rId2"/>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3A0B5B-30E6-47FC-BC57-11DB9C55202F}" type="datetimeFigureOut">
              <a:rPr lang="zh-CN" altLang="en-US" smtClean="0"/>
              <a:pPr/>
              <a:t>2020/10/7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35607E-C0CB-4ACF-852A-9D3DDBFAF5AD}" type="slidenum">
              <a:rPr lang="zh-CN" altLang="en-US" smtClean="0"/>
              <a:pPr/>
              <a:t>‹#›</a:t>
            </a:fld>
            <a:endParaRPr lang="zh-CN" altLang="en-US"/>
          </a:p>
        </p:txBody>
      </p:sp>
    </p:spTree>
    <p:extLst>
      <p:ext uri="{BB962C8B-B14F-4D97-AF65-F5344CB8AC3E}">
        <p14:creationId xmlns:p14="http://schemas.microsoft.com/office/powerpoint/2010/main" xmlns="" val="2197822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亮亮图文旗舰店</a:t>
            </a:r>
            <a:r>
              <a:rPr lang="en-US" altLang="zh-CN" dirty="0" smtClean="0"/>
              <a:t>https://liangliangtuwen.tmall.com</a:t>
            </a:r>
            <a:endParaRPr lang="en-US" altLang="zh-CN" dirty="0"/>
          </a:p>
        </p:txBody>
      </p:sp>
      <p:sp>
        <p:nvSpPr>
          <p:cNvPr id="4" name="灯片编号占位符 3"/>
          <p:cNvSpPr>
            <a:spLocks noGrp="1"/>
          </p:cNvSpPr>
          <p:nvPr>
            <p:ph type="sldNum" sz="quarter" idx="10"/>
          </p:nvPr>
        </p:nvSpPr>
        <p:spPr/>
        <p:txBody>
          <a:bodyPr/>
          <a:lstStyle/>
          <a:p>
            <a:fld id="{6D35607E-C0CB-4ACF-852A-9D3DDBFAF5AD}" type="slidenum">
              <a:rPr lang="zh-CN" altLang="en-US" smtClean="0"/>
              <a:pPr/>
              <a:t>1</a:t>
            </a:fld>
            <a:endParaRPr lang="zh-CN" altLang="en-US"/>
          </a:p>
        </p:txBody>
      </p:sp>
    </p:spTree>
    <p:extLst>
      <p:ext uri="{BB962C8B-B14F-4D97-AF65-F5344CB8AC3E}">
        <p14:creationId xmlns:p14="http://schemas.microsoft.com/office/powerpoint/2010/main" xmlns="" val="4031224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a:t>
            </a:fld>
            <a:endParaRPr lang="zh-CN" altLang="en-US"/>
          </a:p>
        </p:txBody>
      </p:sp>
    </p:spTree>
    <p:extLst>
      <p:ext uri="{BB962C8B-B14F-4D97-AF65-F5344CB8AC3E}">
        <p14:creationId xmlns:p14="http://schemas.microsoft.com/office/powerpoint/2010/main" xmlns="" val="3238653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3</a:t>
            </a:fld>
            <a:endParaRPr lang="zh-CN" altLang="en-US"/>
          </a:p>
        </p:txBody>
      </p:sp>
    </p:spTree>
    <p:extLst>
      <p:ext uri="{BB962C8B-B14F-4D97-AF65-F5344CB8AC3E}">
        <p14:creationId xmlns:p14="http://schemas.microsoft.com/office/powerpoint/2010/main" xmlns="" val="1582800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4</a:t>
            </a:fld>
            <a:endParaRPr lang="zh-CN" altLang="en-US"/>
          </a:p>
        </p:txBody>
      </p:sp>
    </p:spTree>
    <p:extLst>
      <p:ext uri="{BB962C8B-B14F-4D97-AF65-F5344CB8AC3E}">
        <p14:creationId xmlns:p14="http://schemas.microsoft.com/office/powerpoint/2010/main" xmlns="" val="2277262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5</a:t>
            </a:fld>
            <a:endParaRPr lang="zh-CN" altLang="en-US"/>
          </a:p>
        </p:txBody>
      </p:sp>
    </p:spTree>
    <p:extLst>
      <p:ext uri="{BB962C8B-B14F-4D97-AF65-F5344CB8AC3E}">
        <p14:creationId xmlns:p14="http://schemas.microsoft.com/office/powerpoint/2010/main" xmlns="" val="4188854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6</a:t>
            </a:fld>
            <a:endParaRPr lang="zh-CN" altLang="en-US"/>
          </a:p>
        </p:txBody>
      </p:sp>
    </p:spTree>
    <p:extLst>
      <p:ext uri="{BB962C8B-B14F-4D97-AF65-F5344CB8AC3E}">
        <p14:creationId xmlns:p14="http://schemas.microsoft.com/office/powerpoint/2010/main" xmlns="" val="769955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7</a:t>
            </a:fld>
            <a:endParaRPr lang="zh-CN" altLang="en-US"/>
          </a:p>
        </p:txBody>
      </p:sp>
    </p:spTree>
    <p:extLst>
      <p:ext uri="{BB962C8B-B14F-4D97-AF65-F5344CB8AC3E}">
        <p14:creationId xmlns:p14="http://schemas.microsoft.com/office/powerpoint/2010/main" xmlns="" val="67702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8</a:t>
            </a:fld>
            <a:endParaRPr lang="zh-CN" altLang="en-US"/>
          </a:p>
        </p:txBody>
      </p:sp>
    </p:spTree>
    <p:extLst>
      <p:ext uri="{BB962C8B-B14F-4D97-AF65-F5344CB8AC3E}">
        <p14:creationId xmlns:p14="http://schemas.microsoft.com/office/powerpoint/2010/main" xmlns="" val="2449119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9</a:t>
            </a:fld>
            <a:endParaRPr lang="zh-CN" altLang="en-US"/>
          </a:p>
        </p:txBody>
      </p:sp>
    </p:spTree>
    <p:extLst>
      <p:ext uri="{BB962C8B-B14F-4D97-AF65-F5344CB8AC3E}">
        <p14:creationId xmlns:p14="http://schemas.microsoft.com/office/powerpoint/2010/main" xmlns="" val="2273515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10</a:t>
            </a:fld>
            <a:endParaRPr lang="zh-CN" altLang="en-US"/>
          </a:p>
        </p:txBody>
      </p:sp>
    </p:spTree>
    <p:extLst>
      <p:ext uri="{BB962C8B-B14F-4D97-AF65-F5344CB8AC3E}">
        <p14:creationId xmlns:p14="http://schemas.microsoft.com/office/powerpoint/2010/main" xmlns="" val="3951974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11</a:t>
            </a:fld>
            <a:endParaRPr lang="zh-CN" altLang="en-US"/>
          </a:p>
        </p:txBody>
      </p:sp>
    </p:spTree>
    <p:extLst>
      <p:ext uri="{BB962C8B-B14F-4D97-AF65-F5344CB8AC3E}">
        <p14:creationId xmlns:p14="http://schemas.microsoft.com/office/powerpoint/2010/main" xmlns="" val="4156962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12</a:t>
            </a:fld>
            <a:endParaRPr lang="zh-CN" altLang="en-US"/>
          </a:p>
        </p:txBody>
      </p:sp>
    </p:spTree>
    <p:extLst>
      <p:ext uri="{BB962C8B-B14F-4D97-AF65-F5344CB8AC3E}">
        <p14:creationId xmlns:p14="http://schemas.microsoft.com/office/powerpoint/2010/main" xmlns="" val="858264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13</a:t>
            </a:fld>
            <a:endParaRPr lang="zh-CN" altLang="en-US"/>
          </a:p>
        </p:txBody>
      </p:sp>
    </p:spTree>
    <p:extLst>
      <p:ext uri="{BB962C8B-B14F-4D97-AF65-F5344CB8AC3E}">
        <p14:creationId xmlns:p14="http://schemas.microsoft.com/office/powerpoint/2010/main" xmlns="" val="4291071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14</a:t>
            </a:fld>
            <a:endParaRPr lang="zh-CN" altLang="en-US"/>
          </a:p>
        </p:txBody>
      </p:sp>
    </p:spTree>
    <p:extLst>
      <p:ext uri="{BB962C8B-B14F-4D97-AF65-F5344CB8AC3E}">
        <p14:creationId xmlns:p14="http://schemas.microsoft.com/office/powerpoint/2010/main" xmlns="" val="3228203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15</a:t>
            </a:fld>
            <a:endParaRPr lang="zh-CN" altLang="en-US"/>
          </a:p>
        </p:txBody>
      </p:sp>
    </p:spTree>
    <p:extLst>
      <p:ext uri="{BB962C8B-B14F-4D97-AF65-F5344CB8AC3E}">
        <p14:creationId xmlns:p14="http://schemas.microsoft.com/office/powerpoint/2010/main" xmlns="" val="2495865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16</a:t>
            </a:fld>
            <a:endParaRPr lang="zh-CN" altLang="en-US"/>
          </a:p>
        </p:txBody>
      </p:sp>
    </p:spTree>
    <p:extLst>
      <p:ext uri="{BB962C8B-B14F-4D97-AF65-F5344CB8AC3E}">
        <p14:creationId xmlns:p14="http://schemas.microsoft.com/office/powerpoint/2010/main" xmlns="" val="71592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17</a:t>
            </a:fld>
            <a:endParaRPr lang="zh-CN" altLang="en-US"/>
          </a:p>
        </p:txBody>
      </p:sp>
    </p:spTree>
    <p:extLst>
      <p:ext uri="{BB962C8B-B14F-4D97-AF65-F5344CB8AC3E}">
        <p14:creationId xmlns:p14="http://schemas.microsoft.com/office/powerpoint/2010/main" xmlns="" val="1317691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18</a:t>
            </a:fld>
            <a:endParaRPr lang="zh-CN" altLang="en-US"/>
          </a:p>
        </p:txBody>
      </p:sp>
    </p:spTree>
    <p:extLst>
      <p:ext uri="{BB962C8B-B14F-4D97-AF65-F5344CB8AC3E}">
        <p14:creationId xmlns:p14="http://schemas.microsoft.com/office/powerpoint/2010/main" xmlns="" val="1837301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19</a:t>
            </a:fld>
            <a:endParaRPr lang="zh-CN" altLang="en-US"/>
          </a:p>
        </p:txBody>
      </p:sp>
    </p:spTree>
    <p:extLst>
      <p:ext uri="{BB962C8B-B14F-4D97-AF65-F5344CB8AC3E}">
        <p14:creationId xmlns:p14="http://schemas.microsoft.com/office/powerpoint/2010/main" xmlns="" val="19601210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20</a:t>
            </a:fld>
            <a:endParaRPr lang="zh-CN" altLang="en-US"/>
          </a:p>
        </p:txBody>
      </p:sp>
    </p:spTree>
    <p:extLst>
      <p:ext uri="{BB962C8B-B14F-4D97-AF65-F5344CB8AC3E}">
        <p14:creationId xmlns:p14="http://schemas.microsoft.com/office/powerpoint/2010/main" xmlns="" val="7560257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21</a:t>
            </a:fld>
            <a:endParaRPr lang="zh-CN" altLang="en-US"/>
          </a:p>
        </p:txBody>
      </p:sp>
    </p:spTree>
    <p:extLst>
      <p:ext uri="{BB962C8B-B14F-4D97-AF65-F5344CB8AC3E}">
        <p14:creationId xmlns:p14="http://schemas.microsoft.com/office/powerpoint/2010/main" xmlns="" val="15122016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22</a:t>
            </a:fld>
            <a:endParaRPr lang="zh-CN" altLang="en-US"/>
          </a:p>
        </p:txBody>
      </p:sp>
    </p:spTree>
    <p:extLst>
      <p:ext uri="{BB962C8B-B14F-4D97-AF65-F5344CB8AC3E}">
        <p14:creationId xmlns:p14="http://schemas.microsoft.com/office/powerpoint/2010/main" xmlns="" val="30733357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23</a:t>
            </a:fld>
            <a:endParaRPr lang="zh-CN" altLang="en-US"/>
          </a:p>
        </p:txBody>
      </p:sp>
    </p:spTree>
    <p:extLst>
      <p:ext uri="{BB962C8B-B14F-4D97-AF65-F5344CB8AC3E}">
        <p14:creationId xmlns:p14="http://schemas.microsoft.com/office/powerpoint/2010/main" xmlns="" val="15501143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24</a:t>
            </a:fld>
            <a:endParaRPr lang="zh-CN" altLang="en-US"/>
          </a:p>
        </p:txBody>
      </p:sp>
    </p:spTree>
    <p:extLst>
      <p:ext uri="{BB962C8B-B14F-4D97-AF65-F5344CB8AC3E}">
        <p14:creationId xmlns:p14="http://schemas.microsoft.com/office/powerpoint/2010/main" xmlns="" val="19932342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25</a:t>
            </a:fld>
            <a:endParaRPr lang="zh-CN" altLang="en-US"/>
          </a:p>
        </p:txBody>
      </p:sp>
    </p:spTree>
    <p:extLst>
      <p:ext uri="{BB962C8B-B14F-4D97-AF65-F5344CB8AC3E}">
        <p14:creationId xmlns:p14="http://schemas.microsoft.com/office/powerpoint/2010/main" xmlns="" val="357740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26</a:t>
            </a:fld>
            <a:endParaRPr lang="zh-CN" altLang="en-US"/>
          </a:p>
        </p:txBody>
      </p:sp>
    </p:spTree>
    <p:extLst>
      <p:ext uri="{BB962C8B-B14F-4D97-AF65-F5344CB8AC3E}">
        <p14:creationId xmlns:p14="http://schemas.microsoft.com/office/powerpoint/2010/main" xmlns="" val="25035144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27</a:t>
            </a:fld>
            <a:endParaRPr lang="zh-CN" altLang="en-US"/>
          </a:p>
        </p:txBody>
      </p:sp>
    </p:spTree>
    <p:extLst>
      <p:ext uri="{BB962C8B-B14F-4D97-AF65-F5344CB8AC3E}">
        <p14:creationId xmlns:p14="http://schemas.microsoft.com/office/powerpoint/2010/main" xmlns="" val="3746570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28</a:t>
            </a:fld>
            <a:endParaRPr lang="zh-CN" altLang="en-US"/>
          </a:p>
        </p:txBody>
      </p:sp>
    </p:spTree>
    <p:extLst>
      <p:ext uri="{BB962C8B-B14F-4D97-AF65-F5344CB8AC3E}">
        <p14:creationId xmlns:p14="http://schemas.microsoft.com/office/powerpoint/2010/main" xmlns="" val="32756583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29</a:t>
            </a:fld>
            <a:endParaRPr lang="zh-CN" altLang="en-US"/>
          </a:p>
        </p:txBody>
      </p:sp>
    </p:spTree>
    <p:extLst>
      <p:ext uri="{BB962C8B-B14F-4D97-AF65-F5344CB8AC3E}">
        <p14:creationId xmlns:p14="http://schemas.microsoft.com/office/powerpoint/2010/main" xmlns="" val="36228292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30</a:t>
            </a:fld>
            <a:endParaRPr lang="zh-CN" altLang="en-US"/>
          </a:p>
        </p:txBody>
      </p:sp>
    </p:spTree>
    <p:extLst>
      <p:ext uri="{BB962C8B-B14F-4D97-AF65-F5344CB8AC3E}">
        <p14:creationId xmlns:p14="http://schemas.microsoft.com/office/powerpoint/2010/main" xmlns="" val="10588836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31</a:t>
            </a:fld>
            <a:endParaRPr lang="zh-CN" altLang="en-US"/>
          </a:p>
        </p:txBody>
      </p:sp>
    </p:spTree>
    <p:extLst>
      <p:ext uri="{BB962C8B-B14F-4D97-AF65-F5344CB8AC3E}">
        <p14:creationId xmlns:p14="http://schemas.microsoft.com/office/powerpoint/2010/main" xmlns="" val="16436542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32</a:t>
            </a:fld>
            <a:endParaRPr lang="zh-CN" altLang="en-US"/>
          </a:p>
        </p:txBody>
      </p:sp>
    </p:spTree>
    <p:extLst>
      <p:ext uri="{BB962C8B-B14F-4D97-AF65-F5344CB8AC3E}">
        <p14:creationId xmlns:p14="http://schemas.microsoft.com/office/powerpoint/2010/main" xmlns="" val="38528139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pPr/>
              <a:t>33</a:t>
            </a:fld>
            <a:endParaRPr lang="zh-CN" altLang="en-US"/>
          </a:p>
        </p:txBody>
      </p:sp>
    </p:spTree>
    <p:extLst>
      <p:ext uri="{BB962C8B-B14F-4D97-AF65-F5344CB8AC3E}">
        <p14:creationId xmlns:p14="http://schemas.microsoft.com/office/powerpoint/2010/main" xmlns="" val="12389116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亮亮图文旗舰店</a:t>
            </a:r>
            <a:r>
              <a:rPr lang="en-US" altLang="zh-CN" dirty="0" smtClean="0"/>
              <a:t>https://liangliangtuwen.tmall.com</a:t>
            </a:r>
            <a:endParaRPr lang="en-US" altLang="zh-CN" dirty="0"/>
          </a:p>
        </p:txBody>
      </p:sp>
      <p:sp>
        <p:nvSpPr>
          <p:cNvPr id="4" name="灯片编号占位符 3"/>
          <p:cNvSpPr>
            <a:spLocks noGrp="1"/>
          </p:cNvSpPr>
          <p:nvPr>
            <p:ph type="sldNum" sz="quarter" idx="10"/>
          </p:nvPr>
        </p:nvSpPr>
        <p:spPr/>
        <p:txBody>
          <a:bodyPr/>
          <a:lstStyle/>
          <a:p>
            <a:fld id="{6D35607E-C0CB-4ACF-852A-9D3DDBFAF5AD}" type="slidenum">
              <a:rPr lang="zh-CN" altLang="en-US" smtClean="0"/>
              <a:pPr/>
              <a:t>34</a:t>
            </a:fld>
            <a:endParaRPr lang="zh-CN" altLang="en-US"/>
          </a:p>
        </p:txBody>
      </p:sp>
    </p:spTree>
    <p:extLst>
      <p:ext uri="{BB962C8B-B14F-4D97-AF65-F5344CB8AC3E}">
        <p14:creationId xmlns:p14="http://schemas.microsoft.com/office/powerpoint/2010/main" xmlns="" val="2960156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46716C24-8382-4AE7-98D6-28816B904C85}" type="datetime1">
              <a:rPr lang="zh-CN" altLang="en-US"/>
              <a:pPr>
                <a:defRPr/>
              </a:pPr>
              <a:t>2020/10/7</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fld id="{CA7B9795-1689-473B-9EB3-ADDF25E40D92}" type="slidenum">
              <a:rPr lang="zh-CN" altLang="en-US"/>
              <a:pPr/>
              <a:t>‹#›</a:t>
            </a:fld>
            <a:endParaRPr lang="zh-CN" altLang="en-US" sz="1800">
              <a:solidFill>
                <a:schemeClr val="tx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CABF4670-3A5B-4956-85E6-E43ACCB41C7E}" type="datetime1">
              <a:rPr lang="zh-CN" altLang="en-US"/>
              <a:pPr>
                <a:defRPr/>
              </a:pPr>
              <a:t>2020/10/7</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fld id="{B265D87B-F9AD-4C98-B39E-F36CA1049E12}" type="slidenum">
              <a:rPr lang="zh-CN" altLang="en-US"/>
              <a:pPr/>
              <a:t>‹#›</a:t>
            </a:fld>
            <a:endParaRPr lang="zh-CN" altLang="en-US" sz="1800">
              <a:solidFill>
                <a:schemeClr val="tx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p:txBody>
          <a:bodyPr/>
          <a:lstStyle>
            <a:lvl1pPr>
              <a:defRPr/>
            </a:lvl1pPr>
          </a:lstStyle>
          <a:p>
            <a:pPr>
              <a:defRPr/>
            </a:pPr>
            <a:fld id="{D3211516-B8B4-412E-82DB-5FCF6A3D4CCB}" type="datetime1">
              <a:rPr lang="zh-CN" altLang="en-US"/>
              <a:pPr>
                <a:defRPr/>
              </a:pPr>
              <a:t>2020/10/7</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fld id="{991BDF97-83EB-482A-9927-9ECFB9016AB0}" type="slidenum">
              <a:rPr lang="zh-CN" altLang="en-US"/>
              <a:pPr/>
              <a:t>‹#›</a:t>
            </a:fld>
            <a:endParaRPr lang="zh-CN" altLang="en-US" sz="1800">
              <a:solidFill>
                <a:schemeClr val="tx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p:txBody>
          <a:bodyPr/>
          <a:lstStyle>
            <a:lvl1pPr>
              <a:defRPr/>
            </a:lvl1pPr>
          </a:lstStyle>
          <a:p>
            <a:pPr>
              <a:defRPr/>
            </a:pPr>
            <a:fld id="{E6BC5448-E5FD-42A4-A9B5-A85463EEA471}" type="datetime1">
              <a:rPr lang="zh-CN" altLang="en-US"/>
              <a:pPr>
                <a:defRPr/>
              </a:pPr>
              <a:t>2020/10/7</a:t>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fld id="{6546DAE3-8129-481A-AEF9-D1D9166C2C83}" type="slidenum">
              <a:rPr lang="zh-CN" altLang="en-US"/>
              <a:pPr/>
              <a:t>‹#›</a:t>
            </a:fld>
            <a:endParaRPr lang="zh-CN" altLang="en-US" sz="1800">
              <a:solidFill>
                <a:schemeClr val="tx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p:txBody>
          <a:bodyPr/>
          <a:lstStyle>
            <a:lvl1pPr>
              <a:defRPr/>
            </a:lvl1pPr>
          </a:lstStyle>
          <a:p>
            <a:pPr>
              <a:defRPr/>
            </a:pPr>
            <a:fld id="{C8CE49F0-A7EF-436A-A324-BC6DE5AB125A}" type="datetime1">
              <a:rPr lang="zh-CN" altLang="en-US"/>
              <a:pPr>
                <a:defRPr/>
              </a:pPr>
              <a:t>2020/10/7</a:t>
            </a:fld>
            <a:endParaRPr lang="zh-CN" altLang="en-US" sz="1800">
              <a:solidFill>
                <a:schemeClr val="tx1"/>
              </a:solidFill>
            </a:endParaRPr>
          </a:p>
        </p:txBody>
      </p:sp>
      <p:sp>
        <p:nvSpPr>
          <p:cNvPr id="8"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p:txBody>
          <a:bodyPr/>
          <a:lstStyle>
            <a:lvl1pPr>
              <a:defRPr/>
            </a:lvl1pPr>
          </a:lstStyle>
          <a:p>
            <a:fld id="{3F4ECABD-D30D-423A-98F0-FAA2BD950409}" type="slidenum">
              <a:rPr lang="zh-CN" altLang="en-US"/>
              <a:pPr/>
              <a:t>‹#›</a:t>
            </a:fld>
            <a:endParaRPr lang="zh-CN" altLang="en-US" sz="1800">
              <a:solidFill>
                <a:schemeClr val="tx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A74FEAB9-0810-4E8E-ADB4-6AB314B9BF18}" type="datetime1">
              <a:rPr lang="zh-CN" altLang="en-US"/>
              <a:pPr>
                <a:defRPr/>
              </a:pPr>
              <a:t>2020/10/7</a:t>
            </a:fld>
            <a:endParaRPr lang="zh-CN" altLang="en-US" sz="18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fld id="{73C47C47-0FCF-490D-B7FC-89D24BCC7911}" type="slidenum">
              <a:rPr lang="zh-CN" altLang="en-US"/>
              <a:pPr/>
              <a:t>‹#›</a:t>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p:txBody>
          <a:bodyPr/>
          <a:lstStyle>
            <a:lvl1pPr>
              <a:defRPr/>
            </a:lvl1pPr>
          </a:lstStyle>
          <a:p>
            <a:pPr>
              <a:defRPr/>
            </a:pPr>
            <a:fld id="{F24A936D-9A73-4018-AEE6-31FA09C91021}" type="datetime1">
              <a:rPr lang="zh-CN" altLang="en-US"/>
              <a:pPr>
                <a:defRPr/>
              </a:pPr>
              <a:t>2020/10/7</a:t>
            </a:fld>
            <a:endParaRPr lang="zh-CN" altLang="en-US" sz="1800">
              <a:solidFill>
                <a:schemeClr val="tx1"/>
              </a:solidFill>
            </a:endParaRPr>
          </a:p>
        </p:txBody>
      </p:sp>
      <p:sp>
        <p:nvSpPr>
          <p:cNvPr id="3"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p:txBody>
          <a:bodyPr/>
          <a:lstStyle>
            <a:lvl1pPr>
              <a:defRPr/>
            </a:lvl1pPr>
          </a:lstStyle>
          <a:p>
            <a:fld id="{CFBA5F2F-5440-4171-A051-16423CC95C36}" type="slidenum">
              <a:rPr lang="zh-CN" altLang="en-US"/>
              <a:pPr/>
              <a:t>‹#›</a:t>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p:txBody>
          <a:bodyPr/>
          <a:lstStyle>
            <a:lvl1pPr>
              <a:defRPr/>
            </a:lvl1pPr>
          </a:lstStyle>
          <a:p>
            <a:pPr>
              <a:defRPr/>
            </a:pPr>
            <a:fld id="{7F268065-0B15-421D-BA07-86259403A528}" type="datetime1">
              <a:rPr lang="zh-CN" altLang="en-US"/>
              <a:pPr>
                <a:defRPr/>
              </a:pPr>
              <a:t>2020/10/7</a:t>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fld id="{3E975514-9B8F-436E-8DA1-7AEFF748A15D}" type="slidenum">
              <a:rPr lang="zh-CN" altLang="en-US"/>
              <a:pPr/>
              <a:t>‹#›</a:t>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p:txBody>
          <a:bodyPr/>
          <a:lstStyle>
            <a:lvl1pPr>
              <a:defRPr/>
            </a:lvl1pPr>
          </a:lstStyle>
          <a:p>
            <a:pPr>
              <a:defRPr/>
            </a:pPr>
            <a:fld id="{62FDC264-716B-4C8C-B814-832D18F9E0F4}" type="datetime1">
              <a:rPr lang="zh-CN" altLang="en-US"/>
              <a:pPr>
                <a:defRPr/>
              </a:pPr>
              <a:t>2020/10/7</a:t>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fld id="{D0A397AF-0B26-4743-A6C9-981BB2B47C77}" type="slidenum">
              <a:rPr lang="zh-CN" altLang="en-US"/>
              <a:pPr/>
              <a:t>‹#›</a:t>
            </a:fld>
            <a:endParaRPr lang="zh-CN" altLang="en-US" sz="1800">
              <a:solidFill>
                <a:schemeClr val="tx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CF8CC42E-C789-44BD-9BCB-CDC02849DFD0}" type="datetime1">
              <a:rPr lang="zh-CN" altLang="en-US"/>
              <a:pPr>
                <a:defRPr/>
              </a:pPr>
              <a:t>2020/10/7</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fld id="{9FFCE1E3-E6A2-4485-B66E-A67576435527}" type="slidenum">
              <a:rPr lang="zh-CN" altLang="en-US"/>
              <a:pPr/>
              <a:t>‹#›</a:t>
            </a:fld>
            <a:endParaRPr lang="zh-CN" altLang="en-US" sz="1800">
              <a:solidFill>
                <a:schemeClr val="tx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4024D185-5084-4D13-9588-C3A9022D0DFE}" type="datetime1">
              <a:rPr lang="zh-CN" altLang="en-US"/>
              <a:pPr>
                <a:defRPr/>
              </a:pPr>
              <a:t>2020/10/7</a:t>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fld id="{30312056-3E4F-481A-A0A9-02776EF4FB32}" type="slidenum">
              <a:rPr lang="zh-CN" altLang="en-US"/>
              <a:pPr/>
              <a:t>‹#›</a:t>
            </a:fld>
            <a:endParaRPr lang="zh-CN" altLang="en-US" sz="1800">
              <a:solidFill>
                <a:schemeClr val="tx1"/>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92281EBB-6629-4263-8D8A-6D1F8A95E3AE}" type="datetime1">
              <a:rPr lang="zh-CN" altLang="en-US"/>
              <a:pPr>
                <a:defRPr/>
              </a:pPr>
              <a:t>2020/10/7</a:t>
            </a:fld>
            <a:endParaRPr lang="zh-CN" altLang="en-US" sz="18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fld id="{DD55A37B-1D94-4780-BD25-99A6EF01ACC5}" type="slidenum">
              <a:rPr lang="zh-CN" altLang="en-US"/>
              <a:pPr/>
              <a:t>‹#›</a:t>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第一节">
    <p:spTree>
      <p:nvGrpSpPr>
        <p:cNvPr id="1" name=""/>
        <p:cNvGrpSpPr/>
        <p:nvPr/>
      </p:nvGrpSpPr>
      <p:grpSpPr>
        <a:xfrm>
          <a:off x="0" y="0"/>
          <a:ext cx="0" cy="0"/>
          <a:chOff x="0" y="0"/>
          <a:chExt cx="0" cy="0"/>
        </a:xfrm>
      </p:grpSpPr>
      <p:sp>
        <p:nvSpPr>
          <p:cNvPr id="23" name="标题 1"/>
          <p:cNvSpPr>
            <a:spLocks noGrp="1"/>
          </p:cNvSpPr>
          <p:nvPr>
            <p:ph type="title"/>
          </p:nvPr>
        </p:nvSpPr>
        <p:spPr>
          <a:xfrm>
            <a:off x="1129490" y="320552"/>
            <a:ext cx="3831822" cy="4016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wrap="none" lIns="68582" tIns="34292" rIns="68582" bIns="34292">
            <a:spAutoFit/>
          </a:bodyPr>
          <a:lstStyle>
            <a:lvl1pPr>
              <a:defRPr lang="zh-CN" altLang="en-US" sz="2400" b="0">
                <a:solidFill>
                  <a:schemeClr val="tx1">
                    <a:lumMod val="85000"/>
                    <a:lumOff val="15000"/>
                  </a:schemeClr>
                </a:solidFill>
                <a:latin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cxnSp>
        <p:nvCxnSpPr>
          <p:cNvPr id="25" name="直接箭头连接符 24"/>
          <p:cNvCxnSpPr/>
          <p:nvPr userDrawn="1"/>
        </p:nvCxnSpPr>
        <p:spPr>
          <a:xfrm>
            <a:off x="1088273" y="893496"/>
            <a:ext cx="10494127" cy="0"/>
          </a:xfrm>
          <a:prstGeom prst="straightConnector1">
            <a:avLst/>
          </a:prstGeom>
          <a:ln w="12700" cmpd="dbl">
            <a:gradFill>
              <a:gsLst>
                <a:gs pos="0">
                  <a:schemeClr val="accent1">
                    <a:lumMod val="5000"/>
                    <a:lumOff val="95000"/>
                    <a:alpha val="27000"/>
                  </a:schemeClr>
                </a:gs>
                <a:gs pos="40000">
                  <a:schemeClr val="tx1">
                    <a:lumMod val="65000"/>
                    <a:lumOff val="35000"/>
                  </a:schemeClr>
                </a:gs>
                <a:gs pos="79000">
                  <a:schemeClr val="tx1">
                    <a:lumMod val="65000"/>
                    <a:lumOff val="35000"/>
                  </a:schemeClr>
                </a:gs>
                <a:gs pos="100000">
                  <a:schemeClr val="bg1">
                    <a:lumMod val="95000"/>
                    <a:alpha val="28000"/>
                  </a:schemeClr>
                </a:gs>
              </a:gsLst>
              <a:lin ang="5400000" scaled="1"/>
            </a:gradFill>
            <a:headEnd type="none"/>
            <a:tailEnd type="none"/>
          </a:ln>
          <a:effectLst>
            <a:innerShdw blurRad="63500" dist="50800" dir="5400000">
              <a:prstClr val="black">
                <a:alpha val="50000"/>
              </a:prstClr>
            </a:innerShdw>
          </a:effectLst>
        </p:spPr>
        <p:style>
          <a:lnRef idx="1">
            <a:schemeClr val="accent6"/>
          </a:lnRef>
          <a:fillRef idx="0">
            <a:schemeClr val="accent6"/>
          </a:fillRef>
          <a:effectRef idx="0">
            <a:schemeClr val="accent6"/>
          </a:effectRef>
          <a:fontRef idx="minor">
            <a:schemeClr val="tx1"/>
          </a:fontRef>
        </p:style>
      </p:cxnSp>
      <p:sp>
        <p:nvSpPr>
          <p:cNvPr id="8" name="椭圆 7"/>
          <p:cNvSpPr/>
          <p:nvPr/>
        </p:nvSpPr>
        <p:spPr>
          <a:xfrm>
            <a:off x="496178" y="343194"/>
            <a:ext cx="578437" cy="568578"/>
          </a:xfrm>
          <a:prstGeom prst="ellipse">
            <a:avLst/>
          </a:prstGeom>
          <a:no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 name="矩形 1"/>
          <p:cNvSpPr/>
          <p:nvPr userDrawn="1"/>
        </p:nvSpPr>
        <p:spPr bwMode="auto">
          <a:xfrm>
            <a:off x="-1" y="343194"/>
            <a:ext cx="939801" cy="550302"/>
          </a:xfrm>
          <a:prstGeom prst="rect">
            <a:avLst/>
          </a:prstGeom>
          <a:gradFill flip="none" rotWithShape="1">
            <a:gsLst>
              <a:gs pos="0">
                <a:srgbClr val="005A7F"/>
              </a:gs>
              <a:gs pos="100000">
                <a:srgbClr val="3494BA"/>
              </a:gs>
            </a:gsLst>
            <a:lin ang="0" scaled="1"/>
            <a:tileRect/>
          </a:gra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6" cstate="print">
            <a:extLst>
              <a:ext uri="{28A0092B-C50C-407E-A947-70E740481C1C}">
                <a14:useLocalDpi xmlns:a14="http://schemas.microsoft.com/office/drawing/2010/main" xmlns="" val="0"/>
              </a:ext>
            </a:extLst>
          </a:blip>
          <a:stretch>
            <a:fillRect/>
          </a:stretch>
        </p:blipFill>
        <p:spPr>
          <a:xfrm>
            <a:off x="0" y="0"/>
            <a:ext cx="12192000" cy="6862016"/>
          </a:xfrm>
          <a:prstGeom prst="rect">
            <a:avLst/>
          </a:prstGeom>
        </p:spPr>
      </p:pic>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p>
            <a:pPr lvl="0"/>
            <a:r>
              <a:rPr lang="zh-CN" smtClean="0">
                <a:sym typeface="Calibri Light" panose="020F0302020204030204" pitchFamily="34" charset="0"/>
              </a:rPr>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pPr lvl="0"/>
            <a:r>
              <a:rPr lang="zh-CN" smtClean="0">
                <a:sym typeface="Calibri" panose="020F0502020204030204" pitchFamily="34" charset="0"/>
              </a:rPr>
              <a:t>单击此处编辑母版文本样式</a:t>
            </a:r>
          </a:p>
          <a:p>
            <a:pPr lvl="1"/>
            <a:r>
              <a:rPr lang="zh-CN" smtClean="0">
                <a:sym typeface="Calibri" panose="020F0502020204030204" pitchFamily="34" charset="0"/>
              </a:rPr>
              <a:t>第二级</a:t>
            </a:r>
          </a:p>
          <a:p>
            <a:pPr lvl="2"/>
            <a:r>
              <a:rPr lang="zh-CN" smtClean="0">
                <a:sym typeface="Calibri" panose="020F0502020204030204" pitchFamily="34" charset="0"/>
              </a:rPr>
              <a:t>第三级</a:t>
            </a:r>
          </a:p>
          <a:p>
            <a:pPr lvl="3"/>
            <a:r>
              <a:rPr lang="zh-CN" smtClean="0">
                <a:sym typeface="Calibri" panose="020F0502020204030204" pitchFamily="34" charset="0"/>
              </a:rPr>
              <a:t>第四级</a:t>
            </a:r>
          </a:p>
          <a:p>
            <a:pPr lvl="4"/>
            <a:r>
              <a:rPr lang="zh-CN"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a:defRPr sz="1200" smtClean="0">
                <a:solidFill>
                  <a:srgbClr val="898989"/>
                </a:solidFill>
              </a:defRPr>
            </a:lvl1pPr>
          </a:lstStyle>
          <a:p>
            <a:pPr>
              <a:defRPr/>
            </a:pPr>
            <a:fld id="{430DC78B-24FC-48D5-850D-6EF223914985}" type="datetime1">
              <a:rPr lang="zh-CN" altLang="en-US"/>
              <a:pPr>
                <a:defRPr/>
              </a:pPr>
              <a:t>2020/10/7</a:t>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algn="ctr">
              <a:defRPr sz="1200" smtClean="0">
                <a:solidFill>
                  <a:srgbClr val="898989"/>
                </a:solidFill>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lstStyle>
            <a:lvl1pPr algn="r">
              <a:defRPr sz="1200">
                <a:solidFill>
                  <a:srgbClr val="898989"/>
                </a:solidFill>
              </a:defRPr>
            </a:lvl1pPr>
          </a:lstStyle>
          <a:p>
            <a:fld id="{E960B215-AC0D-4006-B925-87E074284C5A}" type="slidenum">
              <a:rPr lang="zh-CN" altLang="en-US"/>
              <a:pPr/>
              <a:t>‹#›</a:t>
            </a:fld>
            <a:endParaRPr lang="zh-CN" altLang="en-US" sz="1800">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hf sldNum="0" hdr="0" ftr="0"/>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Calibri Light" panose="020F03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5pPr>
      <a:lvl6pPr marL="25146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6pPr>
      <a:lvl7pPr marL="29718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7pPr>
      <a:lvl8pPr marL="34290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8pPr>
      <a:lvl9pPr marL="3886200" indent="-228600" algn="l" rtl="0" fontAlgn="base">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notesSlide" Target="../notesSlides/notesSlide5.xml"/><Relationship Id="rId4"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4.xml"/><Relationship Id="rId5" Type="http://schemas.openxmlformats.org/officeDocument/2006/relationships/image" Target="../media/image4.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8" Type="http://schemas.openxmlformats.org/officeDocument/2006/relationships/tags" Target="../tags/tag12.xml"/><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notesSlide" Target="../notesSlides/notesSlide22.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slideLayout" Target="../slideLayouts/slideLayout14.xml"/><Relationship Id="rId5" Type="http://schemas.openxmlformats.org/officeDocument/2006/relationships/tags" Target="../tags/tag9.xml"/><Relationship Id="rId10" Type="http://schemas.openxmlformats.org/officeDocument/2006/relationships/tags" Target="../tags/tag14.xml"/><Relationship Id="rId4" Type="http://schemas.openxmlformats.org/officeDocument/2006/relationships/tags" Target="../tags/tag8.xml"/><Relationship Id="rId9" Type="http://schemas.openxmlformats.org/officeDocument/2006/relationships/tags" Target="../tags/tag13.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14.xml"/><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xmlns="" val="0"/>
              </a:ext>
            </a:extLst>
          </a:blip>
          <a:stretch>
            <a:fillRect/>
          </a:stretch>
        </p:blipFill>
        <p:spPr>
          <a:xfrm>
            <a:off x="0" y="4675632"/>
            <a:ext cx="12192000" cy="2182368"/>
          </a:xfrm>
          <a:prstGeom prst="rect">
            <a:avLst/>
          </a:prstGeom>
        </p:spPr>
      </p:pic>
      <p:sp>
        <p:nvSpPr>
          <p:cNvPr id="6" name="TextBox 7"/>
          <p:cNvSpPr>
            <a:spLocks noChangeArrowheads="1"/>
          </p:cNvSpPr>
          <p:nvPr/>
        </p:nvSpPr>
        <p:spPr bwMode="auto">
          <a:xfrm>
            <a:off x="982534" y="2976698"/>
            <a:ext cx="10226934" cy="820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defRPr/>
            </a:pPr>
            <a:r>
              <a:rPr lang="zh-CN" altLang="en-US" sz="5335" b="1" dirty="0">
                <a:solidFill>
                  <a:srgbClr val="005A7F"/>
                </a:solidFill>
                <a:latin typeface="+mn-lt"/>
                <a:ea typeface="+mn-ea"/>
                <a:cs typeface="+mn-ea"/>
                <a:sym typeface="+mn-lt"/>
              </a:rPr>
              <a:t>简</a:t>
            </a:r>
            <a:r>
              <a:rPr lang="zh-CN" altLang="en-US" sz="5335" b="1" dirty="0" smtClean="0">
                <a:solidFill>
                  <a:srgbClr val="005A7F"/>
                </a:solidFill>
                <a:latin typeface="+mn-lt"/>
                <a:ea typeface="+mn-ea"/>
                <a:cs typeface="+mn-ea"/>
                <a:sym typeface="+mn-lt"/>
              </a:rPr>
              <a:t>约微立体工作总结</a:t>
            </a:r>
            <a:r>
              <a:rPr lang="zh-CN" altLang="en-US" sz="5335" b="1" dirty="0">
                <a:solidFill>
                  <a:srgbClr val="005A7F"/>
                </a:solidFill>
                <a:latin typeface="+mn-lt"/>
                <a:ea typeface="+mn-ea"/>
                <a:cs typeface="+mn-ea"/>
                <a:sym typeface="+mn-lt"/>
              </a:rPr>
              <a:t>报告</a:t>
            </a:r>
          </a:p>
        </p:txBody>
      </p:sp>
      <p:sp>
        <p:nvSpPr>
          <p:cNvPr id="74" name="TextBox 12"/>
          <p:cNvSpPr txBox="1"/>
          <p:nvPr/>
        </p:nvSpPr>
        <p:spPr>
          <a:xfrm>
            <a:off x="912984" y="3795495"/>
            <a:ext cx="10358891" cy="448178"/>
          </a:xfrm>
          <a:prstGeom prst="rect">
            <a:avLst/>
          </a:prstGeom>
          <a:noFill/>
        </p:spPr>
        <p:txBody>
          <a:bodyPr wrap="square" lIns="121963" tIns="60981" rIns="121963" bIns="60981" rtlCol="0">
            <a:spAutoFit/>
          </a:bodyPr>
          <a:lstStyle/>
          <a:p>
            <a:pPr algn="ctr">
              <a:lnSpc>
                <a:spcPct val="130000"/>
              </a:lnSpc>
            </a:pPr>
            <a:r>
              <a:rPr lang="en-US" altLang="zh-CN" dirty="0" smtClean="0">
                <a:solidFill>
                  <a:schemeClr val="bg1">
                    <a:lumMod val="50000"/>
                  </a:schemeClr>
                </a:solidFill>
                <a:latin typeface="+mn-lt"/>
                <a:ea typeface="+mn-ea"/>
                <a:cs typeface="+mn-ea"/>
                <a:sym typeface="+mn-lt"/>
              </a:rPr>
              <a:t> GENERAL PPT TEMPLATE FOR WORK SUMMARY REPORT </a:t>
            </a:r>
            <a:endParaRPr lang="zh-CN" altLang="en-US" dirty="0">
              <a:solidFill>
                <a:schemeClr val="bg1">
                  <a:lumMod val="50000"/>
                </a:schemeClr>
              </a:solidFill>
              <a:latin typeface="+mn-lt"/>
              <a:ea typeface="+mn-ea"/>
              <a:cs typeface="+mn-ea"/>
              <a:sym typeface="+mn-lt"/>
            </a:endParaRPr>
          </a:p>
        </p:txBody>
      </p:sp>
      <p:grpSp>
        <p:nvGrpSpPr>
          <p:cNvPr id="2" name="组合 1"/>
          <p:cNvGrpSpPr/>
          <p:nvPr/>
        </p:nvGrpSpPr>
        <p:grpSpPr>
          <a:xfrm>
            <a:off x="3380994" y="990600"/>
            <a:ext cx="5440914" cy="1559046"/>
            <a:chOff x="2020890" y="931074"/>
            <a:chExt cx="8161121" cy="2338498"/>
          </a:xfrm>
        </p:grpSpPr>
        <p:grpSp>
          <p:nvGrpSpPr>
            <p:cNvPr id="39" name="组合 38"/>
            <p:cNvGrpSpPr/>
            <p:nvPr/>
          </p:nvGrpSpPr>
          <p:grpSpPr>
            <a:xfrm>
              <a:off x="3817435" y="931074"/>
              <a:ext cx="2379046" cy="2338498"/>
              <a:chOff x="552261" y="1848682"/>
              <a:chExt cx="842337" cy="842337"/>
            </a:xfrm>
          </p:grpSpPr>
          <p:sp>
            <p:nvSpPr>
              <p:cNvPr id="41" name="椭圆 40"/>
              <p:cNvSpPr/>
              <p:nvPr/>
            </p:nvSpPr>
            <p:spPr>
              <a:xfrm>
                <a:off x="552261" y="1848682"/>
                <a:ext cx="842337" cy="842337"/>
              </a:xfrm>
              <a:prstGeom prst="ellipse">
                <a:avLst/>
              </a:prstGeom>
              <a:no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42" name="椭圆 41"/>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sp>
          <p:nvSpPr>
            <p:cNvPr id="44" name="椭圆 43"/>
            <p:cNvSpPr/>
            <p:nvPr/>
          </p:nvSpPr>
          <p:spPr>
            <a:xfrm>
              <a:off x="2020890" y="1177047"/>
              <a:ext cx="1854281" cy="1822677"/>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4" name="TextBox 20"/>
            <p:cNvSpPr txBox="1"/>
            <p:nvPr/>
          </p:nvSpPr>
          <p:spPr>
            <a:xfrm>
              <a:off x="2338267" y="971013"/>
              <a:ext cx="1219527" cy="2169759"/>
            </a:xfrm>
            <a:prstGeom prst="rect">
              <a:avLst/>
            </a:prstGeom>
            <a:noFill/>
          </p:spPr>
          <p:txBody>
            <a:bodyPr wrap="none">
              <a:spAutoFit/>
            </a:bodyPr>
            <a:lstStyle/>
            <a:p>
              <a:pPr algn="ctr">
                <a:defRPr/>
              </a:pPr>
              <a:r>
                <a:rPr lang="en-US" altLang="zh-CN" sz="8800" b="1" dirty="0" smtClean="0">
                  <a:ln w="6350">
                    <a:noFill/>
                  </a:ln>
                  <a:solidFill>
                    <a:srgbClr val="005A7F"/>
                  </a:solidFill>
                  <a:latin typeface="+mn-lt"/>
                  <a:ea typeface="+mn-ea"/>
                  <a:cs typeface="+mn-ea"/>
                  <a:sym typeface="+mn-lt"/>
                </a:rPr>
                <a:t>2</a:t>
              </a:r>
              <a:endParaRPr lang="zh-CN" altLang="en-US" sz="8800" b="1" dirty="0">
                <a:ln w="6350">
                  <a:noFill/>
                </a:ln>
                <a:solidFill>
                  <a:srgbClr val="005A7F"/>
                </a:solidFill>
                <a:latin typeface="+mn-lt"/>
                <a:ea typeface="+mn-ea"/>
                <a:cs typeface="+mn-ea"/>
                <a:sym typeface="+mn-lt"/>
              </a:endParaRPr>
            </a:p>
          </p:txBody>
        </p:sp>
        <p:grpSp>
          <p:nvGrpSpPr>
            <p:cNvPr id="47" name="组合 46"/>
            <p:cNvGrpSpPr/>
            <p:nvPr/>
          </p:nvGrpSpPr>
          <p:grpSpPr>
            <a:xfrm>
              <a:off x="6215997" y="983533"/>
              <a:ext cx="1854281" cy="2169759"/>
              <a:chOff x="6550978" y="929141"/>
              <a:chExt cx="1854281" cy="2169759"/>
            </a:xfrm>
          </p:grpSpPr>
          <p:sp>
            <p:nvSpPr>
              <p:cNvPr id="45" name="椭圆 44"/>
              <p:cNvSpPr/>
              <p:nvPr/>
            </p:nvSpPr>
            <p:spPr>
              <a:xfrm>
                <a:off x="6550978" y="1122655"/>
                <a:ext cx="1854281" cy="1822677"/>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5" name="TextBox 20"/>
              <p:cNvSpPr txBox="1"/>
              <p:nvPr/>
            </p:nvSpPr>
            <p:spPr>
              <a:xfrm>
                <a:off x="6868355" y="929141"/>
                <a:ext cx="1219527" cy="2169759"/>
              </a:xfrm>
              <a:prstGeom prst="rect">
                <a:avLst/>
              </a:prstGeom>
              <a:noFill/>
            </p:spPr>
            <p:txBody>
              <a:bodyPr wrap="none">
                <a:spAutoFit/>
              </a:bodyPr>
              <a:lstStyle/>
              <a:p>
                <a:pPr algn="ctr">
                  <a:defRPr/>
                </a:pPr>
                <a:r>
                  <a:rPr lang="en-US" altLang="zh-CN" sz="8800" b="1" dirty="0" smtClean="0">
                    <a:ln w="6350">
                      <a:noFill/>
                    </a:ln>
                    <a:solidFill>
                      <a:srgbClr val="005A7F"/>
                    </a:solidFill>
                    <a:latin typeface="+mn-lt"/>
                    <a:ea typeface="+mn-ea"/>
                    <a:cs typeface="+mn-ea"/>
                    <a:sym typeface="+mn-lt"/>
                  </a:rPr>
                  <a:t>2</a:t>
                </a:r>
                <a:endParaRPr lang="zh-CN" altLang="en-US" sz="8800" b="1" dirty="0">
                  <a:ln w="6350">
                    <a:noFill/>
                  </a:ln>
                  <a:solidFill>
                    <a:srgbClr val="005A7F"/>
                  </a:solidFill>
                  <a:latin typeface="+mn-lt"/>
                  <a:ea typeface="+mn-ea"/>
                  <a:cs typeface="+mn-ea"/>
                  <a:sym typeface="+mn-lt"/>
                </a:endParaRPr>
              </a:p>
            </p:txBody>
          </p:sp>
        </p:grpSp>
        <p:grpSp>
          <p:nvGrpSpPr>
            <p:cNvPr id="48" name="组合 47"/>
            <p:cNvGrpSpPr/>
            <p:nvPr/>
          </p:nvGrpSpPr>
          <p:grpSpPr>
            <a:xfrm>
              <a:off x="8327730" y="1053581"/>
              <a:ext cx="1854281" cy="2169759"/>
              <a:chOff x="8478337" y="999189"/>
              <a:chExt cx="1854281" cy="2169759"/>
            </a:xfrm>
          </p:grpSpPr>
          <p:sp>
            <p:nvSpPr>
              <p:cNvPr id="46" name="椭圆 45"/>
              <p:cNvSpPr/>
              <p:nvPr/>
            </p:nvSpPr>
            <p:spPr>
              <a:xfrm>
                <a:off x="8478337" y="1122655"/>
                <a:ext cx="1854281" cy="1822677"/>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6" name="TextBox 20"/>
              <p:cNvSpPr txBox="1"/>
              <p:nvPr/>
            </p:nvSpPr>
            <p:spPr>
              <a:xfrm>
                <a:off x="8795714" y="999189"/>
                <a:ext cx="1219527" cy="2169759"/>
              </a:xfrm>
              <a:prstGeom prst="rect">
                <a:avLst/>
              </a:prstGeom>
              <a:noFill/>
            </p:spPr>
            <p:txBody>
              <a:bodyPr wrap="none">
                <a:spAutoFit/>
              </a:bodyPr>
              <a:lstStyle/>
              <a:p>
                <a:pPr algn="ctr">
                  <a:defRPr/>
                </a:pPr>
                <a:r>
                  <a:rPr lang="en-US" altLang="zh-CN" sz="8800" b="1" dirty="0" smtClean="0">
                    <a:ln w="6350">
                      <a:noFill/>
                    </a:ln>
                    <a:solidFill>
                      <a:srgbClr val="005A7F"/>
                    </a:solidFill>
                    <a:latin typeface="+mn-lt"/>
                    <a:ea typeface="+mn-ea"/>
                    <a:cs typeface="+mn-ea"/>
                    <a:sym typeface="+mn-lt"/>
                  </a:rPr>
                  <a:t>0</a:t>
                </a:r>
                <a:endParaRPr lang="zh-CN" altLang="en-US" sz="8800" b="1" dirty="0">
                  <a:ln w="6350">
                    <a:noFill/>
                  </a:ln>
                  <a:solidFill>
                    <a:srgbClr val="005A7F"/>
                  </a:solidFill>
                  <a:latin typeface="+mn-lt"/>
                  <a:ea typeface="+mn-ea"/>
                  <a:cs typeface="+mn-ea"/>
                  <a:sym typeface="+mn-lt"/>
                </a:endParaRPr>
              </a:p>
            </p:txBody>
          </p:sp>
        </p:grpSp>
        <p:sp>
          <p:nvSpPr>
            <p:cNvPr id="25" name="TextBox 20"/>
            <p:cNvSpPr txBox="1"/>
            <p:nvPr/>
          </p:nvSpPr>
          <p:spPr>
            <a:xfrm>
              <a:off x="4401476" y="1005470"/>
              <a:ext cx="1219527" cy="2169759"/>
            </a:xfrm>
            <a:prstGeom prst="rect">
              <a:avLst/>
            </a:prstGeom>
            <a:noFill/>
          </p:spPr>
          <p:txBody>
            <a:bodyPr wrap="none">
              <a:spAutoFit/>
            </a:bodyPr>
            <a:lstStyle/>
            <a:p>
              <a:pPr algn="ctr">
                <a:defRPr/>
              </a:pPr>
              <a:r>
                <a:rPr lang="en-US" altLang="zh-CN" sz="8800" b="1" dirty="0" smtClean="0">
                  <a:ln w="6350">
                    <a:noFill/>
                  </a:ln>
                  <a:solidFill>
                    <a:srgbClr val="005A7F"/>
                  </a:solidFill>
                  <a:latin typeface="+mn-lt"/>
                  <a:ea typeface="+mn-ea"/>
                  <a:cs typeface="+mn-ea"/>
                  <a:sym typeface="+mn-lt"/>
                </a:rPr>
                <a:t>0</a:t>
              </a:r>
              <a:endParaRPr lang="zh-CN" altLang="en-US" sz="8800" b="1" dirty="0">
                <a:ln w="6350">
                  <a:noFill/>
                </a:ln>
                <a:solidFill>
                  <a:srgbClr val="005A7F"/>
                </a:solidFill>
                <a:latin typeface="+mn-lt"/>
                <a:ea typeface="+mn-ea"/>
                <a:cs typeface="+mn-ea"/>
                <a:sym typeface="+mn-lt"/>
              </a:endParaRPr>
            </a:p>
          </p:txBody>
        </p:sp>
      </p:grpSp>
      <p:sp>
        <p:nvSpPr>
          <p:cNvPr id="11" name="圆角矩形 10"/>
          <p:cNvSpPr/>
          <p:nvPr/>
        </p:nvSpPr>
        <p:spPr bwMode="auto">
          <a:xfrm>
            <a:off x="4519233" y="4664484"/>
            <a:ext cx="3146392" cy="495300"/>
          </a:xfrm>
          <a:prstGeom prst="roundRect">
            <a:avLst>
              <a:gd name="adj" fmla="val 50000"/>
            </a:avLst>
          </a:prstGeom>
          <a:solidFill>
            <a:srgbClr val="005A7F"/>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ctr"/>
            <a:r>
              <a:rPr lang="zh-CN" altLang="en-US" dirty="0">
                <a:solidFill>
                  <a:schemeClr val="bg1"/>
                </a:solidFill>
                <a:latin typeface="+mn-lt"/>
                <a:ea typeface="+mn-ea"/>
                <a:cs typeface="+mn-ea"/>
                <a:sym typeface="+mn-lt"/>
              </a:rPr>
              <a:t>汇报人</a:t>
            </a:r>
            <a:r>
              <a:rPr lang="zh-CN" altLang="en-US" dirty="0" smtClean="0">
                <a:solidFill>
                  <a:schemeClr val="bg1"/>
                </a:solidFill>
                <a:latin typeface="+mn-lt"/>
                <a:ea typeface="+mn-ea"/>
                <a:cs typeface="+mn-ea"/>
                <a:sym typeface="+mn-lt"/>
              </a:rPr>
              <a:t>：</a:t>
            </a:r>
            <a:r>
              <a:rPr lang="en-US" altLang="zh-CN" dirty="0" smtClean="0">
                <a:solidFill>
                  <a:schemeClr val="bg1"/>
                </a:solidFill>
                <a:latin typeface="+mn-lt"/>
                <a:ea typeface="+mn-ea"/>
                <a:cs typeface="+mn-ea"/>
                <a:sym typeface="+mn-lt"/>
              </a:rPr>
              <a:t>PPT</a:t>
            </a:r>
            <a:endParaRPr lang="zh-CN" altLang="en-US"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200">
        <p14:prism dir="d"/>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64"/>
          <p:cNvSpPr txBox="1"/>
          <p:nvPr/>
        </p:nvSpPr>
        <p:spPr>
          <a:xfrm>
            <a:off x="1975988" y="4716537"/>
            <a:ext cx="1198341" cy="400110"/>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ctr"/>
            <a:r>
              <a:rPr lang="en-US" altLang="zh-CN" sz="2000" dirty="0">
                <a:solidFill>
                  <a:schemeClr val="tx1">
                    <a:lumMod val="65000"/>
                    <a:lumOff val="35000"/>
                  </a:schemeClr>
                </a:solidFill>
                <a:latin typeface="+mn-lt"/>
                <a:ea typeface="+mn-ea"/>
                <a:cs typeface="+mn-ea"/>
                <a:sym typeface="+mn-lt"/>
              </a:rPr>
              <a:t>PART 01</a:t>
            </a:r>
            <a:endParaRPr lang="zh-CN" altLang="en-US" sz="2000" dirty="0">
              <a:solidFill>
                <a:schemeClr val="tx1">
                  <a:lumMod val="65000"/>
                  <a:lumOff val="35000"/>
                </a:schemeClr>
              </a:solidFill>
              <a:latin typeface="+mn-lt"/>
              <a:ea typeface="+mn-ea"/>
              <a:cs typeface="+mn-ea"/>
              <a:sym typeface="+mn-lt"/>
            </a:endParaRPr>
          </a:p>
        </p:txBody>
      </p:sp>
      <p:sp>
        <p:nvSpPr>
          <p:cNvPr id="46" name="TextBox 66"/>
          <p:cNvSpPr txBox="1"/>
          <p:nvPr/>
        </p:nvSpPr>
        <p:spPr>
          <a:xfrm>
            <a:off x="4416194" y="4716537"/>
            <a:ext cx="1198341" cy="400110"/>
          </a:xfrm>
          <a:prstGeom prst="rect">
            <a:avLst/>
          </a:prstGeom>
          <a:noFill/>
        </p:spPr>
        <p:txBody>
          <a:bodyPr wrap="none" rtlCol="0">
            <a:spAutoFit/>
          </a:bodyPr>
          <a:lstStyle/>
          <a:p>
            <a:pPr algn="ctr"/>
            <a:r>
              <a:rPr lang="en-US" altLang="zh-CN" sz="2000" dirty="0">
                <a:solidFill>
                  <a:schemeClr val="tx1">
                    <a:lumMod val="65000"/>
                    <a:lumOff val="35000"/>
                  </a:schemeClr>
                </a:solidFill>
                <a:latin typeface="+mn-lt"/>
                <a:ea typeface="+mn-ea"/>
                <a:cs typeface="+mn-ea"/>
                <a:sym typeface="+mn-lt"/>
              </a:rPr>
              <a:t>PART 02</a:t>
            </a:r>
            <a:endParaRPr lang="zh-CN" altLang="en-US" sz="2000" spc="100" dirty="0">
              <a:solidFill>
                <a:schemeClr val="tx1">
                  <a:lumMod val="65000"/>
                  <a:lumOff val="35000"/>
                </a:schemeClr>
              </a:solidFill>
              <a:latin typeface="+mn-lt"/>
              <a:ea typeface="+mn-ea"/>
              <a:cs typeface="+mn-ea"/>
              <a:sym typeface="+mn-lt"/>
            </a:endParaRPr>
          </a:p>
        </p:txBody>
      </p:sp>
      <p:sp>
        <p:nvSpPr>
          <p:cNvPr id="83" name="TextBox 67"/>
          <p:cNvSpPr txBox="1"/>
          <p:nvPr/>
        </p:nvSpPr>
        <p:spPr>
          <a:xfrm>
            <a:off x="9296607" y="4716537"/>
            <a:ext cx="1198341" cy="400110"/>
          </a:xfrm>
          <a:prstGeom prst="rect">
            <a:avLst/>
          </a:prstGeom>
          <a:noFill/>
        </p:spPr>
        <p:txBody>
          <a:bodyPr wrap="none" rtlCol="0">
            <a:spAutoFit/>
          </a:bodyPr>
          <a:lstStyle/>
          <a:p>
            <a:pPr algn="ctr"/>
            <a:r>
              <a:rPr lang="en-US" altLang="zh-CN" sz="2000" dirty="0">
                <a:solidFill>
                  <a:schemeClr val="tx1">
                    <a:lumMod val="65000"/>
                    <a:lumOff val="35000"/>
                  </a:schemeClr>
                </a:solidFill>
                <a:latin typeface="+mn-lt"/>
                <a:ea typeface="+mn-ea"/>
                <a:cs typeface="+mn-ea"/>
                <a:sym typeface="+mn-lt"/>
              </a:rPr>
              <a:t>PART 04</a:t>
            </a:r>
            <a:endParaRPr lang="zh-CN" altLang="en-US" sz="2000" spc="100" dirty="0">
              <a:solidFill>
                <a:schemeClr val="tx1">
                  <a:lumMod val="65000"/>
                  <a:lumOff val="35000"/>
                </a:schemeClr>
              </a:solidFill>
              <a:latin typeface="+mn-lt"/>
              <a:ea typeface="+mn-ea"/>
              <a:cs typeface="+mn-ea"/>
              <a:sym typeface="+mn-lt"/>
            </a:endParaRPr>
          </a:p>
        </p:txBody>
      </p:sp>
      <p:sp>
        <p:nvSpPr>
          <p:cNvPr id="92" name="TextBox 66"/>
          <p:cNvSpPr txBox="1"/>
          <p:nvPr/>
        </p:nvSpPr>
        <p:spPr>
          <a:xfrm>
            <a:off x="6856400" y="4716537"/>
            <a:ext cx="1198341" cy="400110"/>
          </a:xfrm>
          <a:prstGeom prst="rect">
            <a:avLst/>
          </a:prstGeom>
          <a:noFill/>
        </p:spPr>
        <p:txBody>
          <a:bodyPr wrap="none" rtlCol="0">
            <a:spAutoFit/>
          </a:bodyPr>
          <a:lstStyle/>
          <a:p>
            <a:pPr algn="ctr"/>
            <a:r>
              <a:rPr lang="en-US" altLang="zh-CN" sz="2000" dirty="0">
                <a:solidFill>
                  <a:schemeClr val="tx1">
                    <a:lumMod val="65000"/>
                    <a:lumOff val="35000"/>
                  </a:schemeClr>
                </a:solidFill>
                <a:latin typeface="+mn-lt"/>
                <a:ea typeface="+mn-ea"/>
                <a:cs typeface="+mn-ea"/>
                <a:sym typeface="+mn-lt"/>
              </a:rPr>
              <a:t>PART 03</a:t>
            </a:r>
            <a:endParaRPr lang="zh-CN" altLang="en-US" sz="2000" spc="100" dirty="0">
              <a:solidFill>
                <a:schemeClr val="tx1">
                  <a:lumMod val="65000"/>
                  <a:lumOff val="35000"/>
                </a:schemeClr>
              </a:solidFill>
              <a:latin typeface="+mn-lt"/>
              <a:ea typeface="+mn-ea"/>
              <a:cs typeface="+mn-ea"/>
              <a:sym typeface="+mn-lt"/>
            </a:endParaRPr>
          </a:p>
        </p:txBody>
      </p:sp>
      <p:sp>
        <p:nvSpPr>
          <p:cNvPr id="111" name="TextBox 64"/>
          <p:cNvSpPr txBox="1"/>
          <p:nvPr/>
        </p:nvSpPr>
        <p:spPr>
          <a:xfrm>
            <a:off x="1559496" y="5125714"/>
            <a:ext cx="2031326" cy="461665"/>
          </a:xfrm>
          <a:prstGeom prst="rect">
            <a:avLst/>
          </a:prstGeom>
          <a:noFill/>
        </p:spPr>
        <p:txBody>
          <a:bodyPr wrap="none" rtlCol="0">
            <a:spAutoFit/>
          </a:bodyPr>
          <a:lstStyle>
            <a:defPPr>
              <a:defRPr lang="zh-CN"/>
            </a:defPPr>
            <a:lvl1pPr>
              <a:defRPr sz="1800">
                <a:solidFill>
                  <a:schemeClr val="tx1">
                    <a:lumMod val="75000"/>
                    <a:lumOff val="25000"/>
                  </a:schemeClr>
                </a:solidFill>
              </a:defRPr>
            </a:lvl1pPr>
          </a:lstStyle>
          <a:p>
            <a:pPr algn="ctr"/>
            <a:r>
              <a:rPr lang="zh-CN" altLang="en-US" sz="2400" b="1" dirty="0">
                <a:solidFill>
                  <a:schemeClr val="tx1">
                    <a:lumMod val="65000"/>
                    <a:lumOff val="35000"/>
                  </a:schemeClr>
                </a:solidFill>
                <a:latin typeface="+mn-lt"/>
                <a:ea typeface="+mn-ea"/>
                <a:cs typeface="+mn-ea"/>
                <a:sym typeface="+mn-lt"/>
              </a:rPr>
              <a:t>年度工作概述</a:t>
            </a:r>
          </a:p>
        </p:txBody>
      </p:sp>
      <p:sp>
        <p:nvSpPr>
          <p:cNvPr id="113" name="TextBox 66"/>
          <p:cNvSpPr txBox="1"/>
          <p:nvPr/>
        </p:nvSpPr>
        <p:spPr>
          <a:xfrm>
            <a:off x="3944132" y="5125714"/>
            <a:ext cx="2082622" cy="461665"/>
          </a:xfrm>
          <a:prstGeom prst="rect">
            <a:avLst/>
          </a:prstGeom>
          <a:noFill/>
        </p:spPr>
        <p:txBody>
          <a:bodyPr wrap="none" rtlCol="0">
            <a:spAutoFit/>
          </a:bodyPr>
          <a:lstStyle/>
          <a:p>
            <a:pPr algn="ctr"/>
            <a:r>
              <a:rPr lang="zh-CN" altLang="en-US" sz="2400" b="1" dirty="0">
                <a:solidFill>
                  <a:schemeClr val="tx1">
                    <a:lumMod val="65000"/>
                    <a:lumOff val="35000"/>
                  </a:schemeClr>
                </a:solidFill>
                <a:latin typeface="+mn-lt"/>
                <a:ea typeface="+mn-ea"/>
                <a:cs typeface="+mn-ea"/>
                <a:sym typeface="+mn-lt"/>
              </a:rPr>
              <a:t>完成</a:t>
            </a:r>
            <a:r>
              <a:rPr lang="zh-CN" altLang="en-US" sz="2400" b="1" spc="100" dirty="0">
                <a:solidFill>
                  <a:schemeClr val="tx1">
                    <a:lumMod val="65000"/>
                    <a:lumOff val="35000"/>
                  </a:schemeClr>
                </a:solidFill>
                <a:latin typeface="+mn-lt"/>
                <a:ea typeface="+mn-ea"/>
                <a:cs typeface="+mn-ea"/>
                <a:sym typeface="+mn-lt"/>
              </a:rPr>
              <a:t>项目展示</a:t>
            </a:r>
          </a:p>
        </p:txBody>
      </p:sp>
      <p:sp>
        <p:nvSpPr>
          <p:cNvPr id="114" name="TextBox 67"/>
          <p:cNvSpPr txBox="1"/>
          <p:nvPr/>
        </p:nvSpPr>
        <p:spPr>
          <a:xfrm>
            <a:off x="8841643" y="5125714"/>
            <a:ext cx="2108270" cy="461665"/>
          </a:xfrm>
          <a:prstGeom prst="rect">
            <a:avLst/>
          </a:prstGeom>
          <a:noFill/>
        </p:spPr>
        <p:txBody>
          <a:bodyPr wrap="none" rtlCol="0">
            <a:spAutoFit/>
          </a:bodyPr>
          <a:lstStyle/>
          <a:p>
            <a:pPr algn="ctr"/>
            <a:r>
              <a:rPr lang="zh-CN" altLang="en-US" sz="2400" b="1" spc="100" dirty="0">
                <a:solidFill>
                  <a:schemeClr val="tx1">
                    <a:lumMod val="65000"/>
                    <a:lumOff val="35000"/>
                  </a:schemeClr>
                </a:solidFill>
                <a:latin typeface="+mn-lt"/>
                <a:ea typeface="+mn-ea"/>
                <a:cs typeface="+mn-ea"/>
                <a:sym typeface="+mn-lt"/>
              </a:rPr>
              <a:t>未来工作计划</a:t>
            </a:r>
          </a:p>
        </p:txBody>
      </p:sp>
      <p:sp>
        <p:nvSpPr>
          <p:cNvPr id="115" name="TextBox 66"/>
          <p:cNvSpPr txBox="1"/>
          <p:nvPr/>
        </p:nvSpPr>
        <p:spPr>
          <a:xfrm>
            <a:off x="6380064" y="5125714"/>
            <a:ext cx="2108270" cy="461665"/>
          </a:xfrm>
          <a:prstGeom prst="rect">
            <a:avLst/>
          </a:prstGeom>
          <a:noFill/>
        </p:spPr>
        <p:txBody>
          <a:bodyPr wrap="none" rtlCol="0">
            <a:spAutoFit/>
          </a:bodyPr>
          <a:lstStyle/>
          <a:p>
            <a:pPr algn="ctr"/>
            <a:r>
              <a:rPr lang="zh-CN" altLang="en-US" sz="2400" b="1" spc="100" dirty="0">
                <a:solidFill>
                  <a:schemeClr val="tx1">
                    <a:lumMod val="65000"/>
                    <a:lumOff val="35000"/>
                  </a:schemeClr>
                </a:solidFill>
                <a:latin typeface="+mn-lt"/>
                <a:ea typeface="+mn-ea"/>
                <a:cs typeface="+mn-ea"/>
                <a:sym typeface="+mn-lt"/>
              </a:rPr>
              <a:t>目前状况分析</a:t>
            </a:r>
          </a:p>
        </p:txBody>
      </p:sp>
      <p:grpSp>
        <p:nvGrpSpPr>
          <p:cNvPr id="33" name="组合 32"/>
          <p:cNvGrpSpPr/>
          <p:nvPr/>
        </p:nvGrpSpPr>
        <p:grpSpPr>
          <a:xfrm>
            <a:off x="4574560" y="-1467544"/>
            <a:ext cx="3137307" cy="3137307"/>
            <a:chOff x="304800" y="673100"/>
            <a:chExt cx="4000500" cy="4000500"/>
          </a:xfrm>
          <a:effectLst>
            <a:outerShdw blurRad="444500" dist="254000" dir="684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35" name="椭圆 3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sp>
        <p:nvSpPr>
          <p:cNvPr id="62" name="矩形 61"/>
          <p:cNvSpPr/>
          <p:nvPr/>
        </p:nvSpPr>
        <p:spPr>
          <a:xfrm>
            <a:off x="4995222" y="153023"/>
            <a:ext cx="2298524" cy="923330"/>
          </a:xfrm>
          <a:prstGeom prst="rect">
            <a:avLst/>
          </a:prstGeom>
          <a:noFill/>
        </p:spPr>
        <p:txBody>
          <a:bodyPr wrap="square" rtlCol="0">
            <a:spAutoFit/>
          </a:bodyPr>
          <a:lstStyle/>
          <a:p>
            <a:pPr algn="ctr"/>
            <a:r>
              <a:rPr lang="zh-CN" altLang="en-US" sz="5400" b="1"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目 录</a:t>
            </a:r>
          </a:p>
        </p:txBody>
      </p:sp>
      <p:sp>
        <p:nvSpPr>
          <p:cNvPr id="63" name="Rectangle 4"/>
          <p:cNvSpPr txBox="1">
            <a:spLocks noChangeArrowheads="1"/>
          </p:cNvSpPr>
          <p:nvPr/>
        </p:nvSpPr>
        <p:spPr bwMode="auto">
          <a:xfrm>
            <a:off x="5229511" y="904776"/>
            <a:ext cx="1829944" cy="508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28" tIns="45713" rIns="91428" bIns="45713"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contents</a:t>
            </a:r>
            <a:endPar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endParaRPr>
          </a:p>
        </p:txBody>
      </p:sp>
      <p:grpSp>
        <p:nvGrpSpPr>
          <p:cNvPr id="64" name="组合 63"/>
          <p:cNvGrpSpPr/>
          <p:nvPr/>
        </p:nvGrpSpPr>
        <p:grpSpPr>
          <a:xfrm>
            <a:off x="6598661" y="2550171"/>
            <a:ext cx="1869060" cy="1869042"/>
            <a:chOff x="5196486" y="5946187"/>
            <a:chExt cx="305647" cy="305644"/>
          </a:xfrm>
        </p:grpSpPr>
        <p:grpSp>
          <p:nvGrpSpPr>
            <p:cNvPr id="65" name="组合 64"/>
            <p:cNvGrpSpPr/>
            <p:nvPr/>
          </p:nvGrpSpPr>
          <p:grpSpPr>
            <a:xfrm>
              <a:off x="5196486" y="5946187"/>
              <a:ext cx="305647" cy="305644"/>
              <a:chOff x="1517330" y="1125257"/>
              <a:chExt cx="2204282" cy="2204282"/>
            </a:xfrm>
          </p:grpSpPr>
          <p:sp>
            <p:nvSpPr>
              <p:cNvPr id="70" name="椭圆 69"/>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sp>
            <p:nvSpPr>
              <p:cNvPr id="71" name="椭圆 70"/>
              <p:cNvSpPr/>
              <p:nvPr/>
            </p:nvSpPr>
            <p:spPr>
              <a:xfrm>
                <a:off x="1719372" y="1327298"/>
                <a:ext cx="1800200" cy="1800200"/>
              </a:xfrm>
              <a:prstGeom prst="ellipse">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grpSp>
        <p:sp>
          <p:nvSpPr>
            <p:cNvPr id="66" name="Freeform 44"/>
            <p:cNvSpPr>
              <a:spLocks noEditPoints="1"/>
            </p:cNvSpPr>
            <p:nvPr/>
          </p:nvSpPr>
          <p:spPr bwMode="auto">
            <a:xfrm>
              <a:off x="5259950"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p:spPr>
          <p:txBody>
            <a:bodyPr vert="horz" wrap="square" lIns="108020" tIns="54009" rIns="108020" bIns="54009" numCol="1" anchor="t" anchorCtr="0" compatLnSpc="1"/>
            <a:lstStyle/>
            <a:p>
              <a:endParaRPr lang="zh-CN" altLang="en-US">
                <a:solidFill>
                  <a:srgbClr val="C00000"/>
                </a:solidFill>
                <a:latin typeface="+mn-lt"/>
                <a:ea typeface="+mn-ea"/>
                <a:cs typeface="+mn-ea"/>
                <a:sym typeface="+mn-lt"/>
              </a:endParaRPr>
            </a:p>
          </p:txBody>
        </p:sp>
      </p:grpSp>
      <p:grpSp>
        <p:nvGrpSpPr>
          <p:cNvPr id="72" name="组合 71"/>
          <p:cNvGrpSpPr/>
          <p:nvPr/>
        </p:nvGrpSpPr>
        <p:grpSpPr>
          <a:xfrm>
            <a:off x="9007176" y="2550171"/>
            <a:ext cx="1869060" cy="1869042"/>
            <a:chOff x="5638883" y="5946187"/>
            <a:chExt cx="305647" cy="305644"/>
          </a:xfrm>
        </p:grpSpPr>
        <p:grpSp>
          <p:nvGrpSpPr>
            <p:cNvPr id="73" name="组合 72"/>
            <p:cNvGrpSpPr/>
            <p:nvPr/>
          </p:nvGrpSpPr>
          <p:grpSpPr>
            <a:xfrm>
              <a:off x="5638883" y="5946187"/>
              <a:ext cx="305647" cy="305644"/>
              <a:chOff x="1517330" y="1125257"/>
              <a:chExt cx="2204282" cy="2204282"/>
            </a:xfrm>
          </p:grpSpPr>
          <p:sp>
            <p:nvSpPr>
              <p:cNvPr id="75" name="椭圆 74"/>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76" name="椭圆 75"/>
              <p:cNvSpPr/>
              <p:nvPr/>
            </p:nvSpPr>
            <p:spPr>
              <a:xfrm>
                <a:off x="1719372" y="1327298"/>
                <a:ext cx="1800200" cy="1800200"/>
              </a:xfrm>
              <a:prstGeom prst="ellipse">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grpSp>
        <p:sp>
          <p:nvSpPr>
            <p:cNvPr id="74" name="Freeform 6"/>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a:solidFill>
                  <a:srgbClr val="C00000"/>
                </a:solidFill>
                <a:latin typeface="+mn-lt"/>
                <a:ea typeface="+mn-ea"/>
                <a:cs typeface="+mn-ea"/>
                <a:sym typeface="+mn-lt"/>
              </a:endParaRPr>
            </a:p>
          </p:txBody>
        </p:sp>
      </p:grpSp>
      <p:grpSp>
        <p:nvGrpSpPr>
          <p:cNvPr id="77" name="组合 76"/>
          <p:cNvGrpSpPr/>
          <p:nvPr/>
        </p:nvGrpSpPr>
        <p:grpSpPr>
          <a:xfrm>
            <a:off x="1781631" y="2550171"/>
            <a:ext cx="1869060" cy="1869042"/>
            <a:chOff x="4299766" y="5946187"/>
            <a:chExt cx="305647" cy="305644"/>
          </a:xfrm>
        </p:grpSpPr>
        <p:grpSp>
          <p:nvGrpSpPr>
            <p:cNvPr id="78" name="组合 77"/>
            <p:cNvGrpSpPr/>
            <p:nvPr/>
          </p:nvGrpSpPr>
          <p:grpSpPr>
            <a:xfrm>
              <a:off x="4299766" y="5946187"/>
              <a:ext cx="305647" cy="305644"/>
              <a:chOff x="1517330" y="1125257"/>
              <a:chExt cx="2204282" cy="2204282"/>
            </a:xfrm>
          </p:grpSpPr>
          <p:sp>
            <p:nvSpPr>
              <p:cNvPr id="80" name="椭圆 79"/>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sp>
            <p:nvSpPr>
              <p:cNvPr id="81" name="椭圆 80"/>
              <p:cNvSpPr/>
              <p:nvPr/>
            </p:nvSpPr>
            <p:spPr>
              <a:xfrm>
                <a:off x="1719372" y="1327298"/>
                <a:ext cx="1800200" cy="1800200"/>
              </a:xfrm>
              <a:prstGeom prst="ellipse">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grpSp>
        <p:sp>
          <p:nvSpPr>
            <p:cNvPr id="79" name="Freeform 45"/>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p:spPr>
          <p:txBody>
            <a:bodyPr vert="horz" wrap="square" lIns="108020" tIns="54009" rIns="108020" bIns="54009" numCol="1" anchor="t" anchorCtr="0" compatLnSpc="1"/>
            <a:lstStyle/>
            <a:p>
              <a:endParaRPr lang="zh-CN" altLang="en-US">
                <a:solidFill>
                  <a:srgbClr val="C00000"/>
                </a:solidFill>
                <a:latin typeface="+mn-lt"/>
                <a:ea typeface="+mn-ea"/>
                <a:cs typeface="+mn-ea"/>
                <a:sym typeface="+mn-lt"/>
              </a:endParaRPr>
            </a:p>
          </p:txBody>
        </p:sp>
      </p:grpSp>
      <p:grpSp>
        <p:nvGrpSpPr>
          <p:cNvPr id="82" name="组合 81"/>
          <p:cNvGrpSpPr/>
          <p:nvPr/>
        </p:nvGrpSpPr>
        <p:grpSpPr>
          <a:xfrm>
            <a:off x="4190146" y="2550171"/>
            <a:ext cx="1869060" cy="1869042"/>
            <a:chOff x="4740390" y="5946187"/>
            <a:chExt cx="305647" cy="305644"/>
          </a:xfrm>
        </p:grpSpPr>
        <p:grpSp>
          <p:nvGrpSpPr>
            <p:cNvPr id="84" name="组合 83"/>
            <p:cNvGrpSpPr/>
            <p:nvPr/>
          </p:nvGrpSpPr>
          <p:grpSpPr>
            <a:xfrm>
              <a:off x="4740390" y="5946187"/>
              <a:ext cx="305647" cy="305644"/>
              <a:chOff x="1517330" y="1125257"/>
              <a:chExt cx="2204282" cy="2204282"/>
            </a:xfrm>
          </p:grpSpPr>
          <p:sp>
            <p:nvSpPr>
              <p:cNvPr id="86" name="椭圆 85"/>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sp>
            <p:nvSpPr>
              <p:cNvPr id="87" name="椭圆 86"/>
              <p:cNvSpPr/>
              <p:nvPr/>
            </p:nvSpPr>
            <p:spPr>
              <a:xfrm>
                <a:off x="1719372" y="1327298"/>
                <a:ext cx="1800200" cy="1800200"/>
              </a:xfrm>
              <a:prstGeom prst="ellipse">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grpSp>
        <p:sp>
          <p:nvSpPr>
            <p:cNvPr id="85" name="Freeform 39"/>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p:spPr>
          <p:txBody>
            <a:bodyPr vert="horz" wrap="square" lIns="108020" tIns="54009" rIns="108020" bIns="54009" numCol="1" anchor="t" anchorCtr="0" compatLnSpc="1"/>
            <a:lstStyle/>
            <a:p>
              <a:endParaRPr lang="zh-CN" altLang="en-US">
                <a:solidFill>
                  <a:srgbClr val="C00000"/>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5015880" y="2561076"/>
            <a:ext cx="4970604" cy="923330"/>
          </a:xfrm>
          <a:prstGeom prst="rect">
            <a:avLst/>
          </a:prstGeom>
          <a:noFill/>
        </p:spPr>
        <p:txBody>
          <a:bodyPr wrap="square" rtlCol="0" anchor="ctr">
            <a:spAutoFit/>
          </a:bodyPr>
          <a:lstStyle/>
          <a:p>
            <a:pPr>
              <a:defRPr/>
            </a:pPr>
            <a:r>
              <a:rPr lang="zh-CN" altLang="en-US" sz="5400" b="1" dirty="0">
                <a:solidFill>
                  <a:schemeClr val="tx1">
                    <a:lumMod val="65000"/>
                    <a:lumOff val="35000"/>
                  </a:schemeClr>
                </a:solidFill>
                <a:latin typeface="+mn-lt"/>
                <a:ea typeface="+mn-ea"/>
                <a:cs typeface="+mn-ea"/>
                <a:sym typeface="+mn-lt"/>
              </a:rPr>
              <a:t>年度工作概述</a:t>
            </a:r>
          </a:p>
        </p:txBody>
      </p:sp>
      <p:sp>
        <p:nvSpPr>
          <p:cNvPr id="24" name="矩形 51"/>
          <p:cNvSpPr>
            <a:spLocks noChangeArrowheads="1"/>
          </p:cNvSpPr>
          <p:nvPr/>
        </p:nvSpPr>
        <p:spPr bwMode="auto">
          <a:xfrm>
            <a:off x="5015880" y="3497180"/>
            <a:ext cx="4458744" cy="8679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pPr>
              <a:lnSpc>
                <a:spcPct val="120000"/>
              </a:lnSpc>
              <a:spcBef>
                <a:spcPct val="0"/>
              </a:spcBef>
              <a:buFont typeface="Arial" panose="020B0604020202020204" pitchFamily="34" charset="0"/>
              <a:buNone/>
            </a:pPr>
            <a:r>
              <a:rPr lang="zh-CN" altLang="en-US" sz="1400" dirty="0">
                <a:solidFill>
                  <a:schemeClr val="tx1">
                    <a:lumMod val="65000"/>
                    <a:lumOff val="35000"/>
                  </a:schemeClr>
                </a:solidFill>
                <a:latin typeface="+mn-lt"/>
                <a:ea typeface="+mn-ea"/>
                <a:cs typeface="+mn-ea"/>
                <a:sym typeface="+mn-lt"/>
              </a:rPr>
              <a:t>请点击录入本章节的概括性描述文字或者复制粘贴，请添加说明文字，图像描述及总结。在此录入本章节的综合描述说明。</a:t>
            </a:r>
            <a:endParaRPr lang="en-US" altLang="zh-CN" sz="1400" dirty="0">
              <a:solidFill>
                <a:schemeClr val="tx1">
                  <a:lumMod val="65000"/>
                  <a:lumOff val="35000"/>
                </a:schemeClr>
              </a:solidFill>
              <a:latin typeface="+mn-lt"/>
              <a:ea typeface="+mn-ea"/>
              <a:cs typeface="+mn-ea"/>
              <a:sym typeface="+mn-lt"/>
            </a:endParaRPr>
          </a:p>
        </p:txBody>
      </p:sp>
      <p:sp>
        <p:nvSpPr>
          <p:cNvPr id="28" name="TextBox 37"/>
          <p:cNvSpPr>
            <a:spLocks noChangeArrowheads="1"/>
          </p:cNvSpPr>
          <p:nvPr/>
        </p:nvSpPr>
        <p:spPr bwMode="auto">
          <a:xfrm>
            <a:off x="5015880" y="1960451"/>
            <a:ext cx="4071346" cy="6232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None/>
            </a:pPr>
            <a:r>
              <a:rPr lang="en-US" altLang="zh-CN" sz="3600" b="1" dirty="0">
                <a:solidFill>
                  <a:schemeClr val="tx1">
                    <a:lumMod val="65000"/>
                    <a:lumOff val="35000"/>
                  </a:schemeClr>
                </a:solidFill>
                <a:latin typeface="+mn-lt"/>
                <a:ea typeface="+mn-ea"/>
                <a:cs typeface="+mn-ea"/>
                <a:sym typeface="+mn-lt"/>
              </a:rPr>
              <a:t>PART  </a:t>
            </a:r>
            <a:r>
              <a:rPr lang="en-US" altLang="zh-CN" sz="3600" dirty="0">
                <a:solidFill>
                  <a:schemeClr val="tx1">
                    <a:lumMod val="65000"/>
                    <a:lumOff val="35000"/>
                  </a:schemeClr>
                </a:solidFill>
                <a:latin typeface="+mn-lt"/>
                <a:ea typeface="+mn-ea"/>
                <a:cs typeface="+mn-ea"/>
                <a:sym typeface="+mn-lt"/>
              </a:rPr>
              <a:t>01</a:t>
            </a:r>
            <a:endParaRPr lang="zh-CN" altLang="en-US" sz="1800" dirty="0">
              <a:solidFill>
                <a:schemeClr val="tx1">
                  <a:lumMod val="65000"/>
                  <a:lumOff val="35000"/>
                </a:schemeClr>
              </a:solidFill>
              <a:latin typeface="+mn-lt"/>
              <a:ea typeface="+mn-ea"/>
              <a:cs typeface="+mn-ea"/>
              <a:sym typeface="+mn-lt"/>
            </a:endParaRPr>
          </a:p>
        </p:txBody>
      </p:sp>
      <p:cxnSp>
        <p:nvCxnSpPr>
          <p:cNvPr id="12" name="直接连接符 11"/>
          <p:cNvCxnSpPr/>
          <p:nvPr/>
        </p:nvCxnSpPr>
        <p:spPr>
          <a:xfrm>
            <a:off x="5159896" y="3499760"/>
            <a:ext cx="4314728"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2639616" y="2162587"/>
            <a:ext cx="1869060" cy="1869042"/>
            <a:chOff x="4299766" y="5946187"/>
            <a:chExt cx="305647" cy="305644"/>
          </a:xfrm>
        </p:grpSpPr>
        <p:grpSp>
          <p:nvGrpSpPr>
            <p:cNvPr id="14" name="组合 13"/>
            <p:cNvGrpSpPr/>
            <p:nvPr/>
          </p:nvGrpSpPr>
          <p:grpSpPr>
            <a:xfrm>
              <a:off x="4299766" y="5946187"/>
              <a:ext cx="305647" cy="305644"/>
              <a:chOff x="1517330" y="1125257"/>
              <a:chExt cx="2204282" cy="2204282"/>
            </a:xfrm>
          </p:grpSpPr>
          <p:sp>
            <p:nvSpPr>
              <p:cNvPr id="16" name="椭圆 15"/>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sp>
            <p:nvSpPr>
              <p:cNvPr id="17" name="椭圆 16"/>
              <p:cNvSpPr/>
              <p:nvPr/>
            </p:nvSpPr>
            <p:spPr>
              <a:xfrm>
                <a:off x="1719372" y="1327298"/>
                <a:ext cx="1800200" cy="1800200"/>
              </a:xfrm>
              <a:prstGeom prst="ellipse">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grpSp>
        <p:sp>
          <p:nvSpPr>
            <p:cNvPr id="15" name="Freeform 45"/>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p:spPr>
          <p:txBody>
            <a:bodyPr vert="horz" wrap="square" lIns="108020" tIns="54009" rIns="108020" bIns="54009" numCol="1" anchor="t" anchorCtr="0" compatLnSpc="1"/>
            <a:lstStyle/>
            <a:p>
              <a:endParaRPr lang="zh-CN" altLang="en-US">
                <a:solidFill>
                  <a:srgbClr val="C00000"/>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xmlns="" val="0"/>
              </a:ext>
            </a:extLst>
          </a:blip>
          <a:srcRect t="45785" b="34712"/>
          <a:stretch/>
        </p:blipFill>
        <p:spPr>
          <a:xfrm>
            <a:off x="914123" y="1435261"/>
            <a:ext cx="10383739" cy="2700230"/>
          </a:xfrm>
          <a:prstGeom prst="rect">
            <a:avLst/>
          </a:prstGeom>
        </p:spPr>
      </p:pic>
      <p:sp>
        <p:nvSpPr>
          <p:cNvPr id="31"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33" name="单圆角矩形 4"/>
          <p:cNvSpPr/>
          <p:nvPr/>
        </p:nvSpPr>
        <p:spPr bwMode="auto">
          <a:xfrm>
            <a:off x="914123" y="4248248"/>
            <a:ext cx="3390733" cy="2061073"/>
          </a:xfrm>
          <a:custGeom>
            <a:avLst/>
            <a:gdLst>
              <a:gd name="T0" fmla="*/ 0 w 3486972"/>
              <a:gd name="T1" fmla="*/ 0 h 2329590"/>
              <a:gd name="T2" fmla="*/ 3246003 w 3486972"/>
              <a:gd name="T3" fmla="*/ 0 h 2329590"/>
              <a:gd name="T4" fmla="*/ 3486150 w 3486972"/>
              <a:gd name="T5" fmla="*/ 240293 h 2329590"/>
              <a:gd name="T6" fmla="*/ 3486150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lumMod val="85000"/>
            </a:schemeClr>
          </a:solidFill>
          <a:ln w="9525" cap="flat" cmpd="sng">
            <a:noFill/>
            <a:bevel/>
          </a:ln>
        </p:spPr>
        <p:txBody>
          <a:bodyPr lIns="91391" tIns="45696" rIns="91391" bIns="45696"/>
          <a:lstStyle/>
          <a:p>
            <a:endParaRPr lang="zh-CN" altLang="en-US">
              <a:latin typeface="+mn-lt"/>
              <a:ea typeface="+mn-ea"/>
              <a:cs typeface="+mn-ea"/>
              <a:sym typeface="+mn-lt"/>
            </a:endParaRPr>
          </a:p>
        </p:txBody>
      </p:sp>
      <p:sp>
        <p:nvSpPr>
          <p:cNvPr id="34" name="单圆角矩形 5"/>
          <p:cNvSpPr/>
          <p:nvPr/>
        </p:nvSpPr>
        <p:spPr bwMode="auto">
          <a:xfrm>
            <a:off x="4409852" y="4248248"/>
            <a:ext cx="3390733" cy="2061073"/>
          </a:xfrm>
          <a:custGeom>
            <a:avLst/>
            <a:gdLst>
              <a:gd name="T0" fmla="*/ 0 w 3486972"/>
              <a:gd name="T1" fmla="*/ 0 h 2329590"/>
              <a:gd name="T2" fmla="*/ 3246003 w 3486972"/>
              <a:gd name="T3" fmla="*/ 0 h 2329590"/>
              <a:gd name="T4" fmla="*/ 3486150 w 3486972"/>
              <a:gd name="T5" fmla="*/ 240293 h 2329590"/>
              <a:gd name="T6" fmla="*/ 3486150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lumMod val="95000"/>
            </a:schemeClr>
          </a:solidFill>
          <a:ln w="9525" cap="flat" cmpd="sng">
            <a:noFill/>
            <a:bevel/>
          </a:ln>
        </p:spPr>
        <p:txBody>
          <a:bodyPr lIns="91391" tIns="45696" rIns="91391" bIns="45696"/>
          <a:lstStyle/>
          <a:p>
            <a:endParaRPr lang="zh-CN" altLang="en-US">
              <a:latin typeface="+mn-lt"/>
              <a:ea typeface="+mn-ea"/>
              <a:cs typeface="+mn-ea"/>
              <a:sym typeface="+mn-lt"/>
            </a:endParaRPr>
          </a:p>
        </p:txBody>
      </p:sp>
      <p:sp>
        <p:nvSpPr>
          <p:cNvPr id="35" name="单圆角矩形 6"/>
          <p:cNvSpPr/>
          <p:nvPr/>
        </p:nvSpPr>
        <p:spPr bwMode="auto">
          <a:xfrm>
            <a:off x="7905583" y="4248248"/>
            <a:ext cx="3392279" cy="2061073"/>
          </a:xfrm>
          <a:custGeom>
            <a:avLst/>
            <a:gdLst>
              <a:gd name="T0" fmla="*/ 0 w 3486972"/>
              <a:gd name="T1" fmla="*/ 0 h 2329590"/>
              <a:gd name="T2" fmla="*/ 3247481 w 3486972"/>
              <a:gd name="T3" fmla="*/ 0 h 2329590"/>
              <a:gd name="T4" fmla="*/ 3487738 w 3486972"/>
              <a:gd name="T5" fmla="*/ 240293 h 2329590"/>
              <a:gd name="T6" fmla="*/ 3487738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lumMod val="85000"/>
            </a:schemeClr>
          </a:solidFill>
          <a:ln w="9525" cap="flat" cmpd="sng">
            <a:noFill/>
            <a:bevel/>
          </a:ln>
        </p:spPr>
        <p:txBody>
          <a:bodyPr lIns="91391" tIns="45696" rIns="91391" bIns="45696"/>
          <a:lstStyle/>
          <a:p>
            <a:endParaRPr lang="zh-CN" altLang="en-US">
              <a:latin typeface="+mn-lt"/>
              <a:ea typeface="+mn-ea"/>
              <a:cs typeface="+mn-ea"/>
              <a:sym typeface="+mn-lt"/>
            </a:endParaRPr>
          </a:p>
        </p:txBody>
      </p:sp>
      <p:sp>
        <p:nvSpPr>
          <p:cNvPr id="36" name="TextBox 42"/>
          <p:cNvSpPr txBox="1">
            <a:spLocks noChangeArrowheads="1"/>
          </p:cNvSpPr>
          <p:nvPr/>
        </p:nvSpPr>
        <p:spPr bwMode="auto">
          <a:xfrm>
            <a:off x="1110219" y="4717183"/>
            <a:ext cx="3054131" cy="13849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r>
              <a:rPr lang="zh-CN" altLang="en-US" sz="1400" b="0" dirty="0">
                <a:solidFill>
                  <a:schemeClr val="tx1"/>
                </a:solidFill>
                <a:latin typeface="+mn-lt"/>
                <a:ea typeface="+mn-ea"/>
                <a:cs typeface="+mn-ea"/>
                <a:sym typeface="+mn-lt"/>
              </a:rPr>
              <a:t>上面的图片可自行更换，动画效果不变，方法是对图片点右键</a:t>
            </a:r>
            <a:r>
              <a:rPr lang="en-US" altLang="zh-CN" sz="1400" b="0" dirty="0">
                <a:solidFill>
                  <a:schemeClr val="tx1"/>
                </a:solidFill>
                <a:latin typeface="+mn-lt"/>
                <a:ea typeface="+mn-ea"/>
                <a:cs typeface="+mn-ea"/>
                <a:sym typeface="+mn-lt"/>
              </a:rPr>
              <a:t>-&gt;</a:t>
            </a:r>
            <a:r>
              <a:rPr lang="zh-CN" altLang="en-US" sz="1400" b="0" dirty="0">
                <a:solidFill>
                  <a:schemeClr val="tx1"/>
                </a:solidFill>
                <a:latin typeface="+mn-lt"/>
                <a:ea typeface="+mn-ea"/>
                <a:cs typeface="+mn-ea"/>
                <a:sym typeface="+mn-lt"/>
              </a:rPr>
              <a:t>设置对象格式</a:t>
            </a:r>
            <a:r>
              <a:rPr lang="en-US" altLang="zh-CN" sz="1400" b="0" dirty="0">
                <a:solidFill>
                  <a:schemeClr val="tx1"/>
                </a:solidFill>
                <a:latin typeface="+mn-lt"/>
                <a:ea typeface="+mn-ea"/>
                <a:cs typeface="+mn-ea"/>
                <a:sym typeface="+mn-lt"/>
              </a:rPr>
              <a:t>-&gt;</a:t>
            </a:r>
            <a:r>
              <a:rPr lang="zh-CN" altLang="en-US" sz="1400" b="0" dirty="0">
                <a:solidFill>
                  <a:schemeClr val="tx1"/>
                </a:solidFill>
                <a:latin typeface="+mn-lt"/>
                <a:ea typeface="+mn-ea"/>
                <a:cs typeface="+mn-ea"/>
                <a:sym typeface="+mn-lt"/>
              </a:rPr>
              <a:t>填充</a:t>
            </a:r>
            <a:r>
              <a:rPr lang="en-US" altLang="zh-CN" sz="1400" b="0" dirty="0">
                <a:solidFill>
                  <a:schemeClr val="tx1"/>
                </a:solidFill>
                <a:latin typeface="+mn-lt"/>
                <a:ea typeface="+mn-ea"/>
                <a:cs typeface="+mn-ea"/>
                <a:sym typeface="+mn-lt"/>
              </a:rPr>
              <a:t>-&gt;</a:t>
            </a:r>
            <a:r>
              <a:rPr lang="zh-CN" altLang="en-US" sz="1400" b="0" dirty="0">
                <a:solidFill>
                  <a:schemeClr val="tx1"/>
                </a:solidFill>
                <a:latin typeface="+mn-lt"/>
                <a:ea typeface="+mn-ea"/>
                <a:cs typeface="+mn-ea"/>
                <a:sym typeface="+mn-lt"/>
              </a:rPr>
              <a:t>填充效果</a:t>
            </a:r>
            <a:r>
              <a:rPr lang="en-US" altLang="zh-CN" sz="1400" b="0" dirty="0">
                <a:solidFill>
                  <a:schemeClr val="tx1"/>
                </a:solidFill>
                <a:latin typeface="+mn-lt"/>
                <a:ea typeface="+mn-ea"/>
                <a:cs typeface="+mn-ea"/>
                <a:sym typeface="+mn-lt"/>
              </a:rPr>
              <a:t>-&gt;</a:t>
            </a:r>
            <a:r>
              <a:rPr lang="zh-CN" altLang="en-US" sz="1400" b="0" dirty="0">
                <a:solidFill>
                  <a:schemeClr val="tx1"/>
                </a:solidFill>
                <a:latin typeface="+mn-lt"/>
                <a:ea typeface="+mn-ea"/>
                <a:cs typeface="+mn-ea"/>
                <a:sym typeface="+mn-lt"/>
              </a:rPr>
              <a:t>图片，选择事先准备好的图片即可。</a:t>
            </a:r>
          </a:p>
        </p:txBody>
      </p:sp>
      <p:sp>
        <p:nvSpPr>
          <p:cNvPr id="37" name="TextBox 43"/>
          <p:cNvSpPr txBox="1">
            <a:spLocks noChangeArrowheads="1"/>
          </p:cNvSpPr>
          <p:nvPr/>
        </p:nvSpPr>
        <p:spPr bwMode="auto">
          <a:xfrm>
            <a:off x="4575067" y="4717183"/>
            <a:ext cx="3055675" cy="13849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r>
              <a:rPr lang="zh-CN" altLang="en-US" sz="1400" b="0" dirty="0">
                <a:solidFill>
                  <a:schemeClr val="tx1"/>
                </a:solidFill>
                <a:latin typeface="+mn-lt"/>
                <a:ea typeface="+mn-ea"/>
                <a:cs typeface="+mn-ea"/>
                <a:sym typeface="+mn-lt"/>
              </a:rPr>
              <a:t>上面的图片可自行更换，动画效果不变，方法是对图片点右键</a:t>
            </a:r>
            <a:r>
              <a:rPr lang="en-US" altLang="zh-CN" sz="1400" b="0" dirty="0">
                <a:solidFill>
                  <a:schemeClr val="tx1"/>
                </a:solidFill>
                <a:latin typeface="+mn-lt"/>
                <a:ea typeface="+mn-ea"/>
                <a:cs typeface="+mn-ea"/>
                <a:sym typeface="+mn-lt"/>
              </a:rPr>
              <a:t>-&gt;</a:t>
            </a:r>
            <a:r>
              <a:rPr lang="zh-CN" altLang="en-US" sz="1400" b="0" dirty="0">
                <a:solidFill>
                  <a:schemeClr val="tx1"/>
                </a:solidFill>
                <a:latin typeface="+mn-lt"/>
                <a:ea typeface="+mn-ea"/>
                <a:cs typeface="+mn-ea"/>
                <a:sym typeface="+mn-lt"/>
              </a:rPr>
              <a:t>设置对象格式</a:t>
            </a:r>
            <a:r>
              <a:rPr lang="en-US" altLang="zh-CN" sz="1400" b="0" dirty="0">
                <a:solidFill>
                  <a:schemeClr val="tx1"/>
                </a:solidFill>
                <a:latin typeface="+mn-lt"/>
                <a:ea typeface="+mn-ea"/>
                <a:cs typeface="+mn-ea"/>
                <a:sym typeface="+mn-lt"/>
              </a:rPr>
              <a:t>-&gt;</a:t>
            </a:r>
            <a:r>
              <a:rPr lang="zh-CN" altLang="en-US" sz="1400" b="0" dirty="0">
                <a:solidFill>
                  <a:schemeClr val="tx1"/>
                </a:solidFill>
                <a:latin typeface="+mn-lt"/>
                <a:ea typeface="+mn-ea"/>
                <a:cs typeface="+mn-ea"/>
                <a:sym typeface="+mn-lt"/>
              </a:rPr>
              <a:t>填充</a:t>
            </a:r>
            <a:r>
              <a:rPr lang="en-US" altLang="zh-CN" sz="1400" b="0" dirty="0">
                <a:solidFill>
                  <a:schemeClr val="tx1"/>
                </a:solidFill>
                <a:latin typeface="+mn-lt"/>
                <a:ea typeface="+mn-ea"/>
                <a:cs typeface="+mn-ea"/>
                <a:sym typeface="+mn-lt"/>
              </a:rPr>
              <a:t>-&gt;</a:t>
            </a:r>
            <a:r>
              <a:rPr lang="zh-CN" altLang="en-US" sz="1400" b="0" dirty="0">
                <a:solidFill>
                  <a:schemeClr val="tx1"/>
                </a:solidFill>
                <a:latin typeface="+mn-lt"/>
                <a:ea typeface="+mn-ea"/>
                <a:cs typeface="+mn-ea"/>
                <a:sym typeface="+mn-lt"/>
              </a:rPr>
              <a:t>填充效果</a:t>
            </a:r>
            <a:r>
              <a:rPr lang="en-US" altLang="zh-CN" sz="1400" b="0" dirty="0">
                <a:solidFill>
                  <a:schemeClr val="tx1"/>
                </a:solidFill>
                <a:latin typeface="+mn-lt"/>
                <a:ea typeface="+mn-ea"/>
                <a:cs typeface="+mn-ea"/>
                <a:sym typeface="+mn-lt"/>
              </a:rPr>
              <a:t>-&gt;</a:t>
            </a:r>
            <a:r>
              <a:rPr lang="zh-CN" altLang="en-US" sz="1400" b="0" dirty="0">
                <a:solidFill>
                  <a:schemeClr val="tx1"/>
                </a:solidFill>
                <a:latin typeface="+mn-lt"/>
                <a:ea typeface="+mn-ea"/>
                <a:cs typeface="+mn-ea"/>
                <a:sym typeface="+mn-lt"/>
              </a:rPr>
              <a:t>图片，选择事先准备好的图片即可。</a:t>
            </a:r>
          </a:p>
        </p:txBody>
      </p:sp>
      <p:sp>
        <p:nvSpPr>
          <p:cNvPr id="38" name="TextBox 44"/>
          <p:cNvSpPr txBox="1">
            <a:spLocks noChangeArrowheads="1"/>
          </p:cNvSpPr>
          <p:nvPr/>
        </p:nvSpPr>
        <p:spPr bwMode="auto">
          <a:xfrm>
            <a:off x="8086236" y="4717183"/>
            <a:ext cx="3055675" cy="13849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49"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r>
              <a:rPr lang="zh-CN" altLang="en-US" sz="1400" b="0" dirty="0">
                <a:solidFill>
                  <a:schemeClr val="tx1"/>
                </a:solidFill>
                <a:latin typeface="+mn-lt"/>
                <a:ea typeface="+mn-ea"/>
                <a:cs typeface="+mn-ea"/>
                <a:sym typeface="+mn-lt"/>
              </a:rPr>
              <a:t>上面的图片可自行更换，动画效果不变，方法是对图片点右键</a:t>
            </a:r>
            <a:r>
              <a:rPr lang="en-US" altLang="zh-CN" sz="1400" b="0" dirty="0">
                <a:solidFill>
                  <a:schemeClr val="tx1"/>
                </a:solidFill>
                <a:latin typeface="+mn-lt"/>
                <a:ea typeface="+mn-ea"/>
                <a:cs typeface="+mn-ea"/>
                <a:sym typeface="+mn-lt"/>
              </a:rPr>
              <a:t>-&gt;</a:t>
            </a:r>
            <a:r>
              <a:rPr lang="zh-CN" altLang="en-US" sz="1400" b="0" dirty="0">
                <a:solidFill>
                  <a:schemeClr val="tx1"/>
                </a:solidFill>
                <a:latin typeface="+mn-lt"/>
                <a:ea typeface="+mn-ea"/>
                <a:cs typeface="+mn-ea"/>
                <a:sym typeface="+mn-lt"/>
              </a:rPr>
              <a:t>设置对象格式</a:t>
            </a:r>
            <a:r>
              <a:rPr lang="en-US" altLang="zh-CN" sz="1400" b="0" dirty="0">
                <a:solidFill>
                  <a:schemeClr val="tx1"/>
                </a:solidFill>
                <a:latin typeface="+mn-lt"/>
                <a:ea typeface="+mn-ea"/>
                <a:cs typeface="+mn-ea"/>
                <a:sym typeface="+mn-lt"/>
              </a:rPr>
              <a:t>-&gt;</a:t>
            </a:r>
            <a:r>
              <a:rPr lang="zh-CN" altLang="en-US" sz="1400" b="0" dirty="0">
                <a:solidFill>
                  <a:schemeClr val="tx1"/>
                </a:solidFill>
                <a:latin typeface="+mn-lt"/>
                <a:ea typeface="+mn-ea"/>
                <a:cs typeface="+mn-ea"/>
                <a:sym typeface="+mn-lt"/>
              </a:rPr>
              <a:t>填充</a:t>
            </a:r>
            <a:r>
              <a:rPr lang="en-US" altLang="zh-CN" sz="1400" b="0" dirty="0">
                <a:solidFill>
                  <a:schemeClr val="tx1"/>
                </a:solidFill>
                <a:latin typeface="+mn-lt"/>
                <a:ea typeface="+mn-ea"/>
                <a:cs typeface="+mn-ea"/>
                <a:sym typeface="+mn-lt"/>
              </a:rPr>
              <a:t>-&gt;</a:t>
            </a:r>
            <a:r>
              <a:rPr lang="zh-CN" altLang="en-US" sz="1400" b="0" dirty="0">
                <a:solidFill>
                  <a:schemeClr val="tx1"/>
                </a:solidFill>
                <a:latin typeface="+mn-lt"/>
                <a:ea typeface="+mn-ea"/>
                <a:cs typeface="+mn-ea"/>
                <a:sym typeface="+mn-lt"/>
              </a:rPr>
              <a:t>填充效果</a:t>
            </a:r>
            <a:r>
              <a:rPr lang="en-US" altLang="zh-CN" sz="1400" b="0" dirty="0">
                <a:solidFill>
                  <a:schemeClr val="tx1"/>
                </a:solidFill>
                <a:latin typeface="+mn-lt"/>
                <a:ea typeface="+mn-ea"/>
                <a:cs typeface="+mn-ea"/>
                <a:sym typeface="+mn-lt"/>
              </a:rPr>
              <a:t>-&gt;</a:t>
            </a:r>
            <a:r>
              <a:rPr lang="zh-CN" altLang="en-US" sz="1400" b="0" dirty="0">
                <a:solidFill>
                  <a:schemeClr val="tx1"/>
                </a:solidFill>
                <a:latin typeface="+mn-lt"/>
                <a:ea typeface="+mn-ea"/>
                <a:cs typeface="+mn-ea"/>
                <a:sym typeface="+mn-lt"/>
              </a:rPr>
              <a:t>图片，选择事先准备好的图片即可。</a:t>
            </a:r>
          </a:p>
        </p:txBody>
      </p:sp>
      <p:grpSp>
        <p:nvGrpSpPr>
          <p:cNvPr id="39" name="组合 48"/>
          <p:cNvGrpSpPr/>
          <p:nvPr/>
        </p:nvGrpSpPr>
        <p:grpSpPr bwMode="auto">
          <a:xfrm>
            <a:off x="2231698" y="3893770"/>
            <a:ext cx="755591" cy="755475"/>
            <a:chOff x="6378550" y="995815"/>
            <a:chExt cx="755970" cy="755970"/>
          </a:xfrm>
        </p:grpSpPr>
        <p:grpSp>
          <p:nvGrpSpPr>
            <p:cNvPr id="40" name="组合 49"/>
            <p:cNvGrpSpPr/>
            <p:nvPr/>
          </p:nvGrpSpPr>
          <p:grpSpPr bwMode="auto">
            <a:xfrm>
              <a:off x="6378550" y="995815"/>
              <a:ext cx="755970" cy="755970"/>
              <a:chOff x="4921135" y="2265218"/>
              <a:chExt cx="2360814" cy="2360814"/>
            </a:xfrm>
          </p:grpSpPr>
          <p:sp>
            <p:nvSpPr>
              <p:cNvPr id="42" name="椭圆 41"/>
              <p:cNvSpPr/>
              <p:nvPr/>
            </p:nvSpPr>
            <p:spPr>
              <a:xfrm>
                <a:off x="4921135" y="2265218"/>
                <a:ext cx="2359771" cy="2360814"/>
              </a:xfrm>
              <a:prstGeom prst="ellipse">
                <a:avLst/>
              </a:prstGeom>
              <a:solidFill>
                <a:srgbClr val="276F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76F8B"/>
                  </a:solidFill>
                  <a:cs typeface="+mn-ea"/>
                  <a:sym typeface="+mn-lt"/>
                </a:endParaRPr>
              </a:p>
            </p:txBody>
          </p:sp>
          <p:sp>
            <p:nvSpPr>
              <p:cNvPr id="43" name="椭圆 42"/>
              <p:cNvSpPr/>
              <p:nvPr/>
            </p:nvSpPr>
            <p:spPr>
              <a:xfrm>
                <a:off x="5059945" y="2404089"/>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76F8B"/>
                  </a:solidFill>
                  <a:cs typeface="+mn-ea"/>
                  <a:sym typeface="+mn-lt"/>
                </a:endParaRPr>
              </a:p>
            </p:txBody>
          </p:sp>
          <p:sp>
            <p:nvSpPr>
              <p:cNvPr id="44" name="椭圆 43"/>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76F8B"/>
                  </a:solidFill>
                  <a:cs typeface="+mn-ea"/>
                  <a:sym typeface="+mn-lt"/>
                </a:endParaRPr>
              </a:p>
            </p:txBody>
          </p:sp>
        </p:grpSp>
        <p:sp>
          <p:nvSpPr>
            <p:cNvPr id="41" name="文本框 50"/>
            <p:cNvSpPr txBox="1"/>
            <p:nvPr/>
          </p:nvSpPr>
          <p:spPr>
            <a:xfrm>
              <a:off x="6523139" y="1142967"/>
              <a:ext cx="527974" cy="461967"/>
            </a:xfrm>
            <a:prstGeom prst="rect">
              <a:avLst/>
            </a:prstGeom>
            <a:noFill/>
            <a:ln>
              <a:noFill/>
            </a:ln>
          </p:spPr>
          <p:txBody>
            <a:bodyPr wrap="none">
              <a:spAutoFit/>
            </a:bodyPr>
            <a:lstStyle/>
            <a:p>
              <a:pPr>
                <a:defRPr/>
              </a:pPr>
              <a:r>
                <a:rPr lang="en-US" altLang="zh-CN" sz="2400" dirty="0">
                  <a:solidFill>
                    <a:srgbClr val="276F8B"/>
                  </a:solidFill>
                  <a:effectLst>
                    <a:innerShdw blurRad="114300">
                      <a:prstClr val="black"/>
                    </a:innerShdw>
                  </a:effectLst>
                  <a:latin typeface="+mn-lt"/>
                  <a:ea typeface="+mn-ea"/>
                  <a:cs typeface="+mn-ea"/>
                  <a:sym typeface="+mn-lt"/>
                </a:rPr>
                <a:t>01</a:t>
              </a:r>
              <a:endParaRPr lang="zh-CN" altLang="en-US" sz="2400" dirty="0">
                <a:solidFill>
                  <a:srgbClr val="276F8B"/>
                </a:solidFill>
                <a:effectLst>
                  <a:innerShdw blurRad="114300">
                    <a:prstClr val="black"/>
                  </a:innerShdw>
                </a:effectLst>
                <a:latin typeface="+mn-lt"/>
                <a:ea typeface="+mn-ea"/>
                <a:cs typeface="+mn-ea"/>
                <a:sym typeface="+mn-lt"/>
              </a:endParaRPr>
            </a:p>
          </p:txBody>
        </p:sp>
      </p:grpSp>
      <p:grpSp>
        <p:nvGrpSpPr>
          <p:cNvPr id="45" name="组合 54"/>
          <p:cNvGrpSpPr/>
          <p:nvPr/>
        </p:nvGrpSpPr>
        <p:grpSpPr bwMode="auto">
          <a:xfrm>
            <a:off x="5725103" y="3879245"/>
            <a:ext cx="755590" cy="755475"/>
            <a:chOff x="6378550" y="995815"/>
            <a:chExt cx="755970" cy="755970"/>
          </a:xfrm>
        </p:grpSpPr>
        <p:grpSp>
          <p:nvGrpSpPr>
            <p:cNvPr id="46" name="组合 55"/>
            <p:cNvGrpSpPr/>
            <p:nvPr/>
          </p:nvGrpSpPr>
          <p:grpSpPr bwMode="auto">
            <a:xfrm>
              <a:off x="6378550" y="995815"/>
              <a:ext cx="755970" cy="755970"/>
              <a:chOff x="4921135" y="2265218"/>
              <a:chExt cx="2360814" cy="2360814"/>
            </a:xfrm>
          </p:grpSpPr>
          <p:sp>
            <p:nvSpPr>
              <p:cNvPr id="48" name="椭圆 47"/>
              <p:cNvSpPr/>
              <p:nvPr/>
            </p:nvSpPr>
            <p:spPr>
              <a:xfrm>
                <a:off x="4921135" y="2265218"/>
                <a:ext cx="2359771" cy="2360814"/>
              </a:xfrm>
              <a:prstGeom prst="ellipse">
                <a:avLst/>
              </a:prstGeom>
              <a:solidFill>
                <a:srgbClr val="276F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76F8B"/>
                  </a:solidFill>
                  <a:cs typeface="+mn-ea"/>
                  <a:sym typeface="+mn-lt"/>
                </a:endParaRPr>
              </a:p>
            </p:txBody>
          </p:sp>
          <p:sp>
            <p:nvSpPr>
              <p:cNvPr id="49" name="椭圆 48"/>
              <p:cNvSpPr/>
              <p:nvPr/>
            </p:nvSpPr>
            <p:spPr>
              <a:xfrm>
                <a:off x="5059945" y="2404089"/>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76F8B"/>
                  </a:solidFill>
                  <a:cs typeface="+mn-ea"/>
                  <a:sym typeface="+mn-lt"/>
                </a:endParaRPr>
              </a:p>
            </p:txBody>
          </p:sp>
          <p:sp>
            <p:nvSpPr>
              <p:cNvPr id="50" name="椭圆 49"/>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76F8B"/>
                  </a:solidFill>
                  <a:cs typeface="+mn-ea"/>
                  <a:sym typeface="+mn-lt"/>
                </a:endParaRPr>
              </a:p>
            </p:txBody>
          </p:sp>
        </p:grpSp>
        <p:sp>
          <p:nvSpPr>
            <p:cNvPr id="47" name="文本框 56"/>
            <p:cNvSpPr txBox="1"/>
            <p:nvPr/>
          </p:nvSpPr>
          <p:spPr>
            <a:xfrm>
              <a:off x="6523139" y="1142967"/>
              <a:ext cx="527974" cy="461967"/>
            </a:xfrm>
            <a:prstGeom prst="rect">
              <a:avLst/>
            </a:prstGeom>
            <a:noFill/>
            <a:ln>
              <a:noFill/>
            </a:ln>
          </p:spPr>
          <p:txBody>
            <a:bodyPr wrap="none">
              <a:spAutoFit/>
            </a:bodyPr>
            <a:lstStyle/>
            <a:p>
              <a:pPr>
                <a:defRPr/>
              </a:pPr>
              <a:r>
                <a:rPr lang="en-US" altLang="zh-CN" sz="2400" dirty="0">
                  <a:solidFill>
                    <a:srgbClr val="276F8B"/>
                  </a:solidFill>
                  <a:effectLst>
                    <a:innerShdw blurRad="114300">
                      <a:prstClr val="black"/>
                    </a:innerShdw>
                  </a:effectLst>
                  <a:latin typeface="+mn-lt"/>
                  <a:ea typeface="+mn-ea"/>
                  <a:cs typeface="+mn-ea"/>
                  <a:sym typeface="+mn-lt"/>
                </a:rPr>
                <a:t>02</a:t>
              </a:r>
              <a:endParaRPr lang="zh-CN" altLang="en-US" sz="2400" dirty="0">
                <a:solidFill>
                  <a:srgbClr val="276F8B"/>
                </a:solidFill>
                <a:effectLst>
                  <a:innerShdw blurRad="114300">
                    <a:prstClr val="black"/>
                  </a:innerShdw>
                </a:effectLst>
                <a:latin typeface="+mn-lt"/>
                <a:ea typeface="+mn-ea"/>
                <a:cs typeface="+mn-ea"/>
                <a:sym typeface="+mn-lt"/>
              </a:endParaRPr>
            </a:p>
          </p:txBody>
        </p:sp>
      </p:grpSp>
      <p:grpSp>
        <p:nvGrpSpPr>
          <p:cNvPr id="51" name="组合 60"/>
          <p:cNvGrpSpPr/>
          <p:nvPr/>
        </p:nvGrpSpPr>
        <p:grpSpPr bwMode="auto">
          <a:xfrm>
            <a:off x="9236285" y="3881449"/>
            <a:ext cx="755591" cy="755475"/>
            <a:chOff x="6378550" y="995815"/>
            <a:chExt cx="755970" cy="755970"/>
          </a:xfrm>
        </p:grpSpPr>
        <p:grpSp>
          <p:nvGrpSpPr>
            <p:cNvPr id="52" name="组合 61"/>
            <p:cNvGrpSpPr/>
            <p:nvPr/>
          </p:nvGrpSpPr>
          <p:grpSpPr bwMode="auto">
            <a:xfrm>
              <a:off x="6378550" y="995815"/>
              <a:ext cx="755970" cy="755970"/>
              <a:chOff x="4921135" y="2265218"/>
              <a:chExt cx="2360814" cy="2360814"/>
            </a:xfrm>
          </p:grpSpPr>
          <p:sp>
            <p:nvSpPr>
              <p:cNvPr id="54" name="椭圆 53"/>
              <p:cNvSpPr/>
              <p:nvPr/>
            </p:nvSpPr>
            <p:spPr>
              <a:xfrm>
                <a:off x="4921135" y="2265218"/>
                <a:ext cx="2359771" cy="2360814"/>
              </a:xfrm>
              <a:prstGeom prst="ellipse">
                <a:avLst/>
              </a:prstGeom>
              <a:solidFill>
                <a:srgbClr val="276F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76F8B"/>
                  </a:solidFill>
                  <a:cs typeface="+mn-ea"/>
                  <a:sym typeface="+mn-lt"/>
                </a:endParaRPr>
              </a:p>
            </p:txBody>
          </p:sp>
          <p:sp>
            <p:nvSpPr>
              <p:cNvPr id="55" name="椭圆 54"/>
              <p:cNvSpPr/>
              <p:nvPr/>
            </p:nvSpPr>
            <p:spPr>
              <a:xfrm>
                <a:off x="5059945" y="2404089"/>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76F8B"/>
                  </a:solidFill>
                  <a:cs typeface="+mn-ea"/>
                  <a:sym typeface="+mn-lt"/>
                </a:endParaRPr>
              </a:p>
            </p:txBody>
          </p:sp>
          <p:sp>
            <p:nvSpPr>
              <p:cNvPr id="56" name="椭圆 55"/>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276F8B"/>
                  </a:solidFill>
                  <a:cs typeface="+mn-ea"/>
                  <a:sym typeface="+mn-lt"/>
                </a:endParaRPr>
              </a:p>
            </p:txBody>
          </p:sp>
        </p:grpSp>
        <p:sp>
          <p:nvSpPr>
            <p:cNvPr id="53" name="文本框 62"/>
            <p:cNvSpPr txBox="1"/>
            <p:nvPr/>
          </p:nvSpPr>
          <p:spPr>
            <a:xfrm>
              <a:off x="6523139" y="1142967"/>
              <a:ext cx="527974" cy="461967"/>
            </a:xfrm>
            <a:prstGeom prst="rect">
              <a:avLst/>
            </a:prstGeom>
            <a:noFill/>
            <a:ln>
              <a:noFill/>
            </a:ln>
          </p:spPr>
          <p:txBody>
            <a:bodyPr wrap="none">
              <a:spAutoFit/>
            </a:bodyPr>
            <a:lstStyle/>
            <a:p>
              <a:pPr>
                <a:defRPr/>
              </a:pPr>
              <a:r>
                <a:rPr lang="en-US" altLang="zh-CN" sz="2400" dirty="0">
                  <a:solidFill>
                    <a:srgbClr val="276F8B"/>
                  </a:solidFill>
                  <a:effectLst>
                    <a:innerShdw blurRad="114300">
                      <a:prstClr val="black"/>
                    </a:innerShdw>
                  </a:effectLst>
                  <a:latin typeface="+mn-lt"/>
                  <a:ea typeface="+mn-ea"/>
                  <a:cs typeface="+mn-ea"/>
                  <a:sym typeface="+mn-lt"/>
                </a:rPr>
                <a:t>03</a:t>
              </a:r>
              <a:endParaRPr lang="zh-CN" altLang="en-US" sz="2400" dirty="0">
                <a:solidFill>
                  <a:srgbClr val="276F8B"/>
                </a:solidFill>
                <a:effectLst>
                  <a:innerShdw blurRad="114300">
                    <a:prstClr val="black"/>
                  </a:innerShdw>
                </a:effectLst>
                <a:latin typeface="+mn-lt"/>
                <a:ea typeface="+mn-ea"/>
                <a:cs typeface="+mn-ea"/>
                <a:sym typeface="+mn-lt"/>
              </a:endParaRPr>
            </a:p>
          </p:txBody>
        </p:sp>
      </p:grpSp>
      <p:sp>
        <p:nvSpPr>
          <p:cNvPr id="2" name="文本框 1"/>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弧形 26"/>
          <p:cNvSpPr/>
          <p:nvPr/>
        </p:nvSpPr>
        <p:spPr>
          <a:xfrm>
            <a:off x="483208" y="1089805"/>
            <a:ext cx="5137018" cy="5137018"/>
          </a:xfrm>
          <a:prstGeom prst="arc">
            <a:avLst>
              <a:gd name="adj1" fmla="val 18743766"/>
              <a:gd name="adj2" fmla="val 2405686"/>
            </a:avLst>
          </a:prstGeom>
          <a:ln w="1270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29" name="组合 28"/>
          <p:cNvGrpSpPr/>
          <p:nvPr/>
        </p:nvGrpSpPr>
        <p:grpSpPr>
          <a:xfrm>
            <a:off x="4611158" y="1670673"/>
            <a:ext cx="651614" cy="651614"/>
            <a:chOff x="4317111" y="1670673"/>
            <a:chExt cx="651614" cy="651614"/>
          </a:xfrm>
        </p:grpSpPr>
        <p:sp>
          <p:nvSpPr>
            <p:cNvPr id="30" name="椭圆 29"/>
            <p:cNvSpPr/>
            <p:nvPr/>
          </p:nvSpPr>
          <p:spPr>
            <a:xfrm>
              <a:off x="4317111" y="1670673"/>
              <a:ext cx="651614" cy="651614"/>
            </a:xfrm>
            <a:prstGeom prst="ellipse">
              <a:avLst/>
            </a:prstGeom>
            <a:solidFill>
              <a:srgbClr val="005A7F"/>
            </a:solidFill>
            <a:ln w="28575" cap="flat">
              <a:solidFill>
                <a:schemeClr val="bg1"/>
              </a:soli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a:solidFill>
                  <a:schemeClr val="tx1">
                    <a:lumMod val="65000"/>
                    <a:lumOff val="35000"/>
                  </a:schemeClr>
                </a:solidFill>
                <a:latin typeface="+mn-lt"/>
                <a:ea typeface="+mn-ea"/>
                <a:cs typeface="+mn-ea"/>
                <a:sym typeface="+mn-lt"/>
              </a:endParaRPr>
            </a:p>
          </p:txBody>
        </p:sp>
        <p:sp>
          <p:nvSpPr>
            <p:cNvPr id="31" name="KSO_Shape"/>
            <p:cNvSpPr/>
            <p:nvPr/>
          </p:nvSpPr>
          <p:spPr bwMode="auto">
            <a:xfrm>
              <a:off x="4448326" y="1809347"/>
              <a:ext cx="389184" cy="374265"/>
            </a:xfrm>
            <a:custGeom>
              <a:avLst/>
              <a:gdLst/>
              <a:ahLst/>
              <a:cxnLst/>
              <a:rect l="0" t="0" r="r" b="b"/>
              <a:pathLst>
                <a:path w="2217738" h="2133600">
                  <a:moveTo>
                    <a:pt x="264726" y="2054225"/>
                  </a:moveTo>
                  <a:lnTo>
                    <a:pt x="1954996" y="2054225"/>
                  </a:lnTo>
                  <a:lnTo>
                    <a:pt x="1960156" y="2054622"/>
                  </a:lnTo>
                  <a:lnTo>
                    <a:pt x="1964920" y="2055019"/>
                  </a:lnTo>
                  <a:lnTo>
                    <a:pt x="1969286" y="2056210"/>
                  </a:lnTo>
                  <a:lnTo>
                    <a:pt x="1973653" y="2057400"/>
                  </a:lnTo>
                  <a:lnTo>
                    <a:pt x="1978019" y="2058988"/>
                  </a:lnTo>
                  <a:lnTo>
                    <a:pt x="1981989" y="2061369"/>
                  </a:lnTo>
                  <a:lnTo>
                    <a:pt x="1985959" y="2063353"/>
                  </a:lnTo>
                  <a:lnTo>
                    <a:pt x="1989134" y="2066131"/>
                  </a:lnTo>
                  <a:lnTo>
                    <a:pt x="1992310" y="2068910"/>
                  </a:lnTo>
                  <a:lnTo>
                    <a:pt x="1995089" y="2071688"/>
                  </a:lnTo>
                  <a:lnTo>
                    <a:pt x="1997470" y="2074863"/>
                  </a:lnTo>
                  <a:lnTo>
                    <a:pt x="1999455" y="2078435"/>
                  </a:lnTo>
                  <a:lnTo>
                    <a:pt x="2001440" y="2082403"/>
                  </a:lnTo>
                  <a:lnTo>
                    <a:pt x="2002631" y="2085975"/>
                  </a:lnTo>
                  <a:lnTo>
                    <a:pt x="2003028" y="2089944"/>
                  </a:lnTo>
                  <a:lnTo>
                    <a:pt x="2003425" y="2093913"/>
                  </a:lnTo>
                  <a:lnTo>
                    <a:pt x="2003028" y="2098278"/>
                  </a:lnTo>
                  <a:lnTo>
                    <a:pt x="2002631" y="2101850"/>
                  </a:lnTo>
                  <a:lnTo>
                    <a:pt x="2001440" y="2105819"/>
                  </a:lnTo>
                  <a:lnTo>
                    <a:pt x="1999455" y="2108994"/>
                  </a:lnTo>
                  <a:lnTo>
                    <a:pt x="1997470" y="2112566"/>
                  </a:lnTo>
                  <a:lnTo>
                    <a:pt x="1995089" y="2116138"/>
                  </a:lnTo>
                  <a:lnTo>
                    <a:pt x="1992310" y="2119313"/>
                  </a:lnTo>
                  <a:lnTo>
                    <a:pt x="1989134" y="2122091"/>
                  </a:lnTo>
                  <a:lnTo>
                    <a:pt x="1985959" y="2124472"/>
                  </a:lnTo>
                  <a:lnTo>
                    <a:pt x="1981989" y="2126853"/>
                  </a:lnTo>
                  <a:lnTo>
                    <a:pt x="1978019" y="2128838"/>
                  </a:lnTo>
                  <a:lnTo>
                    <a:pt x="1973653" y="2130822"/>
                  </a:lnTo>
                  <a:lnTo>
                    <a:pt x="1969286" y="2132013"/>
                  </a:lnTo>
                  <a:lnTo>
                    <a:pt x="1964920" y="2132806"/>
                  </a:lnTo>
                  <a:lnTo>
                    <a:pt x="1960156" y="2133203"/>
                  </a:lnTo>
                  <a:lnTo>
                    <a:pt x="1954996" y="2133600"/>
                  </a:lnTo>
                  <a:lnTo>
                    <a:pt x="264726" y="2133600"/>
                  </a:lnTo>
                  <a:lnTo>
                    <a:pt x="259566" y="2133203"/>
                  </a:lnTo>
                  <a:lnTo>
                    <a:pt x="254802" y="2132806"/>
                  </a:lnTo>
                  <a:lnTo>
                    <a:pt x="250436" y="2132013"/>
                  </a:lnTo>
                  <a:lnTo>
                    <a:pt x="246069" y="2130822"/>
                  </a:lnTo>
                  <a:lnTo>
                    <a:pt x="241306" y="2128838"/>
                  </a:lnTo>
                  <a:lnTo>
                    <a:pt x="237733" y="2126853"/>
                  </a:lnTo>
                  <a:lnTo>
                    <a:pt x="233763" y="2124472"/>
                  </a:lnTo>
                  <a:lnTo>
                    <a:pt x="230588" y="2122091"/>
                  </a:lnTo>
                  <a:lnTo>
                    <a:pt x="227015" y="2119313"/>
                  </a:lnTo>
                  <a:lnTo>
                    <a:pt x="224236" y="2116138"/>
                  </a:lnTo>
                  <a:lnTo>
                    <a:pt x="222251" y="2112566"/>
                  </a:lnTo>
                  <a:lnTo>
                    <a:pt x="219870" y="2108994"/>
                  </a:lnTo>
                  <a:lnTo>
                    <a:pt x="218282" y="2105819"/>
                  </a:lnTo>
                  <a:lnTo>
                    <a:pt x="217091" y="2101850"/>
                  </a:lnTo>
                  <a:lnTo>
                    <a:pt x="216297" y="2098278"/>
                  </a:lnTo>
                  <a:lnTo>
                    <a:pt x="215900" y="2093913"/>
                  </a:lnTo>
                  <a:lnTo>
                    <a:pt x="216297" y="2089944"/>
                  </a:lnTo>
                  <a:lnTo>
                    <a:pt x="217091" y="2085975"/>
                  </a:lnTo>
                  <a:lnTo>
                    <a:pt x="218282" y="2082403"/>
                  </a:lnTo>
                  <a:lnTo>
                    <a:pt x="219870" y="2078435"/>
                  </a:lnTo>
                  <a:lnTo>
                    <a:pt x="222251" y="2074863"/>
                  </a:lnTo>
                  <a:lnTo>
                    <a:pt x="224236" y="2071688"/>
                  </a:lnTo>
                  <a:lnTo>
                    <a:pt x="227015" y="2068910"/>
                  </a:lnTo>
                  <a:lnTo>
                    <a:pt x="230588" y="2066131"/>
                  </a:lnTo>
                  <a:lnTo>
                    <a:pt x="233763" y="2063353"/>
                  </a:lnTo>
                  <a:lnTo>
                    <a:pt x="237733" y="2061369"/>
                  </a:lnTo>
                  <a:lnTo>
                    <a:pt x="241306" y="2058988"/>
                  </a:lnTo>
                  <a:lnTo>
                    <a:pt x="246069" y="2057400"/>
                  </a:lnTo>
                  <a:lnTo>
                    <a:pt x="250436" y="2056210"/>
                  </a:lnTo>
                  <a:lnTo>
                    <a:pt x="254802" y="2055019"/>
                  </a:lnTo>
                  <a:lnTo>
                    <a:pt x="259566" y="2054622"/>
                  </a:lnTo>
                  <a:lnTo>
                    <a:pt x="264726" y="2054225"/>
                  </a:lnTo>
                  <a:close/>
                  <a:moveTo>
                    <a:pt x="259566" y="1952625"/>
                  </a:moveTo>
                  <a:lnTo>
                    <a:pt x="264726" y="1952625"/>
                  </a:lnTo>
                  <a:lnTo>
                    <a:pt x="1954996" y="1952625"/>
                  </a:lnTo>
                  <a:lnTo>
                    <a:pt x="1960156" y="1952625"/>
                  </a:lnTo>
                  <a:lnTo>
                    <a:pt x="1964920" y="1953423"/>
                  </a:lnTo>
                  <a:lnTo>
                    <a:pt x="1969286" y="1954220"/>
                  </a:lnTo>
                  <a:lnTo>
                    <a:pt x="1973653" y="1955417"/>
                  </a:lnTo>
                  <a:lnTo>
                    <a:pt x="1978019" y="1957411"/>
                  </a:lnTo>
                  <a:lnTo>
                    <a:pt x="1981989" y="1959007"/>
                  </a:lnTo>
                  <a:lnTo>
                    <a:pt x="1985959" y="1961799"/>
                  </a:lnTo>
                  <a:lnTo>
                    <a:pt x="1989134" y="1963793"/>
                  </a:lnTo>
                  <a:lnTo>
                    <a:pt x="1992310" y="1966984"/>
                  </a:lnTo>
                  <a:lnTo>
                    <a:pt x="1995089" y="1970175"/>
                  </a:lnTo>
                  <a:lnTo>
                    <a:pt x="1997470" y="1973366"/>
                  </a:lnTo>
                  <a:lnTo>
                    <a:pt x="1999455" y="1976956"/>
                  </a:lnTo>
                  <a:lnTo>
                    <a:pt x="2001440" y="1980147"/>
                  </a:lnTo>
                  <a:lnTo>
                    <a:pt x="2002631" y="1984136"/>
                  </a:lnTo>
                  <a:lnTo>
                    <a:pt x="2003028" y="1988124"/>
                  </a:lnTo>
                  <a:lnTo>
                    <a:pt x="2003425" y="1992113"/>
                  </a:lnTo>
                  <a:lnTo>
                    <a:pt x="2003028" y="1996501"/>
                  </a:lnTo>
                  <a:lnTo>
                    <a:pt x="2002631" y="2000489"/>
                  </a:lnTo>
                  <a:lnTo>
                    <a:pt x="2001440" y="2004079"/>
                  </a:lnTo>
                  <a:lnTo>
                    <a:pt x="1999455" y="2007669"/>
                  </a:lnTo>
                  <a:lnTo>
                    <a:pt x="1997470" y="2011259"/>
                  </a:lnTo>
                  <a:lnTo>
                    <a:pt x="1995089" y="2014848"/>
                  </a:lnTo>
                  <a:lnTo>
                    <a:pt x="1992310" y="2017641"/>
                  </a:lnTo>
                  <a:lnTo>
                    <a:pt x="1989134" y="2020433"/>
                  </a:lnTo>
                  <a:lnTo>
                    <a:pt x="1985959" y="2023225"/>
                  </a:lnTo>
                  <a:lnTo>
                    <a:pt x="1981989" y="2025219"/>
                  </a:lnTo>
                  <a:lnTo>
                    <a:pt x="1978019" y="2027612"/>
                  </a:lnTo>
                  <a:lnTo>
                    <a:pt x="1973653" y="2028809"/>
                  </a:lnTo>
                  <a:lnTo>
                    <a:pt x="1969286" y="2030006"/>
                  </a:lnTo>
                  <a:lnTo>
                    <a:pt x="1964920" y="2031601"/>
                  </a:lnTo>
                  <a:lnTo>
                    <a:pt x="1960156" y="2032000"/>
                  </a:lnTo>
                  <a:lnTo>
                    <a:pt x="1954996" y="2032000"/>
                  </a:lnTo>
                  <a:lnTo>
                    <a:pt x="264726" y="2032000"/>
                  </a:lnTo>
                  <a:lnTo>
                    <a:pt x="259566" y="2032000"/>
                  </a:lnTo>
                  <a:lnTo>
                    <a:pt x="254802" y="2031601"/>
                  </a:lnTo>
                  <a:lnTo>
                    <a:pt x="250436" y="2030006"/>
                  </a:lnTo>
                  <a:lnTo>
                    <a:pt x="246069" y="2028809"/>
                  </a:lnTo>
                  <a:lnTo>
                    <a:pt x="241306" y="2027612"/>
                  </a:lnTo>
                  <a:lnTo>
                    <a:pt x="237733" y="2025219"/>
                  </a:lnTo>
                  <a:lnTo>
                    <a:pt x="233763" y="2023225"/>
                  </a:lnTo>
                  <a:lnTo>
                    <a:pt x="230588" y="2020433"/>
                  </a:lnTo>
                  <a:lnTo>
                    <a:pt x="227015" y="2017641"/>
                  </a:lnTo>
                  <a:lnTo>
                    <a:pt x="224236" y="2014848"/>
                  </a:lnTo>
                  <a:lnTo>
                    <a:pt x="222251" y="2011259"/>
                  </a:lnTo>
                  <a:lnTo>
                    <a:pt x="219870" y="2007669"/>
                  </a:lnTo>
                  <a:lnTo>
                    <a:pt x="218282" y="2004079"/>
                  </a:lnTo>
                  <a:lnTo>
                    <a:pt x="217091" y="2000489"/>
                  </a:lnTo>
                  <a:lnTo>
                    <a:pt x="216297" y="1996501"/>
                  </a:lnTo>
                  <a:lnTo>
                    <a:pt x="215900" y="1992113"/>
                  </a:lnTo>
                  <a:lnTo>
                    <a:pt x="216297" y="1988124"/>
                  </a:lnTo>
                  <a:lnTo>
                    <a:pt x="217091" y="1984136"/>
                  </a:lnTo>
                  <a:lnTo>
                    <a:pt x="218282" y="1980147"/>
                  </a:lnTo>
                  <a:lnTo>
                    <a:pt x="219870" y="1976956"/>
                  </a:lnTo>
                  <a:lnTo>
                    <a:pt x="222251" y="1973366"/>
                  </a:lnTo>
                  <a:lnTo>
                    <a:pt x="224236" y="1970175"/>
                  </a:lnTo>
                  <a:lnTo>
                    <a:pt x="227015" y="1966984"/>
                  </a:lnTo>
                  <a:lnTo>
                    <a:pt x="230588" y="1963793"/>
                  </a:lnTo>
                  <a:lnTo>
                    <a:pt x="233763" y="1961799"/>
                  </a:lnTo>
                  <a:lnTo>
                    <a:pt x="237733" y="1959007"/>
                  </a:lnTo>
                  <a:lnTo>
                    <a:pt x="241306" y="1957411"/>
                  </a:lnTo>
                  <a:lnTo>
                    <a:pt x="246069" y="1955417"/>
                  </a:lnTo>
                  <a:lnTo>
                    <a:pt x="250436" y="1954220"/>
                  </a:lnTo>
                  <a:lnTo>
                    <a:pt x="254802" y="1953423"/>
                  </a:lnTo>
                  <a:lnTo>
                    <a:pt x="259566" y="1952625"/>
                  </a:lnTo>
                  <a:close/>
                  <a:moveTo>
                    <a:pt x="259566" y="1851025"/>
                  </a:moveTo>
                  <a:lnTo>
                    <a:pt x="264726" y="1851025"/>
                  </a:lnTo>
                  <a:lnTo>
                    <a:pt x="1954996" y="1851025"/>
                  </a:lnTo>
                  <a:lnTo>
                    <a:pt x="1960156" y="1851025"/>
                  </a:lnTo>
                  <a:lnTo>
                    <a:pt x="1964920" y="1851823"/>
                  </a:lnTo>
                  <a:lnTo>
                    <a:pt x="1969286" y="1853019"/>
                  </a:lnTo>
                  <a:lnTo>
                    <a:pt x="1973653" y="1854216"/>
                  </a:lnTo>
                  <a:lnTo>
                    <a:pt x="1978019" y="1855811"/>
                  </a:lnTo>
                  <a:lnTo>
                    <a:pt x="1981989" y="1857806"/>
                  </a:lnTo>
                  <a:lnTo>
                    <a:pt x="1985959" y="1860199"/>
                  </a:lnTo>
                  <a:lnTo>
                    <a:pt x="1989134" y="1862592"/>
                  </a:lnTo>
                  <a:lnTo>
                    <a:pt x="1992310" y="1865783"/>
                  </a:lnTo>
                  <a:lnTo>
                    <a:pt x="1995089" y="1868575"/>
                  </a:lnTo>
                  <a:lnTo>
                    <a:pt x="1997470" y="1871766"/>
                  </a:lnTo>
                  <a:lnTo>
                    <a:pt x="1999455" y="1875356"/>
                  </a:lnTo>
                  <a:lnTo>
                    <a:pt x="2001440" y="1878946"/>
                  </a:lnTo>
                  <a:lnTo>
                    <a:pt x="2002631" y="1882934"/>
                  </a:lnTo>
                  <a:lnTo>
                    <a:pt x="2003028" y="1886923"/>
                  </a:lnTo>
                  <a:lnTo>
                    <a:pt x="2003425" y="1890912"/>
                  </a:lnTo>
                  <a:lnTo>
                    <a:pt x="2003028" y="1895299"/>
                  </a:lnTo>
                  <a:lnTo>
                    <a:pt x="2002631" y="1898889"/>
                  </a:lnTo>
                  <a:lnTo>
                    <a:pt x="2001440" y="1902878"/>
                  </a:lnTo>
                  <a:lnTo>
                    <a:pt x="1999455" y="1906069"/>
                  </a:lnTo>
                  <a:lnTo>
                    <a:pt x="1997470" y="1909659"/>
                  </a:lnTo>
                  <a:lnTo>
                    <a:pt x="1995089" y="1913248"/>
                  </a:lnTo>
                  <a:lnTo>
                    <a:pt x="1992310" y="1916439"/>
                  </a:lnTo>
                  <a:lnTo>
                    <a:pt x="1989134" y="1918833"/>
                  </a:lnTo>
                  <a:lnTo>
                    <a:pt x="1985959" y="1921625"/>
                  </a:lnTo>
                  <a:lnTo>
                    <a:pt x="1981989" y="1924018"/>
                  </a:lnTo>
                  <a:lnTo>
                    <a:pt x="1978019" y="1926012"/>
                  </a:lnTo>
                  <a:lnTo>
                    <a:pt x="1973653" y="1927209"/>
                  </a:lnTo>
                  <a:lnTo>
                    <a:pt x="1969286" y="1928804"/>
                  </a:lnTo>
                  <a:lnTo>
                    <a:pt x="1964920" y="1930001"/>
                  </a:lnTo>
                  <a:lnTo>
                    <a:pt x="1960156" y="1930400"/>
                  </a:lnTo>
                  <a:lnTo>
                    <a:pt x="1954996" y="1930400"/>
                  </a:lnTo>
                  <a:lnTo>
                    <a:pt x="264726" y="1930400"/>
                  </a:lnTo>
                  <a:lnTo>
                    <a:pt x="259566" y="1930400"/>
                  </a:lnTo>
                  <a:lnTo>
                    <a:pt x="254802" y="1930001"/>
                  </a:lnTo>
                  <a:lnTo>
                    <a:pt x="250436" y="1928804"/>
                  </a:lnTo>
                  <a:lnTo>
                    <a:pt x="246069" y="1927209"/>
                  </a:lnTo>
                  <a:lnTo>
                    <a:pt x="241306" y="1926012"/>
                  </a:lnTo>
                  <a:lnTo>
                    <a:pt x="237733" y="1924018"/>
                  </a:lnTo>
                  <a:lnTo>
                    <a:pt x="233763" y="1921625"/>
                  </a:lnTo>
                  <a:lnTo>
                    <a:pt x="230588" y="1918833"/>
                  </a:lnTo>
                  <a:lnTo>
                    <a:pt x="227015" y="1916439"/>
                  </a:lnTo>
                  <a:lnTo>
                    <a:pt x="224236" y="1913248"/>
                  </a:lnTo>
                  <a:lnTo>
                    <a:pt x="222251" y="1909659"/>
                  </a:lnTo>
                  <a:lnTo>
                    <a:pt x="219870" y="1906069"/>
                  </a:lnTo>
                  <a:lnTo>
                    <a:pt x="218282" y="1902878"/>
                  </a:lnTo>
                  <a:lnTo>
                    <a:pt x="217091" y="1898889"/>
                  </a:lnTo>
                  <a:lnTo>
                    <a:pt x="216297" y="1895299"/>
                  </a:lnTo>
                  <a:lnTo>
                    <a:pt x="215900" y="1890912"/>
                  </a:lnTo>
                  <a:lnTo>
                    <a:pt x="216297" y="1886923"/>
                  </a:lnTo>
                  <a:lnTo>
                    <a:pt x="217091" y="1882934"/>
                  </a:lnTo>
                  <a:lnTo>
                    <a:pt x="218282" y="1878946"/>
                  </a:lnTo>
                  <a:lnTo>
                    <a:pt x="219870" y="1875356"/>
                  </a:lnTo>
                  <a:lnTo>
                    <a:pt x="222251" y="1871766"/>
                  </a:lnTo>
                  <a:lnTo>
                    <a:pt x="224236" y="1868575"/>
                  </a:lnTo>
                  <a:lnTo>
                    <a:pt x="227015" y="1865783"/>
                  </a:lnTo>
                  <a:lnTo>
                    <a:pt x="230588" y="1862592"/>
                  </a:lnTo>
                  <a:lnTo>
                    <a:pt x="233763" y="1860199"/>
                  </a:lnTo>
                  <a:lnTo>
                    <a:pt x="237733" y="1857806"/>
                  </a:lnTo>
                  <a:lnTo>
                    <a:pt x="241306" y="1855811"/>
                  </a:lnTo>
                  <a:lnTo>
                    <a:pt x="246069" y="1854216"/>
                  </a:lnTo>
                  <a:lnTo>
                    <a:pt x="250436" y="1853019"/>
                  </a:lnTo>
                  <a:lnTo>
                    <a:pt x="254802" y="1851823"/>
                  </a:lnTo>
                  <a:lnTo>
                    <a:pt x="259566" y="1851025"/>
                  </a:lnTo>
                  <a:close/>
                  <a:moveTo>
                    <a:pt x="558571" y="627063"/>
                  </a:moveTo>
                  <a:lnTo>
                    <a:pt x="563363" y="627063"/>
                  </a:lnTo>
                  <a:lnTo>
                    <a:pt x="568555" y="627063"/>
                  </a:lnTo>
                  <a:lnTo>
                    <a:pt x="573348" y="627461"/>
                  </a:lnTo>
                  <a:lnTo>
                    <a:pt x="578140" y="627858"/>
                  </a:lnTo>
                  <a:lnTo>
                    <a:pt x="582932" y="629449"/>
                  </a:lnTo>
                  <a:lnTo>
                    <a:pt x="591719" y="631835"/>
                  </a:lnTo>
                  <a:lnTo>
                    <a:pt x="600505" y="635413"/>
                  </a:lnTo>
                  <a:lnTo>
                    <a:pt x="608892" y="639787"/>
                  </a:lnTo>
                  <a:lnTo>
                    <a:pt x="616879" y="645354"/>
                  </a:lnTo>
                  <a:lnTo>
                    <a:pt x="624068" y="651318"/>
                  </a:lnTo>
                  <a:lnTo>
                    <a:pt x="631256" y="658475"/>
                  </a:lnTo>
                  <a:lnTo>
                    <a:pt x="637247" y="666030"/>
                  </a:lnTo>
                  <a:lnTo>
                    <a:pt x="642439" y="673584"/>
                  </a:lnTo>
                  <a:lnTo>
                    <a:pt x="647631" y="682730"/>
                  </a:lnTo>
                  <a:lnTo>
                    <a:pt x="651624" y="692272"/>
                  </a:lnTo>
                  <a:lnTo>
                    <a:pt x="654420" y="701815"/>
                  </a:lnTo>
                  <a:lnTo>
                    <a:pt x="656816" y="712153"/>
                  </a:lnTo>
                  <a:lnTo>
                    <a:pt x="658414" y="722491"/>
                  </a:lnTo>
                  <a:lnTo>
                    <a:pt x="658813" y="733625"/>
                  </a:lnTo>
                  <a:lnTo>
                    <a:pt x="658414" y="743962"/>
                  </a:lnTo>
                  <a:lnTo>
                    <a:pt x="656816" y="754698"/>
                  </a:lnTo>
                  <a:lnTo>
                    <a:pt x="654420" y="765036"/>
                  </a:lnTo>
                  <a:lnTo>
                    <a:pt x="651624" y="774976"/>
                  </a:lnTo>
                  <a:lnTo>
                    <a:pt x="647631" y="784122"/>
                  </a:lnTo>
                  <a:lnTo>
                    <a:pt x="642439" y="792869"/>
                  </a:lnTo>
                  <a:lnTo>
                    <a:pt x="637247" y="801219"/>
                  </a:lnTo>
                  <a:lnTo>
                    <a:pt x="631256" y="808774"/>
                  </a:lnTo>
                  <a:lnTo>
                    <a:pt x="624068" y="815533"/>
                  </a:lnTo>
                  <a:lnTo>
                    <a:pt x="616879" y="821498"/>
                  </a:lnTo>
                  <a:lnTo>
                    <a:pt x="608892" y="826667"/>
                  </a:lnTo>
                  <a:lnTo>
                    <a:pt x="600505" y="831438"/>
                  </a:lnTo>
                  <a:lnTo>
                    <a:pt x="591719" y="835017"/>
                  </a:lnTo>
                  <a:lnTo>
                    <a:pt x="582932" y="837800"/>
                  </a:lnTo>
                  <a:lnTo>
                    <a:pt x="578140" y="838595"/>
                  </a:lnTo>
                  <a:lnTo>
                    <a:pt x="573348" y="838993"/>
                  </a:lnTo>
                  <a:lnTo>
                    <a:pt x="568555" y="839390"/>
                  </a:lnTo>
                  <a:lnTo>
                    <a:pt x="563363" y="839788"/>
                  </a:lnTo>
                  <a:lnTo>
                    <a:pt x="558571" y="839390"/>
                  </a:lnTo>
                  <a:lnTo>
                    <a:pt x="553778" y="838993"/>
                  </a:lnTo>
                  <a:lnTo>
                    <a:pt x="548986" y="838595"/>
                  </a:lnTo>
                  <a:lnTo>
                    <a:pt x="544593" y="837800"/>
                  </a:lnTo>
                  <a:lnTo>
                    <a:pt x="535407" y="835017"/>
                  </a:lnTo>
                  <a:lnTo>
                    <a:pt x="526621" y="831438"/>
                  </a:lnTo>
                  <a:lnTo>
                    <a:pt x="518234" y="826667"/>
                  </a:lnTo>
                  <a:lnTo>
                    <a:pt x="510646" y="821498"/>
                  </a:lnTo>
                  <a:lnTo>
                    <a:pt x="503058" y="815533"/>
                  </a:lnTo>
                  <a:lnTo>
                    <a:pt x="496269" y="808774"/>
                  </a:lnTo>
                  <a:lnTo>
                    <a:pt x="492126" y="803549"/>
                  </a:lnTo>
                  <a:lnTo>
                    <a:pt x="492126" y="1749822"/>
                  </a:lnTo>
                  <a:lnTo>
                    <a:pt x="491728" y="1754982"/>
                  </a:lnTo>
                  <a:lnTo>
                    <a:pt x="491331" y="1760141"/>
                  </a:lnTo>
                  <a:lnTo>
                    <a:pt x="490138" y="1764904"/>
                  </a:lnTo>
                  <a:lnTo>
                    <a:pt x="488548" y="1769666"/>
                  </a:lnTo>
                  <a:lnTo>
                    <a:pt x="486957" y="1774825"/>
                  </a:lnTo>
                  <a:lnTo>
                    <a:pt x="484174" y="1778794"/>
                  </a:lnTo>
                  <a:lnTo>
                    <a:pt x="482186" y="1783160"/>
                  </a:lnTo>
                  <a:lnTo>
                    <a:pt x="479006" y="1786732"/>
                  </a:lnTo>
                  <a:lnTo>
                    <a:pt x="475825" y="1789907"/>
                  </a:lnTo>
                  <a:lnTo>
                    <a:pt x="472246" y="1793082"/>
                  </a:lnTo>
                  <a:lnTo>
                    <a:pt x="468271" y="1795860"/>
                  </a:lnTo>
                  <a:lnTo>
                    <a:pt x="464295" y="1797844"/>
                  </a:lnTo>
                  <a:lnTo>
                    <a:pt x="460716" y="1799828"/>
                  </a:lnTo>
                  <a:lnTo>
                    <a:pt x="455945" y="1801019"/>
                  </a:lnTo>
                  <a:lnTo>
                    <a:pt x="451572" y="1801416"/>
                  </a:lnTo>
                  <a:lnTo>
                    <a:pt x="446801" y="1801813"/>
                  </a:lnTo>
                  <a:lnTo>
                    <a:pt x="316391" y="1801813"/>
                  </a:lnTo>
                  <a:lnTo>
                    <a:pt x="312017" y="1801416"/>
                  </a:lnTo>
                  <a:lnTo>
                    <a:pt x="307644" y="1801019"/>
                  </a:lnTo>
                  <a:lnTo>
                    <a:pt x="303270" y="1799828"/>
                  </a:lnTo>
                  <a:lnTo>
                    <a:pt x="298499" y="1797844"/>
                  </a:lnTo>
                  <a:lnTo>
                    <a:pt x="294921" y="1795860"/>
                  </a:lnTo>
                  <a:lnTo>
                    <a:pt x="291343" y="1793082"/>
                  </a:lnTo>
                  <a:lnTo>
                    <a:pt x="287764" y="1789907"/>
                  </a:lnTo>
                  <a:lnTo>
                    <a:pt x="284584" y="1786732"/>
                  </a:lnTo>
                  <a:lnTo>
                    <a:pt x="281403" y="1783160"/>
                  </a:lnTo>
                  <a:lnTo>
                    <a:pt x="279017" y="1778794"/>
                  </a:lnTo>
                  <a:lnTo>
                    <a:pt x="276632" y="1774825"/>
                  </a:lnTo>
                  <a:lnTo>
                    <a:pt x="275041" y="1769666"/>
                  </a:lnTo>
                  <a:lnTo>
                    <a:pt x="273053" y="1764904"/>
                  </a:lnTo>
                  <a:lnTo>
                    <a:pt x="272258" y="1760141"/>
                  </a:lnTo>
                  <a:lnTo>
                    <a:pt x="271463" y="1754982"/>
                  </a:lnTo>
                  <a:lnTo>
                    <a:pt x="271463" y="1749822"/>
                  </a:lnTo>
                  <a:lnTo>
                    <a:pt x="271463" y="803989"/>
                  </a:lnTo>
                  <a:lnTo>
                    <a:pt x="267660" y="808774"/>
                  </a:lnTo>
                  <a:lnTo>
                    <a:pt x="260857" y="815533"/>
                  </a:lnTo>
                  <a:lnTo>
                    <a:pt x="253253" y="821498"/>
                  </a:lnTo>
                  <a:lnTo>
                    <a:pt x="245249" y="826667"/>
                  </a:lnTo>
                  <a:lnTo>
                    <a:pt x="237645" y="831438"/>
                  </a:lnTo>
                  <a:lnTo>
                    <a:pt x="228440" y="835017"/>
                  </a:lnTo>
                  <a:lnTo>
                    <a:pt x="219235" y="837800"/>
                  </a:lnTo>
                  <a:lnTo>
                    <a:pt x="214433" y="838595"/>
                  </a:lnTo>
                  <a:lnTo>
                    <a:pt x="210030" y="838993"/>
                  </a:lnTo>
                  <a:lnTo>
                    <a:pt x="205228" y="839390"/>
                  </a:lnTo>
                  <a:lnTo>
                    <a:pt x="200425" y="839788"/>
                  </a:lnTo>
                  <a:lnTo>
                    <a:pt x="195222" y="839390"/>
                  </a:lnTo>
                  <a:lnTo>
                    <a:pt x="190420" y="838993"/>
                  </a:lnTo>
                  <a:lnTo>
                    <a:pt x="185617" y="838595"/>
                  </a:lnTo>
                  <a:lnTo>
                    <a:pt x="180815" y="837800"/>
                  </a:lnTo>
                  <a:lnTo>
                    <a:pt x="171610" y="835017"/>
                  </a:lnTo>
                  <a:lnTo>
                    <a:pt x="163206" y="831438"/>
                  </a:lnTo>
                  <a:lnTo>
                    <a:pt x="154801" y="826667"/>
                  </a:lnTo>
                  <a:lnTo>
                    <a:pt x="146797" y="821498"/>
                  </a:lnTo>
                  <a:lnTo>
                    <a:pt x="139193" y="815533"/>
                  </a:lnTo>
                  <a:lnTo>
                    <a:pt x="132389" y="808774"/>
                  </a:lnTo>
                  <a:lnTo>
                    <a:pt x="126386" y="801219"/>
                  </a:lnTo>
                  <a:lnTo>
                    <a:pt x="121184" y="792869"/>
                  </a:lnTo>
                  <a:lnTo>
                    <a:pt x="115981" y="784122"/>
                  </a:lnTo>
                  <a:lnTo>
                    <a:pt x="112379" y="774976"/>
                  </a:lnTo>
                  <a:lnTo>
                    <a:pt x="109177" y="765036"/>
                  </a:lnTo>
                  <a:lnTo>
                    <a:pt x="106376" y="754698"/>
                  </a:lnTo>
                  <a:lnTo>
                    <a:pt x="105175" y="743962"/>
                  </a:lnTo>
                  <a:lnTo>
                    <a:pt x="104775" y="733625"/>
                  </a:lnTo>
                  <a:lnTo>
                    <a:pt x="105175" y="722491"/>
                  </a:lnTo>
                  <a:lnTo>
                    <a:pt x="106376" y="712153"/>
                  </a:lnTo>
                  <a:lnTo>
                    <a:pt x="109177" y="701815"/>
                  </a:lnTo>
                  <a:lnTo>
                    <a:pt x="112379" y="692273"/>
                  </a:lnTo>
                  <a:lnTo>
                    <a:pt x="115981" y="682730"/>
                  </a:lnTo>
                  <a:lnTo>
                    <a:pt x="121184" y="673585"/>
                  </a:lnTo>
                  <a:lnTo>
                    <a:pt x="126386" y="666030"/>
                  </a:lnTo>
                  <a:lnTo>
                    <a:pt x="132389" y="658475"/>
                  </a:lnTo>
                  <a:lnTo>
                    <a:pt x="139193" y="651318"/>
                  </a:lnTo>
                  <a:lnTo>
                    <a:pt x="146797" y="645354"/>
                  </a:lnTo>
                  <a:lnTo>
                    <a:pt x="154801" y="639787"/>
                  </a:lnTo>
                  <a:lnTo>
                    <a:pt x="163206" y="635413"/>
                  </a:lnTo>
                  <a:lnTo>
                    <a:pt x="171610" y="631835"/>
                  </a:lnTo>
                  <a:lnTo>
                    <a:pt x="180815" y="629449"/>
                  </a:lnTo>
                  <a:lnTo>
                    <a:pt x="185617" y="627859"/>
                  </a:lnTo>
                  <a:lnTo>
                    <a:pt x="190420" y="627461"/>
                  </a:lnTo>
                  <a:lnTo>
                    <a:pt x="195222" y="627063"/>
                  </a:lnTo>
                  <a:lnTo>
                    <a:pt x="197222" y="627063"/>
                  </a:lnTo>
                  <a:lnTo>
                    <a:pt x="200394" y="627063"/>
                  </a:lnTo>
                  <a:lnTo>
                    <a:pt x="200425" y="627063"/>
                  </a:lnTo>
                  <a:lnTo>
                    <a:pt x="205228" y="627063"/>
                  </a:lnTo>
                  <a:lnTo>
                    <a:pt x="558570" y="627063"/>
                  </a:lnTo>
                  <a:lnTo>
                    <a:pt x="558571" y="627063"/>
                  </a:lnTo>
                  <a:close/>
                  <a:moveTo>
                    <a:pt x="922944" y="627063"/>
                  </a:moveTo>
                  <a:lnTo>
                    <a:pt x="927696" y="627063"/>
                  </a:lnTo>
                  <a:lnTo>
                    <a:pt x="932449" y="627063"/>
                  </a:lnTo>
                  <a:lnTo>
                    <a:pt x="932450" y="627063"/>
                  </a:lnTo>
                  <a:lnTo>
                    <a:pt x="1286688" y="627063"/>
                  </a:lnTo>
                  <a:lnTo>
                    <a:pt x="1286689" y="627063"/>
                  </a:lnTo>
                  <a:lnTo>
                    <a:pt x="1291432" y="627063"/>
                  </a:lnTo>
                  <a:lnTo>
                    <a:pt x="1296174" y="627063"/>
                  </a:lnTo>
                  <a:lnTo>
                    <a:pt x="1300917" y="627461"/>
                  </a:lnTo>
                  <a:lnTo>
                    <a:pt x="1306054" y="627858"/>
                  </a:lnTo>
                  <a:lnTo>
                    <a:pt x="1310402" y="629449"/>
                  </a:lnTo>
                  <a:lnTo>
                    <a:pt x="1319492" y="631835"/>
                  </a:lnTo>
                  <a:lnTo>
                    <a:pt x="1328187" y="635413"/>
                  </a:lnTo>
                  <a:lnTo>
                    <a:pt x="1336486" y="639787"/>
                  </a:lnTo>
                  <a:lnTo>
                    <a:pt x="1343995" y="645353"/>
                  </a:lnTo>
                  <a:lnTo>
                    <a:pt x="1351504" y="651318"/>
                  </a:lnTo>
                  <a:lnTo>
                    <a:pt x="1357828" y="658475"/>
                  </a:lnTo>
                  <a:lnTo>
                    <a:pt x="1364151" y="666030"/>
                  </a:lnTo>
                  <a:lnTo>
                    <a:pt x="1369684" y="673584"/>
                  </a:lnTo>
                  <a:lnTo>
                    <a:pt x="1374427" y="682729"/>
                  </a:lnTo>
                  <a:lnTo>
                    <a:pt x="1378379" y="692272"/>
                  </a:lnTo>
                  <a:lnTo>
                    <a:pt x="1381541" y="701815"/>
                  </a:lnTo>
                  <a:lnTo>
                    <a:pt x="1383912" y="712153"/>
                  </a:lnTo>
                  <a:lnTo>
                    <a:pt x="1385493" y="722491"/>
                  </a:lnTo>
                  <a:lnTo>
                    <a:pt x="1385888" y="733624"/>
                  </a:lnTo>
                  <a:lnTo>
                    <a:pt x="1385493" y="743962"/>
                  </a:lnTo>
                  <a:lnTo>
                    <a:pt x="1383912" y="754698"/>
                  </a:lnTo>
                  <a:lnTo>
                    <a:pt x="1381541" y="765036"/>
                  </a:lnTo>
                  <a:lnTo>
                    <a:pt x="1378379" y="774976"/>
                  </a:lnTo>
                  <a:lnTo>
                    <a:pt x="1374427" y="784122"/>
                  </a:lnTo>
                  <a:lnTo>
                    <a:pt x="1369684" y="792869"/>
                  </a:lnTo>
                  <a:lnTo>
                    <a:pt x="1364151" y="801219"/>
                  </a:lnTo>
                  <a:lnTo>
                    <a:pt x="1357828" y="808774"/>
                  </a:lnTo>
                  <a:lnTo>
                    <a:pt x="1351504" y="815533"/>
                  </a:lnTo>
                  <a:lnTo>
                    <a:pt x="1343995" y="821498"/>
                  </a:lnTo>
                  <a:lnTo>
                    <a:pt x="1336486" y="826667"/>
                  </a:lnTo>
                  <a:lnTo>
                    <a:pt x="1328187" y="831438"/>
                  </a:lnTo>
                  <a:lnTo>
                    <a:pt x="1319492" y="835017"/>
                  </a:lnTo>
                  <a:lnTo>
                    <a:pt x="1310402" y="837800"/>
                  </a:lnTo>
                  <a:lnTo>
                    <a:pt x="1306054" y="838595"/>
                  </a:lnTo>
                  <a:lnTo>
                    <a:pt x="1300917" y="838993"/>
                  </a:lnTo>
                  <a:lnTo>
                    <a:pt x="1296174" y="839390"/>
                  </a:lnTo>
                  <a:lnTo>
                    <a:pt x="1291432" y="839788"/>
                  </a:lnTo>
                  <a:lnTo>
                    <a:pt x="1286689" y="839390"/>
                  </a:lnTo>
                  <a:lnTo>
                    <a:pt x="1281946" y="838993"/>
                  </a:lnTo>
                  <a:lnTo>
                    <a:pt x="1277204" y="838595"/>
                  </a:lnTo>
                  <a:lnTo>
                    <a:pt x="1272066" y="837800"/>
                  </a:lnTo>
                  <a:lnTo>
                    <a:pt x="1263371" y="835017"/>
                  </a:lnTo>
                  <a:lnTo>
                    <a:pt x="1254676" y="831438"/>
                  </a:lnTo>
                  <a:lnTo>
                    <a:pt x="1246377" y="826667"/>
                  </a:lnTo>
                  <a:lnTo>
                    <a:pt x="1238473" y="821498"/>
                  </a:lnTo>
                  <a:lnTo>
                    <a:pt x="1231754" y="815533"/>
                  </a:lnTo>
                  <a:lnTo>
                    <a:pt x="1224640" y="808774"/>
                  </a:lnTo>
                  <a:lnTo>
                    <a:pt x="1219201" y="802275"/>
                  </a:lnTo>
                  <a:lnTo>
                    <a:pt x="1219201" y="1749822"/>
                  </a:lnTo>
                  <a:lnTo>
                    <a:pt x="1218804" y="1754982"/>
                  </a:lnTo>
                  <a:lnTo>
                    <a:pt x="1218407" y="1760141"/>
                  </a:lnTo>
                  <a:lnTo>
                    <a:pt x="1216820" y="1764904"/>
                  </a:lnTo>
                  <a:lnTo>
                    <a:pt x="1215629" y="1769666"/>
                  </a:lnTo>
                  <a:lnTo>
                    <a:pt x="1213248" y="1774825"/>
                  </a:lnTo>
                  <a:lnTo>
                    <a:pt x="1211263" y="1778794"/>
                  </a:lnTo>
                  <a:lnTo>
                    <a:pt x="1208485" y="1783160"/>
                  </a:lnTo>
                  <a:lnTo>
                    <a:pt x="1206104" y="1786732"/>
                  </a:lnTo>
                  <a:lnTo>
                    <a:pt x="1202532" y="1789907"/>
                  </a:lnTo>
                  <a:lnTo>
                    <a:pt x="1198960" y="1793082"/>
                  </a:lnTo>
                  <a:lnTo>
                    <a:pt x="1195388" y="1795860"/>
                  </a:lnTo>
                  <a:lnTo>
                    <a:pt x="1191420" y="1797844"/>
                  </a:lnTo>
                  <a:lnTo>
                    <a:pt x="1187451" y="1799828"/>
                  </a:lnTo>
                  <a:lnTo>
                    <a:pt x="1183085" y="1801019"/>
                  </a:lnTo>
                  <a:lnTo>
                    <a:pt x="1178720" y="1801416"/>
                  </a:lnTo>
                  <a:lnTo>
                    <a:pt x="1173957" y="1801813"/>
                  </a:lnTo>
                  <a:lnTo>
                    <a:pt x="1043385" y="1801813"/>
                  </a:lnTo>
                  <a:lnTo>
                    <a:pt x="1038622" y="1801416"/>
                  </a:lnTo>
                  <a:lnTo>
                    <a:pt x="1034257" y="1801019"/>
                  </a:lnTo>
                  <a:lnTo>
                    <a:pt x="1030288" y="1799828"/>
                  </a:lnTo>
                  <a:lnTo>
                    <a:pt x="1025922" y="1797844"/>
                  </a:lnTo>
                  <a:lnTo>
                    <a:pt x="1021954" y="1795860"/>
                  </a:lnTo>
                  <a:lnTo>
                    <a:pt x="1018382" y="1793082"/>
                  </a:lnTo>
                  <a:lnTo>
                    <a:pt x="1015207" y="1789907"/>
                  </a:lnTo>
                  <a:lnTo>
                    <a:pt x="1012032" y="1786732"/>
                  </a:lnTo>
                  <a:lnTo>
                    <a:pt x="1008857" y="1783160"/>
                  </a:lnTo>
                  <a:lnTo>
                    <a:pt x="1006079" y="1778794"/>
                  </a:lnTo>
                  <a:lnTo>
                    <a:pt x="1004094" y="1774825"/>
                  </a:lnTo>
                  <a:lnTo>
                    <a:pt x="1002110" y="1769666"/>
                  </a:lnTo>
                  <a:lnTo>
                    <a:pt x="1000522" y="1764904"/>
                  </a:lnTo>
                  <a:lnTo>
                    <a:pt x="999729" y="1760141"/>
                  </a:lnTo>
                  <a:lnTo>
                    <a:pt x="998935" y="1754982"/>
                  </a:lnTo>
                  <a:lnTo>
                    <a:pt x="998538" y="1749822"/>
                  </a:lnTo>
                  <a:lnTo>
                    <a:pt x="998538" y="804112"/>
                  </a:lnTo>
                  <a:lnTo>
                    <a:pt x="994628" y="808774"/>
                  </a:lnTo>
                  <a:lnTo>
                    <a:pt x="987895" y="815533"/>
                  </a:lnTo>
                  <a:lnTo>
                    <a:pt x="980766" y="821498"/>
                  </a:lnTo>
                  <a:lnTo>
                    <a:pt x="972846" y="826667"/>
                  </a:lnTo>
                  <a:lnTo>
                    <a:pt x="964529" y="831438"/>
                  </a:lnTo>
                  <a:lnTo>
                    <a:pt x="955816" y="835017"/>
                  </a:lnTo>
                  <a:lnTo>
                    <a:pt x="947103" y="837800"/>
                  </a:lnTo>
                  <a:lnTo>
                    <a:pt x="942350" y="838595"/>
                  </a:lnTo>
                  <a:lnTo>
                    <a:pt x="937598" y="838993"/>
                  </a:lnTo>
                  <a:lnTo>
                    <a:pt x="932449" y="839390"/>
                  </a:lnTo>
                  <a:lnTo>
                    <a:pt x="927696" y="839788"/>
                  </a:lnTo>
                  <a:lnTo>
                    <a:pt x="922944" y="839390"/>
                  </a:lnTo>
                  <a:lnTo>
                    <a:pt x="918191" y="838993"/>
                  </a:lnTo>
                  <a:lnTo>
                    <a:pt x="913439" y="838595"/>
                  </a:lnTo>
                  <a:lnTo>
                    <a:pt x="909082" y="837800"/>
                  </a:lnTo>
                  <a:lnTo>
                    <a:pt x="899577" y="835017"/>
                  </a:lnTo>
                  <a:lnTo>
                    <a:pt x="890864" y="831438"/>
                  </a:lnTo>
                  <a:lnTo>
                    <a:pt x="882547" y="826667"/>
                  </a:lnTo>
                  <a:lnTo>
                    <a:pt x="875419" y="821498"/>
                  </a:lnTo>
                  <a:lnTo>
                    <a:pt x="867894" y="815533"/>
                  </a:lnTo>
                  <a:lnTo>
                    <a:pt x="861161" y="808774"/>
                  </a:lnTo>
                  <a:lnTo>
                    <a:pt x="855220" y="801219"/>
                  </a:lnTo>
                  <a:lnTo>
                    <a:pt x="849280" y="792869"/>
                  </a:lnTo>
                  <a:lnTo>
                    <a:pt x="844923" y="784122"/>
                  </a:lnTo>
                  <a:lnTo>
                    <a:pt x="840567" y="774976"/>
                  </a:lnTo>
                  <a:lnTo>
                    <a:pt x="837398" y="765036"/>
                  </a:lnTo>
                  <a:lnTo>
                    <a:pt x="835418" y="754698"/>
                  </a:lnTo>
                  <a:lnTo>
                    <a:pt x="834230" y="743962"/>
                  </a:lnTo>
                  <a:lnTo>
                    <a:pt x="833438" y="733625"/>
                  </a:lnTo>
                  <a:lnTo>
                    <a:pt x="834230" y="722491"/>
                  </a:lnTo>
                  <a:lnTo>
                    <a:pt x="835418" y="712153"/>
                  </a:lnTo>
                  <a:lnTo>
                    <a:pt x="837398" y="701815"/>
                  </a:lnTo>
                  <a:lnTo>
                    <a:pt x="840567" y="692272"/>
                  </a:lnTo>
                  <a:lnTo>
                    <a:pt x="844923" y="682729"/>
                  </a:lnTo>
                  <a:lnTo>
                    <a:pt x="849280" y="673584"/>
                  </a:lnTo>
                  <a:lnTo>
                    <a:pt x="855220" y="666030"/>
                  </a:lnTo>
                  <a:lnTo>
                    <a:pt x="861161" y="658475"/>
                  </a:lnTo>
                  <a:lnTo>
                    <a:pt x="867894" y="651318"/>
                  </a:lnTo>
                  <a:lnTo>
                    <a:pt x="875419" y="645354"/>
                  </a:lnTo>
                  <a:lnTo>
                    <a:pt x="882547" y="639787"/>
                  </a:lnTo>
                  <a:lnTo>
                    <a:pt x="890864" y="635413"/>
                  </a:lnTo>
                  <a:lnTo>
                    <a:pt x="899577" y="631835"/>
                  </a:lnTo>
                  <a:lnTo>
                    <a:pt x="909082" y="629449"/>
                  </a:lnTo>
                  <a:lnTo>
                    <a:pt x="913439" y="627858"/>
                  </a:lnTo>
                  <a:lnTo>
                    <a:pt x="918191" y="627461"/>
                  </a:lnTo>
                  <a:lnTo>
                    <a:pt x="922944" y="627063"/>
                  </a:lnTo>
                  <a:close/>
                  <a:moveTo>
                    <a:pt x="1650227" y="627063"/>
                  </a:moveTo>
                  <a:lnTo>
                    <a:pt x="1654970" y="627063"/>
                  </a:lnTo>
                  <a:lnTo>
                    <a:pt x="1659712" y="627063"/>
                  </a:lnTo>
                  <a:lnTo>
                    <a:pt x="1659713" y="627063"/>
                  </a:lnTo>
                  <a:lnTo>
                    <a:pt x="2013555" y="627063"/>
                  </a:lnTo>
                  <a:lnTo>
                    <a:pt x="2013556" y="627063"/>
                  </a:lnTo>
                  <a:lnTo>
                    <a:pt x="2018705" y="627063"/>
                  </a:lnTo>
                  <a:lnTo>
                    <a:pt x="2023457" y="627063"/>
                  </a:lnTo>
                  <a:lnTo>
                    <a:pt x="2028210" y="627461"/>
                  </a:lnTo>
                  <a:lnTo>
                    <a:pt x="2032566" y="627858"/>
                  </a:lnTo>
                  <a:lnTo>
                    <a:pt x="2037319" y="629449"/>
                  </a:lnTo>
                  <a:lnTo>
                    <a:pt x="2046824" y="631834"/>
                  </a:lnTo>
                  <a:lnTo>
                    <a:pt x="2055141" y="635413"/>
                  </a:lnTo>
                  <a:lnTo>
                    <a:pt x="2063458" y="639787"/>
                  </a:lnTo>
                  <a:lnTo>
                    <a:pt x="2071378" y="645353"/>
                  </a:lnTo>
                  <a:lnTo>
                    <a:pt x="2078507" y="651318"/>
                  </a:lnTo>
                  <a:lnTo>
                    <a:pt x="2085240" y="658475"/>
                  </a:lnTo>
                  <a:lnTo>
                    <a:pt x="2091181" y="666029"/>
                  </a:lnTo>
                  <a:lnTo>
                    <a:pt x="2096725" y="673584"/>
                  </a:lnTo>
                  <a:lnTo>
                    <a:pt x="2101478" y="682729"/>
                  </a:lnTo>
                  <a:lnTo>
                    <a:pt x="2105438" y="692272"/>
                  </a:lnTo>
                  <a:lnTo>
                    <a:pt x="2109003" y="701815"/>
                  </a:lnTo>
                  <a:lnTo>
                    <a:pt x="2110983" y="712153"/>
                  </a:lnTo>
                  <a:lnTo>
                    <a:pt x="2112567" y="722491"/>
                  </a:lnTo>
                  <a:lnTo>
                    <a:pt x="2112963" y="733624"/>
                  </a:lnTo>
                  <a:lnTo>
                    <a:pt x="2112567" y="743962"/>
                  </a:lnTo>
                  <a:lnTo>
                    <a:pt x="2110983" y="754698"/>
                  </a:lnTo>
                  <a:lnTo>
                    <a:pt x="2109003" y="765036"/>
                  </a:lnTo>
                  <a:lnTo>
                    <a:pt x="2105438" y="774976"/>
                  </a:lnTo>
                  <a:lnTo>
                    <a:pt x="2101478" y="784122"/>
                  </a:lnTo>
                  <a:lnTo>
                    <a:pt x="2096725" y="792869"/>
                  </a:lnTo>
                  <a:lnTo>
                    <a:pt x="2091181" y="801219"/>
                  </a:lnTo>
                  <a:lnTo>
                    <a:pt x="2085240" y="808774"/>
                  </a:lnTo>
                  <a:lnTo>
                    <a:pt x="2078507" y="815533"/>
                  </a:lnTo>
                  <a:lnTo>
                    <a:pt x="2071378" y="821498"/>
                  </a:lnTo>
                  <a:lnTo>
                    <a:pt x="2063458" y="826667"/>
                  </a:lnTo>
                  <a:lnTo>
                    <a:pt x="2055141" y="831438"/>
                  </a:lnTo>
                  <a:lnTo>
                    <a:pt x="2046824" y="835017"/>
                  </a:lnTo>
                  <a:lnTo>
                    <a:pt x="2037319" y="837800"/>
                  </a:lnTo>
                  <a:lnTo>
                    <a:pt x="2032566" y="838595"/>
                  </a:lnTo>
                  <a:lnTo>
                    <a:pt x="2028210" y="838993"/>
                  </a:lnTo>
                  <a:lnTo>
                    <a:pt x="2023457" y="839390"/>
                  </a:lnTo>
                  <a:lnTo>
                    <a:pt x="2018705" y="839788"/>
                  </a:lnTo>
                  <a:lnTo>
                    <a:pt x="2013556" y="839390"/>
                  </a:lnTo>
                  <a:lnTo>
                    <a:pt x="2008407" y="838993"/>
                  </a:lnTo>
                  <a:lnTo>
                    <a:pt x="2004051" y="838595"/>
                  </a:lnTo>
                  <a:lnTo>
                    <a:pt x="1999298" y="837800"/>
                  </a:lnTo>
                  <a:lnTo>
                    <a:pt x="1990189" y="835017"/>
                  </a:lnTo>
                  <a:lnTo>
                    <a:pt x="1981872" y="831438"/>
                  </a:lnTo>
                  <a:lnTo>
                    <a:pt x="1973556" y="826667"/>
                  </a:lnTo>
                  <a:lnTo>
                    <a:pt x="1965635" y="821498"/>
                  </a:lnTo>
                  <a:lnTo>
                    <a:pt x="1958110" y="815533"/>
                  </a:lnTo>
                  <a:lnTo>
                    <a:pt x="1951773" y="808774"/>
                  </a:lnTo>
                  <a:lnTo>
                    <a:pt x="1946276" y="802221"/>
                  </a:lnTo>
                  <a:lnTo>
                    <a:pt x="1946276" y="1749822"/>
                  </a:lnTo>
                  <a:lnTo>
                    <a:pt x="1946276" y="1754982"/>
                  </a:lnTo>
                  <a:lnTo>
                    <a:pt x="1945481" y="1760141"/>
                  </a:lnTo>
                  <a:lnTo>
                    <a:pt x="1944686" y="1764904"/>
                  </a:lnTo>
                  <a:lnTo>
                    <a:pt x="1943095" y="1769666"/>
                  </a:lnTo>
                  <a:lnTo>
                    <a:pt x="1941107" y="1774825"/>
                  </a:lnTo>
                  <a:lnTo>
                    <a:pt x="1939119" y="1778794"/>
                  </a:lnTo>
                  <a:lnTo>
                    <a:pt x="1936336" y="1783160"/>
                  </a:lnTo>
                  <a:lnTo>
                    <a:pt x="1933156" y="1786732"/>
                  </a:lnTo>
                  <a:lnTo>
                    <a:pt x="1930372" y="1789907"/>
                  </a:lnTo>
                  <a:lnTo>
                    <a:pt x="1926794" y="1793082"/>
                  </a:lnTo>
                  <a:lnTo>
                    <a:pt x="1923216" y="1795860"/>
                  </a:lnTo>
                  <a:lnTo>
                    <a:pt x="1919240" y="1797844"/>
                  </a:lnTo>
                  <a:lnTo>
                    <a:pt x="1914866" y="1799828"/>
                  </a:lnTo>
                  <a:lnTo>
                    <a:pt x="1910493" y="1801019"/>
                  </a:lnTo>
                  <a:lnTo>
                    <a:pt x="1906119" y="1801416"/>
                  </a:lnTo>
                  <a:lnTo>
                    <a:pt x="1901746" y="1801813"/>
                  </a:lnTo>
                  <a:lnTo>
                    <a:pt x="1770541" y="1801813"/>
                  </a:lnTo>
                  <a:lnTo>
                    <a:pt x="1766167" y="1801416"/>
                  </a:lnTo>
                  <a:lnTo>
                    <a:pt x="1761794" y="1801019"/>
                  </a:lnTo>
                  <a:lnTo>
                    <a:pt x="1757420" y="1799828"/>
                  </a:lnTo>
                  <a:lnTo>
                    <a:pt x="1753444" y="1797844"/>
                  </a:lnTo>
                  <a:lnTo>
                    <a:pt x="1749468" y="1795860"/>
                  </a:lnTo>
                  <a:lnTo>
                    <a:pt x="1745493" y="1793082"/>
                  </a:lnTo>
                  <a:lnTo>
                    <a:pt x="1741914" y="1789907"/>
                  </a:lnTo>
                  <a:lnTo>
                    <a:pt x="1738734" y="1786732"/>
                  </a:lnTo>
                  <a:lnTo>
                    <a:pt x="1735950" y="1783160"/>
                  </a:lnTo>
                  <a:lnTo>
                    <a:pt x="1733565" y="1778794"/>
                  </a:lnTo>
                  <a:lnTo>
                    <a:pt x="1731179" y="1774825"/>
                  </a:lnTo>
                  <a:lnTo>
                    <a:pt x="1729191" y="1769666"/>
                  </a:lnTo>
                  <a:lnTo>
                    <a:pt x="1727999" y="1764904"/>
                  </a:lnTo>
                  <a:lnTo>
                    <a:pt x="1726408" y="1760141"/>
                  </a:lnTo>
                  <a:lnTo>
                    <a:pt x="1726011" y="1754982"/>
                  </a:lnTo>
                  <a:lnTo>
                    <a:pt x="1725613" y="1749822"/>
                  </a:lnTo>
                  <a:lnTo>
                    <a:pt x="1725613" y="803700"/>
                  </a:lnTo>
                  <a:lnTo>
                    <a:pt x="1721366" y="808774"/>
                  </a:lnTo>
                  <a:lnTo>
                    <a:pt x="1714647" y="815533"/>
                  </a:lnTo>
                  <a:lnTo>
                    <a:pt x="1707928" y="821498"/>
                  </a:lnTo>
                  <a:lnTo>
                    <a:pt x="1700024" y="826667"/>
                  </a:lnTo>
                  <a:lnTo>
                    <a:pt x="1691725" y="831438"/>
                  </a:lnTo>
                  <a:lnTo>
                    <a:pt x="1683030" y="835017"/>
                  </a:lnTo>
                  <a:lnTo>
                    <a:pt x="1673940" y="837800"/>
                  </a:lnTo>
                  <a:lnTo>
                    <a:pt x="1669197" y="838595"/>
                  </a:lnTo>
                  <a:lnTo>
                    <a:pt x="1664455" y="838993"/>
                  </a:lnTo>
                  <a:lnTo>
                    <a:pt x="1659712" y="839390"/>
                  </a:lnTo>
                  <a:lnTo>
                    <a:pt x="1654970" y="839788"/>
                  </a:lnTo>
                  <a:lnTo>
                    <a:pt x="1650227" y="839390"/>
                  </a:lnTo>
                  <a:lnTo>
                    <a:pt x="1645484" y="838993"/>
                  </a:lnTo>
                  <a:lnTo>
                    <a:pt x="1640347" y="838595"/>
                  </a:lnTo>
                  <a:lnTo>
                    <a:pt x="1635604" y="837800"/>
                  </a:lnTo>
                  <a:lnTo>
                    <a:pt x="1626909" y="835017"/>
                  </a:lnTo>
                  <a:lnTo>
                    <a:pt x="1618214" y="831438"/>
                  </a:lnTo>
                  <a:lnTo>
                    <a:pt x="1609915" y="826667"/>
                  </a:lnTo>
                  <a:lnTo>
                    <a:pt x="1602011" y="821498"/>
                  </a:lnTo>
                  <a:lnTo>
                    <a:pt x="1594897" y="815533"/>
                  </a:lnTo>
                  <a:lnTo>
                    <a:pt x="1588178" y="808774"/>
                  </a:lnTo>
                  <a:lnTo>
                    <a:pt x="1581855" y="801219"/>
                  </a:lnTo>
                  <a:lnTo>
                    <a:pt x="1576717" y="792869"/>
                  </a:lnTo>
                  <a:lnTo>
                    <a:pt x="1571974" y="784122"/>
                  </a:lnTo>
                  <a:lnTo>
                    <a:pt x="1568022" y="774976"/>
                  </a:lnTo>
                  <a:lnTo>
                    <a:pt x="1564860" y="765036"/>
                  </a:lnTo>
                  <a:lnTo>
                    <a:pt x="1562094" y="754698"/>
                  </a:lnTo>
                  <a:lnTo>
                    <a:pt x="1560908" y="743962"/>
                  </a:lnTo>
                  <a:lnTo>
                    <a:pt x="1560513" y="733624"/>
                  </a:lnTo>
                  <a:lnTo>
                    <a:pt x="1560908" y="722491"/>
                  </a:lnTo>
                  <a:lnTo>
                    <a:pt x="1562094" y="712153"/>
                  </a:lnTo>
                  <a:lnTo>
                    <a:pt x="1564860" y="701815"/>
                  </a:lnTo>
                  <a:lnTo>
                    <a:pt x="1568022" y="692272"/>
                  </a:lnTo>
                  <a:lnTo>
                    <a:pt x="1571974" y="682729"/>
                  </a:lnTo>
                  <a:lnTo>
                    <a:pt x="1576717" y="673584"/>
                  </a:lnTo>
                  <a:lnTo>
                    <a:pt x="1581855" y="666029"/>
                  </a:lnTo>
                  <a:lnTo>
                    <a:pt x="1588178" y="658475"/>
                  </a:lnTo>
                  <a:lnTo>
                    <a:pt x="1594897" y="651318"/>
                  </a:lnTo>
                  <a:lnTo>
                    <a:pt x="1602011" y="645353"/>
                  </a:lnTo>
                  <a:lnTo>
                    <a:pt x="1609915" y="639787"/>
                  </a:lnTo>
                  <a:lnTo>
                    <a:pt x="1618214" y="635413"/>
                  </a:lnTo>
                  <a:lnTo>
                    <a:pt x="1626909" y="631834"/>
                  </a:lnTo>
                  <a:lnTo>
                    <a:pt x="1635604" y="629449"/>
                  </a:lnTo>
                  <a:lnTo>
                    <a:pt x="1640347" y="627858"/>
                  </a:lnTo>
                  <a:lnTo>
                    <a:pt x="1645484" y="627461"/>
                  </a:lnTo>
                  <a:lnTo>
                    <a:pt x="1650227" y="627063"/>
                  </a:lnTo>
                  <a:close/>
                  <a:moveTo>
                    <a:pt x="1109068" y="0"/>
                  </a:moveTo>
                  <a:lnTo>
                    <a:pt x="1663204" y="293093"/>
                  </a:lnTo>
                  <a:lnTo>
                    <a:pt x="2217738" y="585788"/>
                  </a:lnTo>
                  <a:lnTo>
                    <a:pt x="1109068" y="585788"/>
                  </a:lnTo>
                  <a:lnTo>
                    <a:pt x="0" y="585788"/>
                  </a:lnTo>
                  <a:lnTo>
                    <a:pt x="554534" y="293093"/>
                  </a:lnTo>
                  <a:lnTo>
                    <a:pt x="11090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mn-lt"/>
                <a:ea typeface="+mn-ea"/>
                <a:cs typeface="+mn-ea"/>
                <a:sym typeface="+mn-lt"/>
              </a:endParaRPr>
            </a:p>
          </p:txBody>
        </p:sp>
      </p:grpSp>
      <p:grpSp>
        <p:nvGrpSpPr>
          <p:cNvPr id="32" name="组合 31"/>
          <p:cNvGrpSpPr/>
          <p:nvPr/>
        </p:nvGrpSpPr>
        <p:grpSpPr>
          <a:xfrm>
            <a:off x="5327859" y="3301037"/>
            <a:ext cx="651614" cy="651614"/>
            <a:chOff x="5033812" y="3301037"/>
            <a:chExt cx="651614" cy="651614"/>
          </a:xfrm>
        </p:grpSpPr>
        <p:sp>
          <p:nvSpPr>
            <p:cNvPr id="40" name="椭圆 39"/>
            <p:cNvSpPr/>
            <p:nvPr/>
          </p:nvSpPr>
          <p:spPr>
            <a:xfrm>
              <a:off x="5033812" y="3301037"/>
              <a:ext cx="651614" cy="651614"/>
            </a:xfrm>
            <a:prstGeom prst="ellipse">
              <a:avLst/>
            </a:prstGeom>
            <a:solidFill>
              <a:srgbClr val="005A7F"/>
            </a:solidFill>
            <a:ln w="28575" cap="flat">
              <a:solidFill>
                <a:schemeClr val="bg1"/>
              </a:soli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a:solidFill>
                  <a:schemeClr val="tx1">
                    <a:lumMod val="65000"/>
                    <a:lumOff val="35000"/>
                  </a:schemeClr>
                </a:solidFill>
                <a:latin typeface="+mn-lt"/>
                <a:ea typeface="+mn-ea"/>
                <a:cs typeface="+mn-ea"/>
                <a:sym typeface="+mn-lt"/>
              </a:endParaRPr>
            </a:p>
          </p:txBody>
        </p:sp>
        <p:sp>
          <p:nvSpPr>
            <p:cNvPr id="41" name="KSO_Shape"/>
            <p:cNvSpPr/>
            <p:nvPr/>
          </p:nvSpPr>
          <p:spPr bwMode="auto">
            <a:xfrm>
              <a:off x="5169350" y="3458615"/>
              <a:ext cx="418598" cy="285346"/>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mn-lt"/>
                <a:ea typeface="+mn-ea"/>
                <a:cs typeface="+mn-ea"/>
                <a:sym typeface="+mn-lt"/>
              </a:endParaRPr>
            </a:p>
          </p:txBody>
        </p:sp>
      </p:grpSp>
      <p:grpSp>
        <p:nvGrpSpPr>
          <p:cNvPr id="42" name="组合 41"/>
          <p:cNvGrpSpPr/>
          <p:nvPr/>
        </p:nvGrpSpPr>
        <p:grpSpPr>
          <a:xfrm>
            <a:off x="4750309" y="4994920"/>
            <a:ext cx="651614" cy="651614"/>
            <a:chOff x="4456262" y="4994920"/>
            <a:chExt cx="651614" cy="651614"/>
          </a:xfrm>
        </p:grpSpPr>
        <p:sp>
          <p:nvSpPr>
            <p:cNvPr id="43" name="椭圆 42"/>
            <p:cNvSpPr/>
            <p:nvPr/>
          </p:nvSpPr>
          <p:spPr>
            <a:xfrm>
              <a:off x="4456262" y="4994920"/>
              <a:ext cx="651614" cy="651614"/>
            </a:xfrm>
            <a:prstGeom prst="ellipse">
              <a:avLst/>
            </a:prstGeom>
            <a:solidFill>
              <a:srgbClr val="005A7F"/>
            </a:solidFill>
            <a:ln w="28575" cap="flat">
              <a:solidFill>
                <a:schemeClr val="bg1"/>
              </a:soli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a:solidFill>
                  <a:schemeClr val="tx1">
                    <a:lumMod val="65000"/>
                    <a:lumOff val="35000"/>
                  </a:schemeClr>
                </a:solidFill>
                <a:latin typeface="+mn-lt"/>
                <a:ea typeface="+mn-ea"/>
                <a:cs typeface="+mn-ea"/>
                <a:sym typeface="+mn-lt"/>
              </a:endParaRPr>
            </a:p>
          </p:txBody>
        </p:sp>
        <p:sp>
          <p:nvSpPr>
            <p:cNvPr id="44" name="KSO_Shape"/>
            <p:cNvSpPr/>
            <p:nvPr/>
          </p:nvSpPr>
          <p:spPr bwMode="auto">
            <a:xfrm>
              <a:off x="4627580" y="5112011"/>
              <a:ext cx="329076" cy="417432"/>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mn-lt"/>
                <a:ea typeface="+mn-ea"/>
                <a:cs typeface="+mn-ea"/>
                <a:sym typeface="+mn-lt"/>
              </a:endParaRPr>
            </a:p>
          </p:txBody>
        </p:sp>
      </p:grpSp>
      <p:grpSp>
        <p:nvGrpSpPr>
          <p:cNvPr id="45" name="组合 44"/>
          <p:cNvGrpSpPr/>
          <p:nvPr/>
        </p:nvGrpSpPr>
        <p:grpSpPr>
          <a:xfrm>
            <a:off x="5422203" y="1720989"/>
            <a:ext cx="5031845" cy="1198080"/>
            <a:chOff x="5128155" y="1720989"/>
            <a:chExt cx="5031845" cy="1198080"/>
          </a:xfrm>
        </p:grpSpPr>
        <p:sp>
          <p:nvSpPr>
            <p:cNvPr id="46" name="MH_SubTitle_1"/>
            <p:cNvSpPr>
              <a:spLocks noChangeArrowheads="1"/>
            </p:cNvSpPr>
            <p:nvPr>
              <p:custDataLst>
                <p:tags r:id="rId3"/>
              </p:custDataLst>
            </p:nvPr>
          </p:nvSpPr>
          <p:spPr bwMode="auto">
            <a:xfrm flipH="1">
              <a:off x="5128155" y="1720989"/>
              <a:ext cx="3195637" cy="420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eaLnBrk="1" hangingPunct="1"/>
              <a:r>
                <a:rPr lang="zh-CN" altLang="en-US" sz="2000" dirty="0">
                  <a:solidFill>
                    <a:schemeClr val="tx1">
                      <a:lumMod val="65000"/>
                      <a:lumOff val="35000"/>
                    </a:schemeClr>
                  </a:solidFill>
                  <a:latin typeface="+mn-lt"/>
                  <a:ea typeface="+mn-ea"/>
                  <a:cs typeface="+mn-ea"/>
                  <a:sym typeface="+mn-lt"/>
                </a:rPr>
                <a:t>部门管理问题</a:t>
              </a:r>
              <a:endParaRPr lang="en-US" altLang="zh-CN" sz="2000" dirty="0">
                <a:solidFill>
                  <a:schemeClr val="tx1">
                    <a:lumMod val="65000"/>
                    <a:lumOff val="35000"/>
                  </a:schemeClr>
                </a:solidFill>
                <a:latin typeface="+mn-lt"/>
                <a:ea typeface="+mn-ea"/>
                <a:cs typeface="+mn-ea"/>
                <a:sym typeface="+mn-lt"/>
              </a:endParaRPr>
            </a:p>
          </p:txBody>
        </p:sp>
        <p:sp>
          <p:nvSpPr>
            <p:cNvPr id="47" name="Rectangle 5"/>
            <p:cNvSpPr/>
            <p:nvPr/>
          </p:nvSpPr>
          <p:spPr bwMode="auto">
            <a:xfrm>
              <a:off x="5411788" y="2106561"/>
              <a:ext cx="4748212" cy="8125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65000"/>
                      <a:lumOff val="35000"/>
                    </a:schemeClr>
                  </a:solidFill>
                  <a:latin typeface="+mn-lt"/>
                  <a:ea typeface="+mn-ea"/>
                  <a:cs typeface="+mn-ea"/>
                  <a:sym typeface="+mn-lt"/>
                </a:rPr>
                <a:t>200</a:t>
              </a:r>
              <a:r>
                <a:rPr lang="zh-CN" altLang="en-US" sz="1200" dirty="0">
                  <a:solidFill>
                    <a:schemeClr val="tx1">
                      <a:lumMod val="65000"/>
                      <a:lumOff val="35000"/>
                    </a:schemeClr>
                  </a:solidFill>
                  <a:latin typeface="+mn-lt"/>
                  <a:ea typeface="+mn-ea"/>
                  <a:cs typeface="+mn-ea"/>
                  <a:sym typeface="+mn-lt"/>
                </a:rPr>
                <a:t>字以内。</a:t>
              </a:r>
              <a:endParaRPr lang="en-US" altLang="zh-CN" sz="1200" dirty="0">
                <a:solidFill>
                  <a:schemeClr val="tx1">
                    <a:lumMod val="65000"/>
                    <a:lumOff val="35000"/>
                  </a:schemeClr>
                </a:solidFill>
                <a:latin typeface="+mn-lt"/>
                <a:ea typeface="+mn-ea"/>
                <a:cs typeface="+mn-ea"/>
                <a:sym typeface="+mn-lt"/>
              </a:endParaRPr>
            </a:p>
          </p:txBody>
        </p:sp>
      </p:grpSp>
      <p:grpSp>
        <p:nvGrpSpPr>
          <p:cNvPr id="48" name="组合 47"/>
          <p:cNvGrpSpPr/>
          <p:nvPr/>
        </p:nvGrpSpPr>
        <p:grpSpPr>
          <a:xfrm>
            <a:off x="6115011" y="3390945"/>
            <a:ext cx="4905093" cy="1224827"/>
            <a:chOff x="5820963" y="3390944"/>
            <a:chExt cx="4905093" cy="1224827"/>
          </a:xfrm>
        </p:grpSpPr>
        <p:sp>
          <p:nvSpPr>
            <p:cNvPr id="67" name="MH_SubTitle_1"/>
            <p:cNvSpPr>
              <a:spLocks noChangeArrowheads="1"/>
            </p:cNvSpPr>
            <p:nvPr>
              <p:custDataLst>
                <p:tags r:id="rId2"/>
              </p:custDataLst>
            </p:nvPr>
          </p:nvSpPr>
          <p:spPr bwMode="auto">
            <a:xfrm flipH="1">
              <a:off x="5820964" y="3390944"/>
              <a:ext cx="3195637" cy="420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eaLnBrk="1" hangingPunct="1"/>
              <a:r>
                <a:rPr lang="zh-CN" altLang="en-US" sz="2000" dirty="0">
                  <a:solidFill>
                    <a:schemeClr val="tx1">
                      <a:lumMod val="65000"/>
                      <a:lumOff val="35000"/>
                    </a:schemeClr>
                  </a:solidFill>
                  <a:latin typeface="+mn-lt"/>
                  <a:ea typeface="+mn-ea"/>
                  <a:cs typeface="+mn-ea"/>
                  <a:sym typeface="+mn-lt"/>
                </a:rPr>
                <a:t>团队管理问题</a:t>
              </a:r>
              <a:endParaRPr lang="en-US" altLang="zh-CN" sz="2000" dirty="0">
                <a:solidFill>
                  <a:schemeClr val="tx1">
                    <a:lumMod val="65000"/>
                    <a:lumOff val="35000"/>
                  </a:schemeClr>
                </a:solidFill>
                <a:latin typeface="+mn-lt"/>
                <a:ea typeface="+mn-ea"/>
                <a:cs typeface="+mn-ea"/>
                <a:sym typeface="+mn-lt"/>
              </a:endParaRPr>
            </a:p>
          </p:txBody>
        </p:sp>
        <p:sp>
          <p:nvSpPr>
            <p:cNvPr id="68" name="Rectangle 5"/>
            <p:cNvSpPr/>
            <p:nvPr/>
          </p:nvSpPr>
          <p:spPr bwMode="auto">
            <a:xfrm>
              <a:off x="5820963" y="3803263"/>
              <a:ext cx="4905093" cy="8125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65000"/>
                      <a:lumOff val="35000"/>
                    </a:schemeClr>
                  </a:solidFill>
                  <a:latin typeface="+mn-lt"/>
                  <a:ea typeface="+mn-ea"/>
                  <a:cs typeface="+mn-ea"/>
                  <a:sym typeface="+mn-lt"/>
                </a:rPr>
                <a:t>200</a:t>
              </a:r>
              <a:r>
                <a:rPr lang="zh-CN" altLang="en-US" sz="1200" dirty="0">
                  <a:solidFill>
                    <a:schemeClr val="tx1">
                      <a:lumMod val="65000"/>
                      <a:lumOff val="35000"/>
                    </a:schemeClr>
                  </a:solidFill>
                  <a:latin typeface="+mn-lt"/>
                  <a:ea typeface="+mn-ea"/>
                  <a:cs typeface="+mn-ea"/>
                  <a:sym typeface="+mn-lt"/>
                </a:rPr>
                <a:t>字以内。</a:t>
              </a:r>
              <a:endParaRPr lang="en-US" altLang="zh-CN" sz="1200" dirty="0">
                <a:solidFill>
                  <a:schemeClr val="tx1">
                    <a:lumMod val="65000"/>
                    <a:lumOff val="35000"/>
                  </a:schemeClr>
                </a:solidFill>
                <a:latin typeface="+mn-lt"/>
                <a:ea typeface="+mn-ea"/>
                <a:cs typeface="+mn-ea"/>
                <a:sym typeface="+mn-lt"/>
              </a:endParaRPr>
            </a:p>
          </p:txBody>
        </p:sp>
      </p:grpSp>
      <p:grpSp>
        <p:nvGrpSpPr>
          <p:cNvPr id="69" name="组合 68"/>
          <p:cNvGrpSpPr/>
          <p:nvPr/>
        </p:nvGrpSpPr>
        <p:grpSpPr>
          <a:xfrm>
            <a:off x="5492425" y="5026933"/>
            <a:ext cx="5106764" cy="1259973"/>
            <a:chOff x="5198378" y="5026932"/>
            <a:chExt cx="5106764" cy="1259973"/>
          </a:xfrm>
        </p:grpSpPr>
        <p:sp>
          <p:nvSpPr>
            <p:cNvPr id="70" name="MH_SubTitle_1"/>
            <p:cNvSpPr>
              <a:spLocks noChangeArrowheads="1"/>
            </p:cNvSpPr>
            <p:nvPr>
              <p:custDataLst>
                <p:tags r:id="rId1"/>
              </p:custDataLst>
            </p:nvPr>
          </p:nvSpPr>
          <p:spPr bwMode="auto">
            <a:xfrm flipH="1">
              <a:off x="5198378" y="5026932"/>
              <a:ext cx="3195637" cy="420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eaLnBrk="1" hangingPunct="1"/>
              <a:r>
                <a:rPr lang="zh-CN" altLang="en-US" sz="2000" dirty="0">
                  <a:solidFill>
                    <a:schemeClr val="tx1">
                      <a:lumMod val="65000"/>
                      <a:lumOff val="35000"/>
                    </a:schemeClr>
                  </a:solidFill>
                  <a:latin typeface="+mn-lt"/>
                  <a:ea typeface="+mn-ea"/>
                  <a:cs typeface="+mn-ea"/>
                  <a:sym typeface="+mn-lt"/>
                </a:rPr>
                <a:t>绩效管理问题</a:t>
              </a:r>
              <a:endParaRPr lang="en-US" altLang="zh-CN" sz="2000" dirty="0">
                <a:solidFill>
                  <a:schemeClr val="tx1">
                    <a:lumMod val="65000"/>
                    <a:lumOff val="35000"/>
                  </a:schemeClr>
                </a:solidFill>
                <a:latin typeface="+mn-lt"/>
                <a:ea typeface="+mn-ea"/>
                <a:cs typeface="+mn-ea"/>
                <a:sym typeface="+mn-lt"/>
              </a:endParaRPr>
            </a:p>
          </p:txBody>
        </p:sp>
        <p:sp>
          <p:nvSpPr>
            <p:cNvPr id="71" name="Rectangle 5"/>
            <p:cNvSpPr/>
            <p:nvPr/>
          </p:nvSpPr>
          <p:spPr bwMode="auto">
            <a:xfrm>
              <a:off x="5268273" y="5474397"/>
              <a:ext cx="5036869" cy="8125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65000"/>
                      <a:lumOff val="35000"/>
                    </a:schemeClr>
                  </a:solidFill>
                  <a:latin typeface="+mn-lt"/>
                  <a:ea typeface="+mn-ea"/>
                  <a:cs typeface="+mn-ea"/>
                  <a:sym typeface="+mn-lt"/>
                </a:rPr>
                <a:t>200</a:t>
              </a:r>
              <a:r>
                <a:rPr lang="zh-CN" altLang="en-US" sz="1200" dirty="0">
                  <a:solidFill>
                    <a:schemeClr val="tx1">
                      <a:lumMod val="65000"/>
                      <a:lumOff val="35000"/>
                    </a:schemeClr>
                  </a:solidFill>
                  <a:latin typeface="+mn-lt"/>
                  <a:ea typeface="+mn-ea"/>
                  <a:cs typeface="+mn-ea"/>
                  <a:sym typeface="+mn-lt"/>
                </a:rPr>
                <a:t>字以内。</a:t>
              </a:r>
              <a:endParaRPr lang="en-US" altLang="zh-CN" sz="1200" dirty="0">
                <a:solidFill>
                  <a:schemeClr val="tx1">
                    <a:lumMod val="65000"/>
                    <a:lumOff val="35000"/>
                  </a:schemeClr>
                </a:solidFill>
                <a:latin typeface="+mn-lt"/>
                <a:ea typeface="+mn-ea"/>
                <a:cs typeface="+mn-ea"/>
                <a:sym typeface="+mn-lt"/>
              </a:endParaRPr>
            </a:p>
          </p:txBody>
        </p:sp>
      </p:grpSp>
      <p:sp>
        <p:nvSpPr>
          <p:cNvPr id="24"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25" name="文本框 24"/>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
        <p:nvSpPr>
          <p:cNvPr id="2" name="椭圆 1"/>
          <p:cNvSpPr/>
          <p:nvPr/>
        </p:nvSpPr>
        <p:spPr bwMode="auto">
          <a:xfrm>
            <a:off x="1429170" y="1964440"/>
            <a:ext cx="3530278" cy="3530278"/>
          </a:xfrm>
          <a:prstGeom prst="ellipse">
            <a:avLst/>
          </a:prstGeom>
          <a:blipFill>
            <a:blip r:embed="rId6" cstate="print"/>
            <a:stretch>
              <a:fillRect/>
            </a:stretch>
          </a:blip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矩形 15"/>
          <p:cNvSpPr>
            <a:spLocks noChangeArrowheads="1"/>
          </p:cNvSpPr>
          <p:nvPr/>
        </p:nvSpPr>
        <p:spPr bwMode="auto">
          <a:xfrm>
            <a:off x="2063553" y="1783423"/>
            <a:ext cx="48167" cy="1338997"/>
          </a:xfrm>
          <a:prstGeom prst="rect">
            <a:avLst/>
          </a:prstGeom>
          <a:ln>
            <a:noFill/>
          </a:ln>
        </p:spPr>
        <p:style>
          <a:lnRef idx="1">
            <a:schemeClr val="dk1"/>
          </a:lnRef>
          <a:fillRef idx="2">
            <a:schemeClr val="dk1"/>
          </a:fillRef>
          <a:effectRef idx="1">
            <a:schemeClr val="dk1"/>
          </a:effectRef>
          <a:fontRef idx="minor">
            <a:schemeClr val="dk1"/>
          </a:fontRef>
        </p:style>
        <p:txBody>
          <a:bodyPr lIns="96165" tIns="48084" rIns="96165" bIns="48084" anchor="ctr"/>
          <a:lstStyle/>
          <a:p>
            <a:pPr algn="ctr" defTabSz="608965" fontAlgn="auto">
              <a:spcBef>
                <a:spcPts val="0"/>
              </a:spcBef>
              <a:spcAft>
                <a:spcPts val="0"/>
              </a:spcAft>
              <a:defRPr/>
            </a:pPr>
            <a:endParaRPr lang="zh-CN" altLang="zh-CN" sz="3200" kern="0">
              <a:solidFill>
                <a:srgbClr val="FFFFFF"/>
              </a:solidFill>
              <a:cs typeface="+mn-ea"/>
              <a:sym typeface="+mn-lt"/>
            </a:endParaRPr>
          </a:p>
        </p:txBody>
      </p:sp>
      <p:sp>
        <p:nvSpPr>
          <p:cNvPr id="121" name="矩形 8"/>
          <p:cNvSpPr>
            <a:spLocks noChangeArrowheads="1"/>
          </p:cNvSpPr>
          <p:nvPr/>
        </p:nvSpPr>
        <p:spPr bwMode="auto">
          <a:xfrm>
            <a:off x="2242928" y="1981606"/>
            <a:ext cx="3429776" cy="9373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6165" tIns="48084" rIns="96165" bIns="48084">
            <a:spAutoFit/>
          </a:bodyPr>
          <a:lstStyle/>
          <a:p>
            <a:pPr defTabSz="608965">
              <a:lnSpc>
                <a:spcPct val="130000"/>
              </a:lnSpc>
            </a:pPr>
            <a:r>
              <a:rPr lang="zh-CN" altLang="en-US" sz="1400" dirty="0">
                <a:solidFill>
                  <a:schemeClr val="tx1">
                    <a:lumMod val="95000"/>
                    <a:lumOff val="5000"/>
                  </a:schemeClr>
                </a:solidFill>
                <a:latin typeface="+mn-lt"/>
                <a:ea typeface="+mn-ea"/>
                <a:cs typeface="+mn-ea"/>
                <a:sym typeface="+mn-lt"/>
              </a:rPr>
              <a:t>您的内容打在这里，或者通过复制您的文本后。您的内容打在这里，或者通过复制您的文本</a:t>
            </a:r>
          </a:p>
        </p:txBody>
      </p:sp>
      <p:sp>
        <p:nvSpPr>
          <p:cNvPr id="125" name="矩形 21"/>
          <p:cNvSpPr>
            <a:spLocks noChangeArrowheads="1"/>
          </p:cNvSpPr>
          <p:nvPr/>
        </p:nvSpPr>
        <p:spPr bwMode="auto">
          <a:xfrm>
            <a:off x="3242800" y="3341652"/>
            <a:ext cx="46505" cy="1338997"/>
          </a:xfrm>
          <a:prstGeom prst="rect">
            <a:avLst/>
          </a:prstGeom>
          <a:ln>
            <a:noFill/>
          </a:ln>
        </p:spPr>
        <p:style>
          <a:lnRef idx="1">
            <a:schemeClr val="dk1"/>
          </a:lnRef>
          <a:fillRef idx="2">
            <a:schemeClr val="dk1"/>
          </a:fillRef>
          <a:effectRef idx="1">
            <a:schemeClr val="dk1"/>
          </a:effectRef>
          <a:fontRef idx="minor">
            <a:schemeClr val="dk1"/>
          </a:fontRef>
        </p:style>
        <p:txBody>
          <a:bodyPr lIns="96165" tIns="48084" rIns="96165" bIns="48084" anchor="ctr"/>
          <a:lstStyle/>
          <a:p>
            <a:pPr algn="ctr" defTabSz="608965" fontAlgn="auto">
              <a:spcBef>
                <a:spcPts val="0"/>
              </a:spcBef>
              <a:spcAft>
                <a:spcPts val="0"/>
              </a:spcAft>
              <a:defRPr/>
            </a:pPr>
            <a:endParaRPr lang="zh-CN" altLang="zh-CN" sz="3200" kern="0">
              <a:solidFill>
                <a:srgbClr val="FFFFFF"/>
              </a:solidFill>
              <a:cs typeface="+mn-ea"/>
              <a:sym typeface="+mn-lt"/>
            </a:endParaRPr>
          </a:p>
        </p:txBody>
      </p:sp>
      <p:sp>
        <p:nvSpPr>
          <p:cNvPr id="126" name="矩形 8"/>
          <p:cNvSpPr>
            <a:spLocks noChangeArrowheads="1"/>
          </p:cNvSpPr>
          <p:nvPr/>
        </p:nvSpPr>
        <p:spPr bwMode="auto">
          <a:xfrm>
            <a:off x="3495256" y="3539835"/>
            <a:ext cx="3173995" cy="9373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6165" tIns="48084" rIns="96165" bIns="48084">
            <a:spAutoFit/>
          </a:bodyPr>
          <a:lstStyle/>
          <a:p>
            <a:pPr defTabSz="608965">
              <a:lnSpc>
                <a:spcPct val="130000"/>
              </a:lnSpc>
            </a:pPr>
            <a:r>
              <a:rPr lang="zh-CN" altLang="en-US" sz="1400" dirty="0">
                <a:solidFill>
                  <a:schemeClr val="tx1">
                    <a:lumMod val="95000"/>
                    <a:lumOff val="5000"/>
                  </a:schemeClr>
                </a:solidFill>
                <a:latin typeface="+mn-lt"/>
                <a:ea typeface="+mn-ea"/>
                <a:cs typeface="+mn-ea"/>
                <a:sym typeface="+mn-lt"/>
              </a:rPr>
              <a:t>您的内容打在这里，或者通过复制您的文本后。您的内容打在这里，或者通过复制您的文本</a:t>
            </a:r>
          </a:p>
        </p:txBody>
      </p:sp>
      <p:sp>
        <p:nvSpPr>
          <p:cNvPr id="127" name="矩形 23"/>
          <p:cNvSpPr>
            <a:spLocks noChangeArrowheads="1"/>
          </p:cNvSpPr>
          <p:nvPr/>
        </p:nvSpPr>
        <p:spPr bwMode="auto">
          <a:xfrm>
            <a:off x="8438440" y="3341652"/>
            <a:ext cx="48167" cy="1338997"/>
          </a:xfrm>
          <a:prstGeom prst="rect">
            <a:avLst/>
          </a:prstGeom>
          <a:ln>
            <a:noFill/>
          </a:ln>
        </p:spPr>
        <p:style>
          <a:lnRef idx="1">
            <a:schemeClr val="dk1"/>
          </a:lnRef>
          <a:fillRef idx="2">
            <a:schemeClr val="dk1"/>
          </a:fillRef>
          <a:effectRef idx="1">
            <a:schemeClr val="dk1"/>
          </a:effectRef>
          <a:fontRef idx="minor">
            <a:schemeClr val="dk1"/>
          </a:fontRef>
        </p:style>
        <p:txBody>
          <a:bodyPr lIns="96165" tIns="48084" rIns="96165" bIns="48084" anchor="ctr"/>
          <a:lstStyle/>
          <a:p>
            <a:pPr algn="ctr" defTabSz="608965" fontAlgn="auto">
              <a:spcBef>
                <a:spcPts val="0"/>
              </a:spcBef>
              <a:spcAft>
                <a:spcPts val="0"/>
              </a:spcAft>
              <a:defRPr/>
            </a:pPr>
            <a:endParaRPr lang="zh-CN" altLang="zh-CN" sz="3200" kern="0">
              <a:solidFill>
                <a:srgbClr val="FFFFFF"/>
              </a:solidFill>
              <a:cs typeface="+mn-ea"/>
              <a:sym typeface="+mn-lt"/>
            </a:endParaRPr>
          </a:p>
        </p:txBody>
      </p:sp>
      <p:sp>
        <p:nvSpPr>
          <p:cNvPr id="131" name="矩形 8"/>
          <p:cNvSpPr>
            <a:spLocks noChangeArrowheads="1"/>
          </p:cNvSpPr>
          <p:nvPr/>
        </p:nvSpPr>
        <p:spPr bwMode="auto">
          <a:xfrm>
            <a:off x="8518831" y="3539835"/>
            <a:ext cx="3135795" cy="9373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6165" tIns="48084" rIns="96165" bIns="48084">
            <a:spAutoFit/>
          </a:bodyPr>
          <a:lstStyle/>
          <a:p>
            <a:pPr defTabSz="608965">
              <a:lnSpc>
                <a:spcPct val="130000"/>
              </a:lnSpc>
            </a:pPr>
            <a:r>
              <a:rPr lang="zh-CN" altLang="en-US" sz="1400" dirty="0">
                <a:solidFill>
                  <a:schemeClr val="tx1">
                    <a:lumMod val="95000"/>
                    <a:lumOff val="5000"/>
                  </a:schemeClr>
                </a:solidFill>
                <a:latin typeface="+mn-lt"/>
                <a:ea typeface="+mn-ea"/>
                <a:cs typeface="+mn-ea"/>
                <a:sym typeface="+mn-lt"/>
              </a:rPr>
              <a:t>您的内容打在这里，或者通过复制您的文本后。您的内容打在这里，或者通过复制您的文本</a:t>
            </a:r>
          </a:p>
        </p:txBody>
      </p:sp>
      <p:sp>
        <p:nvSpPr>
          <p:cNvPr id="135" name="矩形 31"/>
          <p:cNvSpPr>
            <a:spLocks noChangeArrowheads="1"/>
          </p:cNvSpPr>
          <p:nvPr/>
        </p:nvSpPr>
        <p:spPr bwMode="auto">
          <a:xfrm>
            <a:off x="2063553" y="4920116"/>
            <a:ext cx="48167" cy="1338997"/>
          </a:xfrm>
          <a:prstGeom prst="rect">
            <a:avLst/>
          </a:prstGeom>
          <a:ln>
            <a:noFill/>
          </a:ln>
        </p:spPr>
        <p:style>
          <a:lnRef idx="1">
            <a:schemeClr val="dk1"/>
          </a:lnRef>
          <a:fillRef idx="2">
            <a:schemeClr val="dk1"/>
          </a:fillRef>
          <a:effectRef idx="1">
            <a:schemeClr val="dk1"/>
          </a:effectRef>
          <a:fontRef idx="minor">
            <a:schemeClr val="dk1"/>
          </a:fontRef>
        </p:style>
        <p:txBody>
          <a:bodyPr lIns="96165" tIns="48084" rIns="96165" bIns="48084" anchor="ctr"/>
          <a:lstStyle/>
          <a:p>
            <a:pPr algn="ctr" defTabSz="608965" fontAlgn="auto">
              <a:spcBef>
                <a:spcPts val="0"/>
              </a:spcBef>
              <a:spcAft>
                <a:spcPts val="0"/>
              </a:spcAft>
              <a:defRPr/>
            </a:pPr>
            <a:endParaRPr lang="zh-CN" altLang="zh-CN" sz="3200" kern="0">
              <a:solidFill>
                <a:srgbClr val="FFFFFF"/>
              </a:solidFill>
              <a:cs typeface="+mn-ea"/>
              <a:sym typeface="+mn-lt"/>
            </a:endParaRPr>
          </a:p>
        </p:txBody>
      </p:sp>
      <p:sp>
        <p:nvSpPr>
          <p:cNvPr id="136" name="矩形 8"/>
          <p:cNvSpPr>
            <a:spLocks noChangeArrowheads="1"/>
          </p:cNvSpPr>
          <p:nvPr/>
        </p:nvSpPr>
        <p:spPr bwMode="auto">
          <a:xfrm>
            <a:off x="2242932" y="5118299"/>
            <a:ext cx="3242092" cy="9373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6165" tIns="48084" rIns="96165" bIns="48084">
            <a:spAutoFit/>
          </a:bodyPr>
          <a:lstStyle/>
          <a:p>
            <a:pPr defTabSz="608965">
              <a:lnSpc>
                <a:spcPct val="130000"/>
              </a:lnSpc>
            </a:pPr>
            <a:r>
              <a:rPr lang="zh-CN" altLang="en-US" sz="1400" dirty="0">
                <a:solidFill>
                  <a:schemeClr val="tx1">
                    <a:lumMod val="95000"/>
                    <a:lumOff val="5000"/>
                  </a:schemeClr>
                </a:solidFill>
                <a:latin typeface="+mn-lt"/>
                <a:ea typeface="+mn-ea"/>
                <a:cs typeface="+mn-ea"/>
                <a:sym typeface="+mn-lt"/>
              </a:rPr>
              <a:t>您的内容打在这里，或者通过复制您的文本后。您的内容打在这里，或者通过复制您的文本</a:t>
            </a:r>
          </a:p>
        </p:txBody>
      </p:sp>
      <p:sp>
        <p:nvSpPr>
          <p:cNvPr id="140" name="矩形 36"/>
          <p:cNvSpPr>
            <a:spLocks noChangeArrowheads="1"/>
          </p:cNvSpPr>
          <p:nvPr/>
        </p:nvSpPr>
        <p:spPr bwMode="auto">
          <a:xfrm>
            <a:off x="7355528" y="1783423"/>
            <a:ext cx="48167" cy="1338997"/>
          </a:xfrm>
          <a:prstGeom prst="rect">
            <a:avLst/>
          </a:prstGeom>
          <a:ln>
            <a:noFill/>
          </a:ln>
        </p:spPr>
        <p:style>
          <a:lnRef idx="1">
            <a:schemeClr val="dk1"/>
          </a:lnRef>
          <a:fillRef idx="2">
            <a:schemeClr val="dk1"/>
          </a:fillRef>
          <a:effectRef idx="1">
            <a:schemeClr val="dk1"/>
          </a:effectRef>
          <a:fontRef idx="minor">
            <a:schemeClr val="dk1"/>
          </a:fontRef>
        </p:style>
        <p:txBody>
          <a:bodyPr lIns="96165" tIns="48084" rIns="96165" bIns="48084" anchor="ctr"/>
          <a:lstStyle/>
          <a:p>
            <a:pPr algn="ctr" defTabSz="608965" fontAlgn="auto">
              <a:spcBef>
                <a:spcPts val="0"/>
              </a:spcBef>
              <a:spcAft>
                <a:spcPts val="0"/>
              </a:spcAft>
              <a:defRPr/>
            </a:pPr>
            <a:endParaRPr lang="zh-CN" altLang="zh-CN" sz="3200" kern="0">
              <a:solidFill>
                <a:srgbClr val="FFFFFF"/>
              </a:solidFill>
              <a:cs typeface="+mn-ea"/>
              <a:sym typeface="+mn-lt"/>
            </a:endParaRPr>
          </a:p>
        </p:txBody>
      </p:sp>
      <p:sp>
        <p:nvSpPr>
          <p:cNvPr id="141" name="矩形 8"/>
          <p:cNvSpPr>
            <a:spLocks noChangeArrowheads="1"/>
          </p:cNvSpPr>
          <p:nvPr/>
        </p:nvSpPr>
        <p:spPr bwMode="auto">
          <a:xfrm>
            <a:off x="7464153" y="1981604"/>
            <a:ext cx="3964587" cy="62994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6165" tIns="48084" rIns="96165" bIns="48084">
            <a:spAutoFit/>
          </a:bodyPr>
          <a:lstStyle/>
          <a:p>
            <a:pPr defTabSz="608965">
              <a:lnSpc>
                <a:spcPct val="130000"/>
              </a:lnSpc>
            </a:pPr>
            <a:r>
              <a:rPr lang="zh-CN" altLang="en-US" sz="1400" dirty="0">
                <a:solidFill>
                  <a:schemeClr val="tx1">
                    <a:lumMod val="95000"/>
                    <a:lumOff val="5000"/>
                  </a:schemeClr>
                </a:solidFill>
                <a:latin typeface="+mn-lt"/>
                <a:ea typeface="+mn-ea"/>
                <a:cs typeface="+mn-ea"/>
                <a:sym typeface="+mn-lt"/>
              </a:rPr>
              <a:t>您的内容打在这里，或者通过复制您的文本后。您的内容打在这里，或者通过复制您的文本</a:t>
            </a:r>
          </a:p>
        </p:txBody>
      </p:sp>
      <p:sp>
        <p:nvSpPr>
          <p:cNvPr id="145" name="矩形 41"/>
          <p:cNvSpPr>
            <a:spLocks noChangeArrowheads="1"/>
          </p:cNvSpPr>
          <p:nvPr/>
        </p:nvSpPr>
        <p:spPr bwMode="auto">
          <a:xfrm>
            <a:off x="7355528" y="4920116"/>
            <a:ext cx="48167" cy="1338997"/>
          </a:xfrm>
          <a:prstGeom prst="rect">
            <a:avLst/>
          </a:prstGeom>
          <a:ln>
            <a:noFill/>
          </a:ln>
        </p:spPr>
        <p:style>
          <a:lnRef idx="1">
            <a:schemeClr val="dk1"/>
          </a:lnRef>
          <a:fillRef idx="2">
            <a:schemeClr val="dk1"/>
          </a:fillRef>
          <a:effectRef idx="1">
            <a:schemeClr val="dk1"/>
          </a:effectRef>
          <a:fontRef idx="minor">
            <a:schemeClr val="dk1"/>
          </a:fontRef>
        </p:style>
        <p:txBody>
          <a:bodyPr lIns="96165" tIns="48084" rIns="96165" bIns="48084" anchor="ctr"/>
          <a:lstStyle/>
          <a:p>
            <a:pPr algn="ctr" defTabSz="608965" fontAlgn="auto">
              <a:spcBef>
                <a:spcPts val="0"/>
              </a:spcBef>
              <a:spcAft>
                <a:spcPts val="0"/>
              </a:spcAft>
              <a:defRPr/>
            </a:pPr>
            <a:endParaRPr lang="zh-CN" altLang="zh-CN" sz="3200" kern="0">
              <a:solidFill>
                <a:srgbClr val="FFFFFF"/>
              </a:solidFill>
              <a:cs typeface="+mn-ea"/>
              <a:sym typeface="+mn-lt"/>
            </a:endParaRPr>
          </a:p>
        </p:txBody>
      </p:sp>
      <p:sp>
        <p:nvSpPr>
          <p:cNvPr id="146" name="矩形 8"/>
          <p:cNvSpPr>
            <a:spLocks noChangeArrowheads="1"/>
          </p:cNvSpPr>
          <p:nvPr/>
        </p:nvSpPr>
        <p:spPr bwMode="auto">
          <a:xfrm>
            <a:off x="7464153" y="5118297"/>
            <a:ext cx="3964587" cy="62994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6165" tIns="48084" rIns="96165" bIns="48084">
            <a:spAutoFit/>
          </a:bodyPr>
          <a:lstStyle/>
          <a:p>
            <a:pPr defTabSz="608965">
              <a:lnSpc>
                <a:spcPct val="130000"/>
              </a:lnSpc>
            </a:pPr>
            <a:r>
              <a:rPr lang="zh-CN" altLang="en-US" sz="1400" dirty="0">
                <a:solidFill>
                  <a:schemeClr val="tx1">
                    <a:lumMod val="95000"/>
                    <a:lumOff val="5000"/>
                  </a:schemeClr>
                </a:solidFill>
                <a:latin typeface="+mn-lt"/>
                <a:ea typeface="+mn-ea"/>
                <a:cs typeface="+mn-ea"/>
                <a:sym typeface="+mn-lt"/>
              </a:rPr>
              <a:t>您的内容打在这里，或者通过复制您的文本后。您的内容打在这里，或者通过复制您的文本</a:t>
            </a:r>
          </a:p>
        </p:txBody>
      </p:sp>
      <p:grpSp>
        <p:nvGrpSpPr>
          <p:cNvPr id="2" name="组合 1"/>
          <p:cNvGrpSpPr/>
          <p:nvPr/>
        </p:nvGrpSpPr>
        <p:grpSpPr>
          <a:xfrm>
            <a:off x="849854" y="1955993"/>
            <a:ext cx="975818" cy="975818"/>
            <a:chOff x="710504" y="1817437"/>
            <a:chExt cx="1252930" cy="1252930"/>
          </a:xfrm>
        </p:grpSpPr>
        <p:grpSp>
          <p:nvGrpSpPr>
            <p:cNvPr id="147" name="组合 146"/>
            <p:cNvGrpSpPr/>
            <p:nvPr/>
          </p:nvGrpSpPr>
          <p:grpSpPr>
            <a:xfrm flipH="1">
              <a:off x="710504" y="1817437"/>
              <a:ext cx="1252930" cy="1252930"/>
              <a:chOff x="304800" y="673100"/>
              <a:chExt cx="4000500" cy="4000500"/>
            </a:xfrm>
            <a:effectLst>
              <a:outerShdw blurRad="444500" dist="254000" dir="8100000" algn="tr" rotWithShape="0">
                <a:prstClr val="black">
                  <a:alpha val="50000"/>
                </a:prstClr>
              </a:outerShdw>
            </a:effectLst>
          </p:grpSpPr>
          <p:sp>
            <p:nvSpPr>
              <p:cNvPr id="148" name="同心圆 1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sp>
            <p:nvSpPr>
              <p:cNvPr id="149" name="椭圆 148"/>
              <p:cNvSpPr/>
              <p:nvPr/>
            </p:nvSpPr>
            <p:spPr>
              <a:xfrm>
                <a:off x="392113" y="760413"/>
                <a:ext cx="3825874" cy="3825874"/>
              </a:xfrm>
              <a:prstGeom prst="ellipse">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grpSp>
        <p:sp>
          <p:nvSpPr>
            <p:cNvPr id="150" name="TextBox 2"/>
            <p:cNvSpPr txBox="1"/>
            <p:nvPr/>
          </p:nvSpPr>
          <p:spPr>
            <a:xfrm>
              <a:off x="908288" y="2197680"/>
              <a:ext cx="831880" cy="632287"/>
            </a:xfrm>
            <a:prstGeom prst="rect">
              <a:avLst/>
            </a:prstGeom>
            <a:noFill/>
          </p:spPr>
          <p:txBody>
            <a:bodyPr wrap="square" lIns="0" tIns="0" rIns="0" bIns="0" rtlCol="0">
              <a:spAutoFit/>
            </a:bodyPr>
            <a:lstStyle/>
            <a:p>
              <a:pPr algn="ctr"/>
              <a:r>
                <a:rPr lang="en-US" altLang="zh-CN" sz="3200" dirty="0" smtClean="0">
                  <a:solidFill>
                    <a:schemeClr val="bg1"/>
                  </a:solidFill>
                  <a:latin typeface="+mn-lt"/>
                  <a:ea typeface="+mn-ea"/>
                  <a:cs typeface="+mn-ea"/>
                  <a:sym typeface="+mn-lt"/>
                </a:rPr>
                <a:t>01</a:t>
              </a:r>
              <a:endParaRPr lang="zh-CN" altLang="en-US" sz="3200" dirty="0">
                <a:solidFill>
                  <a:schemeClr val="bg1"/>
                </a:solidFill>
                <a:latin typeface="+mn-lt"/>
                <a:ea typeface="+mn-ea"/>
                <a:cs typeface="+mn-ea"/>
                <a:sym typeface="+mn-lt"/>
              </a:endParaRPr>
            </a:p>
          </p:txBody>
        </p:sp>
      </p:grpSp>
      <p:grpSp>
        <p:nvGrpSpPr>
          <p:cNvPr id="151" name="组合 150"/>
          <p:cNvGrpSpPr/>
          <p:nvPr/>
        </p:nvGrpSpPr>
        <p:grpSpPr>
          <a:xfrm>
            <a:off x="2043248" y="3420766"/>
            <a:ext cx="975818" cy="975818"/>
            <a:chOff x="710504" y="1817437"/>
            <a:chExt cx="1252930" cy="1252930"/>
          </a:xfrm>
        </p:grpSpPr>
        <p:grpSp>
          <p:nvGrpSpPr>
            <p:cNvPr id="152" name="组合 151"/>
            <p:cNvGrpSpPr/>
            <p:nvPr/>
          </p:nvGrpSpPr>
          <p:grpSpPr>
            <a:xfrm flipH="1">
              <a:off x="710504" y="1817437"/>
              <a:ext cx="1252930" cy="1252930"/>
              <a:chOff x="304800" y="673100"/>
              <a:chExt cx="4000500" cy="4000500"/>
            </a:xfrm>
            <a:effectLst>
              <a:outerShdw blurRad="444500" dist="254000" dir="8100000" algn="tr" rotWithShape="0">
                <a:prstClr val="black">
                  <a:alpha val="50000"/>
                </a:prstClr>
              </a:outerShdw>
            </a:effectLst>
          </p:grpSpPr>
          <p:sp>
            <p:nvSpPr>
              <p:cNvPr id="154" name="同心圆 1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sp>
            <p:nvSpPr>
              <p:cNvPr id="155" name="椭圆 1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grpSp>
        <p:sp>
          <p:nvSpPr>
            <p:cNvPr id="153" name="TextBox 2"/>
            <p:cNvSpPr txBox="1"/>
            <p:nvPr/>
          </p:nvSpPr>
          <p:spPr>
            <a:xfrm>
              <a:off x="908288" y="2197680"/>
              <a:ext cx="831880" cy="632287"/>
            </a:xfrm>
            <a:prstGeom prst="rect">
              <a:avLst/>
            </a:prstGeom>
            <a:noFill/>
          </p:spPr>
          <p:txBody>
            <a:bodyPr wrap="square" lIns="0" tIns="0" rIns="0" bIns="0" rtlCol="0">
              <a:spAutoFit/>
            </a:bodyPr>
            <a:lstStyle/>
            <a:p>
              <a:pPr algn="ctr"/>
              <a:r>
                <a:rPr lang="en-US" altLang="zh-CN" sz="3200" dirty="0" smtClean="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03</a:t>
              </a:r>
              <a:endParaRPr lang="zh-CN" altLang="en-US" sz="32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endParaRPr>
            </a:p>
          </p:txBody>
        </p:sp>
      </p:grpSp>
      <p:grpSp>
        <p:nvGrpSpPr>
          <p:cNvPr id="156" name="组合 155"/>
          <p:cNvGrpSpPr/>
          <p:nvPr/>
        </p:nvGrpSpPr>
        <p:grpSpPr>
          <a:xfrm>
            <a:off x="849854" y="4941261"/>
            <a:ext cx="975818" cy="975818"/>
            <a:chOff x="710504" y="1817437"/>
            <a:chExt cx="1252930" cy="1252930"/>
          </a:xfrm>
        </p:grpSpPr>
        <p:grpSp>
          <p:nvGrpSpPr>
            <p:cNvPr id="157" name="组合 156"/>
            <p:cNvGrpSpPr/>
            <p:nvPr/>
          </p:nvGrpSpPr>
          <p:grpSpPr>
            <a:xfrm flipH="1">
              <a:off x="710504" y="1817437"/>
              <a:ext cx="1252930" cy="1252930"/>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160" name="椭圆 159"/>
              <p:cNvSpPr/>
              <p:nvPr/>
            </p:nvSpPr>
            <p:spPr>
              <a:xfrm>
                <a:off x="392113" y="760413"/>
                <a:ext cx="3825874" cy="3825874"/>
              </a:xfrm>
              <a:prstGeom prst="ellipse">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158" name="TextBox 2"/>
            <p:cNvSpPr txBox="1"/>
            <p:nvPr/>
          </p:nvSpPr>
          <p:spPr>
            <a:xfrm>
              <a:off x="908288" y="2197680"/>
              <a:ext cx="831880" cy="632287"/>
            </a:xfrm>
            <a:prstGeom prst="rect">
              <a:avLst/>
            </a:prstGeom>
            <a:noFill/>
          </p:spPr>
          <p:txBody>
            <a:bodyPr wrap="square" lIns="0" tIns="0" rIns="0" bIns="0" rtlCol="0">
              <a:spAutoFit/>
            </a:bodyPr>
            <a:lstStyle/>
            <a:p>
              <a:pPr algn="ctr"/>
              <a:r>
                <a:rPr lang="en-US" altLang="zh-CN" sz="3200" dirty="0" smtClean="0">
                  <a:solidFill>
                    <a:schemeClr val="bg1"/>
                  </a:solidFill>
                  <a:latin typeface="+mn-lt"/>
                  <a:ea typeface="+mn-ea"/>
                  <a:cs typeface="+mn-ea"/>
                  <a:sym typeface="+mn-lt"/>
                </a:rPr>
                <a:t>05</a:t>
              </a:r>
              <a:endParaRPr lang="zh-CN" altLang="en-US" sz="3200" dirty="0">
                <a:solidFill>
                  <a:schemeClr val="bg1"/>
                </a:solidFill>
                <a:latin typeface="+mn-lt"/>
                <a:ea typeface="+mn-ea"/>
                <a:cs typeface="+mn-ea"/>
                <a:sym typeface="+mn-lt"/>
              </a:endParaRPr>
            </a:p>
          </p:txBody>
        </p:sp>
      </p:grpSp>
      <p:grpSp>
        <p:nvGrpSpPr>
          <p:cNvPr id="161" name="组合 160"/>
          <p:cNvGrpSpPr/>
          <p:nvPr/>
        </p:nvGrpSpPr>
        <p:grpSpPr>
          <a:xfrm>
            <a:off x="6097786" y="1955993"/>
            <a:ext cx="975818" cy="975818"/>
            <a:chOff x="710504" y="1817437"/>
            <a:chExt cx="1252930" cy="1252930"/>
          </a:xfrm>
        </p:grpSpPr>
        <p:grpSp>
          <p:nvGrpSpPr>
            <p:cNvPr id="162" name="组合 161"/>
            <p:cNvGrpSpPr/>
            <p:nvPr/>
          </p:nvGrpSpPr>
          <p:grpSpPr>
            <a:xfrm flipH="1">
              <a:off x="710504" y="1817437"/>
              <a:ext cx="1252930" cy="1252930"/>
              <a:chOff x="304800" y="673100"/>
              <a:chExt cx="4000500" cy="4000500"/>
            </a:xfrm>
            <a:effectLst>
              <a:outerShdw blurRad="444500" dist="254000" dir="8100000" algn="tr" rotWithShape="0">
                <a:prstClr val="black">
                  <a:alpha val="50000"/>
                </a:prstClr>
              </a:outerShdw>
            </a:effectLst>
          </p:grpSpPr>
          <p:sp>
            <p:nvSpPr>
              <p:cNvPr id="164" name="同心圆 16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sp>
            <p:nvSpPr>
              <p:cNvPr id="165" name="椭圆 16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grpSp>
        <p:sp>
          <p:nvSpPr>
            <p:cNvPr id="163" name="TextBox 2"/>
            <p:cNvSpPr txBox="1"/>
            <p:nvPr/>
          </p:nvSpPr>
          <p:spPr>
            <a:xfrm>
              <a:off x="908288" y="2197680"/>
              <a:ext cx="831880" cy="632287"/>
            </a:xfrm>
            <a:prstGeom prst="rect">
              <a:avLst/>
            </a:prstGeom>
            <a:noFill/>
          </p:spPr>
          <p:txBody>
            <a:bodyPr wrap="square" lIns="0" tIns="0" rIns="0" bIns="0" rtlCol="0">
              <a:spAutoFit/>
            </a:bodyPr>
            <a:lstStyle/>
            <a:p>
              <a:pPr algn="ctr"/>
              <a:r>
                <a:rPr lang="en-US" altLang="zh-CN" sz="3200" dirty="0" smtClean="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02</a:t>
              </a:r>
              <a:endParaRPr lang="zh-CN" altLang="en-US" sz="32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endParaRPr>
            </a:p>
          </p:txBody>
        </p:sp>
      </p:grpSp>
      <p:grpSp>
        <p:nvGrpSpPr>
          <p:cNvPr id="166" name="组合 165"/>
          <p:cNvGrpSpPr/>
          <p:nvPr/>
        </p:nvGrpSpPr>
        <p:grpSpPr>
          <a:xfrm>
            <a:off x="7291180" y="3420766"/>
            <a:ext cx="975818" cy="975818"/>
            <a:chOff x="710504" y="1817437"/>
            <a:chExt cx="1252930" cy="1252930"/>
          </a:xfrm>
        </p:grpSpPr>
        <p:grpSp>
          <p:nvGrpSpPr>
            <p:cNvPr id="167" name="组合 166"/>
            <p:cNvGrpSpPr/>
            <p:nvPr/>
          </p:nvGrpSpPr>
          <p:grpSpPr>
            <a:xfrm flipH="1">
              <a:off x="710504" y="1817437"/>
              <a:ext cx="1252930" cy="1252930"/>
              <a:chOff x="304800" y="673100"/>
              <a:chExt cx="4000500" cy="4000500"/>
            </a:xfrm>
            <a:effectLst>
              <a:outerShdw blurRad="444500" dist="254000" dir="8100000" algn="tr" rotWithShape="0">
                <a:prstClr val="black">
                  <a:alpha val="50000"/>
                </a:prstClr>
              </a:outerShdw>
            </a:effectLst>
          </p:grpSpPr>
          <p:sp>
            <p:nvSpPr>
              <p:cNvPr id="169" name="同心圆 168"/>
              <p:cNvSpPr/>
              <p:nvPr/>
            </p:nvSpPr>
            <p:spPr>
              <a:xfrm>
                <a:off x="304800" y="673100"/>
                <a:ext cx="4000500" cy="4000500"/>
              </a:xfrm>
              <a:prstGeom prst="donut">
                <a:avLst>
                  <a:gd name="adj" fmla="val 4879"/>
                </a:avLst>
              </a:prstGeom>
              <a:gradFill>
                <a:gsLst>
                  <a:gs pos="0">
                    <a:schemeClr val="accent1">
                      <a:lumMod val="20000"/>
                      <a:lumOff val="80000"/>
                    </a:schemeClr>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170" name="椭圆 169"/>
              <p:cNvSpPr/>
              <p:nvPr/>
            </p:nvSpPr>
            <p:spPr>
              <a:xfrm>
                <a:off x="392113" y="760413"/>
                <a:ext cx="3825874" cy="3825874"/>
              </a:xfrm>
              <a:prstGeom prst="ellipse">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168" name="TextBox 2"/>
            <p:cNvSpPr txBox="1"/>
            <p:nvPr/>
          </p:nvSpPr>
          <p:spPr>
            <a:xfrm>
              <a:off x="908288" y="2197680"/>
              <a:ext cx="831880" cy="632287"/>
            </a:xfrm>
            <a:prstGeom prst="rect">
              <a:avLst/>
            </a:prstGeom>
            <a:noFill/>
          </p:spPr>
          <p:txBody>
            <a:bodyPr wrap="square" lIns="0" tIns="0" rIns="0" bIns="0" rtlCol="0">
              <a:spAutoFit/>
            </a:bodyPr>
            <a:lstStyle/>
            <a:p>
              <a:pPr algn="ctr"/>
              <a:r>
                <a:rPr lang="en-US" altLang="zh-CN" sz="3200" dirty="0" smtClean="0">
                  <a:solidFill>
                    <a:schemeClr val="bg1"/>
                  </a:solidFill>
                  <a:latin typeface="+mn-lt"/>
                  <a:ea typeface="+mn-ea"/>
                  <a:cs typeface="+mn-ea"/>
                  <a:sym typeface="+mn-lt"/>
                </a:rPr>
                <a:t>04</a:t>
              </a:r>
              <a:endParaRPr lang="zh-CN" altLang="en-US" sz="3200" dirty="0">
                <a:solidFill>
                  <a:schemeClr val="bg1"/>
                </a:solidFill>
                <a:latin typeface="+mn-lt"/>
                <a:ea typeface="+mn-ea"/>
                <a:cs typeface="+mn-ea"/>
                <a:sym typeface="+mn-lt"/>
              </a:endParaRPr>
            </a:p>
          </p:txBody>
        </p:sp>
      </p:grpSp>
      <p:grpSp>
        <p:nvGrpSpPr>
          <p:cNvPr id="171" name="组合 170"/>
          <p:cNvGrpSpPr/>
          <p:nvPr/>
        </p:nvGrpSpPr>
        <p:grpSpPr>
          <a:xfrm>
            <a:off x="6097786" y="4941261"/>
            <a:ext cx="975818" cy="975818"/>
            <a:chOff x="710504" y="1817437"/>
            <a:chExt cx="1252930" cy="1252930"/>
          </a:xfrm>
        </p:grpSpPr>
        <p:grpSp>
          <p:nvGrpSpPr>
            <p:cNvPr id="172" name="组合 171"/>
            <p:cNvGrpSpPr/>
            <p:nvPr/>
          </p:nvGrpSpPr>
          <p:grpSpPr>
            <a:xfrm flipH="1">
              <a:off x="710504" y="1817437"/>
              <a:ext cx="1252930" cy="1252930"/>
              <a:chOff x="304800" y="673100"/>
              <a:chExt cx="4000500" cy="4000500"/>
            </a:xfrm>
            <a:effectLst>
              <a:outerShdw blurRad="444500" dist="254000" dir="8100000" algn="tr" rotWithShape="0">
                <a:prstClr val="black">
                  <a:alpha val="50000"/>
                </a:prstClr>
              </a:outerShdw>
            </a:effectLst>
          </p:grpSpPr>
          <p:sp>
            <p:nvSpPr>
              <p:cNvPr id="174" name="同心圆 17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sp>
            <p:nvSpPr>
              <p:cNvPr id="175" name="椭圆 17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grpSp>
        <p:sp>
          <p:nvSpPr>
            <p:cNvPr id="173" name="TextBox 2"/>
            <p:cNvSpPr txBox="1"/>
            <p:nvPr/>
          </p:nvSpPr>
          <p:spPr>
            <a:xfrm>
              <a:off x="908288" y="2197680"/>
              <a:ext cx="831880" cy="632287"/>
            </a:xfrm>
            <a:prstGeom prst="rect">
              <a:avLst/>
            </a:prstGeom>
            <a:noFill/>
          </p:spPr>
          <p:txBody>
            <a:bodyPr wrap="square" lIns="0" tIns="0" rIns="0" bIns="0" rtlCol="0">
              <a:spAutoFit/>
            </a:bodyPr>
            <a:lstStyle/>
            <a:p>
              <a:pPr algn="ctr"/>
              <a:r>
                <a:rPr lang="en-US" altLang="zh-CN" sz="3200" dirty="0" smtClean="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06</a:t>
              </a:r>
              <a:endParaRPr lang="zh-CN" altLang="en-US" sz="32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endParaRPr>
            </a:p>
          </p:txBody>
        </p:sp>
      </p:grpSp>
      <p:sp>
        <p:nvSpPr>
          <p:cNvPr id="45"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47" name="文本框 46"/>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圆角矩形 136"/>
          <p:cNvSpPr/>
          <p:nvPr/>
        </p:nvSpPr>
        <p:spPr>
          <a:xfrm>
            <a:off x="618799" y="3756075"/>
            <a:ext cx="11035963" cy="240405"/>
          </a:xfrm>
          <a:prstGeom prst="roundRect">
            <a:avLst>
              <a:gd name="adj" fmla="val 49359"/>
            </a:avLst>
          </a:prstGeom>
          <a:solidFill>
            <a:schemeClr val="bg1">
              <a:lumMod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ctr"/>
          <a:lstStyle/>
          <a:p>
            <a:pPr algn="ctr"/>
            <a:endParaRPr lang="zh-CN" altLang="en-US" sz="1600" dirty="0">
              <a:cs typeface="+mn-ea"/>
              <a:sym typeface="+mn-lt"/>
            </a:endParaRPr>
          </a:p>
        </p:txBody>
      </p:sp>
      <p:grpSp>
        <p:nvGrpSpPr>
          <p:cNvPr id="138" name="组合 137"/>
          <p:cNvGrpSpPr/>
          <p:nvPr/>
        </p:nvGrpSpPr>
        <p:grpSpPr>
          <a:xfrm>
            <a:off x="691637" y="2883879"/>
            <a:ext cx="703384" cy="703384"/>
            <a:chOff x="2250831" y="2560320"/>
            <a:chExt cx="745587" cy="745587"/>
          </a:xfrm>
        </p:grpSpPr>
        <p:sp>
          <p:nvSpPr>
            <p:cNvPr id="139" name="泪滴形 138"/>
            <p:cNvSpPr/>
            <p:nvPr/>
          </p:nvSpPr>
          <p:spPr>
            <a:xfrm rot="8100000">
              <a:off x="2250831" y="2560320"/>
              <a:ext cx="745587" cy="745587"/>
            </a:xfrm>
            <a:prstGeom prst="teardrop">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cs typeface="+mn-ea"/>
                <a:sym typeface="+mn-lt"/>
              </a:endParaRPr>
            </a:p>
          </p:txBody>
        </p:sp>
        <p:sp>
          <p:nvSpPr>
            <p:cNvPr id="140" name="同心圆 139"/>
            <p:cNvSpPr/>
            <p:nvPr/>
          </p:nvSpPr>
          <p:spPr>
            <a:xfrm>
              <a:off x="2391507" y="2686929"/>
              <a:ext cx="450166" cy="450166"/>
            </a:xfrm>
            <a:prstGeom prst="donut">
              <a:avLst>
                <a:gd name="adj" fmla="val 15625"/>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1"/>
                </a:solidFill>
                <a:cs typeface="+mn-ea"/>
                <a:sym typeface="+mn-lt"/>
              </a:endParaRPr>
            </a:p>
          </p:txBody>
        </p:sp>
      </p:grpSp>
      <p:grpSp>
        <p:nvGrpSpPr>
          <p:cNvPr id="142" name="组合 141"/>
          <p:cNvGrpSpPr/>
          <p:nvPr/>
        </p:nvGrpSpPr>
        <p:grpSpPr>
          <a:xfrm>
            <a:off x="4740194" y="2117789"/>
            <a:ext cx="1310216" cy="1310216"/>
            <a:chOff x="2250831" y="2560320"/>
            <a:chExt cx="745587" cy="745587"/>
          </a:xfrm>
        </p:grpSpPr>
        <p:sp>
          <p:nvSpPr>
            <p:cNvPr id="143" name="泪滴形 142"/>
            <p:cNvSpPr/>
            <p:nvPr/>
          </p:nvSpPr>
          <p:spPr>
            <a:xfrm rot="8100000">
              <a:off x="2250831" y="2560320"/>
              <a:ext cx="745587" cy="745587"/>
            </a:xfrm>
            <a:prstGeom prst="teardrop">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cs typeface="+mn-ea"/>
                <a:sym typeface="+mn-lt"/>
              </a:endParaRPr>
            </a:p>
          </p:txBody>
        </p:sp>
        <p:sp>
          <p:nvSpPr>
            <p:cNvPr id="144" name="同心圆 143"/>
            <p:cNvSpPr/>
            <p:nvPr/>
          </p:nvSpPr>
          <p:spPr>
            <a:xfrm>
              <a:off x="2391507" y="2686929"/>
              <a:ext cx="450166" cy="450166"/>
            </a:xfrm>
            <a:prstGeom prst="donut">
              <a:avLst>
                <a:gd name="adj" fmla="val 15625"/>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1"/>
                </a:solidFill>
                <a:cs typeface="+mn-ea"/>
                <a:sym typeface="+mn-lt"/>
              </a:endParaRPr>
            </a:p>
          </p:txBody>
        </p:sp>
      </p:grpSp>
      <p:grpSp>
        <p:nvGrpSpPr>
          <p:cNvPr id="2" name="组合 1"/>
          <p:cNvGrpSpPr/>
          <p:nvPr/>
        </p:nvGrpSpPr>
        <p:grpSpPr>
          <a:xfrm>
            <a:off x="525920" y="4093194"/>
            <a:ext cx="1919534" cy="1346795"/>
            <a:chOff x="1313400" y="1988840"/>
            <a:chExt cx="1919534" cy="1346795"/>
          </a:xfrm>
        </p:grpSpPr>
        <p:sp>
          <p:nvSpPr>
            <p:cNvPr id="141" name="文本框 9"/>
            <p:cNvSpPr txBox="1"/>
            <p:nvPr/>
          </p:nvSpPr>
          <p:spPr>
            <a:xfrm>
              <a:off x="1313400" y="1988840"/>
              <a:ext cx="1902280" cy="369332"/>
            </a:xfrm>
            <a:prstGeom prst="rect">
              <a:avLst/>
            </a:prstGeom>
            <a:noFill/>
          </p:spPr>
          <p:txBody>
            <a:bodyPr wrap="square" lIns="91440" tIns="45720" rIns="91440" bIns="45720" rtlCol="0">
              <a:spAutoFit/>
            </a:bodyPr>
            <a:lstStyle/>
            <a:p>
              <a:r>
                <a:rPr lang="zh-CN" altLang="en-US" dirty="0">
                  <a:solidFill>
                    <a:srgbClr val="005A7F"/>
                  </a:solidFill>
                  <a:latin typeface="+mn-lt"/>
                  <a:ea typeface="+mn-ea"/>
                  <a:cs typeface="+mn-ea"/>
                  <a:sym typeface="+mn-lt"/>
                </a:rPr>
                <a:t>添加</a:t>
              </a:r>
              <a:r>
                <a:rPr lang="zh-CN" altLang="en-US" dirty="0" smtClean="0">
                  <a:solidFill>
                    <a:srgbClr val="005A7F"/>
                  </a:solidFill>
                  <a:latin typeface="+mn-lt"/>
                  <a:ea typeface="+mn-ea"/>
                  <a:cs typeface="+mn-ea"/>
                  <a:sym typeface="+mn-lt"/>
                </a:rPr>
                <a:t>标题</a:t>
              </a:r>
              <a:endParaRPr lang="en-GB" altLang="zh-CN" sz="1600" b="0" dirty="0">
                <a:solidFill>
                  <a:srgbClr val="005A7F"/>
                </a:solidFill>
                <a:latin typeface="+mn-lt"/>
                <a:ea typeface="+mn-ea"/>
                <a:cs typeface="+mn-ea"/>
                <a:sym typeface="+mn-lt"/>
              </a:endParaRPr>
            </a:p>
          </p:txBody>
        </p:sp>
        <p:sp>
          <p:nvSpPr>
            <p:cNvPr id="145" name="文本框 13"/>
            <p:cNvSpPr txBox="1"/>
            <p:nvPr/>
          </p:nvSpPr>
          <p:spPr>
            <a:xfrm>
              <a:off x="1330654" y="2283039"/>
              <a:ext cx="1902280" cy="1052596"/>
            </a:xfrm>
            <a:prstGeom prst="rect">
              <a:avLst/>
            </a:prstGeom>
            <a:noFill/>
          </p:spPr>
          <p:txBody>
            <a:bodyPr wrap="square" lIns="91440" tIns="45720" rIns="91440" bIns="45720" rtlCol="0">
              <a:spAutoFit/>
            </a:bodyPr>
            <a:lstStyle/>
            <a:p>
              <a:pPr>
                <a:lnSpc>
                  <a:spcPct val="130000"/>
                </a:lnSpc>
              </a:pPr>
              <a:r>
                <a:rPr lang="zh-CN" altLang="en-US" sz="1200" b="0" dirty="0" smtClean="0">
                  <a:solidFill>
                    <a:srgbClr val="474747"/>
                  </a:solidFill>
                  <a:latin typeface="+mn-lt"/>
                  <a:ea typeface="+mn-ea"/>
                  <a:cs typeface="+mn-ea"/>
                  <a:sym typeface="+mn-lt"/>
                </a:rPr>
                <a:t>此处</a:t>
              </a:r>
              <a:r>
                <a:rPr lang="zh-CN" altLang="en-US" sz="1200" b="0" dirty="0">
                  <a:solidFill>
                    <a:srgbClr val="474747"/>
                  </a:solidFill>
                  <a:latin typeface="+mn-lt"/>
                  <a:ea typeface="+mn-ea"/>
                  <a:cs typeface="+mn-ea"/>
                  <a:sym typeface="+mn-lt"/>
                </a:rPr>
                <a:t>添加详细文本描述，建议与标题相关并符合整体语言风格，语言描述尽量简洁生动</a:t>
              </a:r>
              <a:endParaRPr lang="en-GB" altLang="zh-CN" sz="1200" b="0" dirty="0">
                <a:solidFill>
                  <a:srgbClr val="474747"/>
                </a:solidFill>
                <a:latin typeface="+mn-lt"/>
                <a:ea typeface="+mn-ea"/>
                <a:cs typeface="+mn-ea"/>
                <a:sym typeface="+mn-lt"/>
              </a:endParaRPr>
            </a:p>
          </p:txBody>
        </p:sp>
      </p:grpSp>
      <p:grpSp>
        <p:nvGrpSpPr>
          <p:cNvPr id="146" name="组合 145"/>
          <p:cNvGrpSpPr/>
          <p:nvPr/>
        </p:nvGrpSpPr>
        <p:grpSpPr>
          <a:xfrm rot="10800000">
            <a:off x="2816329" y="4266473"/>
            <a:ext cx="1029799" cy="1029799"/>
            <a:chOff x="2250832" y="2560320"/>
            <a:chExt cx="745587" cy="745587"/>
          </a:xfrm>
        </p:grpSpPr>
        <p:sp>
          <p:nvSpPr>
            <p:cNvPr id="147" name="泪滴形 146"/>
            <p:cNvSpPr/>
            <p:nvPr/>
          </p:nvSpPr>
          <p:spPr>
            <a:xfrm rot="8100000">
              <a:off x="2250831" y="2560320"/>
              <a:ext cx="745587" cy="745587"/>
            </a:xfrm>
            <a:prstGeom prst="teardrop">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cs typeface="+mn-ea"/>
                <a:sym typeface="+mn-lt"/>
              </a:endParaRPr>
            </a:p>
          </p:txBody>
        </p:sp>
        <p:sp>
          <p:nvSpPr>
            <p:cNvPr id="148" name="同心圆 147"/>
            <p:cNvSpPr/>
            <p:nvPr/>
          </p:nvSpPr>
          <p:spPr>
            <a:xfrm>
              <a:off x="2391507" y="2686929"/>
              <a:ext cx="450166" cy="450166"/>
            </a:xfrm>
            <a:prstGeom prst="donut">
              <a:avLst>
                <a:gd name="adj" fmla="val 15625"/>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1"/>
                </a:solidFill>
                <a:cs typeface="+mn-ea"/>
                <a:sym typeface="+mn-lt"/>
              </a:endParaRPr>
            </a:p>
          </p:txBody>
        </p:sp>
      </p:grpSp>
      <p:grpSp>
        <p:nvGrpSpPr>
          <p:cNvPr id="150" name="组合 149"/>
          <p:cNvGrpSpPr/>
          <p:nvPr/>
        </p:nvGrpSpPr>
        <p:grpSpPr>
          <a:xfrm rot="10800000">
            <a:off x="6940758" y="4229638"/>
            <a:ext cx="435133" cy="435133"/>
            <a:chOff x="2250831" y="2560320"/>
            <a:chExt cx="745587" cy="745587"/>
          </a:xfrm>
        </p:grpSpPr>
        <p:sp>
          <p:nvSpPr>
            <p:cNvPr id="151" name="泪滴形 150"/>
            <p:cNvSpPr/>
            <p:nvPr/>
          </p:nvSpPr>
          <p:spPr>
            <a:xfrm rot="8100000">
              <a:off x="2250831" y="2560320"/>
              <a:ext cx="745587" cy="745587"/>
            </a:xfrm>
            <a:prstGeom prst="teardrop">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cs typeface="+mn-ea"/>
                <a:sym typeface="+mn-lt"/>
              </a:endParaRPr>
            </a:p>
          </p:txBody>
        </p:sp>
        <p:sp>
          <p:nvSpPr>
            <p:cNvPr id="152" name="同心圆 151"/>
            <p:cNvSpPr/>
            <p:nvPr/>
          </p:nvSpPr>
          <p:spPr>
            <a:xfrm>
              <a:off x="2391507" y="2686929"/>
              <a:ext cx="450166" cy="450166"/>
            </a:xfrm>
            <a:prstGeom prst="donut">
              <a:avLst>
                <a:gd name="adj" fmla="val 15625"/>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1"/>
                </a:solidFill>
                <a:cs typeface="+mn-ea"/>
                <a:sym typeface="+mn-lt"/>
              </a:endParaRPr>
            </a:p>
          </p:txBody>
        </p:sp>
      </p:grpSp>
      <p:grpSp>
        <p:nvGrpSpPr>
          <p:cNvPr id="154" name="组合 153"/>
          <p:cNvGrpSpPr/>
          <p:nvPr/>
        </p:nvGrpSpPr>
        <p:grpSpPr>
          <a:xfrm>
            <a:off x="9077079" y="2883879"/>
            <a:ext cx="703384" cy="703384"/>
            <a:chOff x="2250831" y="2560320"/>
            <a:chExt cx="745587" cy="745587"/>
          </a:xfrm>
        </p:grpSpPr>
        <p:sp>
          <p:nvSpPr>
            <p:cNvPr id="155" name="泪滴形 154"/>
            <p:cNvSpPr/>
            <p:nvPr/>
          </p:nvSpPr>
          <p:spPr>
            <a:xfrm rot="8100000">
              <a:off x="2250831" y="2560320"/>
              <a:ext cx="745587" cy="745587"/>
            </a:xfrm>
            <a:prstGeom prst="teardrop">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cs typeface="+mn-ea"/>
                <a:sym typeface="+mn-lt"/>
              </a:endParaRPr>
            </a:p>
          </p:txBody>
        </p:sp>
        <p:sp>
          <p:nvSpPr>
            <p:cNvPr id="156" name="同心圆 155"/>
            <p:cNvSpPr/>
            <p:nvPr/>
          </p:nvSpPr>
          <p:spPr>
            <a:xfrm>
              <a:off x="2391507" y="2686929"/>
              <a:ext cx="450166" cy="450166"/>
            </a:xfrm>
            <a:prstGeom prst="donut">
              <a:avLst>
                <a:gd name="adj" fmla="val 15625"/>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1"/>
                </a:solidFill>
                <a:cs typeface="+mn-ea"/>
                <a:sym typeface="+mn-lt"/>
              </a:endParaRPr>
            </a:p>
          </p:txBody>
        </p:sp>
      </p:grpSp>
      <p:grpSp>
        <p:nvGrpSpPr>
          <p:cNvPr id="158" name="组合 157"/>
          <p:cNvGrpSpPr/>
          <p:nvPr/>
        </p:nvGrpSpPr>
        <p:grpSpPr>
          <a:xfrm>
            <a:off x="2445454" y="2280429"/>
            <a:ext cx="1919534" cy="1346795"/>
            <a:chOff x="1313400" y="1988840"/>
            <a:chExt cx="1919534" cy="1346795"/>
          </a:xfrm>
        </p:grpSpPr>
        <p:sp>
          <p:nvSpPr>
            <p:cNvPr id="159" name="文本框 9"/>
            <p:cNvSpPr txBox="1"/>
            <p:nvPr/>
          </p:nvSpPr>
          <p:spPr>
            <a:xfrm>
              <a:off x="1313400" y="1988840"/>
              <a:ext cx="1902280" cy="369332"/>
            </a:xfrm>
            <a:prstGeom prst="rect">
              <a:avLst/>
            </a:prstGeom>
            <a:noFill/>
          </p:spPr>
          <p:txBody>
            <a:bodyPr wrap="square" lIns="91440" tIns="45720" rIns="91440" bIns="45720" rtlCol="0">
              <a:spAutoFit/>
            </a:bodyPr>
            <a:lstStyle/>
            <a:p>
              <a:r>
                <a:rPr lang="zh-CN" altLang="en-US" dirty="0">
                  <a:solidFill>
                    <a:srgbClr val="005A7F"/>
                  </a:solidFill>
                  <a:latin typeface="+mn-lt"/>
                  <a:ea typeface="+mn-ea"/>
                  <a:cs typeface="+mn-ea"/>
                  <a:sym typeface="+mn-lt"/>
                </a:rPr>
                <a:t>添加</a:t>
              </a:r>
              <a:r>
                <a:rPr lang="zh-CN" altLang="en-US" dirty="0" smtClean="0">
                  <a:solidFill>
                    <a:srgbClr val="005A7F"/>
                  </a:solidFill>
                  <a:latin typeface="+mn-lt"/>
                  <a:ea typeface="+mn-ea"/>
                  <a:cs typeface="+mn-ea"/>
                  <a:sym typeface="+mn-lt"/>
                </a:rPr>
                <a:t>标题</a:t>
              </a:r>
              <a:endParaRPr lang="en-GB" altLang="zh-CN" sz="1600" b="0" dirty="0">
                <a:solidFill>
                  <a:srgbClr val="005A7F"/>
                </a:solidFill>
                <a:latin typeface="+mn-lt"/>
                <a:ea typeface="+mn-ea"/>
                <a:cs typeface="+mn-ea"/>
                <a:sym typeface="+mn-lt"/>
              </a:endParaRPr>
            </a:p>
          </p:txBody>
        </p:sp>
        <p:sp>
          <p:nvSpPr>
            <p:cNvPr id="160" name="文本框 13"/>
            <p:cNvSpPr txBox="1"/>
            <p:nvPr/>
          </p:nvSpPr>
          <p:spPr>
            <a:xfrm>
              <a:off x="1330654" y="2283039"/>
              <a:ext cx="1902280" cy="1052596"/>
            </a:xfrm>
            <a:prstGeom prst="rect">
              <a:avLst/>
            </a:prstGeom>
            <a:noFill/>
          </p:spPr>
          <p:txBody>
            <a:bodyPr wrap="square" lIns="91440" tIns="45720" rIns="91440" bIns="45720" rtlCol="0">
              <a:spAutoFit/>
            </a:bodyPr>
            <a:lstStyle/>
            <a:p>
              <a:pPr>
                <a:lnSpc>
                  <a:spcPct val="130000"/>
                </a:lnSpc>
              </a:pPr>
              <a:r>
                <a:rPr lang="zh-CN" altLang="en-US" sz="1200" b="0" dirty="0" smtClean="0">
                  <a:solidFill>
                    <a:srgbClr val="474747"/>
                  </a:solidFill>
                  <a:latin typeface="+mn-lt"/>
                  <a:ea typeface="+mn-ea"/>
                  <a:cs typeface="+mn-ea"/>
                  <a:sym typeface="+mn-lt"/>
                </a:rPr>
                <a:t>此处</a:t>
              </a:r>
              <a:r>
                <a:rPr lang="zh-CN" altLang="en-US" sz="1200" b="0" dirty="0">
                  <a:solidFill>
                    <a:srgbClr val="474747"/>
                  </a:solidFill>
                  <a:latin typeface="+mn-lt"/>
                  <a:ea typeface="+mn-ea"/>
                  <a:cs typeface="+mn-ea"/>
                  <a:sym typeface="+mn-lt"/>
                </a:rPr>
                <a:t>添加详细文本描述，建议与标题相关并符合整体语言风格，语言描述尽量简洁生动</a:t>
              </a:r>
              <a:endParaRPr lang="en-GB" altLang="zh-CN" sz="1200" b="0" dirty="0">
                <a:solidFill>
                  <a:srgbClr val="474747"/>
                </a:solidFill>
                <a:latin typeface="+mn-lt"/>
                <a:ea typeface="+mn-ea"/>
                <a:cs typeface="+mn-ea"/>
                <a:sym typeface="+mn-lt"/>
              </a:endParaRPr>
            </a:p>
          </p:txBody>
        </p:sp>
      </p:grpSp>
      <p:grpSp>
        <p:nvGrpSpPr>
          <p:cNvPr id="161" name="组合 160"/>
          <p:cNvGrpSpPr/>
          <p:nvPr/>
        </p:nvGrpSpPr>
        <p:grpSpPr>
          <a:xfrm>
            <a:off x="4732698" y="4053194"/>
            <a:ext cx="1919534" cy="1346795"/>
            <a:chOff x="1313400" y="1988840"/>
            <a:chExt cx="1919534" cy="1346795"/>
          </a:xfrm>
        </p:grpSpPr>
        <p:sp>
          <p:nvSpPr>
            <p:cNvPr id="162" name="文本框 9"/>
            <p:cNvSpPr txBox="1"/>
            <p:nvPr/>
          </p:nvSpPr>
          <p:spPr>
            <a:xfrm>
              <a:off x="1313400" y="1988840"/>
              <a:ext cx="1902280" cy="369332"/>
            </a:xfrm>
            <a:prstGeom prst="rect">
              <a:avLst/>
            </a:prstGeom>
            <a:noFill/>
          </p:spPr>
          <p:txBody>
            <a:bodyPr wrap="square" lIns="91440" tIns="45720" rIns="91440" bIns="45720" rtlCol="0">
              <a:spAutoFit/>
            </a:bodyPr>
            <a:lstStyle/>
            <a:p>
              <a:r>
                <a:rPr lang="zh-CN" altLang="en-US" dirty="0">
                  <a:solidFill>
                    <a:srgbClr val="005A7F"/>
                  </a:solidFill>
                  <a:latin typeface="+mn-lt"/>
                  <a:ea typeface="+mn-ea"/>
                  <a:cs typeface="+mn-ea"/>
                  <a:sym typeface="+mn-lt"/>
                </a:rPr>
                <a:t>添加</a:t>
              </a:r>
              <a:r>
                <a:rPr lang="zh-CN" altLang="en-US" dirty="0" smtClean="0">
                  <a:solidFill>
                    <a:srgbClr val="005A7F"/>
                  </a:solidFill>
                  <a:latin typeface="+mn-lt"/>
                  <a:ea typeface="+mn-ea"/>
                  <a:cs typeface="+mn-ea"/>
                  <a:sym typeface="+mn-lt"/>
                </a:rPr>
                <a:t>标题</a:t>
              </a:r>
              <a:endParaRPr lang="en-GB" altLang="zh-CN" sz="1600" b="0" dirty="0">
                <a:solidFill>
                  <a:srgbClr val="005A7F"/>
                </a:solidFill>
                <a:latin typeface="+mn-lt"/>
                <a:ea typeface="+mn-ea"/>
                <a:cs typeface="+mn-ea"/>
                <a:sym typeface="+mn-lt"/>
              </a:endParaRPr>
            </a:p>
          </p:txBody>
        </p:sp>
        <p:sp>
          <p:nvSpPr>
            <p:cNvPr id="163" name="文本框 13"/>
            <p:cNvSpPr txBox="1"/>
            <p:nvPr/>
          </p:nvSpPr>
          <p:spPr>
            <a:xfrm>
              <a:off x="1330654" y="2283039"/>
              <a:ext cx="1902280" cy="1052596"/>
            </a:xfrm>
            <a:prstGeom prst="rect">
              <a:avLst/>
            </a:prstGeom>
            <a:noFill/>
          </p:spPr>
          <p:txBody>
            <a:bodyPr wrap="square" lIns="91440" tIns="45720" rIns="91440" bIns="45720" rtlCol="0">
              <a:spAutoFit/>
            </a:bodyPr>
            <a:lstStyle/>
            <a:p>
              <a:pPr>
                <a:lnSpc>
                  <a:spcPct val="130000"/>
                </a:lnSpc>
              </a:pPr>
              <a:r>
                <a:rPr lang="zh-CN" altLang="en-US" sz="1200" b="0" dirty="0" smtClean="0">
                  <a:solidFill>
                    <a:srgbClr val="474747"/>
                  </a:solidFill>
                  <a:latin typeface="+mn-lt"/>
                  <a:ea typeface="+mn-ea"/>
                  <a:cs typeface="+mn-ea"/>
                  <a:sym typeface="+mn-lt"/>
                </a:rPr>
                <a:t>此处</a:t>
              </a:r>
              <a:r>
                <a:rPr lang="zh-CN" altLang="en-US" sz="1200" b="0" dirty="0">
                  <a:solidFill>
                    <a:srgbClr val="474747"/>
                  </a:solidFill>
                  <a:latin typeface="+mn-lt"/>
                  <a:ea typeface="+mn-ea"/>
                  <a:cs typeface="+mn-ea"/>
                  <a:sym typeface="+mn-lt"/>
                </a:rPr>
                <a:t>添加详细文本描述，建议与标题相关并符合整体语言风格，语言描述尽量简洁生动</a:t>
              </a:r>
              <a:endParaRPr lang="en-GB" altLang="zh-CN" sz="1200" b="0" dirty="0">
                <a:solidFill>
                  <a:srgbClr val="474747"/>
                </a:solidFill>
                <a:latin typeface="+mn-lt"/>
                <a:ea typeface="+mn-ea"/>
                <a:cs typeface="+mn-ea"/>
                <a:sym typeface="+mn-lt"/>
              </a:endParaRPr>
            </a:p>
          </p:txBody>
        </p:sp>
      </p:grpSp>
      <p:grpSp>
        <p:nvGrpSpPr>
          <p:cNvPr id="164" name="组合 163"/>
          <p:cNvGrpSpPr/>
          <p:nvPr/>
        </p:nvGrpSpPr>
        <p:grpSpPr>
          <a:xfrm>
            <a:off x="6587148" y="2280429"/>
            <a:ext cx="1919534" cy="1346795"/>
            <a:chOff x="1313400" y="1988840"/>
            <a:chExt cx="1919534" cy="1346795"/>
          </a:xfrm>
        </p:grpSpPr>
        <p:sp>
          <p:nvSpPr>
            <p:cNvPr id="165" name="文本框 9"/>
            <p:cNvSpPr txBox="1"/>
            <p:nvPr/>
          </p:nvSpPr>
          <p:spPr>
            <a:xfrm>
              <a:off x="1313400" y="1988840"/>
              <a:ext cx="1902280" cy="369332"/>
            </a:xfrm>
            <a:prstGeom prst="rect">
              <a:avLst/>
            </a:prstGeom>
            <a:noFill/>
          </p:spPr>
          <p:txBody>
            <a:bodyPr wrap="square" lIns="91440" tIns="45720" rIns="91440" bIns="45720" rtlCol="0">
              <a:spAutoFit/>
            </a:bodyPr>
            <a:lstStyle/>
            <a:p>
              <a:r>
                <a:rPr lang="zh-CN" altLang="en-US" dirty="0">
                  <a:solidFill>
                    <a:srgbClr val="005A7F"/>
                  </a:solidFill>
                  <a:latin typeface="+mn-lt"/>
                  <a:ea typeface="+mn-ea"/>
                  <a:cs typeface="+mn-ea"/>
                  <a:sym typeface="+mn-lt"/>
                </a:rPr>
                <a:t>添加</a:t>
              </a:r>
              <a:r>
                <a:rPr lang="zh-CN" altLang="en-US" dirty="0" smtClean="0">
                  <a:solidFill>
                    <a:srgbClr val="005A7F"/>
                  </a:solidFill>
                  <a:latin typeface="+mn-lt"/>
                  <a:ea typeface="+mn-ea"/>
                  <a:cs typeface="+mn-ea"/>
                  <a:sym typeface="+mn-lt"/>
                </a:rPr>
                <a:t>标题</a:t>
              </a:r>
              <a:endParaRPr lang="en-GB" altLang="zh-CN" sz="1600" b="0" dirty="0">
                <a:solidFill>
                  <a:srgbClr val="005A7F"/>
                </a:solidFill>
                <a:latin typeface="+mn-lt"/>
                <a:ea typeface="+mn-ea"/>
                <a:cs typeface="+mn-ea"/>
                <a:sym typeface="+mn-lt"/>
              </a:endParaRPr>
            </a:p>
          </p:txBody>
        </p:sp>
        <p:sp>
          <p:nvSpPr>
            <p:cNvPr id="166" name="文本框 13"/>
            <p:cNvSpPr txBox="1"/>
            <p:nvPr/>
          </p:nvSpPr>
          <p:spPr>
            <a:xfrm>
              <a:off x="1330654" y="2283039"/>
              <a:ext cx="1902280" cy="1052596"/>
            </a:xfrm>
            <a:prstGeom prst="rect">
              <a:avLst/>
            </a:prstGeom>
            <a:noFill/>
          </p:spPr>
          <p:txBody>
            <a:bodyPr wrap="square" lIns="91440" tIns="45720" rIns="91440" bIns="45720" rtlCol="0">
              <a:spAutoFit/>
            </a:bodyPr>
            <a:lstStyle/>
            <a:p>
              <a:pPr>
                <a:lnSpc>
                  <a:spcPct val="130000"/>
                </a:lnSpc>
              </a:pPr>
              <a:r>
                <a:rPr lang="zh-CN" altLang="en-US" sz="1200" b="0" dirty="0" smtClean="0">
                  <a:solidFill>
                    <a:srgbClr val="474747"/>
                  </a:solidFill>
                  <a:latin typeface="+mn-lt"/>
                  <a:ea typeface="+mn-ea"/>
                  <a:cs typeface="+mn-ea"/>
                  <a:sym typeface="+mn-lt"/>
                </a:rPr>
                <a:t>此处</a:t>
              </a:r>
              <a:r>
                <a:rPr lang="zh-CN" altLang="en-US" sz="1200" b="0" dirty="0">
                  <a:solidFill>
                    <a:srgbClr val="474747"/>
                  </a:solidFill>
                  <a:latin typeface="+mn-lt"/>
                  <a:ea typeface="+mn-ea"/>
                  <a:cs typeface="+mn-ea"/>
                  <a:sym typeface="+mn-lt"/>
                </a:rPr>
                <a:t>添加详细文本描述，建议与标题相关并符合整体语言风格，语言描述尽量简洁生动</a:t>
              </a:r>
              <a:endParaRPr lang="en-GB" altLang="zh-CN" sz="1200" b="0" dirty="0">
                <a:solidFill>
                  <a:srgbClr val="474747"/>
                </a:solidFill>
                <a:latin typeface="+mn-lt"/>
                <a:ea typeface="+mn-ea"/>
                <a:cs typeface="+mn-ea"/>
                <a:sym typeface="+mn-lt"/>
              </a:endParaRPr>
            </a:p>
          </p:txBody>
        </p:sp>
      </p:grpSp>
      <p:grpSp>
        <p:nvGrpSpPr>
          <p:cNvPr id="167" name="组合 166"/>
          <p:cNvGrpSpPr/>
          <p:nvPr/>
        </p:nvGrpSpPr>
        <p:grpSpPr>
          <a:xfrm>
            <a:off x="8820604" y="4053194"/>
            <a:ext cx="1919534" cy="1346795"/>
            <a:chOff x="1313400" y="1988840"/>
            <a:chExt cx="1919534" cy="1346795"/>
          </a:xfrm>
        </p:grpSpPr>
        <p:sp>
          <p:nvSpPr>
            <p:cNvPr id="168" name="文本框 9"/>
            <p:cNvSpPr txBox="1"/>
            <p:nvPr/>
          </p:nvSpPr>
          <p:spPr>
            <a:xfrm>
              <a:off x="1313400" y="1988840"/>
              <a:ext cx="1902280" cy="369332"/>
            </a:xfrm>
            <a:prstGeom prst="rect">
              <a:avLst/>
            </a:prstGeom>
            <a:noFill/>
          </p:spPr>
          <p:txBody>
            <a:bodyPr wrap="square" lIns="91440" tIns="45720" rIns="91440" bIns="45720" rtlCol="0">
              <a:spAutoFit/>
            </a:bodyPr>
            <a:lstStyle/>
            <a:p>
              <a:r>
                <a:rPr lang="zh-CN" altLang="en-US" dirty="0">
                  <a:solidFill>
                    <a:srgbClr val="005A7F"/>
                  </a:solidFill>
                  <a:latin typeface="+mn-lt"/>
                  <a:ea typeface="+mn-ea"/>
                  <a:cs typeface="+mn-ea"/>
                  <a:sym typeface="+mn-lt"/>
                </a:rPr>
                <a:t>添加</a:t>
              </a:r>
              <a:r>
                <a:rPr lang="zh-CN" altLang="en-US" dirty="0" smtClean="0">
                  <a:solidFill>
                    <a:srgbClr val="005A7F"/>
                  </a:solidFill>
                  <a:latin typeface="+mn-lt"/>
                  <a:ea typeface="+mn-ea"/>
                  <a:cs typeface="+mn-ea"/>
                  <a:sym typeface="+mn-lt"/>
                </a:rPr>
                <a:t>标题</a:t>
              </a:r>
              <a:endParaRPr lang="en-GB" altLang="zh-CN" sz="1600" b="0" dirty="0">
                <a:solidFill>
                  <a:srgbClr val="005A7F"/>
                </a:solidFill>
                <a:latin typeface="+mn-lt"/>
                <a:ea typeface="+mn-ea"/>
                <a:cs typeface="+mn-ea"/>
                <a:sym typeface="+mn-lt"/>
              </a:endParaRPr>
            </a:p>
          </p:txBody>
        </p:sp>
        <p:sp>
          <p:nvSpPr>
            <p:cNvPr id="169" name="文本框 13"/>
            <p:cNvSpPr txBox="1"/>
            <p:nvPr/>
          </p:nvSpPr>
          <p:spPr>
            <a:xfrm>
              <a:off x="1330654" y="2283039"/>
              <a:ext cx="1902280" cy="1052596"/>
            </a:xfrm>
            <a:prstGeom prst="rect">
              <a:avLst/>
            </a:prstGeom>
            <a:noFill/>
          </p:spPr>
          <p:txBody>
            <a:bodyPr wrap="square" lIns="91440" tIns="45720" rIns="91440" bIns="45720" rtlCol="0">
              <a:spAutoFit/>
            </a:bodyPr>
            <a:lstStyle/>
            <a:p>
              <a:pPr>
                <a:lnSpc>
                  <a:spcPct val="130000"/>
                </a:lnSpc>
              </a:pPr>
              <a:r>
                <a:rPr lang="zh-CN" altLang="en-US" sz="1200" b="0" dirty="0" smtClean="0">
                  <a:solidFill>
                    <a:srgbClr val="474747"/>
                  </a:solidFill>
                  <a:latin typeface="+mn-lt"/>
                  <a:ea typeface="+mn-ea"/>
                  <a:cs typeface="+mn-ea"/>
                  <a:sym typeface="+mn-lt"/>
                </a:rPr>
                <a:t>此处</a:t>
              </a:r>
              <a:r>
                <a:rPr lang="zh-CN" altLang="en-US" sz="1200" b="0" dirty="0">
                  <a:solidFill>
                    <a:srgbClr val="474747"/>
                  </a:solidFill>
                  <a:latin typeface="+mn-lt"/>
                  <a:ea typeface="+mn-ea"/>
                  <a:cs typeface="+mn-ea"/>
                  <a:sym typeface="+mn-lt"/>
                </a:rPr>
                <a:t>添加详细文本描述，建议与标题相关并符合整体语言风格，语言描述尽量简洁生动</a:t>
              </a:r>
              <a:endParaRPr lang="en-GB" altLang="zh-CN" sz="1200" b="0" dirty="0">
                <a:solidFill>
                  <a:srgbClr val="474747"/>
                </a:solidFill>
                <a:latin typeface="+mn-lt"/>
                <a:ea typeface="+mn-ea"/>
                <a:cs typeface="+mn-ea"/>
                <a:sym typeface="+mn-lt"/>
              </a:endParaRPr>
            </a:p>
          </p:txBody>
        </p:sp>
      </p:grpSp>
      <p:sp>
        <p:nvSpPr>
          <p:cNvPr id="36"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37" name="文本框 36"/>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2712351" y="4060884"/>
            <a:ext cx="4079713" cy="2024735"/>
            <a:chOff x="1591195" y="3531392"/>
            <a:chExt cx="1721136" cy="774463"/>
          </a:xfrm>
          <a:effectLst>
            <a:outerShdw blurRad="444500" dist="254000" dir="8100000" algn="tr" rotWithShape="0">
              <a:prstClr val="black">
                <a:alpha val="50000"/>
              </a:prstClr>
            </a:outerShdw>
          </a:effectLst>
        </p:grpSpPr>
        <p:sp>
          <p:nvSpPr>
            <p:cNvPr id="35"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7" name="组合 36"/>
          <p:cNvGrpSpPr/>
          <p:nvPr/>
        </p:nvGrpSpPr>
        <p:grpSpPr>
          <a:xfrm>
            <a:off x="1191753" y="1536959"/>
            <a:ext cx="4079713" cy="2024735"/>
            <a:chOff x="1591195" y="3531392"/>
            <a:chExt cx="1721136" cy="774463"/>
          </a:xfrm>
          <a:effectLst>
            <a:outerShdw blurRad="444500" dist="254000" dir="8100000" algn="tr" rotWithShape="0">
              <a:prstClr val="black">
                <a:alpha val="50000"/>
              </a:prstClr>
            </a:outerShdw>
          </a:effectLst>
        </p:grpSpPr>
        <p:sp>
          <p:nvSpPr>
            <p:cNvPr id="38"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9" name="Freeform 9"/>
          <p:cNvSpPr>
            <a:spLocks noEditPoints="1"/>
          </p:cNvSpPr>
          <p:nvPr/>
        </p:nvSpPr>
        <p:spPr bwMode="auto">
          <a:xfrm>
            <a:off x="1670549" y="2232325"/>
            <a:ext cx="778572" cy="775733"/>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005A7F"/>
          </a:solidFill>
          <a:ln>
            <a:no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latin typeface="+mn-lt"/>
              <a:ea typeface="+mn-ea"/>
              <a:cs typeface="+mn-ea"/>
              <a:sym typeface="+mn-lt"/>
            </a:endParaRPr>
          </a:p>
        </p:txBody>
      </p:sp>
      <p:sp>
        <p:nvSpPr>
          <p:cNvPr id="50" name="Freeform 8"/>
          <p:cNvSpPr>
            <a:spLocks noEditPoints="1"/>
          </p:cNvSpPr>
          <p:nvPr/>
        </p:nvSpPr>
        <p:spPr bwMode="auto">
          <a:xfrm>
            <a:off x="3001165" y="4702731"/>
            <a:ext cx="845777" cy="74103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rgbClr val="005A7F"/>
          </a:solidFill>
          <a:ln>
            <a:no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latin typeface="+mn-lt"/>
              <a:ea typeface="+mn-ea"/>
              <a:cs typeface="+mn-ea"/>
              <a:sym typeface="+mn-lt"/>
            </a:endParaRPr>
          </a:p>
        </p:txBody>
      </p:sp>
      <p:sp>
        <p:nvSpPr>
          <p:cNvPr id="51" name="TextBox 10"/>
          <p:cNvSpPr txBox="1"/>
          <p:nvPr/>
        </p:nvSpPr>
        <p:spPr>
          <a:xfrm>
            <a:off x="2623283" y="2391124"/>
            <a:ext cx="2544456" cy="812530"/>
          </a:xfrm>
          <a:prstGeom prst="rect">
            <a:avLst/>
          </a:prstGeom>
          <a:noFill/>
        </p:spPr>
        <p:txBody>
          <a:bodyPr wrap="square" rtlCol="0">
            <a:spAutoFit/>
          </a:bodyPr>
          <a:lstStyle/>
          <a:p>
            <a:pPr defTabSz="1218565" fontAlgn="auto">
              <a:lnSpc>
                <a:spcPct val="130000"/>
              </a:lnSpc>
              <a:spcBef>
                <a:spcPts val="0"/>
              </a:spcBef>
              <a:spcAft>
                <a:spcPts val="0"/>
              </a:spcAft>
              <a:defRPr/>
            </a:pPr>
            <a:r>
              <a:rPr lang="zh-CN" altLang="en-US" sz="1200" kern="0" dirty="0">
                <a:solidFill>
                  <a:schemeClr val="tx1">
                    <a:lumMod val="75000"/>
                    <a:lumOff val="25000"/>
                  </a:schemeClr>
                </a:solidFill>
                <a:latin typeface="+mn-lt"/>
                <a:ea typeface="+mn-ea"/>
                <a:cs typeface="+mn-ea"/>
                <a:sym typeface="+mn-lt"/>
              </a:rPr>
              <a:t>您的内容打在这里，或者通过复制您的文本后，在此框中选择粘贴，并选择只保留文字。</a:t>
            </a:r>
          </a:p>
        </p:txBody>
      </p:sp>
      <p:sp>
        <p:nvSpPr>
          <p:cNvPr id="52" name="TextBox 11"/>
          <p:cNvSpPr txBox="1"/>
          <p:nvPr/>
        </p:nvSpPr>
        <p:spPr>
          <a:xfrm>
            <a:off x="2627743" y="1929319"/>
            <a:ext cx="1861217" cy="407291"/>
          </a:xfrm>
          <a:prstGeom prst="rect">
            <a:avLst/>
          </a:prstGeom>
          <a:noFill/>
        </p:spPr>
        <p:txBody>
          <a:bodyPr wrap="square" tIns="0" bIns="0" rtlCol="0" anchor="t">
            <a:spAutoFit/>
          </a:bodyPr>
          <a:lstStyle/>
          <a:p>
            <a:pPr defTabSz="1218565" fontAlgn="auto">
              <a:lnSpc>
                <a:spcPct val="150000"/>
              </a:lnSpc>
              <a:spcBef>
                <a:spcPts val="0"/>
              </a:spcBef>
              <a:spcAft>
                <a:spcPts val="0"/>
              </a:spcAft>
              <a:defRPr/>
            </a:pPr>
            <a:r>
              <a:rPr lang="zh-CN" altLang="en-US" sz="2000" kern="0" dirty="0">
                <a:solidFill>
                  <a:schemeClr val="tx1">
                    <a:lumMod val="75000"/>
                    <a:lumOff val="25000"/>
                  </a:schemeClr>
                </a:solidFill>
                <a:latin typeface="+mn-lt"/>
                <a:ea typeface="+mn-ea"/>
                <a:cs typeface="+mn-ea"/>
                <a:sym typeface="+mn-lt"/>
              </a:rPr>
              <a:t>关键词</a:t>
            </a:r>
          </a:p>
        </p:txBody>
      </p:sp>
      <p:grpSp>
        <p:nvGrpSpPr>
          <p:cNvPr id="53" name="组合 52"/>
          <p:cNvGrpSpPr/>
          <p:nvPr/>
        </p:nvGrpSpPr>
        <p:grpSpPr>
          <a:xfrm>
            <a:off x="5656429" y="1536959"/>
            <a:ext cx="4079713" cy="2024735"/>
            <a:chOff x="1591195" y="3531392"/>
            <a:chExt cx="1721136" cy="774463"/>
          </a:xfrm>
          <a:effectLst>
            <a:outerShdw blurRad="444500" dist="254000" dir="8100000" algn="tr" rotWithShape="0">
              <a:prstClr val="black">
                <a:alpha val="50000"/>
              </a:prstClr>
            </a:outerShdw>
          </a:effectLst>
        </p:grpSpPr>
        <p:sp>
          <p:nvSpPr>
            <p:cNvPr id="54"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6" name="Freeform 6"/>
          <p:cNvSpPr>
            <a:spLocks noEditPoints="1"/>
          </p:cNvSpPr>
          <p:nvPr/>
        </p:nvSpPr>
        <p:spPr bwMode="auto">
          <a:xfrm>
            <a:off x="5906185" y="2312459"/>
            <a:ext cx="885879" cy="556516"/>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rgbClr val="005A7F"/>
          </a:solidFill>
          <a:ln>
            <a:no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latin typeface="+mn-lt"/>
              <a:ea typeface="+mn-ea"/>
              <a:cs typeface="+mn-ea"/>
              <a:sym typeface="+mn-lt"/>
            </a:endParaRPr>
          </a:p>
        </p:txBody>
      </p:sp>
      <p:sp>
        <p:nvSpPr>
          <p:cNvPr id="57" name="TextBox 16"/>
          <p:cNvSpPr txBox="1"/>
          <p:nvPr/>
        </p:nvSpPr>
        <p:spPr>
          <a:xfrm>
            <a:off x="6890483" y="2391124"/>
            <a:ext cx="2544456" cy="812530"/>
          </a:xfrm>
          <a:prstGeom prst="rect">
            <a:avLst/>
          </a:prstGeom>
          <a:noFill/>
        </p:spPr>
        <p:txBody>
          <a:bodyPr wrap="square" rtlCol="0">
            <a:spAutoFit/>
          </a:bodyPr>
          <a:lstStyle/>
          <a:p>
            <a:pPr defTabSz="1218565" fontAlgn="auto">
              <a:lnSpc>
                <a:spcPct val="130000"/>
              </a:lnSpc>
              <a:spcBef>
                <a:spcPts val="0"/>
              </a:spcBef>
              <a:spcAft>
                <a:spcPts val="0"/>
              </a:spcAft>
              <a:defRPr/>
            </a:pPr>
            <a:r>
              <a:rPr lang="zh-CN" altLang="en-US" sz="1200" kern="0" dirty="0">
                <a:solidFill>
                  <a:schemeClr val="tx1">
                    <a:lumMod val="75000"/>
                    <a:lumOff val="25000"/>
                  </a:schemeClr>
                </a:solidFill>
                <a:latin typeface="+mn-lt"/>
                <a:ea typeface="+mn-ea"/>
                <a:cs typeface="+mn-ea"/>
                <a:sym typeface="+mn-lt"/>
              </a:rPr>
              <a:t>您的内容打在这里，或者通过复制您的文本后，在此框中选择粘贴，并选择只保留文字。</a:t>
            </a:r>
          </a:p>
        </p:txBody>
      </p:sp>
      <p:sp>
        <p:nvSpPr>
          <p:cNvPr id="58" name="TextBox 17"/>
          <p:cNvSpPr txBox="1"/>
          <p:nvPr/>
        </p:nvSpPr>
        <p:spPr>
          <a:xfrm>
            <a:off x="6894943" y="1929319"/>
            <a:ext cx="1861217" cy="407291"/>
          </a:xfrm>
          <a:prstGeom prst="rect">
            <a:avLst/>
          </a:prstGeom>
          <a:noFill/>
        </p:spPr>
        <p:txBody>
          <a:bodyPr wrap="square" tIns="0" bIns="0" rtlCol="0" anchor="t">
            <a:spAutoFit/>
          </a:bodyPr>
          <a:lstStyle/>
          <a:p>
            <a:pPr defTabSz="1218565" fontAlgn="auto">
              <a:lnSpc>
                <a:spcPct val="150000"/>
              </a:lnSpc>
              <a:spcBef>
                <a:spcPts val="0"/>
              </a:spcBef>
              <a:spcAft>
                <a:spcPts val="0"/>
              </a:spcAft>
              <a:defRPr/>
            </a:pPr>
            <a:r>
              <a:rPr lang="zh-CN" altLang="en-US" sz="2000" kern="0" dirty="0">
                <a:solidFill>
                  <a:schemeClr val="tx1">
                    <a:lumMod val="75000"/>
                    <a:lumOff val="25000"/>
                  </a:schemeClr>
                </a:solidFill>
                <a:latin typeface="+mn-lt"/>
                <a:ea typeface="+mn-ea"/>
                <a:cs typeface="+mn-ea"/>
                <a:sym typeface="+mn-lt"/>
              </a:rPr>
              <a:t>关键词</a:t>
            </a:r>
          </a:p>
        </p:txBody>
      </p:sp>
      <p:sp>
        <p:nvSpPr>
          <p:cNvPr id="59" name="TextBox 18"/>
          <p:cNvSpPr txBox="1"/>
          <p:nvPr/>
        </p:nvSpPr>
        <p:spPr>
          <a:xfrm>
            <a:off x="4050139" y="4923551"/>
            <a:ext cx="2544456" cy="812530"/>
          </a:xfrm>
          <a:prstGeom prst="rect">
            <a:avLst/>
          </a:prstGeom>
          <a:noFill/>
        </p:spPr>
        <p:txBody>
          <a:bodyPr wrap="square" rtlCol="0">
            <a:spAutoFit/>
          </a:bodyPr>
          <a:lstStyle/>
          <a:p>
            <a:pPr defTabSz="1218565" fontAlgn="auto">
              <a:lnSpc>
                <a:spcPct val="130000"/>
              </a:lnSpc>
              <a:spcBef>
                <a:spcPts val="0"/>
              </a:spcBef>
              <a:spcAft>
                <a:spcPts val="0"/>
              </a:spcAft>
              <a:defRPr/>
            </a:pPr>
            <a:r>
              <a:rPr lang="zh-CN" altLang="en-US" sz="1200" kern="0" dirty="0">
                <a:solidFill>
                  <a:schemeClr val="tx1">
                    <a:lumMod val="75000"/>
                    <a:lumOff val="25000"/>
                  </a:schemeClr>
                </a:solidFill>
                <a:latin typeface="+mn-lt"/>
                <a:ea typeface="+mn-ea"/>
                <a:cs typeface="+mn-ea"/>
                <a:sym typeface="+mn-lt"/>
              </a:rPr>
              <a:t>您的内容打在这里，或者通过复制您的文本后，在此框中选择粘贴，并选择只保留文字。</a:t>
            </a:r>
          </a:p>
        </p:txBody>
      </p:sp>
      <p:sp>
        <p:nvSpPr>
          <p:cNvPr id="60" name="TextBox 19"/>
          <p:cNvSpPr txBox="1"/>
          <p:nvPr/>
        </p:nvSpPr>
        <p:spPr>
          <a:xfrm>
            <a:off x="4054599" y="4461746"/>
            <a:ext cx="1861217" cy="407291"/>
          </a:xfrm>
          <a:prstGeom prst="rect">
            <a:avLst/>
          </a:prstGeom>
          <a:noFill/>
        </p:spPr>
        <p:txBody>
          <a:bodyPr wrap="square" tIns="0" bIns="0" rtlCol="0" anchor="t">
            <a:spAutoFit/>
          </a:bodyPr>
          <a:lstStyle/>
          <a:p>
            <a:pPr defTabSz="1218565" fontAlgn="auto">
              <a:lnSpc>
                <a:spcPct val="150000"/>
              </a:lnSpc>
              <a:spcBef>
                <a:spcPts val="0"/>
              </a:spcBef>
              <a:spcAft>
                <a:spcPts val="0"/>
              </a:spcAft>
              <a:defRPr/>
            </a:pPr>
            <a:r>
              <a:rPr lang="zh-CN" altLang="en-US" sz="2000" kern="0" dirty="0">
                <a:solidFill>
                  <a:schemeClr val="tx1">
                    <a:lumMod val="75000"/>
                    <a:lumOff val="25000"/>
                  </a:schemeClr>
                </a:solidFill>
                <a:latin typeface="+mn-lt"/>
                <a:ea typeface="+mn-ea"/>
                <a:cs typeface="+mn-ea"/>
                <a:sym typeface="+mn-lt"/>
              </a:rPr>
              <a:t>关键词</a:t>
            </a:r>
          </a:p>
        </p:txBody>
      </p:sp>
      <p:grpSp>
        <p:nvGrpSpPr>
          <p:cNvPr id="61" name="组合 60"/>
          <p:cNvGrpSpPr/>
          <p:nvPr/>
        </p:nvGrpSpPr>
        <p:grpSpPr>
          <a:xfrm>
            <a:off x="7098143" y="4060884"/>
            <a:ext cx="4079713" cy="2024735"/>
            <a:chOff x="1591195" y="3531392"/>
            <a:chExt cx="1721136" cy="774463"/>
          </a:xfrm>
          <a:effectLst>
            <a:outerShdw blurRad="444500" dist="254000" dir="8100000" algn="tr" rotWithShape="0">
              <a:prstClr val="black">
                <a:alpha val="50000"/>
              </a:prstClr>
            </a:outerShdw>
          </a:effectLst>
        </p:grpSpPr>
        <p:sp>
          <p:nvSpPr>
            <p:cNvPr id="62"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3"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4" name="Freeform 7"/>
          <p:cNvSpPr>
            <a:spLocks noEditPoints="1"/>
          </p:cNvSpPr>
          <p:nvPr/>
        </p:nvSpPr>
        <p:spPr bwMode="auto">
          <a:xfrm>
            <a:off x="7354735" y="4750861"/>
            <a:ext cx="807979" cy="652493"/>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rgbClr val="005A7F"/>
          </a:solidFill>
          <a:ln>
            <a:no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ysClr val="windowText" lastClr="000000"/>
              </a:solidFill>
              <a:latin typeface="+mn-lt"/>
              <a:ea typeface="+mn-ea"/>
              <a:cs typeface="+mn-ea"/>
              <a:sym typeface="+mn-lt"/>
            </a:endParaRPr>
          </a:p>
        </p:txBody>
      </p:sp>
      <p:sp>
        <p:nvSpPr>
          <p:cNvPr id="65" name="TextBox 24"/>
          <p:cNvSpPr txBox="1"/>
          <p:nvPr/>
        </p:nvSpPr>
        <p:spPr>
          <a:xfrm>
            <a:off x="8414483" y="4923551"/>
            <a:ext cx="2544456" cy="812530"/>
          </a:xfrm>
          <a:prstGeom prst="rect">
            <a:avLst/>
          </a:prstGeom>
          <a:noFill/>
        </p:spPr>
        <p:txBody>
          <a:bodyPr wrap="square" rtlCol="0">
            <a:spAutoFit/>
          </a:bodyPr>
          <a:lstStyle/>
          <a:p>
            <a:pPr defTabSz="1218565" fontAlgn="auto">
              <a:lnSpc>
                <a:spcPct val="130000"/>
              </a:lnSpc>
              <a:spcBef>
                <a:spcPts val="0"/>
              </a:spcBef>
              <a:spcAft>
                <a:spcPts val="0"/>
              </a:spcAft>
              <a:defRPr/>
            </a:pPr>
            <a:r>
              <a:rPr lang="zh-CN" altLang="en-US" sz="1200" kern="0" dirty="0">
                <a:solidFill>
                  <a:schemeClr val="tx1">
                    <a:lumMod val="75000"/>
                    <a:lumOff val="25000"/>
                  </a:schemeClr>
                </a:solidFill>
                <a:latin typeface="+mn-lt"/>
                <a:ea typeface="+mn-ea"/>
                <a:cs typeface="+mn-ea"/>
                <a:sym typeface="+mn-lt"/>
              </a:rPr>
              <a:t>您的内容打在这里，或者通过复制您的文本后，在此框中选择粘贴，并选择只保留文字。</a:t>
            </a:r>
          </a:p>
        </p:txBody>
      </p:sp>
      <p:sp>
        <p:nvSpPr>
          <p:cNvPr id="66" name="TextBox 25"/>
          <p:cNvSpPr txBox="1"/>
          <p:nvPr/>
        </p:nvSpPr>
        <p:spPr>
          <a:xfrm>
            <a:off x="8418943" y="4461746"/>
            <a:ext cx="1861217" cy="407291"/>
          </a:xfrm>
          <a:prstGeom prst="rect">
            <a:avLst/>
          </a:prstGeom>
          <a:noFill/>
        </p:spPr>
        <p:txBody>
          <a:bodyPr wrap="square" tIns="0" bIns="0" rtlCol="0" anchor="t">
            <a:spAutoFit/>
          </a:bodyPr>
          <a:lstStyle/>
          <a:p>
            <a:pPr defTabSz="1218565" fontAlgn="auto">
              <a:lnSpc>
                <a:spcPct val="150000"/>
              </a:lnSpc>
              <a:spcBef>
                <a:spcPts val="0"/>
              </a:spcBef>
              <a:spcAft>
                <a:spcPts val="0"/>
              </a:spcAft>
              <a:defRPr/>
            </a:pPr>
            <a:r>
              <a:rPr lang="zh-CN" altLang="en-US" sz="2000" kern="0" dirty="0">
                <a:solidFill>
                  <a:schemeClr val="tx1">
                    <a:lumMod val="75000"/>
                    <a:lumOff val="25000"/>
                  </a:schemeClr>
                </a:solidFill>
                <a:latin typeface="+mn-lt"/>
                <a:ea typeface="+mn-ea"/>
                <a:cs typeface="+mn-ea"/>
                <a:sym typeface="+mn-lt"/>
              </a:rPr>
              <a:t>关键词</a:t>
            </a:r>
          </a:p>
        </p:txBody>
      </p:sp>
      <p:sp>
        <p:nvSpPr>
          <p:cNvPr id="27"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29" name="文本框 28"/>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237055" y="1804462"/>
            <a:ext cx="3801627" cy="3801617"/>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kern="0">
                <a:solidFill>
                  <a:sysClr val="windowText" lastClr="000000"/>
                </a:solidFill>
                <a:latin typeface="+mn-lt"/>
                <a:ea typeface="+mn-ea"/>
                <a:cs typeface="+mn-ea"/>
                <a:sym typeface="+mn-lt"/>
              </a:endParaRPr>
            </a:p>
          </p:txBody>
        </p:sp>
        <p:sp>
          <p:nvSpPr>
            <p:cNvPr id="20" name="椭圆 1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kern="0">
                <a:solidFill>
                  <a:sysClr val="window" lastClr="FFFFFF"/>
                </a:solidFill>
                <a:latin typeface="+mn-lt"/>
                <a:ea typeface="+mn-ea"/>
                <a:cs typeface="+mn-ea"/>
                <a:sym typeface="+mn-lt"/>
              </a:endParaRPr>
            </a:p>
          </p:txBody>
        </p:sp>
      </p:grpSp>
      <p:grpSp>
        <p:nvGrpSpPr>
          <p:cNvPr id="24" name="组合 23"/>
          <p:cNvGrpSpPr/>
          <p:nvPr/>
        </p:nvGrpSpPr>
        <p:grpSpPr>
          <a:xfrm>
            <a:off x="2830397" y="2421608"/>
            <a:ext cx="376520" cy="376519"/>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kern="0">
                <a:solidFill>
                  <a:sysClr val="windowText" lastClr="000000"/>
                </a:solidFill>
                <a:latin typeface="+mn-lt"/>
                <a:ea typeface="+mn-ea"/>
                <a:cs typeface="+mn-ea"/>
                <a:sym typeface="+mn-lt"/>
              </a:endParaRPr>
            </a:p>
          </p:txBody>
        </p:sp>
        <p:sp>
          <p:nvSpPr>
            <p:cNvPr id="26" name="椭圆 2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kern="0">
                <a:solidFill>
                  <a:sysClr val="window" lastClr="FFFFFF"/>
                </a:solidFill>
                <a:latin typeface="+mn-lt"/>
                <a:ea typeface="+mn-ea"/>
                <a:cs typeface="+mn-ea"/>
                <a:sym typeface="+mn-lt"/>
              </a:endParaRPr>
            </a:p>
          </p:txBody>
        </p:sp>
      </p:grpSp>
      <p:grpSp>
        <p:nvGrpSpPr>
          <p:cNvPr id="36" name="Group 30"/>
          <p:cNvGrpSpPr/>
          <p:nvPr/>
        </p:nvGrpSpPr>
        <p:grpSpPr>
          <a:xfrm>
            <a:off x="3862653" y="2672775"/>
            <a:ext cx="768088" cy="655687"/>
            <a:chOff x="3440113" y="1050925"/>
            <a:chExt cx="390525" cy="333376"/>
          </a:xfrm>
          <a:solidFill>
            <a:srgbClr val="005A7F"/>
          </a:solidFill>
        </p:grpSpPr>
        <p:sp>
          <p:nvSpPr>
            <p:cNvPr id="37"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en-US">
                <a:latin typeface="+mn-lt"/>
                <a:ea typeface="+mn-ea"/>
                <a:cs typeface="+mn-ea"/>
                <a:sym typeface="+mn-lt"/>
              </a:endParaRPr>
            </a:p>
          </p:txBody>
        </p:sp>
        <p:sp>
          <p:nvSpPr>
            <p:cNvPr id="38"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t" anchorCtr="0" compatLnSpc="1"/>
            <a:lstStyle/>
            <a:p>
              <a:endParaRPr lang="en-US">
                <a:latin typeface="+mn-lt"/>
                <a:ea typeface="+mn-ea"/>
                <a:cs typeface="+mn-ea"/>
                <a:sym typeface="+mn-lt"/>
              </a:endParaRPr>
            </a:p>
          </p:txBody>
        </p:sp>
        <p:sp>
          <p:nvSpPr>
            <p:cNvPr id="39"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en-US">
                <a:latin typeface="+mn-lt"/>
                <a:ea typeface="+mn-ea"/>
                <a:cs typeface="+mn-ea"/>
                <a:sym typeface="+mn-lt"/>
              </a:endParaRPr>
            </a:p>
          </p:txBody>
        </p:sp>
        <p:sp>
          <p:nvSpPr>
            <p:cNvPr id="40"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en-US">
                <a:latin typeface="+mn-lt"/>
                <a:ea typeface="+mn-ea"/>
                <a:cs typeface="+mn-ea"/>
                <a:sym typeface="+mn-lt"/>
              </a:endParaRPr>
            </a:p>
          </p:txBody>
        </p:sp>
        <p:sp>
          <p:nvSpPr>
            <p:cNvPr id="41"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en-US">
                <a:latin typeface="+mn-lt"/>
                <a:ea typeface="+mn-ea"/>
                <a:cs typeface="+mn-ea"/>
                <a:sym typeface="+mn-lt"/>
              </a:endParaRPr>
            </a:p>
          </p:txBody>
        </p:sp>
        <p:sp>
          <p:nvSpPr>
            <p:cNvPr id="42"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endParaRPr lang="en-US">
                <a:latin typeface="+mn-lt"/>
                <a:ea typeface="+mn-ea"/>
                <a:cs typeface="+mn-ea"/>
                <a:sym typeface="+mn-lt"/>
              </a:endParaRPr>
            </a:p>
          </p:txBody>
        </p:sp>
      </p:grpSp>
      <p:sp>
        <p:nvSpPr>
          <p:cNvPr id="43" name="矩形 1"/>
          <p:cNvSpPr>
            <a:spLocks noChangeArrowheads="1"/>
          </p:cNvSpPr>
          <p:nvPr/>
        </p:nvSpPr>
        <p:spPr bwMode="auto">
          <a:xfrm>
            <a:off x="3193137" y="3427717"/>
            <a:ext cx="2091919"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00" dirty="0">
                <a:solidFill>
                  <a:srgbClr val="595959"/>
                </a:solidFill>
                <a:latin typeface="+mn-lt"/>
                <a:ea typeface="+mn-ea"/>
                <a:cs typeface="+mn-ea"/>
                <a:sym typeface="+mn-lt"/>
              </a:rPr>
              <a:t>此处添加标题内容点击此处添加内容点击此处添加内容此处添加标题内容点击此处添加内容点击此处添加内容</a:t>
            </a:r>
            <a:endParaRPr lang="zh-CN" altLang="zh-CN" sz="1200" dirty="0">
              <a:solidFill>
                <a:srgbClr val="595959"/>
              </a:solidFill>
              <a:latin typeface="+mn-lt"/>
              <a:ea typeface="+mn-ea"/>
              <a:cs typeface="+mn-ea"/>
              <a:sym typeface="+mn-lt"/>
            </a:endParaRPr>
          </a:p>
        </p:txBody>
      </p:sp>
      <p:sp>
        <p:nvSpPr>
          <p:cNvPr id="44" name="TextBox 28"/>
          <p:cNvSpPr txBox="1"/>
          <p:nvPr/>
        </p:nvSpPr>
        <p:spPr>
          <a:xfrm>
            <a:off x="7846491" y="3430059"/>
            <a:ext cx="3658659" cy="502766"/>
          </a:xfrm>
          <a:prstGeom prst="rect">
            <a:avLst/>
          </a:prstGeom>
          <a:noFill/>
        </p:spPr>
        <p:txBody>
          <a:bodyPr wrap="square" rtlCol="0">
            <a:spAutoFit/>
          </a:bodyPr>
          <a:lstStyle/>
          <a:p>
            <a:pPr algn="r"/>
            <a:r>
              <a:rPr lang="zh-CN" altLang="en-US" sz="2665" dirty="0">
                <a:solidFill>
                  <a:schemeClr val="tx1">
                    <a:lumMod val="65000"/>
                    <a:lumOff val="35000"/>
                  </a:schemeClr>
                </a:solidFill>
                <a:latin typeface="+mn-lt"/>
                <a:ea typeface="+mn-ea"/>
                <a:cs typeface="+mn-ea"/>
                <a:sym typeface="+mn-lt"/>
              </a:rPr>
              <a:t>主题文字修改</a:t>
            </a:r>
          </a:p>
        </p:txBody>
      </p:sp>
      <p:sp>
        <p:nvSpPr>
          <p:cNvPr id="45" name="TextBox 22"/>
          <p:cNvSpPr txBox="1"/>
          <p:nvPr/>
        </p:nvSpPr>
        <p:spPr>
          <a:xfrm>
            <a:off x="7846490" y="4058833"/>
            <a:ext cx="3736704" cy="1787169"/>
          </a:xfrm>
          <a:prstGeom prst="rect">
            <a:avLst/>
          </a:prstGeom>
          <a:noFill/>
        </p:spPr>
        <p:txBody>
          <a:bodyPr wrap="square" lIns="87771" tIns="43885" rIns="87771" bIns="4388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fontAlgn="auto">
              <a:spcBef>
                <a:spcPts val="0"/>
              </a:spcBef>
              <a:defRPr/>
            </a:pPr>
            <a:r>
              <a:rPr lang="zh-CN" altLang="en-US" sz="1535" kern="0" noProof="1">
                <a:solidFill>
                  <a:schemeClr val="tx1">
                    <a:lumMod val="65000"/>
                    <a:lumOff val="35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a:t>
            </a:r>
            <a:endParaRPr lang="en-US" altLang="zh-CN" sz="1535" kern="0" noProof="1">
              <a:solidFill>
                <a:schemeClr val="tx1">
                  <a:lumMod val="65000"/>
                  <a:lumOff val="35000"/>
                </a:schemeClr>
              </a:solidFill>
              <a:latin typeface="+mn-lt"/>
              <a:ea typeface="+mn-ea"/>
              <a:cs typeface="+mn-ea"/>
              <a:sym typeface="+mn-lt"/>
            </a:endParaRPr>
          </a:p>
        </p:txBody>
      </p:sp>
      <p:grpSp>
        <p:nvGrpSpPr>
          <p:cNvPr id="46" name="组合 45"/>
          <p:cNvGrpSpPr/>
          <p:nvPr/>
        </p:nvGrpSpPr>
        <p:grpSpPr>
          <a:xfrm>
            <a:off x="6650293" y="1862467"/>
            <a:ext cx="1331735" cy="1331735"/>
            <a:chOff x="5252030" y="2008764"/>
            <a:chExt cx="809336" cy="809336"/>
          </a:xfrm>
          <a:solidFill>
            <a:srgbClr val="0070C0"/>
          </a:solidFill>
        </p:grpSpPr>
        <p:sp>
          <p:nvSpPr>
            <p:cNvPr id="47" name="椭圆 46"/>
            <p:cNvSpPr/>
            <p:nvPr/>
          </p:nvSpPr>
          <p:spPr>
            <a:xfrm>
              <a:off x="5252030" y="2008764"/>
              <a:ext cx="809336" cy="809336"/>
            </a:xfrm>
            <a:prstGeom prst="ellipse">
              <a:avLst/>
            </a:prstGeom>
            <a:gradFill>
              <a:gsLst>
                <a:gs pos="39000">
                  <a:srgbClr val="F0F0F0"/>
                </a:gs>
                <a:gs pos="0">
                  <a:schemeClr val="bg1"/>
                </a:gs>
                <a:gs pos="100000">
                  <a:schemeClr val="bg1">
                    <a:lumMod val="75000"/>
                  </a:schemeClr>
                </a:gs>
                <a:gs pos="0">
                  <a:schemeClr val="bg1"/>
                </a:gs>
              </a:gsLst>
              <a:lin ang="18900000" scaled="0"/>
            </a:grad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fontAlgn="auto">
                <a:spcBef>
                  <a:spcPts val="0"/>
                </a:spcBef>
                <a:spcAft>
                  <a:spcPts val="0"/>
                </a:spcAft>
                <a:defRPr/>
              </a:pPr>
              <a:endParaRPr lang="zh-CN" altLang="en-US" kern="0">
                <a:solidFill>
                  <a:sysClr val="window" lastClr="FFFFFF"/>
                </a:solidFill>
                <a:latin typeface="+mn-lt"/>
                <a:ea typeface="+mn-ea"/>
                <a:cs typeface="+mn-ea"/>
                <a:sym typeface="+mn-lt"/>
              </a:endParaRPr>
            </a:p>
          </p:txBody>
        </p:sp>
        <p:sp>
          <p:nvSpPr>
            <p:cNvPr id="48" name="椭圆 47"/>
            <p:cNvSpPr/>
            <p:nvPr/>
          </p:nvSpPr>
          <p:spPr>
            <a:xfrm>
              <a:off x="5269270" y="2029388"/>
              <a:ext cx="769580" cy="769580"/>
            </a:xfrm>
            <a:prstGeom prst="ellipse">
              <a:avLst/>
            </a:prstGeom>
            <a:solidFill>
              <a:srgbClr val="005A7F"/>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9" name="组合 48"/>
          <p:cNvGrpSpPr/>
          <p:nvPr/>
        </p:nvGrpSpPr>
        <p:grpSpPr>
          <a:xfrm>
            <a:off x="1167929" y="2367583"/>
            <a:ext cx="1528345" cy="1528345"/>
            <a:chOff x="5252030" y="2008764"/>
            <a:chExt cx="809336" cy="809336"/>
          </a:xfrm>
          <a:solidFill>
            <a:srgbClr val="0070C0"/>
          </a:solidFill>
        </p:grpSpPr>
        <p:sp>
          <p:nvSpPr>
            <p:cNvPr id="50" name="椭圆 49"/>
            <p:cNvSpPr/>
            <p:nvPr/>
          </p:nvSpPr>
          <p:spPr>
            <a:xfrm>
              <a:off x="5252030" y="2008764"/>
              <a:ext cx="809336" cy="809336"/>
            </a:xfrm>
            <a:prstGeom prst="ellipse">
              <a:avLst/>
            </a:prstGeom>
            <a:gradFill>
              <a:gsLst>
                <a:gs pos="39000">
                  <a:srgbClr val="F0F0F0"/>
                </a:gs>
                <a:gs pos="0">
                  <a:schemeClr val="bg1"/>
                </a:gs>
                <a:gs pos="100000">
                  <a:schemeClr val="bg1">
                    <a:lumMod val="75000"/>
                  </a:schemeClr>
                </a:gs>
                <a:gs pos="0">
                  <a:schemeClr val="bg1"/>
                </a:gs>
              </a:gsLst>
              <a:lin ang="18900000" scaled="0"/>
            </a:grad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fontAlgn="auto">
                <a:spcBef>
                  <a:spcPts val="0"/>
                </a:spcBef>
                <a:spcAft>
                  <a:spcPts val="0"/>
                </a:spcAft>
                <a:defRPr/>
              </a:pPr>
              <a:endParaRPr lang="zh-CN" altLang="en-US" kern="0">
                <a:solidFill>
                  <a:sysClr val="window" lastClr="FFFFFF"/>
                </a:solidFill>
                <a:latin typeface="+mn-lt"/>
                <a:ea typeface="+mn-ea"/>
                <a:cs typeface="+mn-ea"/>
                <a:sym typeface="+mn-lt"/>
              </a:endParaRPr>
            </a:p>
          </p:txBody>
        </p:sp>
        <p:sp>
          <p:nvSpPr>
            <p:cNvPr id="51" name="椭圆 50"/>
            <p:cNvSpPr/>
            <p:nvPr/>
          </p:nvSpPr>
          <p:spPr>
            <a:xfrm>
              <a:off x="5269270" y="2029388"/>
              <a:ext cx="769580" cy="769580"/>
            </a:xfrm>
            <a:prstGeom prst="ellipse">
              <a:avLst/>
            </a:prstGeom>
            <a:solidFill>
              <a:srgbClr val="005A7F"/>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5" name="组合 54"/>
          <p:cNvGrpSpPr/>
          <p:nvPr/>
        </p:nvGrpSpPr>
        <p:grpSpPr>
          <a:xfrm>
            <a:off x="2505868" y="4087214"/>
            <a:ext cx="295775" cy="295775"/>
            <a:chOff x="5252030" y="2008764"/>
            <a:chExt cx="809336" cy="809336"/>
          </a:xfrm>
          <a:gradFill>
            <a:gsLst>
              <a:gs pos="39000">
                <a:srgbClr val="F0F0F0"/>
              </a:gs>
              <a:gs pos="0">
                <a:schemeClr val="bg1"/>
              </a:gs>
              <a:gs pos="100000">
                <a:schemeClr val="bg1">
                  <a:lumMod val="75000"/>
                </a:schemeClr>
              </a:gs>
              <a:gs pos="0">
                <a:schemeClr val="bg1"/>
              </a:gs>
            </a:gsLst>
            <a:lin ang="18900000" scaled="0"/>
          </a:gradFill>
        </p:grpSpPr>
        <p:sp>
          <p:nvSpPr>
            <p:cNvPr id="56" name="椭圆 5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fontAlgn="auto">
                <a:spcBef>
                  <a:spcPts val="0"/>
                </a:spcBef>
                <a:spcAft>
                  <a:spcPts val="0"/>
                </a:spcAft>
                <a:defRPr/>
              </a:pPr>
              <a:endParaRPr lang="zh-CN" altLang="en-US" kern="0">
                <a:solidFill>
                  <a:sysClr val="window" lastClr="FFFFFF"/>
                </a:solidFill>
                <a:latin typeface="+mn-lt"/>
                <a:ea typeface="+mn-ea"/>
                <a:cs typeface="+mn-ea"/>
                <a:sym typeface="+mn-lt"/>
              </a:endParaRPr>
            </a:p>
          </p:txBody>
        </p:sp>
        <p:sp>
          <p:nvSpPr>
            <p:cNvPr id="57" name="椭圆 56"/>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8" name="组合 57"/>
          <p:cNvGrpSpPr/>
          <p:nvPr/>
        </p:nvGrpSpPr>
        <p:grpSpPr>
          <a:xfrm>
            <a:off x="2264858" y="1971726"/>
            <a:ext cx="295775" cy="295775"/>
            <a:chOff x="5252030" y="2008764"/>
            <a:chExt cx="809336" cy="809336"/>
          </a:xfrm>
          <a:gradFill>
            <a:gsLst>
              <a:gs pos="39000">
                <a:srgbClr val="F0F0F0"/>
              </a:gs>
              <a:gs pos="0">
                <a:schemeClr val="bg1"/>
              </a:gs>
              <a:gs pos="100000">
                <a:schemeClr val="bg1">
                  <a:lumMod val="75000"/>
                </a:schemeClr>
              </a:gs>
              <a:gs pos="0">
                <a:schemeClr val="bg1"/>
              </a:gs>
            </a:gsLst>
            <a:lin ang="18900000" scaled="0"/>
          </a:gradFill>
        </p:grpSpPr>
        <p:sp>
          <p:nvSpPr>
            <p:cNvPr id="59" name="椭圆 5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fontAlgn="auto">
                <a:spcBef>
                  <a:spcPts val="0"/>
                </a:spcBef>
                <a:spcAft>
                  <a:spcPts val="0"/>
                </a:spcAft>
                <a:defRPr/>
              </a:pPr>
              <a:endParaRPr lang="zh-CN" altLang="en-US" kern="0">
                <a:solidFill>
                  <a:sysClr val="window" lastClr="FFFFFF"/>
                </a:solidFill>
                <a:latin typeface="+mn-lt"/>
                <a:ea typeface="+mn-ea"/>
                <a:cs typeface="+mn-ea"/>
                <a:sym typeface="+mn-lt"/>
              </a:endParaRPr>
            </a:p>
          </p:txBody>
        </p:sp>
        <p:sp>
          <p:nvSpPr>
            <p:cNvPr id="60" name="椭圆 59"/>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1" name="组合 60"/>
          <p:cNvGrpSpPr/>
          <p:nvPr/>
        </p:nvGrpSpPr>
        <p:grpSpPr>
          <a:xfrm>
            <a:off x="3347186" y="5243559"/>
            <a:ext cx="295775" cy="295775"/>
            <a:chOff x="5252030" y="2008764"/>
            <a:chExt cx="809336" cy="809336"/>
          </a:xfrm>
          <a:gradFill>
            <a:gsLst>
              <a:gs pos="39000">
                <a:srgbClr val="F0F0F0"/>
              </a:gs>
              <a:gs pos="0">
                <a:schemeClr val="bg1"/>
              </a:gs>
              <a:gs pos="100000">
                <a:schemeClr val="bg1">
                  <a:lumMod val="75000"/>
                </a:schemeClr>
              </a:gs>
              <a:gs pos="0">
                <a:schemeClr val="bg1"/>
              </a:gs>
            </a:gsLst>
            <a:lin ang="18900000" scaled="0"/>
          </a:gradFill>
        </p:grpSpPr>
        <p:sp>
          <p:nvSpPr>
            <p:cNvPr id="62" name="椭圆 6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fontAlgn="auto">
                <a:spcBef>
                  <a:spcPts val="0"/>
                </a:spcBef>
                <a:spcAft>
                  <a:spcPts val="0"/>
                </a:spcAft>
                <a:defRPr/>
              </a:pPr>
              <a:endParaRPr lang="zh-CN" altLang="en-US" kern="0">
                <a:solidFill>
                  <a:sysClr val="window" lastClr="FFFFFF"/>
                </a:solidFill>
                <a:latin typeface="+mn-lt"/>
                <a:ea typeface="+mn-ea"/>
                <a:cs typeface="+mn-ea"/>
                <a:sym typeface="+mn-lt"/>
              </a:endParaRPr>
            </a:p>
          </p:txBody>
        </p:sp>
        <p:sp>
          <p:nvSpPr>
            <p:cNvPr id="63" name="椭圆 62"/>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4" name="组合 63"/>
          <p:cNvGrpSpPr/>
          <p:nvPr/>
        </p:nvGrpSpPr>
        <p:grpSpPr>
          <a:xfrm>
            <a:off x="3917965" y="4877287"/>
            <a:ext cx="219900" cy="219900"/>
            <a:chOff x="5252030" y="2008764"/>
            <a:chExt cx="809336" cy="809336"/>
          </a:xfrm>
          <a:gradFill>
            <a:gsLst>
              <a:gs pos="39000">
                <a:srgbClr val="F0F0F0"/>
              </a:gs>
              <a:gs pos="0">
                <a:schemeClr val="bg1"/>
              </a:gs>
              <a:gs pos="100000">
                <a:schemeClr val="bg1">
                  <a:lumMod val="75000"/>
                </a:schemeClr>
              </a:gs>
              <a:gs pos="0">
                <a:schemeClr val="bg1"/>
              </a:gs>
            </a:gsLst>
            <a:lin ang="18900000" scaled="0"/>
          </a:gradFill>
        </p:grpSpPr>
        <p:sp>
          <p:nvSpPr>
            <p:cNvPr id="65" name="椭圆 6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fontAlgn="auto">
                <a:spcBef>
                  <a:spcPts val="0"/>
                </a:spcBef>
                <a:spcAft>
                  <a:spcPts val="0"/>
                </a:spcAft>
                <a:defRPr/>
              </a:pPr>
              <a:endParaRPr lang="zh-CN" altLang="en-US" kern="0">
                <a:solidFill>
                  <a:sysClr val="window" lastClr="FFFFFF"/>
                </a:solidFill>
                <a:latin typeface="+mn-lt"/>
                <a:ea typeface="+mn-ea"/>
                <a:cs typeface="+mn-ea"/>
                <a:sym typeface="+mn-lt"/>
              </a:endParaRPr>
            </a:p>
          </p:txBody>
        </p:sp>
        <p:sp>
          <p:nvSpPr>
            <p:cNvPr id="66" name="椭圆 6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7" name="组合 66"/>
          <p:cNvGrpSpPr/>
          <p:nvPr/>
        </p:nvGrpSpPr>
        <p:grpSpPr>
          <a:xfrm>
            <a:off x="5505221" y="2724294"/>
            <a:ext cx="592639" cy="592639"/>
            <a:chOff x="5252030" y="2008764"/>
            <a:chExt cx="809336" cy="809336"/>
          </a:xfrm>
          <a:solidFill>
            <a:schemeClr val="bg1"/>
          </a:solidFill>
        </p:grpSpPr>
        <p:sp>
          <p:nvSpPr>
            <p:cNvPr id="68" name="椭圆 6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fontAlgn="auto">
                <a:spcBef>
                  <a:spcPts val="0"/>
                </a:spcBef>
                <a:spcAft>
                  <a:spcPts val="0"/>
                </a:spcAft>
                <a:defRPr/>
              </a:pPr>
              <a:endParaRPr lang="zh-CN" altLang="en-US" kern="0">
                <a:solidFill>
                  <a:sysClr val="window" lastClr="FFFFFF"/>
                </a:solidFill>
                <a:latin typeface="+mn-lt"/>
                <a:ea typeface="+mn-ea"/>
                <a:cs typeface="+mn-ea"/>
                <a:sym typeface="+mn-lt"/>
              </a:endParaRPr>
            </a:p>
          </p:txBody>
        </p:sp>
        <p:sp>
          <p:nvSpPr>
            <p:cNvPr id="69" name="椭圆 68"/>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4" name="组合 83"/>
          <p:cNvGrpSpPr/>
          <p:nvPr/>
        </p:nvGrpSpPr>
        <p:grpSpPr>
          <a:xfrm>
            <a:off x="6221332" y="3866811"/>
            <a:ext cx="428961" cy="428961"/>
            <a:chOff x="5252030" y="2008764"/>
            <a:chExt cx="809336" cy="809336"/>
          </a:xfrm>
          <a:solidFill>
            <a:schemeClr val="bg1"/>
          </a:solidFill>
        </p:grpSpPr>
        <p:sp>
          <p:nvSpPr>
            <p:cNvPr id="85" name="椭圆 8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fontAlgn="auto">
                <a:spcBef>
                  <a:spcPts val="0"/>
                </a:spcBef>
                <a:spcAft>
                  <a:spcPts val="0"/>
                </a:spcAft>
                <a:defRPr/>
              </a:pPr>
              <a:endParaRPr lang="zh-CN" altLang="en-US" kern="0">
                <a:solidFill>
                  <a:sysClr val="window" lastClr="FFFFFF"/>
                </a:solidFill>
                <a:latin typeface="+mn-lt"/>
                <a:ea typeface="+mn-ea"/>
                <a:cs typeface="+mn-ea"/>
                <a:sym typeface="+mn-lt"/>
              </a:endParaRPr>
            </a:p>
          </p:txBody>
        </p:sp>
        <p:sp>
          <p:nvSpPr>
            <p:cNvPr id="86" name="椭圆 85"/>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7" name="组合 86"/>
          <p:cNvGrpSpPr/>
          <p:nvPr/>
        </p:nvGrpSpPr>
        <p:grpSpPr>
          <a:xfrm>
            <a:off x="6434411" y="3422644"/>
            <a:ext cx="214480" cy="214480"/>
            <a:chOff x="5252030" y="2008764"/>
            <a:chExt cx="809336" cy="809336"/>
          </a:xfrm>
          <a:solidFill>
            <a:schemeClr val="bg1"/>
          </a:solidFill>
        </p:grpSpPr>
        <p:sp>
          <p:nvSpPr>
            <p:cNvPr id="88" name="椭圆 8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fontAlgn="auto">
                <a:spcBef>
                  <a:spcPts val="0"/>
                </a:spcBef>
                <a:spcAft>
                  <a:spcPts val="0"/>
                </a:spcAft>
                <a:defRPr/>
              </a:pPr>
              <a:endParaRPr lang="zh-CN" altLang="en-US" kern="0">
                <a:solidFill>
                  <a:sysClr val="window" lastClr="FFFFFF"/>
                </a:solidFill>
                <a:latin typeface="+mn-lt"/>
                <a:ea typeface="+mn-ea"/>
                <a:cs typeface="+mn-ea"/>
                <a:sym typeface="+mn-lt"/>
              </a:endParaRPr>
            </a:p>
          </p:txBody>
        </p:sp>
        <p:sp>
          <p:nvSpPr>
            <p:cNvPr id="89" name="椭圆 88"/>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3"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54" name="文本框 53"/>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11"/>
          <p:cNvPicPr>
            <a:picLocks noChangeAspect="1"/>
          </p:cNvPicPr>
          <p:nvPr/>
        </p:nvPicPr>
        <p:blipFill rotWithShape="1">
          <a:blip r:embed="rId3" cstate="print">
            <a:extLst>
              <a:ext uri="{28A0092B-C50C-407E-A947-70E740481C1C}">
                <a14:useLocalDpi xmlns:a14="http://schemas.microsoft.com/office/drawing/2010/main" xmlns="" val="0"/>
              </a:ext>
            </a:extLst>
          </a:blip>
          <a:srcRect b="4756"/>
          <a:stretch>
            <a:fillRect/>
          </a:stretch>
        </p:blipFill>
        <p:spPr>
          <a:xfrm>
            <a:off x="606191" y="2231280"/>
            <a:ext cx="4753691" cy="2594120"/>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xmlns="" val="0"/>
              </a:ext>
            </a:extLst>
          </a:blip>
          <a:srcRect t="15202"/>
          <a:stretch/>
        </p:blipFill>
        <p:spPr>
          <a:xfrm>
            <a:off x="1250526" y="2476982"/>
            <a:ext cx="3444815" cy="2190855"/>
          </a:xfrm>
          <a:prstGeom prst="rect">
            <a:avLst/>
          </a:prstGeom>
        </p:spPr>
      </p:pic>
      <p:sp>
        <p:nvSpPr>
          <p:cNvPr id="66" name="透明"/>
          <p:cNvSpPr/>
          <p:nvPr/>
        </p:nvSpPr>
        <p:spPr bwMode="auto">
          <a:xfrm>
            <a:off x="2956426" y="2464024"/>
            <a:ext cx="1738915" cy="2139010"/>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ysClr val="window" lastClr="FFFFFF">
                  <a:alpha val="30000"/>
                </a:sysClr>
              </a:gs>
              <a:gs pos="23000">
                <a:sysClr val="window" lastClr="FFFFFF">
                  <a:alpha val="20000"/>
                </a:sysClr>
              </a:gs>
              <a:gs pos="100000">
                <a:sysClr val="window" lastClr="FFFFFF">
                  <a:alpha val="0"/>
                </a:sysClr>
              </a:gs>
            </a:gsLst>
            <a:lin ang="8100000" scaled="1"/>
            <a:tileRect/>
          </a:gra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smtClean="0">
              <a:ln>
                <a:noFill/>
              </a:ln>
              <a:solidFill>
                <a:prstClr val="black"/>
              </a:solidFill>
              <a:effectLst/>
              <a:uLnTx/>
              <a:uFillTx/>
              <a:latin typeface="+mn-lt"/>
              <a:ea typeface="+mn-ea"/>
              <a:cs typeface="+mn-ea"/>
              <a:sym typeface="+mn-lt"/>
            </a:endParaRPr>
          </a:p>
        </p:txBody>
      </p:sp>
      <p:grpSp>
        <p:nvGrpSpPr>
          <p:cNvPr id="26" name="组合 25"/>
          <p:cNvGrpSpPr/>
          <p:nvPr/>
        </p:nvGrpSpPr>
        <p:grpSpPr>
          <a:xfrm>
            <a:off x="5562706" y="2120056"/>
            <a:ext cx="731540" cy="731427"/>
            <a:chOff x="1696465" y="1533427"/>
            <a:chExt cx="731540" cy="731427"/>
          </a:xfrm>
        </p:grpSpPr>
        <p:sp>
          <p:nvSpPr>
            <p:cNvPr id="27" name="Oval 52"/>
            <p:cNvSpPr/>
            <p:nvPr/>
          </p:nvSpPr>
          <p:spPr>
            <a:xfrm>
              <a:off x="1696465" y="1533427"/>
              <a:ext cx="731540" cy="731427"/>
            </a:xfrm>
            <a:prstGeom prst="ellipse">
              <a:avLst/>
            </a:prstGeom>
            <a:gradFill flip="none" rotWithShape="1">
              <a:gsLst>
                <a:gs pos="0">
                  <a:sysClr val="window" lastClr="FFFFFF"/>
                </a:gs>
                <a:gs pos="100000">
                  <a:srgbClr val="E0E0E0"/>
                </a:gs>
              </a:gsLst>
              <a:lin ang="17400000" scaled="0"/>
              <a:tileRect/>
            </a:gradFill>
            <a:ln w="12700" cap="flat" cmpd="sng" algn="ctr">
              <a:gradFill>
                <a:gsLst>
                  <a:gs pos="0">
                    <a:sysClr val="window" lastClr="FFFFFF"/>
                  </a:gs>
                  <a:gs pos="100000">
                    <a:sysClr val="window" lastClr="FFFFFF">
                      <a:lumMod val="85000"/>
                    </a:sysClr>
                  </a:gs>
                </a:gsLst>
                <a:lin ang="6600000" scaled="0"/>
              </a:gradFill>
              <a:prstDash val="solid"/>
              <a:miter lim="800000"/>
            </a:ln>
            <a:effectLst>
              <a:outerShdw blurRad="139700" dist="762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600" b="0" i="0" u="none" strike="noStrike" kern="0" cap="none" spc="0" normalizeH="0" baseline="0" noProof="0" dirty="0" smtClean="0">
                <a:ln>
                  <a:noFill/>
                </a:ln>
                <a:solidFill>
                  <a:prstClr val="white"/>
                </a:solidFill>
                <a:effectLst/>
                <a:uLnTx/>
                <a:uFillTx/>
                <a:latin typeface="+mn-lt"/>
                <a:ea typeface="+mn-ea"/>
                <a:cs typeface="+mn-ea"/>
                <a:sym typeface="+mn-lt"/>
              </a:endParaRPr>
            </a:p>
          </p:txBody>
        </p:sp>
        <p:sp>
          <p:nvSpPr>
            <p:cNvPr id="38" name="KSO_Shape"/>
            <p:cNvSpPr/>
            <p:nvPr/>
          </p:nvSpPr>
          <p:spPr bwMode="auto">
            <a:xfrm>
              <a:off x="1915164" y="1693995"/>
              <a:ext cx="294142" cy="434693"/>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rgbClr val="005A7F"/>
            </a:solidFill>
            <a:ln>
              <a:noFill/>
            </a:ln>
            <a:effectLst>
              <a:innerShdw blurRad="63500" dist="50800">
                <a:prstClr val="black">
                  <a:alpha val="25000"/>
                </a:prstClr>
              </a:innerShdw>
            </a:effectLst>
            <a:extLst>
              <a:ext uri="{91240B29-F687-4F45-9708-019B960494DF}">
                <a14:hiddenLine xmlns:a14="http://schemas.microsoft.com/office/drawing/2010/main" xmlns=""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FFFFFF"/>
                </a:solidFill>
                <a:effectLst/>
                <a:uLnTx/>
                <a:uFillTx/>
                <a:latin typeface="+mn-lt"/>
                <a:ea typeface="+mn-ea"/>
                <a:cs typeface="+mn-ea"/>
                <a:sym typeface="+mn-lt"/>
              </a:endParaRPr>
            </a:p>
          </p:txBody>
        </p:sp>
      </p:grpSp>
      <p:grpSp>
        <p:nvGrpSpPr>
          <p:cNvPr id="39" name="组合 38"/>
          <p:cNvGrpSpPr/>
          <p:nvPr/>
        </p:nvGrpSpPr>
        <p:grpSpPr>
          <a:xfrm>
            <a:off x="5562706" y="3280807"/>
            <a:ext cx="731540" cy="731427"/>
            <a:chOff x="1696465" y="2678376"/>
            <a:chExt cx="731540" cy="731427"/>
          </a:xfrm>
        </p:grpSpPr>
        <p:sp>
          <p:nvSpPr>
            <p:cNvPr id="40" name="Oval 52"/>
            <p:cNvSpPr/>
            <p:nvPr/>
          </p:nvSpPr>
          <p:spPr>
            <a:xfrm>
              <a:off x="1696465" y="2678376"/>
              <a:ext cx="731540" cy="731427"/>
            </a:xfrm>
            <a:prstGeom prst="ellipse">
              <a:avLst/>
            </a:prstGeom>
            <a:gradFill flip="none" rotWithShape="1">
              <a:gsLst>
                <a:gs pos="0">
                  <a:sysClr val="window" lastClr="FFFFFF"/>
                </a:gs>
                <a:gs pos="100000">
                  <a:srgbClr val="E0E0E0"/>
                </a:gs>
              </a:gsLst>
              <a:lin ang="17400000" scaled="0"/>
              <a:tileRect/>
            </a:gradFill>
            <a:ln w="12700" cap="flat" cmpd="sng" algn="ctr">
              <a:gradFill>
                <a:gsLst>
                  <a:gs pos="0">
                    <a:sysClr val="window" lastClr="FFFFFF"/>
                  </a:gs>
                  <a:gs pos="100000">
                    <a:sysClr val="window" lastClr="FFFFFF">
                      <a:lumMod val="85000"/>
                    </a:sysClr>
                  </a:gs>
                </a:gsLst>
                <a:lin ang="6600000" scaled="0"/>
              </a:gradFill>
              <a:prstDash val="solid"/>
              <a:miter lim="800000"/>
            </a:ln>
            <a:effectLst>
              <a:outerShdw blurRad="139700" dist="762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600" b="0" i="0" u="none" strike="noStrike" kern="0" cap="none" spc="0" normalizeH="0" baseline="0" noProof="0" dirty="0" smtClean="0">
                <a:ln>
                  <a:noFill/>
                </a:ln>
                <a:solidFill>
                  <a:prstClr val="white"/>
                </a:solidFill>
                <a:effectLst/>
                <a:uLnTx/>
                <a:uFillTx/>
                <a:latin typeface="+mn-lt"/>
                <a:ea typeface="+mn-ea"/>
                <a:cs typeface="+mn-ea"/>
                <a:sym typeface="+mn-lt"/>
              </a:endParaRPr>
            </a:p>
          </p:txBody>
        </p:sp>
        <p:sp>
          <p:nvSpPr>
            <p:cNvPr id="41" name="KSO_Shape"/>
            <p:cNvSpPr/>
            <p:nvPr/>
          </p:nvSpPr>
          <p:spPr bwMode="auto">
            <a:xfrm>
              <a:off x="1899289" y="2851253"/>
              <a:ext cx="325892" cy="385671"/>
            </a:xfrm>
            <a:custGeom>
              <a:avLst/>
              <a:gdLst>
                <a:gd name="T0" fmla="*/ 863428 w 1966913"/>
                <a:gd name="T1" fmla="*/ 1097231 h 2327275"/>
                <a:gd name="T2" fmla="*/ 770330 w 1966913"/>
                <a:gd name="T3" fmla="*/ 995043 h 2327275"/>
                <a:gd name="T4" fmla="*/ 745648 w 1966913"/>
                <a:gd name="T5" fmla="*/ 1036395 h 2327275"/>
                <a:gd name="T6" fmla="*/ 941803 w 1966913"/>
                <a:gd name="T7" fmla="*/ 1041158 h 2327275"/>
                <a:gd name="T8" fmla="*/ 925565 w 1966913"/>
                <a:gd name="T9" fmla="*/ 995692 h 2327275"/>
                <a:gd name="T10" fmla="*/ 742401 w 1966913"/>
                <a:gd name="T11" fmla="*/ 955423 h 2327275"/>
                <a:gd name="T12" fmla="*/ 933359 w 1966913"/>
                <a:gd name="T13" fmla="*/ 977073 h 2327275"/>
                <a:gd name="T14" fmla="*/ 935741 w 1966913"/>
                <a:gd name="T15" fmla="*/ 929226 h 2327275"/>
                <a:gd name="T16" fmla="*/ 1130380 w 1966913"/>
                <a:gd name="T17" fmla="*/ 825521 h 2327275"/>
                <a:gd name="T18" fmla="*/ 1164155 w 1966913"/>
                <a:gd name="T19" fmla="*/ 788284 h 2327275"/>
                <a:gd name="T20" fmla="*/ 528276 w 1966913"/>
                <a:gd name="T21" fmla="*/ 810367 h 2327275"/>
                <a:gd name="T22" fmla="*/ 619858 w 1966913"/>
                <a:gd name="T23" fmla="*/ 753210 h 2327275"/>
                <a:gd name="T24" fmla="*/ 1277172 w 1966913"/>
                <a:gd name="T25" fmla="*/ 526532 h 2327275"/>
                <a:gd name="T26" fmla="*/ 1265264 w 1966913"/>
                <a:gd name="T27" fmla="*/ 477819 h 2327275"/>
                <a:gd name="T28" fmla="*/ 404434 w 1966913"/>
                <a:gd name="T29" fmla="*/ 505748 h 2327275"/>
                <a:gd name="T30" fmla="*/ 536286 w 1966913"/>
                <a:gd name="T31" fmla="*/ 497088 h 2327275"/>
                <a:gd name="T32" fmla="*/ 858564 w 1966913"/>
                <a:gd name="T33" fmla="*/ 336617 h 2327275"/>
                <a:gd name="T34" fmla="*/ 795736 w 1966913"/>
                <a:gd name="T35" fmla="*/ 369597 h 2327275"/>
                <a:gd name="T36" fmla="*/ 713261 w 1966913"/>
                <a:gd name="T37" fmla="*/ 442280 h 2327275"/>
                <a:gd name="T38" fmla="*/ 683897 w 1966913"/>
                <a:gd name="T39" fmla="*/ 539265 h 2327275"/>
                <a:gd name="T40" fmla="*/ 636830 w 1966913"/>
                <a:gd name="T41" fmla="*/ 517134 h 2327275"/>
                <a:gd name="T42" fmla="*/ 684113 w 1966913"/>
                <a:gd name="T43" fmla="*/ 373285 h 2327275"/>
                <a:gd name="T44" fmla="*/ 827258 w 1966913"/>
                <a:gd name="T45" fmla="*/ 304072 h 2327275"/>
                <a:gd name="T46" fmla="*/ 691089 w 1966913"/>
                <a:gd name="T47" fmla="*/ 297690 h 2327275"/>
                <a:gd name="T48" fmla="*/ 580021 w 1966913"/>
                <a:gd name="T49" fmla="*/ 473490 h 2327275"/>
                <a:gd name="T50" fmla="*/ 598856 w 1966913"/>
                <a:gd name="T51" fmla="*/ 635866 h 2327275"/>
                <a:gd name="T52" fmla="*/ 697151 w 1966913"/>
                <a:gd name="T53" fmla="*/ 768365 h 2327275"/>
                <a:gd name="T54" fmla="*/ 708409 w 1966913"/>
                <a:gd name="T55" fmla="*/ 863626 h 2327275"/>
                <a:gd name="T56" fmla="*/ 756473 w 1966913"/>
                <a:gd name="T57" fmla="*/ 905195 h 2327275"/>
                <a:gd name="T58" fmla="*/ 966701 w 1966913"/>
                <a:gd name="T59" fmla="*/ 887225 h 2327275"/>
                <a:gd name="T60" fmla="*/ 985970 w 1966913"/>
                <a:gd name="T61" fmla="*/ 829202 h 2327275"/>
                <a:gd name="T62" fmla="*/ 1060665 w 1966913"/>
                <a:gd name="T63" fmla="*/ 688043 h 2327275"/>
                <a:gd name="T64" fmla="*/ 1113926 w 1966913"/>
                <a:gd name="T65" fmla="*/ 528914 h 2327275"/>
                <a:gd name="T66" fmla="*/ 1035334 w 1966913"/>
                <a:gd name="T67" fmla="*/ 327784 h 2327275"/>
                <a:gd name="T68" fmla="*/ 879666 w 1966913"/>
                <a:gd name="T69" fmla="*/ 250926 h 2327275"/>
                <a:gd name="T70" fmla="*/ 1047675 w 1966913"/>
                <a:gd name="T71" fmla="*/ 272143 h 2327275"/>
                <a:gd name="T72" fmla="*/ 1162207 w 1966913"/>
                <a:gd name="T73" fmla="*/ 201347 h 2327275"/>
                <a:gd name="T74" fmla="*/ 531523 w 1966913"/>
                <a:gd name="T75" fmla="*/ 196584 h 2327275"/>
                <a:gd name="T76" fmla="*/ 632199 w 1966913"/>
                <a:gd name="T77" fmla="*/ 282318 h 2327275"/>
                <a:gd name="T78" fmla="*/ 824240 w 1966913"/>
                <a:gd name="T79" fmla="*/ 73827 h 2327275"/>
                <a:gd name="T80" fmla="*/ 874470 w 1966913"/>
                <a:gd name="T81" fmla="*/ 91581 h 2327275"/>
                <a:gd name="T82" fmla="*/ 916689 w 1966913"/>
                <a:gd name="T83" fmla="*/ 5412 h 2327275"/>
                <a:gd name="T84" fmla="*/ 1319823 w 1966913"/>
                <a:gd name="T85" fmla="*/ 138129 h 2327275"/>
                <a:gd name="T86" fmla="*/ 1480255 w 1966913"/>
                <a:gd name="T87" fmla="*/ 287732 h 2327275"/>
                <a:gd name="T88" fmla="*/ 1575085 w 1966913"/>
                <a:gd name="T89" fmla="*/ 471758 h 2327275"/>
                <a:gd name="T90" fmla="*/ 1609725 w 1966913"/>
                <a:gd name="T91" fmla="*/ 701466 h 2327275"/>
                <a:gd name="T92" fmla="*/ 1577249 w 1966913"/>
                <a:gd name="T93" fmla="*/ 943082 h 2327275"/>
                <a:gd name="T94" fmla="*/ 1389538 w 1966913"/>
                <a:gd name="T95" fmla="*/ 1273897 h 2327275"/>
                <a:gd name="T96" fmla="*/ 574392 w 1966913"/>
                <a:gd name="T97" fmla="*/ 1716860 h 2327275"/>
                <a:gd name="T98" fmla="*/ 319997 w 1966913"/>
                <a:gd name="T99" fmla="*/ 1770336 h 2327275"/>
                <a:gd name="T100" fmla="*/ 227115 w 1966913"/>
                <a:gd name="T101" fmla="*/ 1688498 h 2327275"/>
                <a:gd name="T102" fmla="*/ 235343 w 1966913"/>
                <a:gd name="T103" fmla="*/ 1565308 h 2327275"/>
                <a:gd name="T104" fmla="*/ 148956 w 1966913"/>
                <a:gd name="T105" fmla="*/ 1440603 h 2327275"/>
                <a:gd name="T106" fmla="*/ 177535 w 1966913"/>
                <a:gd name="T107" fmla="*/ 1387994 h 2327275"/>
                <a:gd name="T108" fmla="*/ 89417 w 1966913"/>
                <a:gd name="T109" fmla="*/ 1305723 h 2327275"/>
                <a:gd name="T110" fmla="*/ 115398 w 1966913"/>
                <a:gd name="T111" fmla="*/ 1257876 h 2327275"/>
                <a:gd name="T112" fmla="*/ 45033 w 1966913"/>
                <a:gd name="T113" fmla="*/ 1226483 h 2327275"/>
                <a:gd name="T114" fmla="*/ 0 w 1966913"/>
                <a:gd name="T115" fmla="*/ 1162615 h 2327275"/>
                <a:gd name="T116" fmla="*/ 121460 w 1966913"/>
                <a:gd name="T117" fmla="*/ 855183 h 2327275"/>
                <a:gd name="T118" fmla="*/ 120811 w 1966913"/>
                <a:gd name="T119" fmla="*/ 727879 h 2327275"/>
                <a:gd name="T120" fmla="*/ 196371 w 1966913"/>
                <a:gd name="T121" fmla="*/ 372816 h 2327275"/>
                <a:gd name="T122" fmla="*/ 421754 w 1966913"/>
                <a:gd name="T123" fmla="*/ 110849 h 2327275"/>
                <a:gd name="T124" fmla="*/ 768598 w 1966913"/>
                <a:gd name="T125" fmla="*/ 866 h 23272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966913" h="2327275">
                  <a:moveTo>
                    <a:pt x="954753" y="1302893"/>
                  </a:moveTo>
                  <a:lnTo>
                    <a:pt x="954489" y="1306067"/>
                  </a:lnTo>
                  <a:lnTo>
                    <a:pt x="954753" y="1309506"/>
                  </a:lnTo>
                  <a:lnTo>
                    <a:pt x="955547" y="1313209"/>
                  </a:lnTo>
                  <a:lnTo>
                    <a:pt x="957134" y="1316118"/>
                  </a:lnTo>
                  <a:lnTo>
                    <a:pt x="959251" y="1319292"/>
                  </a:lnTo>
                  <a:lnTo>
                    <a:pt x="961896" y="1322466"/>
                  </a:lnTo>
                  <a:lnTo>
                    <a:pt x="965071" y="1325111"/>
                  </a:lnTo>
                  <a:lnTo>
                    <a:pt x="968510" y="1328020"/>
                  </a:lnTo>
                  <a:lnTo>
                    <a:pt x="972478" y="1330136"/>
                  </a:lnTo>
                  <a:lnTo>
                    <a:pt x="976182" y="1332517"/>
                  </a:lnTo>
                  <a:lnTo>
                    <a:pt x="980679" y="1334368"/>
                  </a:lnTo>
                  <a:lnTo>
                    <a:pt x="985176" y="1336219"/>
                  </a:lnTo>
                  <a:lnTo>
                    <a:pt x="990467" y="1337542"/>
                  </a:lnTo>
                  <a:lnTo>
                    <a:pt x="995229" y="1338864"/>
                  </a:lnTo>
                  <a:lnTo>
                    <a:pt x="1000255" y="1339658"/>
                  </a:lnTo>
                  <a:lnTo>
                    <a:pt x="1005282" y="1339922"/>
                  </a:lnTo>
                  <a:lnTo>
                    <a:pt x="1010308" y="1340451"/>
                  </a:lnTo>
                  <a:lnTo>
                    <a:pt x="1015335" y="1340451"/>
                  </a:lnTo>
                  <a:lnTo>
                    <a:pt x="1050255" y="1340451"/>
                  </a:lnTo>
                  <a:lnTo>
                    <a:pt x="1055017" y="1340451"/>
                  </a:lnTo>
                  <a:lnTo>
                    <a:pt x="1060043" y="1339922"/>
                  </a:lnTo>
                  <a:lnTo>
                    <a:pt x="1065070" y="1339658"/>
                  </a:lnTo>
                  <a:lnTo>
                    <a:pt x="1070096" y="1338864"/>
                  </a:lnTo>
                  <a:lnTo>
                    <a:pt x="1075123" y="1337542"/>
                  </a:lnTo>
                  <a:lnTo>
                    <a:pt x="1079884" y="1336219"/>
                  </a:lnTo>
                  <a:lnTo>
                    <a:pt x="1084646" y="1334368"/>
                  </a:lnTo>
                  <a:lnTo>
                    <a:pt x="1088879" y="1332517"/>
                  </a:lnTo>
                  <a:lnTo>
                    <a:pt x="1093112" y="1330136"/>
                  </a:lnTo>
                  <a:lnTo>
                    <a:pt x="1097080" y="1328020"/>
                  </a:lnTo>
                  <a:lnTo>
                    <a:pt x="1100519" y="1325111"/>
                  </a:lnTo>
                  <a:lnTo>
                    <a:pt x="1103429" y="1322466"/>
                  </a:lnTo>
                  <a:lnTo>
                    <a:pt x="1106075" y="1319292"/>
                  </a:lnTo>
                  <a:lnTo>
                    <a:pt x="1108191" y="1316118"/>
                  </a:lnTo>
                  <a:lnTo>
                    <a:pt x="1109778" y="1313209"/>
                  </a:lnTo>
                  <a:lnTo>
                    <a:pt x="1110836" y="1309506"/>
                  </a:lnTo>
                  <a:lnTo>
                    <a:pt x="1111101" y="1306067"/>
                  </a:lnTo>
                  <a:lnTo>
                    <a:pt x="1110836" y="1302893"/>
                  </a:lnTo>
                  <a:lnTo>
                    <a:pt x="1048668" y="1302893"/>
                  </a:lnTo>
                  <a:lnTo>
                    <a:pt x="1016657" y="1302893"/>
                  </a:lnTo>
                  <a:lnTo>
                    <a:pt x="954753" y="1302893"/>
                  </a:lnTo>
                  <a:close/>
                  <a:moveTo>
                    <a:pt x="941261" y="1215611"/>
                  </a:moveTo>
                  <a:lnTo>
                    <a:pt x="937822" y="1215875"/>
                  </a:lnTo>
                  <a:lnTo>
                    <a:pt x="934383" y="1216404"/>
                  </a:lnTo>
                  <a:lnTo>
                    <a:pt x="931208" y="1217462"/>
                  </a:lnTo>
                  <a:lnTo>
                    <a:pt x="928034" y="1218520"/>
                  </a:lnTo>
                  <a:lnTo>
                    <a:pt x="924859" y="1219842"/>
                  </a:lnTo>
                  <a:lnTo>
                    <a:pt x="922214" y="1221694"/>
                  </a:lnTo>
                  <a:lnTo>
                    <a:pt x="919568" y="1223545"/>
                  </a:lnTo>
                  <a:lnTo>
                    <a:pt x="916923" y="1225661"/>
                  </a:lnTo>
                  <a:lnTo>
                    <a:pt x="914806" y="1228306"/>
                  </a:lnTo>
                  <a:lnTo>
                    <a:pt x="912955" y="1230951"/>
                  </a:lnTo>
                  <a:lnTo>
                    <a:pt x="911103" y="1233596"/>
                  </a:lnTo>
                  <a:lnTo>
                    <a:pt x="909780" y="1236770"/>
                  </a:lnTo>
                  <a:lnTo>
                    <a:pt x="908722" y="1239944"/>
                  </a:lnTo>
                  <a:lnTo>
                    <a:pt x="907664" y="1243118"/>
                  </a:lnTo>
                  <a:lnTo>
                    <a:pt x="907135" y="1246556"/>
                  </a:lnTo>
                  <a:lnTo>
                    <a:pt x="906870" y="1249995"/>
                  </a:lnTo>
                  <a:lnTo>
                    <a:pt x="907135" y="1253698"/>
                  </a:lnTo>
                  <a:lnTo>
                    <a:pt x="907664" y="1256872"/>
                  </a:lnTo>
                  <a:lnTo>
                    <a:pt x="908722" y="1260310"/>
                  </a:lnTo>
                  <a:lnTo>
                    <a:pt x="909780" y="1263484"/>
                  </a:lnTo>
                  <a:lnTo>
                    <a:pt x="911103" y="1266129"/>
                  </a:lnTo>
                  <a:lnTo>
                    <a:pt x="912955" y="1269303"/>
                  </a:lnTo>
                  <a:lnTo>
                    <a:pt x="914806" y="1271948"/>
                  </a:lnTo>
                  <a:lnTo>
                    <a:pt x="916923" y="1274328"/>
                  </a:lnTo>
                  <a:lnTo>
                    <a:pt x="919568" y="1276444"/>
                  </a:lnTo>
                  <a:lnTo>
                    <a:pt x="922214" y="1278560"/>
                  </a:lnTo>
                  <a:lnTo>
                    <a:pt x="924859" y="1280147"/>
                  </a:lnTo>
                  <a:lnTo>
                    <a:pt x="928034" y="1281734"/>
                  </a:lnTo>
                  <a:lnTo>
                    <a:pt x="931208" y="1282792"/>
                  </a:lnTo>
                  <a:lnTo>
                    <a:pt x="934383" y="1283585"/>
                  </a:lnTo>
                  <a:lnTo>
                    <a:pt x="937822" y="1284114"/>
                  </a:lnTo>
                  <a:lnTo>
                    <a:pt x="941261" y="1284114"/>
                  </a:lnTo>
                  <a:lnTo>
                    <a:pt x="1124064" y="1284114"/>
                  </a:lnTo>
                  <a:lnTo>
                    <a:pt x="1127768" y="1284114"/>
                  </a:lnTo>
                  <a:lnTo>
                    <a:pt x="1130942" y="1283585"/>
                  </a:lnTo>
                  <a:lnTo>
                    <a:pt x="1134381" y="1282792"/>
                  </a:lnTo>
                  <a:lnTo>
                    <a:pt x="1137556" y="1281734"/>
                  </a:lnTo>
                  <a:lnTo>
                    <a:pt x="1140466" y="1280147"/>
                  </a:lnTo>
                  <a:lnTo>
                    <a:pt x="1143376" y="1278560"/>
                  </a:lnTo>
                  <a:lnTo>
                    <a:pt x="1146021" y="1276444"/>
                  </a:lnTo>
                  <a:lnTo>
                    <a:pt x="1148402" y="1274328"/>
                  </a:lnTo>
                  <a:lnTo>
                    <a:pt x="1150783" y="1271948"/>
                  </a:lnTo>
                  <a:lnTo>
                    <a:pt x="1152635" y="1269303"/>
                  </a:lnTo>
                  <a:lnTo>
                    <a:pt x="1154222" y="1266129"/>
                  </a:lnTo>
                  <a:lnTo>
                    <a:pt x="1155810" y="1263484"/>
                  </a:lnTo>
                  <a:lnTo>
                    <a:pt x="1156868" y="1260310"/>
                  </a:lnTo>
                  <a:lnTo>
                    <a:pt x="1157661" y="1256872"/>
                  </a:lnTo>
                  <a:lnTo>
                    <a:pt x="1158191" y="1253698"/>
                  </a:lnTo>
                  <a:lnTo>
                    <a:pt x="1158191" y="1249995"/>
                  </a:lnTo>
                  <a:lnTo>
                    <a:pt x="1158191" y="1246556"/>
                  </a:lnTo>
                  <a:lnTo>
                    <a:pt x="1157661" y="1243118"/>
                  </a:lnTo>
                  <a:lnTo>
                    <a:pt x="1156868" y="1239944"/>
                  </a:lnTo>
                  <a:lnTo>
                    <a:pt x="1155810" y="1236770"/>
                  </a:lnTo>
                  <a:lnTo>
                    <a:pt x="1154222" y="1233596"/>
                  </a:lnTo>
                  <a:lnTo>
                    <a:pt x="1152635" y="1230951"/>
                  </a:lnTo>
                  <a:lnTo>
                    <a:pt x="1150783" y="1228306"/>
                  </a:lnTo>
                  <a:lnTo>
                    <a:pt x="1148402" y="1225661"/>
                  </a:lnTo>
                  <a:lnTo>
                    <a:pt x="1146021" y="1223545"/>
                  </a:lnTo>
                  <a:lnTo>
                    <a:pt x="1143376" y="1221694"/>
                  </a:lnTo>
                  <a:lnTo>
                    <a:pt x="1140466" y="1219842"/>
                  </a:lnTo>
                  <a:lnTo>
                    <a:pt x="1137556" y="1218520"/>
                  </a:lnTo>
                  <a:lnTo>
                    <a:pt x="1134381" y="1217462"/>
                  </a:lnTo>
                  <a:lnTo>
                    <a:pt x="1130942" y="1216404"/>
                  </a:lnTo>
                  <a:lnTo>
                    <a:pt x="1127768" y="1215875"/>
                  </a:lnTo>
                  <a:lnTo>
                    <a:pt x="1124064" y="1215611"/>
                  </a:lnTo>
                  <a:lnTo>
                    <a:pt x="941261" y="1215611"/>
                  </a:lnTo>
                  <a:close/>
                  <a:moveTo>
                    <a:pt x="941261" y="1129121"/>
                  </a:moveTo>
                  <a:lnTo>
                    <a:pt x="937822" y="1129386"/>
                  </a:lnTo>
                  <a:lnTo>
                    <a:pt x="934383" y="1130179"/>
                  </a:lnTo>
                  <a:lnTo>
                    <a:pt x="931208" y="1130973"/>
                  </a:lnTo>
                  <a:lnTo>
                    <a:pt x="928034" y="1132031"/>
                  </a:lnTo>
                  <a:lnTo>
                    <a:pt x="924859" y="1133353"/>
                  </a:lnTo>
                  <a:lnTo>
                    <a:pt x="922214" y="1135205"/>
                  </a:lnTo>
                  <a:lnTo>
                    <a:pt x="919568" y="1137056"/>
                  </a:lnTo>
                  <a:lnTo>
                    <a:pt x="916923" y="1139437"/>
                  </a:lnTo>
                  <a:lnTo>
                    <a:pt x="914806" y="1141817"/>
                  </a:lnTo>
                  <a:lnTo>
                    <a:pt x="912955" y="1144462"/>
                  </a:lnTo>
                  <a:lnTo>
                    <a:pt x="911103" y="1147107"/>
                  </a:lnTo>
                  <a:lnTo>
                    <a:pt x="909780" y="1150281"/>
                  </a:lnTo>
                  <a:lnTo>
                    <a:pt x="908722" y="1153455"/>
                  </a:lnTo>
                  <a:lnTo>
                    <a:pt x="907664" y="1156629"/>
                  </a:lnTo>
                  <a:lnTo>
                    <a:pt x="907135" y="1160067"/>
                  </a:lnTo>
                  <a:lnTo>
                    <a:pt x="906870" y="1163505"/>
                  </a:lnTo>
                  <a:lnTo>
                    <a:pt x="907135" y="1167208"/>
                  </a:lnTo>
                  <a:lnTo>
                    <a:pt x="907664" y="1170382"/>
                  </a:lnTo>
                  <a:lnTo>
                    <a:pt x="908722" y="1173821"/>
                  </a:lnTo>
                  <a:lnTo>
                    <a:pt x="909780" y="1176995"/>
                  </a:lnTo>
                  <a:lnTo>
                    <a:pt x="911103" y="1179640"/>
                  </a:lnTo>
                  <a:lnTo>
                    <a:pt x="912955" y="1182813"/>
                  </a:lnTo>
                  <a:lnTo>
                    <a:pt x="914806" y="1185458"/>
                  </a:lnTo>
                  <a:lnTo>
                    <a:pt x="916923" y="1187839"/>
                  </a:lnTo>
                  <a:lnTo>
                    <a:pt x="919568" y="1189955"/>
                  </a:lnTo>
                  <a:lnTo>
                    <a:pt x="922214" y="1191806"/>
                  </a:lnTo>
                  <a:lnTo>
                    <a:pt x="924859" y="1193658"/>
                  </a:lnTo>
                  <a:lnTo>
                    <a:pt x="928034" y="1195245"/>
                  </a:lnTo>
                  <a:lnTo>
                    <a:pt x="931208" y="1196303"/>
                  </a:lnTo>
                  <a:lnTo>
                    <a:pt x="934383" y="1197096"/>
                  </a:lnTo>
                  <a:lnTo>
                    <a:pt x="937822" y="1197625"/>
                  </a:lnTo>
                  <a:lnTo>
                    <a:pt x="941261" y="1197625"/>
                  </a:lnTo>
                  <a:lnTo>
                    <a:pt x="1124064" y="1197625"/>
                  </a:lnTo>
                  <a:lnTo>
                    <a:pt x="1127768" y="1197625"/>
                  </a:lnTo>
                  <a:lnTo>
                    <a:pt x="1130942" y="1197096"/>
                  </a:lnTo>
                  <a:lnTo>
                    <a:pt x="1134381" y="1196303"/>
                  </a:lnTo>
                  <a:lnTo>
                    <a:pt x="1137556" y="1195245"/>
                  </a:lnTo>
                  <a:lnTo>
                    <a:pt x="1140466" y="1193658"/>
                  </a:lnTo>
                  <a:lnTo>
                    <a:pt x="1143376" y="1191806"/>
                  </a:lnTo>
                  <a:lnTo>
                    <a:pt x="1146021" y="1189955"/>
                  </a:lnTo>
                  <a:lnTo>
                    <a:pt x="1148402" y="1187839"/>
                  </a:lnTo>
                  <a:lnTo>
                    <a:pt x="1150783" y="1185458"/>
                  </a:lnTo>
                  <a:lnTo>
                    <a:pt x="1152635" y="1182813"/>
                  </a:lnTo>
                  <a:lnTo>
                    <a:pt x="1154222" y="1179640"/>
                  </a:lnTo>
                  <a:lnTo>
                    <a:pt x="1155810" y="1176995"/>
                  </a:lnTo>
                  <a:lnTo>
                    <a:pt x="1156868" y="1173821"/>
                  </a:lnTo>
                  <a:lnTo>
                    <a:pt x="1157661" y="1170382"/>
                  </a:lnTo>
                  <a:lnTo>
                    <a:pt x="1158191" y="1167208"/>
                  </a:lnTo>
                  <a:lnTo>
                    <a:pt x="1158191" y="1163505"/>
                  </a:lnTo>
                  <a:lnTo>
                    <a:pt x="1158191" y="1160067"/>
                  </a:lnTo>
                  <a:lnTo>
                    <a:pt x="1157661" y="1156629"/>
                  </a:lnTo>
                  <a:lnTo>
                    <a:pt x="1156868" y="1153455"/>
                  </a:lnTo>
                  <a:lnTo>
                    <a:pt x="1155810" y="1150281"/>
                  </a:lnTo>
                  <a:lnTo>
                    <a:pt x="1154222" y="1147107"/>
                  </a:lnTo>
                  <a:lnTo>
                    <a:pt x="1152635" y="1144462"/>
                  </a:lnTo>
                  <a:lnTo>
                    <a:pt x="1150783" y="1141817"/>
                  </a:lnTo>
                  <a:lnTo>
                    <a:pt x="1148402" y="1139437"/>
                  </a:lnTo>
                  <a:lnTo>
                    <a:pt x="1146021" y="1137056"/>
                  </a:lnTo>
                  <a:lnTo>
                    <a:pt x="1143376" y="1135205"/>
                  </a:lnTo>
                  <a:lnTo>
                    <a:pt x="1140466" y="1133353"/>
                  </a:lnTo>
                  <a:lnTo>
                    <a:pt x="1137556" y="1132031"/>
                  </a:lnTo>
                  <a:lnTo>
                    <a:pt x="1134381" y="1130973"/>
                  </a:lnTo>
                  <a:lnTo>
                    <a:pt x="1130942" y="1130179"/>
                  </a:lnTo>
                  <a:lnTo>
                    <a:pt x="1127768" y="1129386"/>
                  </a:lnTo>
                  <a:lnTo>
                    <a:pt x="1124064" y="1129121"/>
                  </a:lnTo>
                  <a:lnTo>
                    <a:pt x="941261" y="1129121"/>
                  </a:lnTo>
                  <a:close/>
                  <a:moveTo>
                    <a:pt x="1341787" y="876266"/>
                  </a:moveTo>
                  <a:lnTo>
                    <a:pt x="1336231" y="884201"/>
                  </a:lnTo>
                  <a:lnTo>
                    <a:pt x="1330676" y="891871"/>
                  </a:lnTo>
                  <a:lnTo>
                    <a:pt x="1325120" y="899277"/>
                  </a:lnTo>
                  <a:lnTo>
                    <a:pt x="1319565" y="906418"/>
                  </a:lnTo>
                  <a:lnTo>
                    <a:pt x="1308189" y="920172"/>
                  </a:lnTo>
                  <a:lnTo>
                    <a:pt x="1297078" y="932867"/>
                  </a:lnTo>
                  <a:lnTo>
                    <a:pt x="1362686" y="998726"/>
                  </a:lnTo>
                  <a:lnTo>
                    <a:pt x="1365596" y="1001107"/>
                  </a:lnTo>
                  <a:lnTo>
                    <a:pt x="1368241" y="1003223"/>
                  </a:lnTo>
                  <a:lnTo>
                    <a:pt x="1371416" y="1005074"/>
                  </a:lnTo>
                  <a:lnTo>
                    <a:pt x="1374591" y="1006396"/>
                  </a:lnTo>
                  <a:lnTo>
                    <a:pt x="1377765" y="1007719"/>
                  </a:lnTo>
                  <a:lnTo>
                    <a:pt x="1381204" y="1008512"/>
                  </a:lnTo>
                  <a:lnTo>
                    <a:pt x="1384643" y="1009041"/>
                  </a:lnTo>
                  <a:lnTo>
                    <a:pt x="1388083" y="1009041"/>
                  </a:lnTo>
                  <a:lnTo>
                    <a:pt x="1391522" y="1009041"/>
                  </a:lnTo>
                  <a:lnTo>
                    <a:pt x="1394961" y="1008512"/>
                  </a:lnTo>
                  <a:lnTo>
                    <a:pt x="1398400" y="1007719"/>
                  </a:lnTo>
                  <a:lnTo>
                    <a:pt x="1401839" y="1006396"/>
                  </a:lnTo>
                  <a:lnTo>
                    <a:pt x="1404749" y="1005074"/>
                  </a:lnTo>
                  <a:lnTo>
                    <a:pt x="1407924" y="1003223"/>
                  </a:lnTo>
                  <a:lnTo>
                    <a:pt x="1410834" y="1001107"/>
                  </a:lnTo>
                  <a:lnTo>
                    <a:pt x="1413479" y="998726"/>
                  </a:lnTo>
                  <a:lnTo>
                    <a:pt x="1416125" y="995817"/>
                  </a:lnTo>
                  <a:lnTo>
                    <a:pt x="1417976" y="993172"/>
                  </a:lnTo>
                  <a:lnTo>
                    <a:pt x="1420093" y="989998"/>
                  </a:lnTo>
                  <a:lnTo>
                    <a:pt x="1421416" y="986824"/>
                  </a:lnTo>
                  <a:lnTo>
                    <a:pt x="1422474" y="983386"/>
                  </a:lnTo>
                  <a:lnTo>
                    <a:pt x="1423267" y="980212"/>
                  </a:lnTo>
                  <a:lnTo>
                    <a:pt x="1423797" y="976773"/>
                  </a:lnTo>
                  <a:lnTo>
                    <a:pt x="1423797" y="973335"/>
                  </a:lnTo>
                  <a:lnTo>
                    <a:pt x="1423797" y="969632"/>
                  </a:lnTo>
                  <a:lnTo>
                    <a:pt x="1423267" y="966458"/>
                  </a:lnTo>
                  <a:lnTo>
                    <a:pt x="1422474" y="963020"/>
                  </a:lnTo>
                  <a:lnTo>
                    <a:pt x="1421416" y="959581"/>
                  </a:lnTo>
                  <a:lnTo>
                    <a:pt x="1420093" y="956672"/>
                  </a:lnTo>
                  <a:lnTo>
                    <a:pt x="1417976" y="953498"/>
                  </a:lnTo>
                  <a:lnTo>
                    <a:pt x="1416125" y="950588"/>
                  </a:lnTo>
                  <a:lnTo>
                    <a:pt x="1413479" y="947944"/>
                  </a:lnTo>
                  <a:lnTo>
                    <a:pt x="1341787" y="876266"/>
                  </a:lnTo>
                  <a:close/>
                  <a:moveTo>
                    <a:pt x="723538" y="876266"/>
                  </a:moveTo>
                  <a:lnTo>
                    <a:pt x="651846" y="947944"/>
                  </a:lnTo>
                  <a:lnTo>
                    <a:pt x="649465" y="950588"/>
                  </a:lnTo>
                  <a:lnTo>
                    <a:pt x="647084" y="953498"/>
                  </a:lnTo>
                  <a:lnTo>
                    <a:pt x="645497" y="956672"/>
                  </a:lnTo>
                  <a:lnTo>
                    <a:pt x="644174" y="959581"/>
                  </a:lnTo>
                  <a:lnTo>
                    <a:pt x="642587" y="963020"/>
                  </a:lnTo>
                  <a:lnTo>
                    <a:pt x="642058" y="966458"/>
                  </a:lnTo>
                  <a:lnTo>
                    <a:pt x="641529" y="969632"/>
                  </a:lnTo>
                  <a:lnTo>
                    <a:pt x="641264" y="973335"/>
                  </a:lnTo>
                  <a:lnTo>
                    <a:pt x="641529" y="976773"/>
                  </a:lnTo>
                  <a:lnTo>
                    <a:pt x="642058" y="980212"/>
                  </a:lnTo>
                  <a:lnTo>
                    <a:pt x="642587" y="983386"/>
                  </a:lnTo>
                  <a:lnTo>
                    <a:pt x="644174" y="986824"/>
                  </a:lnTo>
                  <a:lnTo>
                    <a:pt x="645497" y="989998"/>
                  </a:lnTo>
                  <a:lnTo>
                    <a:pt x="647084" y="993172"/>
                  </a:lnTo>
                  <a:lnTo>
                    <a:pt x="649465" y="995817"/>
                  </a:lnTo>
                  <a:lnTo>
                    <a:pt x="651846" y="998726"/>
                  </a:lnTo>
                  <a:lnTo>
                    <a:pt x="654491" y="1001107"/>
                  </a:lnTo>
                  <a:lnTo>
                    <a:pt x="657666" y="1003223"/>
                  </a:lnTo>
                  <a:lnTo>
                    <a:pt x="660576" y="1005074"/>
                  </a:lnTo>
                  <a:lnTo>
                    <a:pt x="663751" y="1006396"/>
                  </a:lnTo>
                  <a:lnTo>
                    <a:pt x="667190" y="1007719"/>
                  </a:lnTo>
                  <a:lnTo>
                    <a:pt x="670629" y="1008512"/>
                  </a:lnTo>
                  <a:lnTo>
                    <a:pt x="673803" y="1009041"/>
                  </a:lnTo>
                  <a:lnTo>
                    <a:pt x="677243" y="1009041"/>
                  </a:lnTo>
                  <a:lnTo>
                    <a:pt x="680682" y="1009041"/>
                  </a:lnTo>
                  <a:lnTo>
                    <a:pt x="683856" y="1008512"/>
                  </a:lnTo>
                  <a:lnTo>
                    <a:pt x="687295" y="1007719"/>
                  </a:lnTo>
                  <a:lnTo>
                    <a:pt x="690734" y="1006396"/>
                  </a:lnTo>
                  <a:lnTo>
                    <a:pt x="694174" y="1005074"/>
                  </a:lnTo>
                  <a:lnTo>
                    <a:pt x="696819" y="1003223"/>
                  </a:lnTo>
                  <a:lnTo>
                    <a:pt x="699994" y="1001107"/>
                  </a:lnTo>
                  <a:lnTo>
                    <a:pt x="702639" y="998726"/>
                  </a:lnTo>
                  <a:lnTo>
                    <a:pt x="768512" y="932867"/>
                  </a:lnTo>
                  <a:lnTo>
                    <a:pt x="757401" y="920172"/>
                  </a:lnTo>
                  <a:lnTo>
                    <a:pt x="745760" y="906418"/>
                  </a:lnTo>
                  <a:lnTo>
                    <a:pt x="740205" y="899277"/>
                  </a:lnTo>
                  <a:lnTo>
                    <a:pt x="734649" y="891606"/>
                  </a:lnTo>
                  <a:lnTo>
                    <a:pt x="728829" y="884201"/>
                  </a:lnTo>
                  <a:lnTo>
                    <a:pt x="723538" y="876266"/>
                  </a:lnTo>
                  <a:close/>
                  <a:moveTo>
                    <a:pt x="1407659" y="582150"/>
                  </a:moveTo>
                  <a:lnTo>
                    <a:pt x="1408982" y="594581"/>
                  </a:lnTo>
                  <a:lnTo>
                    <a:pt x="1410040" y="607276"/>
                  </a:lnTo>
                  <a:lnTo>
                    <a:pt x="1411098" y="620237"/>
                  </a:lnTo>
                  <a:lnTo>
                    <a:pt x="1411098" y="633197"/>
                  </a:lnTo>
                  <a:lnTo>
                    <a:pt x="1411098" y="643512"/>
                  </a:lnTo>
                  <a:lnTo>
                    <a:pt x="1410834" y="653827"/>
                  </a:lnTo>
                  <a:lnTo>
                    <a:pt x="1535436" y="653827"/>
                  </a:lnTo>
                  <a:lnTo>
                    <a:pt x="1539139" y="653563"/>
                  </a:lnTo>
                  <a:lnTo>
                    <a:pt x="1542314" y="653034"/>
                  </a:lnTo>
                  <a:lnTo>
                    <a:pt x="1546018" y="652240"/>
                  </a:lnTo>
                  <a:lnTo>
                    <a:pt x="1549192" y="651182"/>
                  </a:lnTo>
                  <a:lnTo>
                    <a:pt x="1552631" y="649331"/>
                  </a:lnTo>
                  <a:lnTo>
                    <a:pt x="1555277" y="647744"/>
                  </a:lnTo>
                  <a:lnTo>
                    <a:pt x="1558187" y="645628"/>
                  </a:lnTo>
                  <a:lnTo>
                    <a:pt x="1560568" y="643247"/>
                  </a:lnTo>
                  <a:lnTo>
                    <a:pt x="1562949" y="640603"/>
                  </a:lnTo>
                  <a:lnTo>
                    <a:pt x="1565065" y="637958"/>
                  </a:lnTo>
                  <a:lnTo>
                    <a:pt x="1566917" y="635048"/>
                  </a:lnTo>
                  <a:lnTo>
                    <a:pt x="1568504" y="631874"/>
                  </a:lnTo>
                  <a:lnTo>
                    <a:pt x="1569562" y="628700"/>
                  </a:lnTo>
                  <a:lnTo>
                    <a:pt x="1570356" y="625262"/>
                  </a:lnTo>
                  <a:lnTo>
                    <a:pt x="1571150" y="621559"/>
                  </a:lnTo>
                  <a:lnTo>
                    <a:pt x="1571414" y="617856"/>
                  </a:lnTo>
                  <a:lnTo>
                    <a:pt x="1571150" y="614418"/>
                  </a:lnTo>
                  <a:lnTo>
                    <a:pt x="1570356" y="610715"/>
                  </a:lnTo>
                  <a:lnTo>
                    <a:pt x="1569562" y="607276"/>
                  </a:lnTo>
                  <a:lnTo>
                    <a:pt x="1568504" y="603838"/>
                  </a:lnTo>
                  <a:lnTo>
                    <a:pt x="1566917" y="600929"/>
                  </a:lnTo>
                  <a:lnTo>
                    <a:pt x="1565065" y="598019"/>
                  </a:lnTo>
                  <a:lnTo>
                    <a:pt x="1562949" y="595110"/>
                  </a:lnTo>
                  <a:lnTo>
                    <a:pt x="1560568" y="592729"/>
                  </a:lnTo>
                  <a:lnTo>
                    <a:pt x="1558187" y="590084"/>
                  </a:lnTo>
                  <a:lnTo>
                    <a:pt x="1555277" y="588233"/>
                  </a:lnTo>
                  <a:lnTo>
                    <a:pt x="1552631" y="586646"/>
                  </a:lnTo>
                  <a:lnTo>
                    <a:pt x="1549192" y="584794"/>
                  </a:lnTo>
                  <a:lnTo>
                    <a:pt x="1546018" y="583736"/>
                  </a:lnTo>
                  <a:lnTo>
                    <a:pt x="1542314" y="582943"/>
                  </a:lnTo>
                  <a:lnTo>
                    <a:pt x="1539139" y="582414"/>
                  </a:lnTo>
                  <a:lnTo>
                    <a:pt x="1535436" y="582150"/>
                  </a:lnTo>
                  <a:lnTo>
                    <a:pt x="1407659" y="582150"/>
                  </a:lnTo>
                  <a:close/>
                  <a:moveTo>
                    <a:pt x="530154" y="582150"/>
                  </a:moveTo>
                  <a:lnTo>
                    <a:pt x="526450" y="582414"/>
                  </a:lnTo>
                  <a:lnTo>
                    <a:pt x="522747" y="582943"/>
                  </a:lnTo>
                  <a:lnTo>
                    <a:pt x="519308" y="583736"/>
                  </a:lnTo>
                  <a:lnTo>
                    <a:pt x="516133" y="584794"/>
                  </a:lnTo>
                  <a:lnTo>
                    <a:pt x="512958" y="586646"/>
                  </a:lnTo>
                  <a:lnTo>
                    <a:pt x="509784" y="588233"/>
                  </a:lnTo>
                  <a:lnTo>
                    <a:pt x="507403" y="590084"/>
                  </a:lnTo>
                  <a:lnTo>
                    <a:pt x="504493" y="592729"/>
                  </a:lnTo>
                  <a:lnTo>
                    <a:pt x="502376" y="595110"/>
                  </a:lnTo>
                  <a:lnTo>
                    <a:pt x="500260" y="598019"/>
                  </a:lnTo>
                  <a:lnTo>
                    <a:pt x="498408" y="600929"/>
                  </a:lnTo>
                  <a:lnTo>
                    <a:pt x="497085" y="603838"/>
                  </a:lnTo>
                  <a:lnTo>
                    <a:pt x="495763" y="607276"/>
                  </a:lnTo>
                  <a:lnTo>
                    <a:pt x="494969" y="610715"/>
                  </a:lnTo>
                  <a:lnTo>
                    <a:pt x="494440" y="614418"/>
                  </a:lnTo>
                  <a:lnTo>
                    <a:pt x="494175" y="617856"/>
                  </a:lnTo>
                  <a:lnTo>
                    <a:pt x="494440" y="621559"/>
                  </a:lnTo>
                  <a:lnTo>
                    <a:pt x="494969" y="625262"/>
                  </a:lnTo>
                  <a:lnTo>
                    <a:pt x="495763" y="628700"/>
                  </a:lnTo>
                  <a:lnTo>
                    <a:pt x="497085" y="631874"/>
                  </a:lnTo>
                  <a:lnTo>
                    <a:pt x="498408" y="635048"/>
                  </a:lnTo>
                  <a:lnTo>
                    <a:pt x="500260" y="637958"/>
                  </a:lnTo>
                  <a:lnTo>
                    <a:pt x="502376" y="640603"/>
                  </a:lnTo>
                  <a:lnTo>
                    <a:pt x="504493" y="643247"/>
                  </a:lnTo>
                  <a:lnTo>
                    <a:pt x="507403" y="645628"/>
                  </a:lnTo>
                  <a:lnTo>
                    <a:pt x="509784" y="647744"/>
                  </a:lnTo>
                  <a:lnTo>
                    <a:pt x="512958" y="649331"/>
                  </a:lnTo>
                  <a:lnTo>
                    <a:pt x="516133" y="651182"/>
                  </a:lnTo>
                  <a:lnTo>
                    <a:pt x="519308" y="652240"/>
                  </a:lnTo>
                  <a:lnTo>
                    <a:pt x="522747" y="653034"/>
                  </a:lnTo>
                  <a:lnTo>
                    <a:pt x="526450" y="653563"/>
                  </a:lnTo>
                  <a:lnTo>
                    <a:pt x="530154" y="653827"/>
                  </a:lnTo>
                  <a:lnTo>
                    <a:pt x="654756" y="653827"/>
                  </a:lnTo>
                  <a:lnTo>
                    <a:pt x="654491" y="643512"/>
                  </a:lnTo>
                  <a:lnTo>
                    <a:pt x="654227" y="633197"/>
                  </a:lnTo>
                  <a:lnTo>
                    <a:pt x="654491" y="620237"/>
                  </a:lnTo>
                  <a:lnTo>
                    <a:pt x="655285" y="607276"/>
                  </a:lnTo>
                  <a:lnTo>
                    <a:pt x="656079" y="594581"/>
                  </a:lnTo>
                  <a:lnTo>
                    <a:pt x="657666" y="582150"/>
                  </a:lnTo>
                  <a:lnTo>
                    <a:pt x="530154" y="582150"/>
                  </a:lnTo>
                  <a:close/>
                  <a:moveTo>
                    <a:pt x="1010822" y="371475"/>
                  </a:moveTo>
                  <a:lnTo>
                    <a:pt x="1014779" y="372005"/>
                  </a:lnTo>
                  <a:lnTo>
                    <a:pt x="1018472" y="372270"/>
                  </a:lnTo>
                  <a:lnTo>
                    <a:pt x="1021902" y="373065"/>
                  </a:lnTo>
                  <a:lnTo>
                    <a:pt x="1025331" y="374126"/>
                  </a:lnTo>
                  <a:lnTo>
                    <a:pt x="1028497" y="375451"/>
                  </a:lnTo>
                  <a:lnTo>
                    <a:pt x="1031927" y="377306"/>
                  </a:lnTo>
                  <a:lnTo>
                    <a:pt x="1034565" y="379427"/>
                  </a:lnTo>
                  <a:lnTo>
                    <a:pt x="1037467" y="381813"/>
                  </a:lnTo>
                  <a:lnTo>
                    <a:pt x="1039841" y="384198"/>
                  </a:lnTo>
                  <a:lnTo>
                    <a:pt x="1041951" y="387114"/>
                  </a:lnTo>
                  <a:lnTo>
                    <a:pt x="1043798" y="389764"/>
                  </a:lnTo>
                  <a:lnTo>
                    <a:pt x="1045645" y="393210"/>
                  </a:lnTo>
                  <a:lnTo>
                    <a:pt x="1046964" y="396656"/>
                  </a:lnTo>
                  <a:lnTo>
                    <a:pt x="1048019" y="400102"/>
                  </a:lnTo>
                  <a:lnTo>
                    <a:pt x="1048547" y="403548"/>
                  </a:lnTo>
                  <a:lnTo>
                    <a:pt x="1049338" y="407523"/>
                  </a:lnTo>
                  <a:lnTo>
                    <a:pt x="1049074" y="411234"/>
                  </a:lnTo>
                  <a:lnTo>
                    <a:pt x="1048547" y="414945"/>
                  </a:lnTo>
                  <a:lnTo>
                    <a:pt x="1047755" y="418656"/>
                  </a:lnTo>
                  <a:lnTo>
                    <a:pt x="1046700" y="421837"/>
                  </a:lnTo>
                  <a:lnTo>
                    <a:pt x="1045381" y="425283"/>
                  </a:lnTo>
                  <a:lnTo>
                    <a:pt x="1043534" y="428463"/>
                  </a:lnTo>
                  <a:lnTo>
                    <a:pt x="1041424" y="431644"/>
                  </a:lnTo>
                  <a:lnTo>
                    <a:pt x="1039049" y="434030"/>
                  </a:lnTo>
                  <a:lnTo>
                    <a:pt x="1036675" y="436680"/>
                  </a:lnTo>
                  <a:lnTo>
                    <a:pt x="1033773" y="438801"/>
                  </a:lnTo>
                  <a:lnTo>
                    <a:pt x="1031135" y="440921"/>
                  </a:lnTo>
                  <a:lnTo>
                    <a:pt x="1027706" y="442512"/>
                  </a:lnTo>
                  <a:lnTo>
                    <a:pt x="1024276" y="443837"/>
                  </a:lnTo>
                  <a:lnTo>
                    <a:pt x="1020846" y="445162"/>
                  </a:lnTo>
                  <a:lnTo>
                    <a:pt x="1017417" y="445692"/>
                  </a:lnTo>
                  <a:lnTo>
                    <a:pt x="1013460" y="445957"/>
                  </a:lnTo>
                  <a:lnTo>
                    <a:pt x="1005809" y="446487"/>
                  </a:lnTo>
                  <a:lnTo>
                    <a:pt x="998422" y="447018"/>
                  </a:lnTo>
                  <a:lnTo>
                    <a:pt x="991563" y="447813"/>
                  </a:lnTo>
                  <a:lnTo>
                    <a:pt x="984704" y="448873"/>
                  </a:lnTo>
                  <a:lnTo>
                    <a:pt x="978373" y="450198"/>
                  </a:lnTo>
                  <a:lnTo>
                    <a:pt x="972305" y="451524"/>
                  </a:lnTo>
                  <a:lnTo>
                    <a:pt x="965973" y="453114"/>
                  </a:lnTo>
                  <a:lnTo>
                    <a:pt x="960433" y="454969"/>
                  </a:lnTo>
                  <a:lnTo>
                    <a:pt x="954893" y="456825"/>
                  </a:lnTo>
                  <a:lnTo>
                    <a:pt x="949881" y="458945"/>
                  </a:lnTo>
                  <a:lnTo>
                    <a:pt x="944868" y="461066"/>
                  </a:lnTo>
                  <a:lnTo>
                    <a:pt x="939856" y="463716"/>
                  </a:lnTo>
                  <a:lnTo>
                    <a:pt x="935371" y="466102"/>
                  </a:lnTo>
                  <a:lnTo>
                    <a:pt x="930886" y="468753"/>
                  </a:lnTo>
                  <a:lnTo>
                    <a:pt x="926665" y="471403"/>
                  </a:lnTo>
                  <a:lnTo>
                    <a:pt x="922444" y="474319"/>
                  </a:lnTo>
                  <a:lnTo>
                    <a:pt x="918487" y="477235"/>
                  </a:lnTo>
                  <a:lnTo>
                    <a:pt x="914530" y="480150"/>
                  </a:lnTo>
                  <a:lnTo>
                    <a:pt x="910837" y="483331"/>
                  </a:lnTo>
                  <a:lnTo>
                    <a:pt x="907671" y="486777"/>
                  </a:lnTo>
                  <a:lnTo>
                    <a:pt x="900812" y="493403"/>
                  </a:lnTo>
                  <a:lnTo>
                    <a:pt x="894744" y="500825"/>
                  </a:lnTo>
                  <a:lnTo>
                    <a:pt x="888940" y="508247"/>
                  </a:lnTo>
                  <a:lnTo>
                    <a:pt x="883928" y="516199"/>
                  </a:lnTo>
                  <a:lnTo>
                    <a:pt x="879443" y="524150"/>
                  </a:lnTo>
                  <a:lnTo>
                    <a:pt x="874958" y="532367"/>
                  </a:lnTo>
                  <a:lnTo>
                    <a:pt x="871529" y="540319"/>
                  </a:lnTo>
                  <a:lnTo>
                    <a:pt x="868099" y="548801"/>
                  </a:lnTo>
                  <a:lnTo>
                    <a:pt x="864933" y="557018"/>
                  </a:lnTo>
                  <a:lnTo>
                    <a:pt x="862559" y="565235"/>
                  </a:lnTo>
                  <a:lnTo>
                    <a:pt x="860185" y="573452"/>
                  </a:lnTo>
                  <a:lnTo>
                    <a:pt x="858338" y="580874"/>
                  </a:lnTo>
                  <a:lnTo>
                    <a:pt x="856491" y="588295"/>
                  </a:lnTo>
                  <a:lnTo>
                    <a:pt x="855436" y="595187"/>
                  </a:lnTo>
                  <a:lnTo>
                    <a:pt x="853589" y="607645"/>
                  </a:lnTo>
                  <a:lnTo>
                    <a:pt x="852270" y="617717"/>
                  </a:lnTo>
                  <a:lnTo>
                    <a:pt x="852006" y="624874"/>
                  </a:lnTo>
                  <a:lnTo>
                    <a:pt x="851743" y="627789"/>
                  </a:lnTo>
                  <a:lnTo>
                    <a:pt x="851743" y="631765"/>
                  </a:lnTo>
                  <a:lnTo>
                    <a:pt x="851215" y="635476"/>
                  </a:lnTo>
                  <a:lnTo>
                    <a:pt x="850160" y="638922"/>
                  </a:lnTo>
                  <a:lnTo>
                    <a:pt x="849104" y="642633"/>
                  </a:lnTo>
                  <a:lnTo>
                    <a:pt x="847258" y="645549"/>
                  </a:lnTo>
                  <a:lnTo>
                    <a:pt x="845675" y="648729"/>
                  </a:lnTo>
                  <a:lnTo>
                    <a:pt x="843301" y="651645"/>
                  </a:lnTo>
                  <a:lnTo>
                    <a:pt x="841190" y="654296"/>
                  </a:lnTo>
                  <a:lnTo>
                    <a:pt x="838288" y="656681"/>
                  </a:lnTo>
                  <a:lnTo>
                    <a:pt x="835650" y="658802"/>
                  </a:lnTo>
                  <a:lnTo>
                    <a:pt x="832484" y="660657"/>
                  </a:lnTo>
                  <a:lnTo>
                    <a:pt x="829319" y="662247"/>
                  </a:lnTo>
                  <a:lnTo>
                    <a:pt x="826153" y="663308"/>
                  </a:lnTo>
                  <a:lnTo>
                    <a:pt x="822459" y="664103"/>
                  </a:lnTo>
                  <a:lnTo>
                    <a:pt x="818766" y="664898"/>
                  </a:lnTo>
                  <a:lnTo>
                    <a:pt x="814809" y="665163"/>
                  </a:lnTo>
                  <a:lnTo>
                    <a:pt x="811115" y="664898"/>
                  </a:lnTo>
                  <a:lnTo>
                    <a:pt x="807686" y="664103"/>
                  </a:lnTo>
                  <a:lnTo>
                    <a:pt x="803993" y="663308"/>
                  </a:lnTo>
                  <a:lnTo>
                    <a:pt x="800563" y="662247"/>
                  </a:lnTo>
                  <a:lnTo>
                    <a:pt x="797133" y="660657"/>
                  </a:lnTo>
                  <a:lnTo>
                    <a:pt x="794495" y="658802"/>
                  </a:lnTo>
                  <a:lnTo>
                    <a:pt x="791330" y="656681"/>
                  </a:lnTo>
                  <a:lnTo>
                    <a:pt x="788691" y="654296"/>
                  </a:lnTo>
                  <a:lnTo>
                    <a:pt x="786317" y="651645"/>
                  </a:lnTo>
                  <a:lnTo>
                    <a:pt x="784207" y="648729"/>
                  </a:lnTo>
                  <a:lnTo>
                    <a:pt x="782360" y="645549"/>
                  </a:lnTo>
                  <a:lnTo>
                    <a:pt x="781041" y="642633"/>
                  </a:lnTo>
                  <a:lnTo>
                    <a:pt x="779458" y="638922"/>
                  </a:lnTo>
                  <a:lnTo>
                    <a:pt x="778667" y="635476"/>
                  </a:lnTo>
                  <a:lnTo>
                    <a:pt x="778139" y="631765"/>
                  </a:lnTo>
                  <a:lnTo>
                    <a:pt x="777875" y="627789"/>
                  </a:lnTo>
                  <a:lnTo>
                    <a:pt x="778139" y="623814"/>
                  </a:lnTo>
                  <a:lnTo>
                    <a:pt x="778667" y="613741"/>
                  </a:lnTo>
                  <a:lnTo>
                    <a:pt x="779194" y="606850"/>
                  </a:lnTo>
                  <a:lnTo>
                    <a:pt x="780249" y="598898"/>
                  </a:lnTo>
                  <a:lnTo>
                    <a:pt x="781305" y="590151"/>
                  </a:lnTo>
                  <a:lnTo>
                    <a:pt x="782888" y="580343"/>
                  </a:lnTo>
                  <a:lnTo>
                    <a:pt x="785262" y="569741"/>
                  </a:lnTo>
                  <a:lnTo>
                    <a:pt x="787636" y="558343"/>
                  </a:lnTo>
                  <a:lnTo>
                    <a:pt x="790802" y="546681"/>
                  </a:lnTo>
                  <a:lnTo>
                    <a:pt x="794759" y="534223"/>
                  </a:lnTo>
                  <a:lnTo>
                    <a:pt x="799508" y="521500"/>
                  </a:lnTo>
                  <a:lnTo>
                    <a:pt x="801882" y="515138"/>
                  </a:lnTo>
                  <a:lnTo>
                    <a:pt x="804784" y="508247"/>
                  </a:lnTo>
                  <a:lnTo>
                    <a:pt x="807950" y="501885"/>
                  </a:lnTo>
                  <a:lnTo>
                    <a:pt x="810852" y="495524"/>
                  </a:lnTo>
                  <a:lnTo>
                    <a:pt x="814545" y="488632"/>
                  </a:lnTo>
                  <a:lnTo>
                    <a:pt x="818238" y="482271"/>
                  </a:lnTo>
                  <a:lnTo>
                    <a:pt x="823515" y="473259"/>
                  </a:lnTo>
                  <a:lnTo>
                    <a:pt x="829319" y="464512"/>
                  </a:lnTo>
                  <a:lnTo>
                    <a:pt x="835914" y="456030"/>
                  </a:lnTo>
                  <a:lnTo>
                    <a:pt x="842773" y="447548"/>
                  </a:lnTo>
                  <a:lnTo>
                    <a:pt x="850160" y="439331"/>
                  </a:lnTo>
                  <a:lnTo>
                    <a:pt x="858338" y="431379"/>
                  </a:lnTo>
                  <a:lnTo>
                    <a:pt x="867044" y="423692"/>
                  </a:lnTo>
                  <a:lnTo>
                    <a:pt x="876013" y="416270"/>
                  </a:lnTo>
                  <a:lnTo>
                    <a:pt x="882345" y="411499"/>
                  </a:lnTo>
                  <a:lnTo>
                    <a:pt x="888940" y="406993"/>
                  </a:lnTo>
                  <a:lnTo>
                    <a:pt x="896063" y="402752"/>
                  </a:lnTo>
                  <a:lnTo>
                    <a:pt x="903450" y="398776"/>
                  </a:lnTo>
                  <a:lnTo>
                    <a:pt x="910837" y="395066"/>
                  </a:lnTo>
                  <a:lnTo>
                    <a:pt x="918751" y="391620"/>
                  </a:lnTo>
                  <a:lnTo>
                    <a:pt x="926929" y="388174"/>
                  </a:lnTo>
                  <a:lnTo>
                    <a:pt x="935371" y="384993"/>
                  </a:lnTo>
                  <a:lnTo>
                    <a:pt x="943549" y="382343"/>
                  </a:lnTo>
                  <a:lnTo>
                    <a:pt x="952519" y="379957"/>
                  </a:lnTo>
                  <a:lnTo>
                    <a:pt x="961489" y="377837"/>
                  </a:lnTo>
                  <a:lnTo>
                    <a:pt x="970986" y="375716"/>
                  </a:lnTo>
                  <a:lnTo>
                    <a:pt x="980747" y="374391"/>
                  </a:lnTo>
                  <a:lnTo>
                    <a:pt x="990508" y="373065"/>
                  </a:lnTo>
                  <a:lnTo>
                    <a:pt x="1000533" y="372270"/>
                  </a:lnTo>
                  <a:lnTo>
                    <a:pt x="1010822" y="371475"/>
                  </a:lnTo>
                  <a:close/>
                  <a:moveTo>
                    <a:pt x="1024065" y="303903"/>
                  </a:moveTo>
                  <a:lnTo>
                    <a:pt x="1016128" y="304432"/>
                  </a:lnTo>
                  <a:lnTo>
                    <a:pt x="1001049" y="305490"/>
                  </a:lnTo>
                  <a:lnTo>
                    <a:pt x="997875" y="305754"/>
                  </a:lnTo>
                  <a:lnTo>
                    <a:pt x="990467" y="306548"/>
                  </a:lnTo>
                  <a:lnTo>
                    <a:pt x="983060" y="307606"/>
                  </a:lnTo>
                  <a:lnTo>
                    <a:pt x="975388" y="308928"/>
                  </a:lnTo>
                  <a:lnTo>
                    <a:pt x="968245" y="310251"/>
                  </a:lnTo>
                  <a:lnTo>
                    <a:pt x="960838" y="311573"/>
                  </a:lnTo>
                  <a:lnTo>
                    <a:pt x="953430" y="313424"/>
                  </a:lnTo>
                  <a:lnTo>
                    <a:pt x="946288" y="315276"/>
                  </a:lnTo>
                  <a:lnTo>
                    <a:pt x="938880" y="317392"/>
                  </a:lnTo>
                  <a:lnTo>
                    <a:pt x="915071" y="324269"/>
                  </a:lnTo>
                  <a:lnTo>
                    <a:pt x="915336" y="325591"/>
                  </a:lnTo>
                  <a:lnTo>
                    <a:pt x="904754" y="330088"/>
                  </a:lnTo>
                  <a:lnTo>
                    <a:pt x="893907" y="334584"/>
                  </a:lnTo>
                  <a:lnTo>
                    <a:pt x="883590" y="340138"/>
                  </a:lnTo>
                  <a:lnTo>
                    <a:pt x="873537" y="345428"/>
                  </a:lnTo>
                  <a:lnTo>
                    <a:pt x="863749" y="350983"/>
                  </a:lnTo>
                  <a:lnTo>
                    <a:pt x="853961" y="357066"/>
                  </a:lnTo>
                  <a:lnTo>
                    <a:pt x="844437" y="363678"/>
                  </a:lnTo>
                  <a:lnTo>
                    <a:pt x="835178" y="370291"/>
                  </a:lnTo>
                  <a:lnTo>
                    <a:pt x="826183" y="377432"/>
                  </a:lnTo>
                  <a:lnTo>
                    <a:pt x="817453" y="384573"/>
                  </a:lnTo>
                  <a:lnTo>
                    <a:pt x="808987" y="392508"/>
                  </a:lnTo>
                  <a:lnTo>
                    <a:pt x="800522" y="400443"/>
                  </a:lnTo>
                  <a:lnTo>
                    <a:pt x="792585" y="408642"/>
                  </a:lnTo>
                  <a:lnTo>
                    <a:pt x="785178" y="416841"/>
                  </a:lnTo>
                  <a:lnTo>
                    <a:pt x="777771" y="425570"/>
                  </a:lnTo>
                  <a:lnTo>
                    <a:pt x="770363" y="434562"/>
                  </a:lnTo>
                  <a:lnTo>
                    <a:pt x="762956" y="445407"/>
                  </a:lnTo>
                  <a:lnTo>
                    <a:pt x="755813" y="455986"/>
                  </a:lnTo>
                  <a:lnTo>
                    <a:pt x="748935" y="467095"/>
                  </a:lnTo>
                  <a:lnTo>
                    <a:pt x="742586" y="478468"/>
                  </a:lnTo>
                  <a:lnTo>
                    <a:pt x="736766" y="490106"/>
                  </a:lnTo>
                  <a:lnTo>
                    <a:pt x="731210" y="502008"/>
                  </a:lnTo>
                  <a:lnTo>
                    <a:pt x="726184" y="514439"/>
                  </a:lnTo>
                  <a:lnTo>
                    <a:pt x="721687" y="526606"/>
                  </a:lnTo>
                  <a:lnTo>
                    <a:pt x="717718" y="539302"/>
                  </a:lnTo>
                  <a:lnTo>
                    <a:pt x="714015" y="552262"/>
                  </a:lnTo>
                  <a:lnTo>
                    <a:pt x="710840" y="565222"/>
                  </a:lnTo>
                  <a:lnTo>
                    <a:pt x="708724" y="578447"/>
                  </a:lnTo>
                  <a:lnTo>
                    <a:pt x="706607" y="591936"/>
                  </a:lnTo>
                  <a:lnTo>
                    <a:pt x="705285" y="605689"/>
                  </a:lnTo>
                  <a:lnTo>
                    <a:pt x="704491" y="619443"/>
                  </a:lnTo>
                  <a:lnTo>
                    <a:pt x="704226" y="633197"/>
                  </a:lnTo>
                  <a:lnTo>
                    <a:pt x="704226" y="642983"/>
                  </a:lnTo>
                  <a:lnTo>
                    <a:pt x="704491" y="652769"/>
                  </a:lnTo>
                  <a:lnTo>
                    <a:pt x="705020" y="662026"/>
                  </a:lnTo>
                  <a:lnTo>
                    <a:pt x="705549" y="671284"/>
                  </a:lnTo>
                  <a:lnTo>
                    <a:pt x="706607" y="680541"/>
                  </a:lnTo>
                  <a:lnTo>
                    <a:pt x="707930" y="689269"/>
                  </a:lnTo>
                  <a:lnTo>
                    <a:pt x="708988" y="697998"/>
                  </a:lnTo>
                  <a:lnTo>
                    <a:pt x="710311" y="706461"/>
                  </a:lnTo>
                  <a:lnTo>
                    <a:pt x="712163" y="714661"/>
                  </a:lnTo>
                  <a:lnTo>
                    <a:pt x="713750" y="722595"/>
                  </a:lnTo>
                  <a:lnTo>
                    <a:pt x="715602" y="730266"/>
                  </a:lnTo>
                  <a:lnTo>
                    <a:pt x="717983" y="738200"/>
                  </a:lnTo>
                  <a:lnTo>
                    <a:pt x="720099" y="745342"/>
                  </a:lnTo>
                  <a:lnTo>
                    <a:pt x="722480" y="752748"/>
                  </a:lnTo>
                  <a:lnTo>
                    <a:pt x="724861" y="759624"/>
                  </a:lnTo>
                  <a:lnTo>
                    <a:pt x="727507" y="766766"/>
                  </a:lnTo>
                  <a:lnTo>
                    <a:pt x="731739" y="776816"/>
                  </a:lnTo>
                  <a:lnTo>
                    <a:pt x="736237" y="786338"/>
                  </a:lnTo>
                  <a:lnTo>
                    <a:pt x="740734" y="795595"/>
                  </a:lnTo>
                  <a:lnTo>
                    <a:pt x="745760" y="804324"/>
                  </a:lnTo>
                  <a:lnTo>
                    <a:pt x="750522" y="812788"/>
                  </a:lnTo>
                  <a:lnTo>
                    <a:pt x="755549" y="820987"/>
                  </a:lnTo>
                  <a:lnTo>
                    <a:pt x="760840" y="828922"/>
                  </a:lnTo>
                  <a:lnTo>
                    <a:pt x="766131" y="836327"/>
                  </a:lnTo>
                  <a:lnTo>
                    <a:pt x="771686" y="843469"/>
                  </a:lnTo>
                  <a:lnTo>
                    <a:pt x="776977" y="850346"/>
                  </a:lnTo>
                  <a:lnTo>
                    <a:pt x="782268" y="856958"/>
                  </a:lnTo>
                  <a:lnTo>
                    <a:pt x="787824" y="863041"/>
                  </a:lnTo>
                  <a:lnTo>
                    <a:pt x="798141" y="875208"/>
                  </a:lnTo>
                  <a:lnTo>
                    <a:pt x="808458" y="885788"/>
                  </a:lnTo>
                  <a:lnTo>
                    <a:pt x="826977" y="905096"/>
                  </a:lnTo>
                  <a:lnTo>
                    <a:pt x="834649" y="913824"/>
                  </a:lnTo>
                  <a:lnTo>
                    <a:pt x="841262" y="921759"/>
                  </a:lnTo>
                  <a:lnTo>
                    <a:pt x="844172" y="925726"/>
                  </a:lnTo>
                  <a:lnTo>
                    <a:pt x="846553" y="929165"/>
                  </a:lnTo>
                  <a:lnTo>
                    <a:pt x="848934" y="932338"/>
                  </a:lnTo>
                  <a:lnTo>
                    <a:pt x="850521" y="935512"/>
                  </a:lnTo>
                  <a:lnTo>
                    <a:pt x="851844" y="938686"/>
                  </a:lnTo>
                  <a:lnTo>
                    <a:pt x="852902" y="941067"/>
                  </a:lnTo>
                  <a:lnTo>
                    <a:pt x="853961" y="943976"/>
                  </a:lnTo>
                  <a:lnTo>
                    <a:pt x="854490" y="946092"/>
                  </a:lnTo>
                  <a:lnTo>
                    <a:pt x="856341" y="957994"/>
                  </a:lnTo>
                  <a:lnTo>
                    <a:pt x="857929" y="969896"/>
                  </a:lnTo>
                  <a:lnTo>
                    <a:pt x="858987" y="981799"/>
                  </a:lnTo>
                  <a:lnTo>
                    <a:pt x="859781" y="993436"/>
                  </a:lnTo>
                  <a:lnTo>
                    <a:pt x="860310" y="1003752"/>
                  </a:lnTo>
                  <a:lnTo>
                    <a:pt x="860574" y="1012744"/>
                  </a:lnTo>
                  <a:lnTo>
                    <a:pt x="860574" y="1025176"/>
                  </a:lnTo>
                  <a:lnTo>
                    <a:pt x="860574" y="1026762"/>
                  </a:lnTo>
                  <a:lnTo>
                    <a:pt x="860574" y="1027291"/>
                  </a:lnTo>
                  <a:lnTo>
                    <a:pt x="860574" y="1027556"/>
                  </a:lnTo>
                  <a:lnTo>
                    <a:pt x="860574" y="1027820"/>
                  </a:lnTo>
                  <a:lnTo>
                    <a:pt x="860839" y="1031788"/>
                  </a:lnTo>
                  <a:lnTo>
                    <a:pt x="861103" y="1036020"/>
                  </a:lnTo>
                  <a:lnTo>
                    <a:pt x="861632" y="1039987"/>
                  </a:lnTo>
                  <a:lnTo>
                    <a:pt x="862161" y="1043955"/>
                  </a:lnTo>
                  <a:lnTo>
                    <a:pt x="863220" y="1047922"/>
                  </a:lnTo>
                  <a:lnTo>
                    <a:pt x="864278" y="1051360"/>
                  </a:lnTo>
                  <a:lnTo>
                    <a:pt x="865601" y="1055063"/>
                  </a:lnTo>
                  <a:lnTo>
                    <a:pt x="867188" y="1058766"/>
                  </a:lnTo>
                  <a:lnTo>
                    <a:pt x="868511" y="1062469"/>
                  </a:lnTo>
                  <a:lnTo>
                    <a:pt x="870362" y="1065643"/>
                  </a:lnTo>
                  <a:lnTo>
                    <a:pt x="872479" y="1069081"/>
                  </a:lnTo>
                  <a:lnTo>
                    <a:pt x="874331" y="1072255"/>
                  </a:lnTo>
                  <a:lnTo>
                    <a:pt x="876712" y="1075694"/>
                  </a:lnTo>
                  <a:lnTo>
                    <a:pt x="878828" y="1078339"/>
                  </a:lnTo>
                  <a:lnTo>
                    <a:pt x="881473" y="1081513"/>
                  </a:lnTo>
                  <a:lnTo>
                    <a:pt x="884119" y="1083893"/>
                  </a:lnTo>
                  <a:lnTo>
                    <a:pt x="887029" y="1086802"/>
                  </a:lnTo>
                  <a:lnTo>
                    <a:pt x="889939" y="1089447"/>
                  </a:lnTo>
                  <a:lnTo>
                    <a:pt x="892849" y="1091563"/>
                  </a:lnTo>
                  <a:lnTo>
                    <a:pt x="896024" y="1093944"/>
                  </a:lnTo>
                  <a:lnTo>
                    <a:pt x="899198" y="1095795"/>
                  </a:lnTo>
                  <a:lnTo>
                    <a:pt x="902373" y="1097647"/>
                  </a:lnTo>
                  <a:lnTo>
                    <a:pt x="905812" y="1099763"/>
                  </a:lnTo>
                  <a:lnTo>
                    <a:pt x="909516" y="1101085"/>
                  </a:lnTo>
                  <a:lnTo>
                    <a:pt x="913219" y="1102408"/>
                  </a:lnTo>
                  <a:lnTo>
                    <a:pt x="916658" y="1103994"/>
                  </a:lnTo>
                  <a:lnTo>
                    <a:pt x="920627" y="1105052"/>
                  </a:lnTo>
                  <a:lnTo>
                    <a:pt x="924330" y="1105846"/>
                  </a:lnTo>
                  <a:lnTo>
                    <a:pt x="928298" y="1106375"/>
                  </a:lnTo>
                  <a:lnTo>
                    <a:pt x="932267" y="1106904"/>
                  </a:lnTo>
                  <a:lnTo>
                    <a:pt x="936499" y="1107433"/>
                  </a:lnTo>
                  <a:lnTo>
                    <a:pt x="940468" y="1107697"/>
                  </a:lnTo>
                  <a:lnTo>
                    <a:pt x="1124857" y="1107697"/>
                  </a:lnTo>
                  <a:lnTo>
                    <a:pt x="1129090" y="1107433"/>
                  </a:lnTo>
                  <a:lnTo>
                    <a:pt x="1133058" y="1106904"/>
                  </a:lnTo>
                  <a:lnTo>
                    <a:pt x="1137027" y="1106375"/>
                  </a:lnTo>
                  <a:lnTo>
                    <a:pt x="1140730" y="1105846"/>
                  </a:lnTo>
                  <a:lnTo>
                    <a:pt x="1144699" y="1105052"/>
                  </a:lnTo>
                  <a:lnTo>
                    <a:pt x="1148667" y="1103994"/>
                  </a:lnTo>
                  <a:lnTo>
                    <a:pt x="1152370" y="1102408"/>
                  </a:lnTo>
                  <a:lnTo>
                    <a:pt x="1156074" y="1101085"/>
                  </a:lnTo>
                  <a:lnTo>
                    <a:pt x="1159513" y="1099763"/>
                  </a:lnTo>
                  <a:lnTo>
                    <a:pt x="1162688" y="1097647"/>
                  </a:lnTo>
                  <a:lnTo>
                    <a:pt x="1166127" y="1095795"/>
                  </a:lnTo>
                  <a:lnTo>
                    <a:pt x="1169566" y="1093944"/>
                  </a:lnTo>
                  <a:lnTo>
                    <a:pt x="1172476" y="1091563"/>
                  </a:lnTo>
                  <a:lnTo>
                    <a:pt x="1175651" y="1089447"/>
                  </a:lnTo>
                  <a:lnTo>
                    <a:pt x="1178561" y="1086802"/>
                  </a:lnTo>
                  <a:lnTo>
                    <a:pt x="1181206" y="1083893"/>
                  </a:lnTo>
                  <a:lnTo>
                    <a:pt x="1183852" y="1081248"/>
                  </a:lnTo>
                  <a:lnTo>
                    <a:pt x="1186233" y="1078339"/>
                  </a:lnTo>
                  <a:lnTo>
                    <a:pt x="1188878" y="1075429"/>
                  </a:lnTo>
                  <a:lnTo>
                    <a:pt x="1190994" y="1072255"/>
                  </a:lnTo>
                  <a:lnTo>
                    <a:pt x="1193111" y="1069081"/>
                  </a:lnTo>
                  <a:lnTo>
                    <a:pt x="1194963" y="1065643"/>
                  </a:lnTo>
                  <a:lnTo>
                    <a:pt x="1196814" y="1062469"/>
                  </a:lnTo>
                  <a:lnTo>
                    <a:pt x="1198402" y="1058766"/>
                  </a:lnTo>
                  <a:lnTo>
                    <a:pt x="1199725" y="1055063"/>
                  </a:lnTo>
                  <a:lnTo>
                    <a:pt x="1201047" y="1051360"/>
                  </a:lnTo>
                  <a:lnTo>
                    <a:pt x="1202105" y="1047922"/>
                  </a:lnTo>
                  <a:lnTo>
                    <a:pt x="1202899" y="1043955"/>
                  </a:lnTo>
                  <a:lnTo>
                    <a:pt x="1203693" y="1039987"/>
                  </a:lnTo>
                  <a:lnTo>
                    <a:pt x="1204222" y="1036020"/>
                  </a:lnTo>
                  <a:lnTo>
                    <a:pt x="1204486" y="1031788"/>
                  </a:lnTo>
                  <a:lnTo>
                    <a:pt x="1204486" y="1027820"/>
                  </a:lnTo>
                  <a:lnTo>
                    <a:pt x="1204486" y="1027556"/>
                  </a:lnTo>
                  <a:lnTo>
                    <a:pt x="1204486" y="1027291"/>
                  </a:lnTo>
                  <a:lnTo>
                    <a:pt x="1204486" y="1026762"/>
                  </a:lnTo>
                  <a:lnTo>
                    <a:pt x="1204486" y="1025176"/>
                  </a:lnTo>
                  <a:lnTo>
                    <a:pt x="1204751" y="1013009"/>
                  </a:lnTo>
                  <a:lnTo>
                    <a:pt x="1205280" y="1004016"/>
                  </a:lnTo>
                  <a:lnTo>
                    <a:pt x="1205809" y="993701"/>
                  </a:lnTo>
                  <a:lnTo>
                    <a:pt x="1206338" y="982063"/>
                  </a:lnTo>
                  <a:lnTo>
                    <a:pt x="1207661" y="969896"/>
                  </a:lnTo>
                  <a:lnTo>
                    <a:pt x="1208984" y="957994"/>
                  </a:lnTo>
                  <a:lnTo>
                    <a:pt x="1211100" y="946092"/>
                  </a:lnTo>
                  <a:lnTo>
                    <a:pt x="1211894" y="943183"/>
                  </a:lnTo>
                  <a:lnTo>
                    <a:pt x="1212952" y="939480"/>
                  </a:lnTo>
                  <a:lnTo>
                    <a:pt x="1215068" y="935512"/>
                  </a:lnTo>
                  <a:lnTo>
                    <a:pt x="1217185" y="931280"/>
                  </a:lnTo>
                  <a:lnTo>
                    <a:pt x="1220095" y="927313"/>
                  </a:lnTo>
                  <a:lnTo>
                    <a:pt x="1223005" y="923081"/>
                  </a:lnTo>
                  <a:lnTo>
                    <a:pt x="1226708" y="918585"/>
                  </a:lnTo>
                  <a:lnTo>
                    <a:pt x="1230677" y="913824"/>
                  </a:lnTo>
                  <a:lnTo>
                    <a:pt x="1239936" y="903773"/>
                  </a:lnTo>
                  <a:lnTo>
                    <a:pt x="1250253" y="892929"/>
                  </a:lnTo>
                  <a:lnTo>
                    <a:pt x="1258719" y="883936"/>
                  </a:lnTo>
                  <a:lnTo>
                    <a:pt x="1267713" y="873885"/>
                  </a:lnTo>
                  <a:lnTo>
                    <a:pt x="1276972" y="863570"/>
                  </a:lnTo>
                  <a:lnTo>
                    <a:pt x="1286496" y="852461"/>
                  </a:lnTo>
                  <a:lnTo>
                    <a:pt x="1296020" y="840559"/>
                  </a:lnTo>
                  <a:lnTo>
                    <a:pt x="1300517" y="834211"/>
                  </a:lnTo>
                  <a:lnTo>
                    <a:pt x="1305279" y="827335"/>
                  </a:lnTo>
                  <a:lnTo>
                    <a:pt x="1309776" y="820722"/>
                  </a:lnTo>
                  <a:lnTo>
                    <a:pt x="1314274" y="813581"/>
                  </a:lnTo>
                  <a:lnTo>
                    <a:pt x="1318506" y="806175"/>
                  </a:lnTo>
                  <a:lnTo>
                    <a:pt x="1322739" y="798505"/>
                  </a:lnTo>
                  <a:lnTo>
                    <a:pt x="1326972" y="790570"/>
                  </a:lnTo>
                  <a:lnTo>
                    <a:pt x="1330940" y="782371"/>
                  </a:lnTo>
                  <a:lnTo>
                    <a:pt x="1334908" y="773907"/>
                  </a:lnTo>
                  <a:lnTo>
                    <a:pt x="1338612" y="765179"/>
                  </a:lnTo>
                  <a:lnTo>
                    <a:pt x="1341787" y="755922"/>
                  </a:lnTo>
                  <a:lnTo>
                    <a:pt x="1344961" y="746135"/>
                  </a:lnTo>
                  <a:lnTo>
                    <a:pt x="1347871" y="736614"/>
                  </a:lnTo>
                  <a:lnTo>
                    <a:pt x="1350517" y="726563"/>
                  </a:lnTo>
                  <a:lnTo>
                    <a:pt x="1352898" y="715983"/>
                  </a:lnTo>
                  <a:lnTo>
                    <a:pt x="1355014" y="705403"/>
                  </a:lnTo>
                  <a:lnTo>
                    <a:pt x="1357130" y="694030"/>
                  </a:lnTo>
                  <a:lnTo>
                    <a:pt x="1358453" y="682657"/>
                  </a:lnTo>
                  <a:lnTo>
                    <a:pt x="1359511" y="670755"/>
                  </a:lnTo>
                  <a:lnTo>
                    <a:pt x="1360834" y="658588"/>
                  </a:lnTo>
                  <a:lnTo>
                    <a:pt x="1361099" y="646157"/>
                  </a:lnTo>
                  <a:lnTo>
                    <a:pt x="1361363" y="633197"/>
                  </a:lnTo>
                  <a:lnTo>
                    <a:pt x="1361099" y="619443"/>
                  </a:lnTo>
                  <a:lnTo>
                    <a:pt x="1360041" y="605689"/>
                  </a:lnTo>
                  <a:lnTo>
                    <a:pt x="1358718" y="591936"/>
                  </a:lnTo>
                  <a:lnTo>
                    <a:pt x="1356866" y="578447"/>
                  </a:lnTo>
                  <a:lnTo>
                    <a:pt x="1354220" y="565222"/>
                  </a:lnTo>
                  <a:lnTo>
                    <a:pt x="1351046" y="552262"/>
                  </a:lnTo>
                  <a:lnTo>
                    <a:pt x="1347871" y="539302"/>
                  </a:lnTo>
                  <a:lnTo>
                    <a:pt x="1343639" y="526606"/>
                  </a:lnTo>
                  <a:lnTo>
                    <a:pt x="1339141" y="514439"/>
                  </a:lnTo>
                  <a:lnTo>
                    <a:pt x="1334115" y="502008"/>
                  </a:lnTo>
                  <a:lnTo>
                    <a:pt x="1328824" y="490106"/>
                  </a:lnTo>
                  <a:lnTo>
                    <a:pt x="1322739" y="478468"/>
                  </a:lnTo>
                  <a:lnTo>
                    <a:pt x="1316390" y="467095"/>
                  </a:lnTo>
                  <a:lnTo>
                    <a:pt x="1309512" y="455986"/>
                  </a:lnTo>
                  <a:lnTo>
                    <a:pt x="1302369" y="445407"/>
                  </a:lnTo>
                  <a:lnTo>
                    <a:pt x="1294697" y="434562"/>
                  </a:lnTo>
                  <a:lnTo>
                    <a:pt x="1287819" y="425570"/>
                  </a:lnTo>
                  <a:lnTo>
                    <a:pt x="1280412" y="416841"/>
                  </a:lnTo>
                  <a:lnTo>
                    <a:pt x="1272740" y="408642"/>
                  </a:lnTo>
                  <a:lnTo>
                    <a:pt x="1265068" y="400443"/>
                  </a:lnTo>
                  <a:lnTo>
                    <a:pt x="1256867" y="392508"/>
                  </a:lnTo>
                  <a:lnTo>
                    <a:pt x="1248401" y="384838"/>
                  </a:lnTo>
                  <a:lnTo>
                    <a:pt x="1239671" y="377696"/>
                  </a:lnTo>
                  <a:lnTo>
                    <a:pt x="1230677" y="370555"/>
                  </a:lnTo>
                  <a:lnTo>
                    <a:pt x="1221417" y="363943"/>
                  </a:lnTo>
                  <a:lnTo>
                    <a:pt x="1211894" y="357330"/>
                  </a:lnTo>
                  <a:lnTo>
                    <a:pt x="1202370" y="351247"/>
                  </a:lnTo>
                  <a:lnTo>
                    <a:pt x="1192317" y="345693"/>
                  </a:lnTo>
                  <a:lnTo>
                    <a:pt x="1182000" y="340403"/>
                  </a:lnTo>
                  <a:lnTo>
                    <a:pt x="1171947" y="334848"/>
                  </a:lnTo>
                  <a:lnTo>
                    <a:pt x="1161365" y="330352"/>
                  </a:lnTo>
                  <a:lnTo>
                    <a:pt x="1150783" y="325856"/>
                  </a:lnTo>
                  <a:lnTo>
                    <a:pt x="1151048" y="324269"/>
                  </a:lnTo>
                  <a:lnTo>
                    <a:pt x="1126180" y="317392"/>
                  </a:lnTo>
                  <a:lnTo>
                    <a:pt x="1119302" y="315276"/>
                  </a:lnTo>
                  <a:lnTo>
                    <a:pt x="1111895" y="313424"/>
                  </a:lnTo>
                  <a:lnTo>
                    <a:pt x="1104752" y="311573"/>
                  </a:lnTo>
                  <a:lnTo>
                    <a:pt x="1097345" y="310251"/>
                  </a:lnTo>
                  <a:lnTo>
                    <a:pt x="1089673" y="308928"/>
                  </a:lnTo>
                  <a:lnTo>
                    <a:pt x="1082530" y="307606"/>
                  </a:lnTo>
                  <a:lnTo>
                    <a:pt x="1074858" y="306548"/>
                  </a:lnTo>
                  <a:lnTo>
                    <a:pt x="1067186" y="305754"/>
                  </a:lnTo>
                  <a:lnTo>
                    <a:pt x="1064541" y="305490"/>
                  </a:lnTo>
                  <a:lnTo>
                    <a:pt x="1064276" y="305490"/>
                  </a:lnTo>
                  <a:lnTo>
                    <a:pt x="1049197" y="304432"/>
                  </a:lnTo>
                  <a:lnTo>
                    <a:pt x="1041525" y="303903"/>
                  </a:lnTo>
                  <a:lnTo>
                    <a:pt x="1033588" y="303903"/>
                  </a:lnTo>
                  <a:lnTo>
                    <a:pt x="1032795" y="303903"/>
                  </a:lnTo>
                  <a:lnTo>
                    <a:pt x="1032530" y="303903"/>
                  </a:lnTo>
                  <a:lnTo>
                    <a:pt x="1032001" y="303903"/>
                  </a:lnTo>
                  <a:lnTo>
                    <a:pt x="1024065" y="303903"/>
                  </a:lnTo>
                  <a:close/>
                  <a:moveTo>
                    <a:pt x="1388083" y="226671"/>
                  </a:moveTo>
                  <a:lnTo>
                    <a:pt x="1384643" y="226935"/>
                  </a:lnTo>
                  <a:lnTo>
                    <a:pt x="1381204" y="227464"/>
                  </a:lnTo>
                  <a:lnTo>
                    <a:pt x="1377765" y="228258"/>
                  </a:lnTo>
                  <a:lnTo>
                    <a:pt x="1374591" y="229316"/>
                  </a:lnTo>
                  <a:lnTo>
                    <a:pt x="1371416" y="230903"/>
                  </a:lnTo>
                  <a:lnTo>
                    <a:pt x="1368241" y="232490"/>
                  </a:lnTo>
                  <a:lnTo>
                    <a:pt x="1365596" y="234606"/>
                  </a:lnTo>
                  <a:lnTo>
                    <a:pt x="1362686" y="237250"/>
                  </a:lnTo>
                  <a:lnTo>
                    <a:pt x="1273269" y="326649"/>
                  </a:lnTo>
                  <a:lnTo>
                    <a:pt x="1280147" y="332468"/>
                  </a:lnTo>
                  <a:lnTo>
                    <a:pt x="1286496" y="338551"/>
                  </a:lnTo>
                  <a:lnTo>
                    <a:pt x="1293110" y="344899"/>
                  </a:lnTo>
                  <a:lnTo>
                    <a:pt x="1299195" y="351247"/>
                  </a:lnTo>
                  <a:lnTo>
                    <a:pt x="1305279" y="357859"/>
                  </a:lnTo>
                  <a:lnTo>
                    <a:pt x="1311364" y="364736"/>
                  </a:lnTo>
                  <a:lnTo>
                    <a:pt x="1317184" y="371348"/>
                  </a:lnTo>
                  <a:lnTo>
                    <a:pt x="1322739" y="378490"/>
                  </a:lnTo>
                  <a:lnTo>
                    <a:pt x="1413479" y="288033"/>
                  </a:lnTo>
                  <a:lnTo>
                    <a:pt x="1416125" y="285388"/>
                  </a:lnTo>
                  <a:lnTo>
                    <a:pt x="1417976" y="282479"/>
                  </a:lnTo>
                  <a:lnTo>
                    <a:pt x="1420093" y="279305"/>
                  </a:lnTo>
                  <a:lnTo>
                    <a:pt x="1421416" y="276131"/>
                  </a:lnTo>
                  <a:lnTo>
                    <a:pt x="1422474" y="272957"/>
                  </a:lnTo>
                  <a:lnTo>
                    <a:pt x="1423267" y="269519"/>
                  </a:lnTo>
                  <a:lnTo>
                    <a:pt x="1423797" y="266080"/>
                  </a:lnTo>
                  <a:lnTo>
                    <a:pt x="1423797" y="262642"/>
                  </a:lnTo>
                  <a:lnTo>
                    <a:pt x="1423797" y="259203"/>
                  </a:lnTo>
                  <a:lnTo>
                    <a:pt x="1423267" y="255765"/>
                  </a:lnTo>
                  <a:lnTo>
                    <a:pt x="1422474" y="252327"/>
                  </a:lnTo>
                  <a:lnTo>
                    <a:pt x="1421416" y="249153"/>
                  </a:lnTo>
                  <a:lnTo>
                    <a:pt x="1420093" y="245979"/>
                  </a:lnTo>
                  <a:lnTo>
                    <a:pt x="1417976" y="242805"/>
                  </a:lnTo>
                  <a:lnTo>
                    <a:pt x="1416125" y="240160"/>
                  </a:lnTo>
                  <a:lnTo>
                    <a:pt x="1413479" y="237250"/>
                  </a:lnTo>
                  <a:lnTo>
                    <a:pt x="1410834" y="234606"/>
                  </a:lnTo>
                  <a:lnTo>
                    <a:pt x="1407924" y="232490"/>
                  </a:lnTo>
                  <a:lnTo>
                    <a:pt x="1404749" y="230903"/>
                  </a:lnTo>
                  <a:lnTo>
                    <a:pt x="1401839" y="229316"/>
                  </a:lnTo>
                  <a:lnTo>
                    <a:pt x="1398400" y="228258"/>
                  </a:lnTo>
                  <a:lnTo>
                    <a:pt x="1394961" y="227464"/>
                  </a:lnTo>
                  <a:lnTo>
                    <a:pt x="1391522" y="226935"/>
                  </a:lnTo>
                  <a:lnTo>
                    <a:pt x="1388083" y="226671"/>
                  </a:lnTo>
                  <a:close/>
                  <a:moveTo>
                    <a:pt x="677243" y="226671"/>
                  </a:moveTo>
                  <a:lnTo>
                    <a:pt x="673803" y="226935"/>
                  </a:lnTo>
                  <a:lnTo>
                    <a:pt x="670629" y="227464"/>
                  </a:lnTo>
                  <a:lnTo>
                    <a:pt x="667190" y="228258"/>
                  </a:lnTo>
                  <a:lnTo>
                    <a:pt x="663751" y="229316"/>
                  </a:lnTo>
                  <a:lnTo>
                    <a:pt x="660576" y="230903"/>
                  </a:lnTo>
                  <a:lnTo>
                    <a:pt x="657666" y="232490"/>
                  </a:lnTo>
                  <a:lnTo>
                    <a:pt x="654491" y="234606"/>
                  </a:lnTo>
                  <a:lnTo>
                    <a:pt x="651846" y="237250"/>
                  </a:lnTo>
                  <a:lnTo>
                    <a:pt x="649465" y="240160"/>
                  </a:lnTo>
                  <a:lnTo>
                    <a:pt x="647084" y="242805"/>
                  </a:lnTo>
                  <a:lnTo>
                    <a:pt x="645497" y="245979"/>
                  </a:lnTo>
                  <a:lnTo>
                    <a:pt x="644174" y="249153"/>
                  </a:lnTo>
                  <a:lnTo>
                    <a:pt x="642587" y="252327"/>
                  </a:lnTo>
                  <a:lnTo>
                    <a:pt x="642058" y="255765"/>
                  </a:lnTo>
                  <a:lnTo>
                    <a:pt x="641529" y="259203"/>
                  </a:lnTo>
                  <a:lnTo>
                    <a:pt x="641264" y="262642"/>
                  </a:lnTo>
                  <a:lnTo>
                    <a:pt x="641529" y="266080"/>
                  </a:lnTo>
                  <a:lnTo>
                    <a:pt x="642058" y="269519"/>
                  </a:lnTo>
                  <a:lnTo>
                    <a:pt x="642587" y="272957"/>
                  </a:lnTo>
                  <a:lnTo>
                    <a:pt x="644174" y="276131"/>
                  </a:lnTo>
                  <a:lnTo>
                    <a:pt x="645497" y="279305"/>
                  </a:lnTo>
                  <a:lnTo>
                    <a:pt x="647084" y="282479"/>
                  </a:lnTo>
                  <a:lnTo>
                    <a:pt x="649465" y="285388"/>
                  </a:lnTo>
                  <a:lnTo>
                    <a:pt x="651846" y="288033"/>
                  </a:lnTo>
                  <a:lnTo>
                    <a:pt x="742321" y="378490"/>
                  </a:lnTo>
                  <a:lnTo>
                    <a:pt x="748406" y="371348"/>
                  </a:lnTo>
                  <a:lnTo>
                    <a:pt x="753961" y="364736"/>
                  </a:lnTo>
                  <a:lnTo>
                    <a:pt x="760046" y="357859"/>
                  </a:lnTo>
                  <a:lnTo>
                    <a:pt x="765866" y="351247"/>
                  </a:lnTo>
                  <a:lnTo>
                    <a:pt x="772480" y="344899"/>
                  </a:lnTo>
                  <a:lnTo>
                    <a:pt x="778564" y="338551"/>
                  </a:lnTo>
                  <a:lnTo>
                    <a:pt x="785443" y="332468"/>
                  </a:lnTo>
                  <a:lnTo>
                    <a:pt x="791792" y="326649"/>
                  </a:lnTo>
                  <a:lnTo>
                    <a:pt x="702639" y="237250"/>
                  </a:lnTo>
                  <a:lnTo>
                    <a:pt x="699994" y="234606"/>
                  </a:lnTo>
                  <a:lnTo>
                    <a:pt x="696819" y="232490"/>
                  </a:lnTo>
                  <a:lnTo>
                    <a:pt x="694174" y="230903"/>
                  </a:lnTo>
                  <a:lnTo>
                    <a:pt x="690734" y="229316"/>
                  </a:lnTo>
                  <a:lnTo>
                    <a:pt x="687295" y="228258"/>
                  </a:lnTo>
                  <a:lnTo>
                    <a:pt x="683856" y="227464"/>
                  </a:lnTo>
                  <a:lnTo>
                    <a:pt x="680682" y="226935"/>
                  </a:lnTo>
                  <a:lnTo>
                    <a:pt x="677243" y="226671"/>
                  </a:lnTo>
                  <a:close/>
                  <a:moveTo>
                    <a:pt x="1032795" y="79348"/>
                  </a:moveTo>
                  <a:lnTo>
                    <a:pt x="1029091" y="79877"/>
                  </a:lnTo>
                  <a:lnTo>
                    <a:pt x="1025387" y="80406"/>
                  </a:lnTo>
                  <a:lnTo>
                    <a:pt x="1021948" y="81200"/>
                  </a:lnTo>
                  <a:lnTo>
                    <a:pt x="1018774" y="82257"/>
                  </a:lnTo>
                  <a:lnTo>
                    <a:pt x="1015599" y="83844"/>
                  </a:lnTo>
                  <a:lnTo>
                    <a:pt x="1012425" y="85696"/>
                  </a:lnTo>
                  <a:lnTo>
                    <a:pt x="1010044" y="87547"/>
                  </a:lnTo>
                  <a:lnTo>
                    <a:pt x="1007134" y="90192"/>
                  </a:lnTo>
                  <a:lnTo>
                    <a:pt x="1005017" y="92573"/>
                  </a:lnTo>
                  <a:lnTo>
                    <a:pt x="1002901" y="95482"/>
                  </a:lnTo>
                  <a:lnTo>
                    <a:pt x="1001049" y="98392"/>
                  </a:lnTo>
                  <a:lnTo>
                    <a:pt x="999726" y="101301"/>
                  </a:lnTo>
                  <a:lnTo>
                    <a:pt x="998404" y="104739"/>
                  </a:lnTo>
                  <a:lnTo>
                    <a:pt x="997610" y="108178"/>
                  </a:lnTo>
                  <a:lnTo>
                    <a:pt x="997081" y="111881"/>
                  </a:lnTo>
                  <a:lnTo>
                    <a:pt x="996816" y="115319"/>
                  </a:lnTo>
                  <a:lnTo>
                    <a:pt x="996816" y="236986"/>
                  </a:lnTo>
                  <a:lnTo>
                    <a:pt x="1005546" y="236192"/>
                  </a:lnTo>
                  <a:lnTo>
                    <a:pt x="1014276" y="235664"/>
                  </a:lnTo>
                  <a:lnTo>
                    <a:pt x="1023007" y="235399"/>
                  </a:lnTo>
                  <a:lnTo>
                    <a:pt x="1031737" y="235135"/>
                  </a:lnTo>
                  <a:lnTo>
                    <a:pt x="1032795" y="235135"/>
                  </a:lnTo>
                  <a:lnTo>
                    <a:pt x="1033588" y="235135"/>
                  </a:lnTo>
                  <a:lnTo>
                    <a:pt x="1042583" y="235399"/>
                  </a:lnTo>
                  <a:lnTo>
                    <a:pt x="1051313" y="235664"/>
                  </a:lnTo>
                  <a:lnTo>
                    <a:pt x="1060043" y="236192"/>
                  </a:lnTo>
                  <a:lnTo>
                    <a:pt x="1068773" y="236986"/>
                  </a:lnTo>
                  <a:lnTo>
                    <a:pt x="1068773" y="115319"/>
                  </a:lnTo>
                  <a:lnTo>
                    <a:pt x="1068509" y="111881"/>
                  </a:lnTo>
                  <a:lnTo>
                    <a:pt x="1067715" y="108178"/>
                  </a:lnTo>
                  <a:lnTo>
                    <a:pt x="1066922" y="104739"/>
                  </a:lnTo>
                  <a:lnTo>
                    <a:pt x="1065863" y="101301"/>
                  </a:lnTo>
                  <a:lnTo>
                    <a:pt x="1064276" y="98392"/>
                  </a:lnTo>
                  <a:lnTo>
                    <a:pt x="1062424" y="95482"/>
                  </a:lnTo>
                  <a:lnTo>
                    <a:pt x="1060308" y="92573"/>
                  </a:lnTo>
                  <a:lnTo>
                    <a:pt x="1057927" y="90192"/>
                  </a:lnTo>
                  <a:lnTo>
                    <a:pt x="1055546" y="87547"/>
                  </a:lnTo>
                  <a:lnTo>
                    <a:pt x="1052636" y="85696"/>
                  </a:lnTo>
                  <a:lnTo>
                    <a:pt x="1049990" y="83844"/>
                  </a:lnTo>
                  <a:lnTo>
                    <a:pt x="1046816" y="82257"/>
                  </a:lnTo>
                  <a:lnTo>
                    <a:pt x="1043377" y="81200"/>
                  </a:lnTo>
                  <a:lnTo>
                    <a:pt x="1039938" y="80406"/>
                  </a:lnTo>
                  <a:lnTo>
                    <a:pt x="1036498" y="79877"/>
                  </a:lnTo>
                  <a:lnTo>
                    <a:pt x="1032795" y="79348"/>
                  </a:lnTo>
                  <a:close/>
                  <a:moveTo>
                    <a:pt x="986234" y="0"/>
                  </a:moveTo>
                  <a:lnTo>
                    <a:pt x="1012954" y="265"/>
                  </a:lnTo>
                  <a:lnTo>
                    <a:pt x="1039938" y="1058"/>
                  </a:lnTo>
                  <a:lnTo>
                    <a:pt x="1066922" y="2381"/>
                  </a:lnTo>
                  <a:lnTo>
                    <a:pt x="1093641" y="4232"/>
                  </a:lnTo>
                  <a:lnTo>
                    <a:pt x="1120096" y="6612"/>
                  </a:lnTo>
                  <a:lnTo>
                    <a:pt x="1146286" y="8993"/>
                  </a:lnTo>
                  <a:lnTo>
                    <a:pt x="1172212" y="12431"/>
                  </a:lnTo>
                  <a:lnTo>
                    <a:pt x="1198137" y="16134"/>
                  </a:lnTo>
                  <a:lnTo>
                    <a:pt x="1223798" y="20366"/>
                  </a:lnTo>
                  <a:lnTo>
                    <a:pt x="1248930" y="25127"/>
                  </a:lnTo>
                  <a:lnTo>
                    <a:pt x="1274327" y="30417"/>
                  </a:lnTo>
                  <a:lnTo>
                    <a:pt x="1298930" y="35971"/>
                  </a:lnTo>
                  <a:lnTo>
                    <a:pt x="1323268" y="42055"/>
                  </a:lnTo>
                  <a:lnTo>
                    <a:pt x="1347871" y="48931"/>
                  </a:lnTo>
                  <a:lnTo>
                    <a:pt x="1371681" y="56073"/>
                  </a:lnTo>
                  <a:lnTo>
                    <a:pt x="1395225" y="64007"/>
                  </a:lnTo>
                  <a:lnTo>
                    <a:pt x="1418506" y="72207"/>
                  </a:lnTo>
                  <a:lnTo>
                    <a:pt x="1441521" y="80935"/>
                  </a:lnTo>
                  <a:lnTo>
                    <a:pt x="1464272" y="90192"/>
                  </a:lnTo>
                  <a:lnTo>
                    <a:pt x="1486494" y="99979"/>
                  </a:lnTo>
                  <a:lnTo>
                    <a:pt x="1508716" y="110029"/>
                  </a:lnTo>
                  <a:lnTo>
                    <a:pt x="1530145" y="120873"/>
                  </a:lnTo>
                  <a:lnTo>
                    <a:pt x="1551309" y="131982"/>
                  </a:lnTo>
                  <a:lnTo>
                    <a:pt x="1572208" y="143884"/>
                  </a:lnTo>
                  <a:lnTo>
                    <a:pt x="1592313" y="156051"/>
                  </a:lnTo>
                  <a:lnTo>
                    <a:pt x="1612684" y="168747"/>
                  </a:lnTo>
                  <a:lnTo>
                    <a:pt x="1631996" y="181971"/>
                  </a:lnTo>
                  <a:lnTo>
                    <a:pt x="1651043" y="195725"/>
                  </a:lnTo>
                  <a:lnTo>
                    <a:pt x="1660567" y="202602"/>
                  </a:lnTo>
                  <a:lnTo>
                    <a:pt x="1669826" y="210008"/>
                  </a:lnTo>
                  <a:lnTo>
                    <a:pt x="1678821" y="217413"/>
                  </a:lnTo>
                  <a:lnTo>
                    <a:pt x="1687815" y="224819"/>
                  </a:lnTo>
                  <a:lnTo>
                    <a:pt x="1696810" y="232225"/>
                  </a:lnTo>
                  <a:lnTo>
                    <a:pt x="1705804" y="240160"/>
                  </a:lnTo>
                  <a:lnTo>
                    <a:pt x="1714535" y="247830"/>
                  </a:lnTo>
                  <a:lnTo>
                    <a:pt x="1723000" y="255765"/>
                  </a:lnTo>
                  <a:lnTo>
                    <a:pt x="1731466" y="263964"/>
                  </a:lnTo>
                  <a:lnTo>
                    <a:pt x="1739931" y="272164"/>
                  </a:lnTo>
                  <a:lnTo>
                    <a:pt x="1747868" y="280098"/>
                  </a:lnTo>
                  <a:lnTo>
                    <a:pt x="1756069" y="288827"/>
                  </a:lnTo>
                  <a:lnTo>
                    <a:pt x="1764005" y="297290"/>
                  </a:lnTo>
                  <a:lnTo>
                    <a:pt x="1771941" y="306019"/>
                  </a:lnTo>
                  <a:lnTo>
                    <a:pt x="1779349" y="314747"/>
                  </a:lnTo>
                  <a:lnTo>
                    <a:pt x="1787021" y="323740"/>
                  </a:lnTo>
                  <a:lnTo>
                    <a:pt x="1794163" y="332997"/>
                  </a:lnTo>
                  <a:lnTo>
                    <a:pt x="1801571" y="341990"/>
                  </a:lnTo>
                  <a:lnTo>
                    <a:pt x="1808714" y="351512"/>
                  </a:lnTo>
                  <a:lnTo>
                    <a:pt x="1815592" y="360769"/>
                  </a:lnTo>
                  <a:lnTo>
                    <a:pt x="1822735" y="370291"/>
                  </a:lnTo>
                  <a:lnTo>
                    <a:pt x="1829348" y="380077"/>
                  </a:lnTo>
                  <a:lnTo>
                    <a:pt x="1835962" y="389863"/>
                  </a:lnTo>
                  <a:lnTo>
                    <a:pt x="1842311" y="399914"/>
                  </a:lnTo>
                  <a:lnTo>
                    <a:pt x="1848396" y="409964"/>
                  </a:lnTo>
                  <a:lnTo>
                    <a:pt x="1854745" y="420280"/>
                  </a:lnTo>
                  <a:lnTo>
                    <a:pt x="1860830" y="430330"/>
                  </a:lnTo>
                  <a:lnTo>
                    <a:pt x="1866385" y="441175"/>
                  </a:lnTo>
                  <a:lnTo>
                    <a:pt x="1872470" y="451490"/>
                  </a:lnTo>
                  <a:lnTo>
                    <a:pt x="1877761" y="462070"/>
                  </a:lnTo>
                  <a:lnTo>
                    <a:pt x="1883316" y="473178"/>
                  </a:lnTo>
                  <a:lnTo>
                    <a:pt x="1888342" y="484023"/>
                  </a:lnTo>
                  <a:lnTo>
                    <a:pt x="1893369" y="495396"/>
                  </a:lnTo>
                  <a:lnTo>
                    <a:pt x="1898395" y="506240"/>
                  </a:lnTo>
                  <a:lnTo>
                    <a:pt x="1903157" y="517613"/>
                  </a:lnTo>
                  <a:lnTo>
                    <a:pt x="1907654" y="529251"/>
                  </a:lnTo>
                  <a:lnTo>
                    <a:pt x="1912152" y="540624"/>
                  </a:lnTo>
                  <a:lnTo>
                    <a:pt x="1916385" y="552526"/>
                  </a:lnTo>
                  <a:lnTo>
                    <a:pt x="1920617" y="564428"/>
                  </a:lnTo>
                  <a:lnTo>
                    <a:pt x="1924586" y="576331"/>
                  </a:lnTo>
                  <a:lnTo>
                    <a:pt x="1928289" y="588497"/>
                  </a:lnTo>
                  <a:lnTo>
                    <a:pt x="1931993" y="600664"/>
                  </a:lnTo>
                  <a:lnTo>
                    <a:pt x="1935432" y="612831"/>
                  </a:lnTo>
                  <a:lnTo>
                    <a:pt x="1938607" y="625526"/>
                  </a:lnTo>
                  <a:lnTo>
                    <a:pt x="1941781" y="637958"/>
                  </a:lnTo>
                  <a:lnTo>
                    <a:pt x="1944691" y="650918"/>
                  </a:lnTo>
                  <a:lnTo>
                    <a:pt x="1947337" y="663613"/>
                  </a:lnTo>
                  <a:lnTo>
                    <a:pt x="1950247" y="676574"/>
                  </a:lnTo>
                  <a:lnTo>
                    <a:pt x="1952363" y="689798"/>
                  </a:lnTo>
                  <a:lnTo>
                    <a:pt x="1954744" y="703023"/>
                  </a:lnTo>
                  <a:lnTo>
                    <a:pt x="1956596" y="716248"/>
                  </a:lnTo>
                  <a:lnTo>
                    <a:pt x="1958448" y="729737"/>
                  </a:lnTo>
                  <a:lnTo>
                    <a:pt x="1960299" y="743490"/>
                  </a:lnTo>
                  <a:lnTo>
                    <a:pt x="1961622" y="757244"/>
                  </a:lnTo>
                  <a:lnTo>
                    <a:pt x="1962945" y="770998"/>
                  </a:lnTo>
                  <a:lnTo>
                    <a:pt x="1964268" y="785016"/>
                  </a:lnTo>
                  <a:lnTo>
                    <a:pt x="1965061" y="799034"/>
                  </a:lnTo>
                  <a:lnTo>
                    <a:pt x="1965855" y="813317"/>
                  </a:lnTo>
                  <a:lnTo>
                    <a:pt x="1966384" y="827599"/>
                  </a:lnTo>
                  <a:lnTo>
                    <a:pt x="1966649" y="842411"/>
                  </a:lnTo>
                  <a:lnTo>
                    <a:pt x="1966913" y="856958"/>
                  </a:lnTo>
                  <a:lnTo>
                    <a:pt x="1966913" y="871769"/>
                  </a:lnTo>
                  <a:lnTo>
                    <a:pt x="1966649" y="886581"/>
                  </a:lnTo>
                  <a:lnTo>
                    <a:pt x="1966120" y="901393"/>
                  </a:lnTo>
                  <a:lnTo>
                    <a:pt x="1965590" y="916733"/>
                  </a:lnTo>
                  <a:lnTo>
                    <a:pt x="1964797" y="931809"/>
                  </a:lnTo>
                  <a:lnTo>
                    <a:pt x="1964003" y="947150"/>
                  </a:lnTo>
                  <a:lnTo>
                    <a:pt x="1962416" y="962755"/>
                  </a:lnTo>
                  <a:lnTo>
                    <a:pt x="1961093" y="978360"/>
                  </a:lnTo>
                  <a:lnTo>
                    <a:pt x="1959506" y="994230"/>
                  </a:lnTo>
                  <a:lnTo>
                    <a:pt x="1957654" y="1010099"/>
                  </a:lnTo>
                  <a:lnTo>
                    <a:pt x="1955802" y="1026233"/>
                  </a:lnTo>
                  <a:lnTo>
                    <a:pt x="1953950" y="1038929"/>
                  </a:lnTo>
                  <a:lnTo>
                    <a:pt x="1952363" y="1051360"/>
                  </a:lnTo>
                  <a:lnTo>
                    <a:pt x="1950247" y="1064056"/>
                  </a:lnTo>
                  <a:lnTo>
                    <a:pt x="1947866" y="1076752"/>
                  </a:lnTo>
                  <a:lnTo>
                    <a:pt x="1944956" y="1089447"/>
                  </a:lnTo>
                  <a:lnTo>
                    <a:pt x="1942046" y="1101879"/>
                  </a:lnTo>
                  <a:lnTo>
                    <a:pt x="1938607" y="1114574"/>
                  </a:lnTo>
                  <a:lnTo>
                    <a:pt x="1935167" y="1127005"/>
                  </a:lnTo>
                  <a:lnTo>
                    <a:pt x="1931199" y="1139701"/>
                  </a:lnTo>
                  <a:lnTo>
                    <a:pt x="1927231" y="1152132"/>
                  </a:lnTo>
                  <a:lnTo>
                    <a:pt x="1922998" y="1164828"/>
                  </a:lnTo>
                  <a:lnTo>
                    <a:pt x="1918501" y="1177524"/>
                  </a:lnTo>
                  <a:lnTo>
                    <a:pt x="1913210" y="1189955"/>
                  </a:lnTo>
                  <a:lnTo>
                    <a:pt x="1908448" y="1202386"/>
                  </a:lnTo>
                  <a:lnTo>
                    <a:pt x="1903157" y="1214817"/>
                  </a:lnTo>
                  <a:lnTo>
                    <a:pt x="1897866" y="1227513"/>
                  </a:lnTo>
                  <a:lnTo>
                    <a:pt x="1892311" y="1239944"/>
                  </a:lnTo>
                  <a:lnTo>
                    <a:pt x="1886491" y="1252111"/>
                  </a:lnTo>
                  <a:lnTo>
                    <a:pt x="1880142" y="1264806"/>
                  </a:lnTo>
                  <a:lnTo>
                    <a:pt x="1874321" y="1276973"/>
                  </a:lnTo>
                  <a:lnTo>
                    <a:pt x="1861359" y="1301571"/>
                  </a:lnTo>
                  <a:lnTo>
                    <a:pt x="1847867" y="1325904"/>
                  </a:lnTo>
                  <a:lnTo>
                    <a:pt x="1834110" y="1350238"/>
                  </a:lnTo>
                  <a:lnTo>
                    <a:pt x="1819825" y="1374306"/>
                  </a:lnTo>
                  <a:lnTo>
                    <a:pt x="1805274" y="1397846"/>
                  </a:lnTo>
                  <a:lnTo>
                    <a:pt x="1790195" y="1421386"/>
                  </a:lnTo>
                  <a:lnTo>
                    <a:pt x="1774851" y="1444662"/>
                  </a:lnTo>
                  <a:lnTo>
                    <a:pt x="1759772" y="1467673"/>
                  </a:lnTo>
                  <a:lnTo>
                    <a:pt x="1744164" y="1490154"/>
                  </a:lnTo>
                  <a:lnTo>
                    <a:pt x="1728820" y="1512636"/>
                  </a:lnTo>
                  <a:lnTo>
                    <a:pt x="1697868" y="1556278"/>
                  </a:lnTo>
                  <a:lnTo>
                    <a:pt x="1667974" y="1598332"/>
                  </a:lnTo>
                  <a:lnTo>
                    <a:pt x="1639403" y="1638535"/>
                  </a:lnTo>
                  <a:lnTo>
                    <a:pt x="1625647" y="1658108"/>
                  </a:lnTo>
                  <a:lnTo>
                    <a:pt x="1612419" y="1676887"/>
                  </a:lnTo>
                  <a:lnTo>
                    <a:pt x="1599985" y="1695401"/>
                  </a:lnTo>
                  <a:lnTo>
                    <a:pt x="1587816" y="1713387"/>
                  </a:lnTo>
                  <a:lnTo>
                    <a:pt x="1576705" y="1730843"/>
                  </a:lnTo>
                  <a:lnTo>
                    <a:pt x="1566388" y="1748035"/>
                  </a:lnTo>
                  <a:lnTo>
                    <a:pt x="1607393" y="2062253"/>
                  </a:lnTo>
                  <a:lnTo>
                    <a:pt x="1556070" y="2077329"/>
                  </a:lnTo>
                  <a:lnTo>
                    <a:pt x="1479087" y="2100605"/>
                  </a:lnTo>
                  <a:lnTo>
                    <a:pt x="1371681" y="2133931"/>
                  </a:lnTo>
                  <a:lnTo>
                    <a:pt x="1245491" y="2173076"/>
                  </a:lnTo>
                  <a:lnTo>
                    <a:pt x="1113217" y="2214601"/>
                  </a:lnTo>
                  <a:lnTo>
                    <a:pt x="986499" y="2254804"/>
                  </a:lnTo>
                  <a:lnTo>
                    <a:pt x="877241" y="2289188"/>
                  </a:lnTo>
                  <a:lnTo>
                    <a:pt x="797347" y="2314844"/>
                  </a:lnTo>
                  <a:lnTo>
                    <a:pt x="772480" y="2323043"/>
                  </a:lnTo>
                  <a:lnTo>
                    <a:pt x="759252" y="2327275"/>
                  </a:lnTo>
                  <a:lnTo>
                    <a:pt x="710046" y="2094521"/>
                  </a:lnTo>
                  <a:lnTo>
                    <a:pt x="701846" y="2097431"/>
                  </a:lnTo>
                  <a:lnTo>
                    <a:pt x="680153" y="2105630"/>
                  </a:lnTo>
                  <a:lnTo>
                    <a:pt x="664544" y="2110920"/>
                  </a:lnTo>
                  <a:lnTo>
                    <a:pt x="646820" y="2117003"/>
                  </a:lnTo>
                  <a:lnTo>
                    <a:pt x="626978" y="2123351"/>
                  </a:lnTo>
                  <a:lnTo>
                    <a:pt x="605550" y="2129699"/>
                  </a:lnTo>
                  <a:lnTo>
                    <a:pt x="582799" y="2136576"/>
                  </a:lnTo>
                  <a:lnTo>
                    <a:pt x="559254" y="2142923"/>
                  </a:lnTo>
                  <a:lnTo>
                    <a:pt x="535180" y="2149007"/>
                  </a:lnTo>
                  <a:lnTo>
                    <a:pt x="523011" y="2151652"/>
                  </a:lnTo>
                  <a:lnTo>
                    <a:pt x="511107" y="2154297"/>
                  </a:lnTo>
                  <a:lnTo>
                    <a:pt x="498937" y="2156413"/>
                  </a:lnTo>
                  <a:lnTo>
                    <a:pt x="486768" y="2158793"/>
                  </a:lnTo>
                  <a:lnTo>
                    <a:pt x="475128" y="2160644"/>
                  </a:lnTo>
                  <a:lnTo>
                    <a:pt x="463488" y="2162496"/>
                  </a:lnTo>
                  <a:lnTo>
                    <a:pt x="452112" y="2163554"/>
                  </a:lnTo>
                  <a:lnTo>
                    <a:pt x="441001" y="2164612"/>
                  </a:lnTo>
                  <a:lnTo>
                    <a:pt x="430419" y="2165141"/>
                  </a:lnTo>
                  <a:lnTo>
                    <a:pt x="420102" y="2165141"/>
                  </a:lnTo>
                  <a:lnTo>
                    <a:pt x="410049" y="2164876"/>
                  </a:lnTo>
                  <a:lnTo>
                    <a:pt x="400261" y="2164083"/>
                  </a:lnTo>
                  <a:lnTo>
                    <a:pt x="391002" y="2162760"/>
                  </a:lnTo>
                  <a:lnTo>
                    <a:pt x="382272" y="2160644"/>
                  </a:lnTo>
                  <a:lnTo>
                    <a:pt x="373806" y="2158264"/>
                  </a:lnTo>
                  <a:lnTo>
                    <a:pt x="365870" y="2155355"/>
                  </a:lnTo>
                  <a:lnTo>
                    <a:pt x="357933" y="2151916"/>
                  </a:lnTo>
                  <a:lnTo>
                    <a:pt x="350790" y="2148213"/>
                  </a:lnTo>
                  <a:lnTo>
                    <a:pt x="343648" y="2144246"/>
                  </a:lnTo>
                  <a:lnTo>
                    <a:pt x="337034" y="2139749"/>
                  </a:lnTo>
                  <a:lnTo>
                    <a:pt x="330685" y="2135253"/>
                  </a:lnTo>
                  <a:lnTo>
                    <a:pt x="324600" y="2129963"/>
                  </a:lnTo>
                  <a:lnTo>
                    <a:pt x="319045" y="2124938"/>
                  </a:lnTo>
                  <a:lnTo>
                    <a:pt x="313489" y="2119384"/>
                  </a:lnTo>
                  <a:lnTo>
                    <a:pt x="308463" y="2114094"/>
                  </a:lnTo>
                  <a:lnTo>
                    <a:pt x="303966" y="2108539"/>
                  </a:lnTo>
                  <a:lnTo>
                    <a:pt x="299468" y="2102456"/>
                  </a:lnTo>
                  <a:lnTo>
                    <a:pt x="295500" y="2096902"/>
                  </a:lnTo>
                  <a:lnTo>
                    <a:pt x="291796" y="2091083"/>
                  </a:lnTo>
                  <a:lnTo>
                    <a:pt x="288357" y="2085264"/>
                  </a:lnTo>
                  <a:lnTo>
                    <a:pt x="285183" y="2079445"/>
                  </a:lnTo>
                  <a:lnTo>
                    <a:pt x="282537" y="2073891"/>
                  </a:lnTo>
                  <a:lnTo>
                    <a:pt x="279892" y="2068336"/>
                  </a:lnTo>
                  <a:lnTo>
                    <a:pt x="277511" y="2062782"/>
                  </a:lnTo>
                  <a:lnTo>
                    <a:pt x="275394" y="2057757"/>
                  </a:lnTo>
                  <a:lnTo>
                    <a:pt x="273807" y="2052467"/>
                  </a:lnTo>
                  <a:lnTo>
                    <a:pt x="272220" y="2047706"/>
                  </a:lnTo>
                  <a:lnTo>
                    <a:pt x="271162" y="2042945"/>
                  </a:lnTo>
                  <a:lnTo>
                    <a:pt x="270103" y="2038713"/>
                  </a:lnTo>
                  <a:lnTo>
                    <a:pt x="269574" y="2035275"/>
                  </a:lnTo>
                  <a:lnTo>
                    <a:pt x="269310" y="2031572"/>
                  </a:lnTo>
                  <a:lnTo>
                    <a:pt x="269045" y="2028398"/>
                  </a:lnTo>
                  <a:lnTo>
                    <a:pt x="269045" y="2025489"/>
                  </a:lnTo>
                  <a:lnTo>
                    <a:pt x="269310" y="2022050"/>
                  </a:lnTo>
                  <a:lnTo>
                    <a:pt x="270632" y="2013851"/>
                  </a:lnTo>
                  <a:lnTo>
                    <a:pt x="272484" y="2004329"/>
                  </a:lnTo>
                  <a:lnTo>
                    <a:pt x="274865" y="1993749"/>
                  </a:lnTo>
                  <a:lnTo>
                    <a:pt x="280156" y="1969680"/>
                  </a:lnTo>
                  <a:lnTo>
                    <a:pt x="282802" y="1957249"/>
                  </a:lnTo>
                  <a:lnTo>
                    <a:pt x="284918" y="1944289"/>
                  </a:lnTo>
                  <a:lnTo>
                    <a:pt x="285712" y="1937677"/>
                  </a:lnTo>
                  <a:lnTo>
                    <a:pt x="286770" y="1931329"/>
                  </a:lnTo>
                  <a:lnTo>
                    <a:pt x="287034" y="1924981"/>
                  </a:lnTo>
                  <a:lnTo>
                    <a:pt x="287299" y="1918633"/>
                  </a:lnTo>
                  <a:lnTo>
                    <a:pt x="287564" y="1912285"/>
                  </a:lnTo>
                  <a:lnTo>
                    <a:pt x="287299" y="1906202"/>
                  </a:lnTo>
                  <a:lnTo>
                    <a:pt x="286770" y="1900383"/>
                  </a:lnTo>
                  <a:lnTo>
                    <a:pt x="285712" y="1894564"/>
                  </a:lnTo>
                  <a:lnTo>
                    <a:pt x="284654" y="1889010"/>
                  </a:lnTo>
                  <a:lnTo>
                    <a:pt x="283066" y="1883985"/>
                  </a:lnTo>
                  <a:lnTo>
                    <a:pt x="280950" y="1878695"/>
                  </a:lnTo>
                  <a:lnTo>
                    <a:pt x="278569" y="1873934"/>
                  </a:lnTo>
                  <a:lnTo>
                    <a:pt x="275659" y="1869438"/>
                  </a:lnTo>
                  <a:lnTo>
                    <a:pt x="272220" y="1865735"/>
                  </a:lnTo>
                  <a:lnTo>
                    <a:pt x="268781" y="1862032"/>
                  </a:lnTo>
                  <a:lnTo>
                    <a:pt x="264283" y="1858593"/>
                  </a:lnTo>
                  <a:lnTo>
                    <a:pt x="235712" y="1840343"/>
                  </a:lnTo>
                  <a:lnTo>
                    <a:pt x="215077" y="1826854"/>
                  </a:lnTo>
                  <a:lnTo>
                    <a:pt x="198146" y="1816274"/>
                  </a:lnTo>
                  <a:lnTo>
                    <a:pt x="194443" y="1807017"/>
                  </a:lnTo>
                  <a:lnTo>
                    <a:pt x="191004" y="1797231"/>
                  </a:lnTo>
                  <a:lnTo>
                    <a:pt x="187300" y="1785064"/>
                  </a:lnTo>
                  <a:lnTo>
                    <a:pt x="185448" y="1778981"/>
                  </a:lnTo>
                  <a:lnTo>
                    <a:pt x="184125" y="1772369"/>
                  </a:lnTo>
                  <a:lnTo>
                    <a:pt x="182803" y="1766285"/>
                  </a:lnTo>
                  <a:lnTo>
                    <a:pt x="182009" y="1759937"/>
                  </a:lnTo>
                  <a:lnTo>
                    <a:pt x="181744" y="1754383"/>
                  </a:lnTo>
                  <a:lnTo>
                    <a:pt x="181744" y="1749093"/>
                  </a:lnTo>
                  <a:lnTo>
                    <a:pt x="182009" y="1746977"/>
                  </a:lnTo>
                  <a:lnTo>
                    <a:pt x="182538" y="1744597"/>
                  </a:lnTo>
                  <a:lnTo>
                    <a:pt x="183067" y="1742745"/>
                  </a:lnTo>
                  <a:lnTo>
                    <a:pt x="183861" y="1740629"/>
                  </a:lnTo>
                  <a:lnTo>
                    <a:pt x="186242" y="1737191"/>
                  </a:lnTo>
                  <a:lnTo>
                    <a:pt x="188623" y="1734017"/>
                  </a:lnTo>
                  <a:lnTo>
                    <a:pt x="191797" y="1730579"/>
                  </a:lnTo>
                  <a:lnTo>
                    <a:pt x="194707" y="1727140"/>
                  </a:lnTo>
                  <a:lnTo>
                    <a:pt x="201586" y="1720792"/>
                  </a:lnTo>
                  <a:lnTo>
                    <a:pt x="208199" y="1714445"/>
                  </a:lnTo>
                  <a:lnTo>
                    <a:pt x="214548" y="1709155"/>
                  </a:lnTo>
                  <a:lnTo>
                    <a:pt x="219310" y="1704394"/>
                  </a:lnTo>
                  <a:lnTo>
                    <a:pt x="220897" y="1702542"/>
                  </a:lnTo>
                  <a:lnTo>
                    <a:pt x="221691" y="1700691"/>
                  </a:lnTo>
                  <a:lnTo>
                    <a:pt x="222220" y="1699369"/>
                  </a:lnTo>
                  <a:lnTo>
                    <a:pt x="221956" y="1698840"/>
                  </a:lnTo>
                  <a:lnTo>
                    <a:pt x="221691" y="1698311"/>
                  </a:lnTo>
                  <a:lnTo>
                    <a:pt x="220104" y="1697253"/>
                  </a:lnTo>
                  <a:lnTo>
                    <a:pt x="216929" y="1695666"/>
                  </a:lnTo>
                  <a:lnTo>
                    <a:pt x="207141" y="1691169"/>
                  </a:lnTo>
                  <a:lnTo>
                    <a:pt x="193914" y="1686144"/>
                  </a:lnTo>
                  <a:lnTo>
                    <a:pt x="178834" y="1680061"/>
                  </a:lnTo>
                  <a:lnTo>
                    <a:pt x="163491" y="1674242"/>
                  </a:lnTo>
                  <a:lnTo>
                    <a:pt x="148940" y="1668158"/>
                  </a:lnTo>
                  <a:lnTo>
                    <a:pt x="137300" y="1663133"/>
                  </a:lnTo>
                  <a:lnTo>
                    <a:pt x="132803" y="1661282"/>
                  </a:lnTo>
                  <a:lnTo>
                    <a:pt x="129628" y="1659166"/>
                  </a:lnTo>
                  <a:lnTo>
                    <a:pt x="128570" y="1658372"/>
                  </a:lnTo>
                  <a:lnTo>
                    <a:pt x="127248" y="1657314"/>
                  </a:lnTo>
                  <a:lnTo>
                    <a:pt x="124602" y="1654140"/>
                  </a:lnTo>
                  <a:lnTo>
                    <a:pt x="122221" y="1649908"/>
                  </a:lnTo>
                  <a:lnTo>
                    <a:pt x="119576" y="1645147"/>
                  </a:lnTo>
                  <a:lnTo>
                    <a:pt x="116930" y="1639593"/>
                  </a:lnTo>
                  <a:lnTo>
                    <a:pt x="115078" y="1633774"/>
                  </a:lnTo>
                  <a:lnTo>
                    <a:pt x="112697" y="1627162"/>
                  </a:lnTo>
                  <a:lnTo>
                    <a:pt x="111375" y="1620814"/>
                  </a:lnTo>
                  <a:lnTo>
                    <a:pt x="110052" y="1613937"/>
                  </a:lnTo>
                  <a:lnTo>
                    <a:pt x="109258" y="1607589"/>
                  </a:lnTo>
                  <a:lnTo>
                    <a:pt x="108994" y="1601506"/>
                  </a:lnTo>
                  <a:lnTo>
                    <a:pt x="109258" y="1595158"/>
                  </a:lnTo>
                  <a:lnTo>
                    <a:pt x="109523" y="1592513"/>
                  </a:lnTo>
                  <a:lnTo>
                    <a:pt x="110052" y="1589868"/>
                  </a:lnTo>
                  <a:lnTo>
                    <a:pt x="110846" y="1587488"/>
                  </a:lnTo>
                  <a:lnTo>
                    <a:pt x="111639" y="1585107"/>
                  </a:lnTo>
                  <a:lnTo>
                    <a:pt x="112697" y="1582992"/>
                  </a:lnTo>
                  <a:lnTo>
                    <a:pt x="114285" y="1581140"/>
                  </a:lnTo>
                  <a:lnTo>
                    <a:pt x="115607" y="1579553"/>
                  </a:lnTo>
                  <a:lnTo>
                    <a:pt x="117195" y="1578231"/>
                  </a:lnTo>
                  <a:lnTo>
                    <a:pt x="120898" y="1575321"/>
                  </a:lnTo>
                  <a:lnTo>
                    <a:pt x="124338" y="1572412"/>
                  </a:lnTo>
                  <a:lnTo>
                    <a:pt x="127512" y="1569502"/>
                  </a:lnTo>
                  <a:lnTo>
                    <a:pt x="130158" y="1566328"/>
                  </a:lnTo>
                  <a:lnTo>
                    <a:pt x="132803" y="1563155"/>
                  </a:lnTo>
                  <a:lnTo>
                    <a:pt x="134655" y="1560245"/>
                  </a:lnTo>
                  <a:lnTo>
                    <a:pt x="136771" y="1556807"/>
                  </a:lnTo>
                  <a:lnTo>
                    <a:pt x="138094" y="1553368"/>
                  </a:lnTo>
                  <a:lnTo>
                    <a:pt x="139417" y="1549930"/>
                  </a:lnTo>
                  <a:lnTo>
                    <a:pt x="140475" y="1546756"/>
                  </a:lnTo>
                  <a:lnTo>
                    <a:pt x="141004" y="1543318"/>
                  </a:lnTo>
                  <a:lnTo>
                    <a:pt x="141004" y="1539879"/>
                  </a:lnTo>
                  <a:lnTo>
                    <a:pt x="141004" y="1536705"/>
                  </a:lnTo>
                  <a:lnTo>
                    <a:pt x="140475" y="1533531"/>
                  </a:lnTo>
                  <a:lnTo>
                    <a:pt x="139417" y="1530093"/>
                  </a:lnTo>
                  <a:lnTo>
                    <a:pt x="138359" y="1526919"/>
                  </a:lnTo>
                  <a:lnTo>
                    <a:pt x="136771" y="1524010"/>
                  </a:lnTo>
                  <a:lnTo>
                    <a:pt x="134655" y="1521100"/>
                  </a:lnTo>
                  <a:lnTo>
                    <a:pt x="132539" y="1518455"/>
                  </a:lnTo>
                  <a:lnTo>
                    <a:pt x="129628" y="1515546"/>
                  </a:lnTo>
                  <a:lnTo>
                    <a:pt x="126718" y="1512901"/>
                  </a:lnTo>
                  <a:lnTo>
                    <a:pt x="123279" y="1510520"/>
                  </a:lnTo>
                  <a:lnTo>
                    <a:pt x="119576" y="1508404"/>
                  </a:lnTo>
                  <a:lnTo>
                    <a:pt x="115343" y="1506289"/>
                  </a:lnTo>
                  <a:lnTo>
                    <a:pt x="110581" y="1504702"/>
                  </a:lnTo>
                  <a:lnTo>
                    <a:pt x="105555" y="1502850"/>
                  </a:lnTo>
                  <a:lnTo>
                    <a:pt x="100264" y="1501792"/>
                  </a:lnTo>
                  <a:lnTo>
                    <a:pt x="94179" y="1500734"/>
                  </a:lnTo>
                  <a:lnTo>
                    <a:pt x="88094" y="1499676"/>
                  </a:lnTo>
                  <a:lnTo>
                    <a:pt x="81481" y="1499147"/>
                  </a:lnTo>
                  <a:lnTo>
                    <a:pt x="74338" y="1498883"/>
                  </a:lnTo>
                  <a:lnTo>
                    <a:pt x="66666" y="1498883"/>
                  </a:lnTo>
                  <a:lnTo>
                    <a:pt x="60846" y="1498883"/>
                  </a:lnTo>
                  <a:lnTo>
                    <a:pt x="55026" y="1498354"/>
                  </a:lnTo>
                  <a:lnTo>
                    <a:pt x="49735" y="1497560"/>
                  </a:lnTo>
                  <a:lnTo>
                    <a:pt x="44709" y="1496238"/>
                  </a:lnTo>
                  <a:lnTo>
                    <a:pt x="39947" y="1494386"/>
                  </a:lnTo>
                  <a:lnTo>
                    <a:pt x="35449" y="1492270"/>
                  </a:lnTo>
                  <a:lnTo>
                    <a:pt x="31217" y="1489625"/>
                  </a:lnTo>
                  <a:lnTo>
                    <a:pt x="27248" y="1486981"/>
                  </a:lnTo>
                  <a:lnTo>
                    <a:pt x="23545" y="1483807"/>
                  </a:lnTo>
                  <a:lnTo>
                    <a:pt x="20106" y="1480368"/>
                  </a:lnTo>
                  <a:lnTo>
                    <a:pt x="17196" y="1476665"/>
                  </a:lnTo>
                  <a:lnTo>
                    <a:pt x="14286" y="1472962"/>
                  </a:lnTo>
                  <a:lnTo>
                    <a:pt x="11640" y="1468995"/>
                  </a:lnTo>
                  <a:lnTo>
                    <a:pt x="9524" y="1464499"/>
                  </a:lnTo>
                  <a:lnTo>
                    <a:pt x="7407" y="1460002"/>
                  </a:lnTo>
                  <a:lnTo>
                    <a:pt x="5820" y="1455506"/>
                  </a:lnTo>
                  <a:lnTo>
                    <a:pt x="4233" y="1450745"/>
                  </a:lnTo>
                  <a:lnTo>
                    <a:pt x="2910" y="1445720"/>
                  </a:lnTo>
                  <a:lnTo>
                    <a:pt x="1852" y="1440959"/>
                  </a:lnTo>
                  <a:lnTo>
                    <a:pt x="1058" y="1435669"/>
                  </a:lnTo>
                  <a:lnTo>
                    <a:pt x="529" y="1430643"/>
                  </a:lnTo>
                  <a:lnTo>
                    <a:pt x="265" y="1425354"/>
                  </a:lnTo>
                  <a:lnTo>
                    <a:pt x="0" y="1420328"/>
                  </a:lnTo>
                  <a:lnTo>
                    <a:pt x="0" y="1415303"/>
                  </a:lnTo>
                  <a:lnTo>
                    <a:pt x="265" y="1410278"/>
                  </a:lnTo>
                  <a:lnTo>
                    <a:pt x="794" y="1405252"/>
                  </a:lnTo>
                  <a:lnTo>
                    <a:pt x="1323" y="1400227"/>
                  </a:lnTo>
                  <a:lnTo>
                    <a:pt x="2116" y="1395466"/>
                  </a:lnTo>
                  <a:lnTo>
                    <a:pt x="2910" y="1390705"/>
                  </a:lnTo>
                  <a:lnTo>
                    <a:pt x="4233" y="1386209"/>
                  </a:lnTo>
                  <a:lnTo>
                    <a:pt x="5556" y="1381977"/>
                  </a:lnTo>
                  <a:lnTo>
                    <a:pt x="6878" y="1377745"/>
                  </a:lnTo>
                  <a:lnTo>
                    <a:pt x="11640" y="1365843"/>
                  </a:lnTo>
                  <a:lnTo>
                    <a:pt x="19048" y="1349444"/>
                  </a:lnTo>
                  <a:lnTo>
                    <a:pt x="39947" y="1303687"/>
                  </a:lnTo>
                  <a:lnTo>
                    <a:pt x="65608" y="1245763"/>
                  </a:lnTo>
                  <a:lnTo>
                    <a:pt x="79629" y="1214288"/>
                  </a:lnTo>
                  <a:lnTo>
                    <a:pt x="93650" y="1182020"/>
                  </a:lnTo>
                  <a:lnTo>
                    <a:pt x="107406" y="1149487"/>
                  </a:lnTo>
                  <a:lnTo>
                    <a:pt x="120634" y="1117484"/>
                  </a:lnTo>
                  <a:lnTo>
                    <a:pt x="133068" y="1086802"/>
                  </a:lnTo>
                  <a:lnTo>
                    <a:pt x="138623" y="1072255"/>
                  </a:lnTo>
                  <a:lnTo>
                    <a:pt x="143914" y="1057973"/>
                  </a:lnTo>
                  <a:lnTo>
                    <a:pt x="148411" y="1044748"/>
                  </a:lnTo>
                  <a:lnTo>
                    <a:pt x="152909" y="1031788"/>
                  </a:lnTo>
                  <a:lnTo>
                    <a:pt x="156612" y="1019886"/>
                  </a:lnTo>
                  <a:lnTo>
                    <a:pt x="159787" y="1009041"/>
                  </a:lnTo>
                  <a:lnTo>
                    <a:pt x="162168" y="999255"/>
                  </a:lnTo>
                  <a:lnTo>
                    <a:pt x="164020" y="990527"/>
                  </a:lnTo>
                  <a:lnTo>
                    <a:pt x="164813" y="982857"/>
                  </a:lnTo>
                  <a:lnTo>
                    <a:pt x="165078" y="979683"/>
                  </a:lnTo>
                  <a:lnTo>
                    <a:pt x="165078" y="976509"/>
                  </a:lnTo>
                  <a:lnTo>
                    <a:pt x="164549" y="965929"/>
                  </a:lnTo>
                  <a:lnTo>
                    <a:pt x="163755" y="956143"/>
                  </a:lnTo>
                  <a:lnTo>
                    <a:pt x="162697" y="947944"/>
                  </a:lnTo>
                  <a:lnTo>
                    <a:pt x="161374" y="940273"/>
                  </a:lnTo>
                  <a:lnTo>
                    <a:pt x="160051" y="933396"/>
                  </a:lnTo>
                  <a:lnTo>
                    <a:pt x="158729" y="927578"/>
                  </a:lnTo>
                  <a:lnTo>
                    <a:pt x="157141" y="922288"/>
                  </a:lnTo>
                  <a:lnTo>
                    <a:pt x="155554" y="917527"/>
                  </a:lnTo>
                  <a:lnTo>
                    <a:pt x="152380" y="908799"/>
                  </a:lnTo>
                  <a:lnTo>
                    <a:pt x="149999" y="900864"/>
                  </a:lnTo>
                  <a:lnTo>
                    <a:pt x="148940" y="897425"/>
                  </a:lnTo>
                  <a:lnTo>
                    <a:pt x="148147" y="893458"/>
                  </a:lnTo>
                  <a:lnTo>
                    <a:pt x="147618" y="889226"/>
                  </a:lnTo>
                  <a:lnTo>
                    <a:pt x="147353" y="884730"/>
                  </a:lnTo>
                  <a:lnTo>
                    <a:pt x="147618" y="861190"/>
                  </a:lnTo>
                  <a:lnTo>
                    <a:pt x="148411" y="837385"/>
                  </a:lnTo>
                  <a:lnTo>
                    <a:pt x="149734" y="814374"/>
                  </a:lnTo>
                  <a:lnTo>
                    <a:pt x="151321" y="791364"/>
                  </a:lnTo>
                  <a:lnTo>
                    <a:pt x="153438" y="768617"/>
                  </a:lnTo>
                  <a:lnTo>
                    <a:pt x="156083" y="745871"/>
                  </a:lnTo>
                  <a:lnTo>
                    <a:pt x="159258" y="723653"/>
                  </a:lnTo>
                  <a:lnTo>
                    <a:pt x="162697" y="701700"/>
                  </a:lnTo>
                  <a:lnTo>
                    <a:pt x="166665" y="679747"/>
                  </a:lnTo>
                  <a:lnTo>
                    <a:pt x="171163" y="657795"/>
                  </a:lnTo>
                  <a:lnTo>
                    <a:pt x="176189" y="636371"/>
                  </a:lnTo>
                  <a:lnTo>
                    <a:pt x="181744" y="615476"/>
                  </a:lnTo>
                  <a:lnTo>
                    <a:pt x="187300" y="594316"/>
                  </a:lnTo>
                  <a:lnTo>
                    <a:pt x="193649" y="573686"/>
                  </a:lnTo>
                  <a:lnTo>
                    <a:pt x="200263" y="553320"/>
                  </a:lnTo>
                  <a:lnTo>
                    <a:pt x="207406" y="533218"/>
                  </a:lnTo>
                  <a:lnTo>
                    <a:pt x="215077" y="513117"/>
                  </a:lnTo>
                  <a:lnTo>
                    <a:pt x="223014" y="493809"/>
                  </a:lnTo>
                  <a:lnTo>
                    <a:pt x="231215" y="474501"/>
                  </a:lnTo>
                  <a:lnTo>
                    <a:pt x="239945" y="455457"/>
                  </a:lnTo>
                  <a:lnTo>
                    <a:pt x="249204" y="436943"/>
                  </a:lnTo>
                  <a:lnTo>
                    <a:pt x="259257" y="418428"/>
                  </a:lnTo>
                  <a:lnTo>
                    <a:pt x="269045" y="400443"/>
                  </a:lnTo>
                  <a:lnTo>
                    <a:pt x="279627" y="382722"/>
                  </a:lnTo>
                  <a:lnTo>
                    <a:pt x="290209" y="365265"/>
                  </a:lnTo>
                  <a:lnTo>
                    <a:pt x="301585" y="348073"/>
                  </a:lnTo>
                  <a:lnTo>
                    <a:pt x="313225" y="331410"/>
                  </a:lnTo>
                  <a:lnTo>
                    <a:pt x="325394" y="315011"/>
                  </a:lnTo>
                  <a:lnTo>
                    <a:pt x="337828" y="299142"/>
                  </a:lnTo>
                  <a:lnTo>
                    <a:pt x="350261" y="283272"/>
                  </a:lnTo>
                  <a:lnTo>
                    <a:pt x="363489" y="267932"/>
                  </a:lnTo>
                  <a:lnTo>
                    <a:pt x="376981" y="252856"/>
                  </a:lnTo>
                  <a:lnTo>
                    <a:pt x="391002" y="238044"/>
                  </a:lnTo>
                  <a:lnTo>
                    <a:pt x="405552" y="224026"/>
                  </a:lnTo>
                  <a:lnTo>
                    <a:pt x="420102" y="210008"/>
                  </a:lnTo>
                  <a:lnTo>
                    <a:pt x="434917" y="196519"/>
                  </a:lnTo>
                  <a:lnTo>
                    <a:pt x="450261" y="183558"/>
                  </a:lnTo>
                  <a:lnTo>
                    <a:pt x="466133" y="171127"/>
                  </a:lnTo>
                  <a:lnTo>
                    <a:pt x="482006" y="158696"/>
                  </a:lnTo>
                  <a:lnTo>
                    <a:pt x="498673" y="146794"/>
                  </a:lnTo>
                  <a:lnTo>
                    <a:pt x="515339" y="135421"/>
                  </a:lnTo>
                  <a:lnTo>
                    <a:pt x="532270" y="124312"/>
                  </a:lnTo>
                  <a:lnTo>
                    <a:pt x="549731" y="113732"/>
                  </a:lnTo>
                  <a:lnTo>
                    <a:pt x="567455" y="103681"/>
                  </a:lnTo>
                  <a:lnTo>
                    <a:pt x="585709" y="93895"/>
                  </a:lnTo>
                  <a:lnTo>
                    <a:pt x="603963" y="84638"/>
                  </a:lnTo>
                  <a:lnTo>
                    <a:pt x="622746" y="75645"/>
                  </a:lnTo>
                  <a:lnTo>
                    <a:pt x="641793" y="67446"/>
                  </a:lnTo>
                  <a:lnTo>
                    <a:pt x="661105" y="59247"/>
                  </a:lnTo>
                  <a:lnTo>
                    <a:pt x="680946" y="51841"/>
                  </a:lnTo>
                  <a:lnTo>
                    <a:pt x="700787" y="44964"/>
                  </a:lnTo>
                  <a:lnTo>
                    <a:pt x="721157" y="38616"/>
                  </a:lnTo>
                  <a:lnTo>
                    <a:pt x="741528" y="32533"/>
                  </a:lnTo>
                  <a:lnTo>
                    <a:pt x="762427" y="26978"/>
                  </a:lnTo>
                  <a:lnTo>
                    <a:pt x="783326" y="21953"/>
                  </a:lnTo>
                  <a:lnTo>
                    <a:pt x="805019" y="17457"/>
                  </a:lnTo>
                  <a:lnTo>
                    <a:pt x="826712" y="13489"/>
                  </a:lnTo>
                  <a:lnTo>
                    <a:pt x="848405" y="9786"/>
                  </a:lnTo>
                  <a:lnTo>
                    <a:pt x="870627" y="7141"/>
                  </a:lnTo>
                  <a:lnTo>
                    <a:pt x="893378" y="4497"/>
                  </a:lnTo>
                  <a:lnTo>
                    <a:pt x="916129" y="2645"/>
                  </a:lnTo>
                  <a:lnTo>
                    <a:pt x="939145" y="1058"/>
                  </a:lnTo>
                  <a:lnTo>
                    <a:pt x="962425" y="265"/>
                  </a:lnTo>
                  <a:lnTo>
                    <a:pt x="986234" y="0"/>
                  </a:lnTo>
                  <a:close/>
                </a:path>
              </a:pathLst>
            </a:custGeom>
            <a:solidFill>
              <a:srgbClr val="005A7F"/>
            </a:solidFill>
            <a:ln>
              <a:noFill/>
            </a:ln>
            <a:effectLst>
              <a:innerShdw blurRad="63500" dist="50800">
                <a:prstClr val="black">
                  <a:alpha val="25000"/>
                </a:prstClr>
              </a:inn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FFFFFF"/>
                </a:solidFill>
                <a:effectLst/>
                <a:uLnTx/>
                <a:uFillTx/>
                <a:latin typeface="+mn-lt"/>
                <a:ea typeface="+mn-ea"/>
                <a:cs typeface="+mn-ea"/>
                <a:sym typeface="+mn-lt"/>
              </a:endParaRPr>
            </a:p>
          </p:txBody>
        </p:sp>
      </p:grpSp>
      <p:grpSp>
        <p:nvGrpSpPr>
          <p:cNvPr id="42" name="组合 41"/>
          <p:cNvGrpSpPr/>
          <p:nvPr/>
        </p:nvGrpSpPr>
        <p:grpSpPr>
          <a:xfrm>
            <a:off x="5562706" y="4568557"/>
            <a:ext cx="731540" cy="731427"/>
            <a:chOff x="1696465" y="3880328"/>
            <a:chExt cx="731540" cy="731427"/>
          </a:xfrm>
        </p:grpSpPr>
        <p:sp>
          <p:nvSpPr>
            <p:cNvPr id="43" name="Oval 52"/>
            <p:cNvSpPr/>
            <p:nvPr/>
          </p:nvSpPr>
          <p:spPr>
            <a:xfrm>
              <a:off x="1696465" y="3880328"/>
              <a:ext cx="731540" cy="731427"/>
            </a:xfrm>
            <a:prstGeom prst="ellipse">
              <a:avLst/>
            </a:prstGeom>
            <a:gradFill flip="none" rotWithShape="1">
              <a:gsLst>
                <a:gs pos="0">
                  <a:sysClr val="window" lastClr="FFFFFF"/>
                </a:gs>
                <a:gs pos="100000">
                  <a:srgbClr val="E0E0E0"/>
                </a:gs>
              </a:gsLst>
              <a:lin ang="17400000" scaled="0"/>
              <a:tileRect/>
            </a:gradFill>
            <a:ln w="12700" cap="flat" cmpd="sng" algn="ctr">
              <a:gradFill>
                <a:gsLst>
                  <a:gs pos="0">
                    <a:sysClr val="window" lastClr="FFFFFF"/>
                  </a:gs>
                  <a:gs pos="100000">
                    <a:sysClr val="window" lastClr="FFFFFF">
                      <a:lumMod val="85000"/>
                    </a:sysClr>
                  </a:gs>
                </a:gsLst>
                <a:lin ang="6600000" scaled="0"/>
              </a:gradFill>
              <a:prstDash val="solid"/>
              <a:miter lim="800000"/>
            </a:ln>
            <a:effectLst>
              <a:outerShdw blurRad="139700" dist="762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600" b="0" i="0" u="none" strike="noStrike" kern="0" cap="none" spc="0" normalizeH="0" baseline="0" noProof="0" dirty="0" smtClean="0">
                <a:ln>
                  <a:noFill/>
                </a:ln>
                <a:solidFill>
                  <a:prstClr val="white"/>
                </a:solidFill>
                <a:effectLst/>
                <a:uLnTx/>
                <a:uFillTx/>
                <a:latin typeface="+mn-lt"/>
                <a:ea typeface="+mn-ea"/>
                <a:cs typeface="+mn-ea"/>
                <a:sym typeface="+mn-lt"/>
              </a:endParaRPr>
            </a:p>
          </p:txBody>
        </p:sp>
        <p:sp>
          <p:nvSpPr>
            <p:cNvPr id="44" name="KSO_Shape"/>
            <p:cNvSpPr/>
            <p:nvPr/>
          </p:nvSpPr>
          <p:spPr bwMode="auto">
            <a:xfrm>
              <a:off x="1858909" y="4087006"/>
              <a:ext cx="421892" cy="287590"/>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rgbClr val="005A7F"/>
            </a:solidFill>
            <a:ln>
              <a:noFill/>
            </a:ln>
            <a:effectLst>
              <a:innerShdw blurRad="63500" dist="50800">
                <a:prstClr val="black">
                  <a:alpha val="25000"/>
                </a:prstClr>
              </a:innerShdw>
            </a:effectLst>
            <a:extLst>
              <a:ext uri="{91240B29-F687-4F45-9708-019B960494DF}">
                <a14:hiddenLine xmlns:a14="http://schemas.microsoft.com/office/drawing/2010/main" xmlns=""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rgbClr val="FFFFFF"/>
                </a:solidFill>
                <a:effectLst/>
                <a:uLnTx/>
                <a:uFillTx/>
                <a:latin typeface="+mn-lt"/>
                <a:ea typeface="+mn-ea"/>
                <a:cs typeface="+mn-ea"/>
                <a:sym typeface="+mn-lt"/>
              </a:endParaRPr>
            </a:p>
          </p:txBody>
        </p:sp>
      </p:grpSp>
      <p:grpSp>
        <p:nvGrpSpPr>
          <p:cNvPr id="45" name="组合 44"/>
          <p:cNvGrpSpPr/>
          <p:nvPr/>
        </p:nvGrpSpPr>
        <p:grpSpPr>
          <a:xfrm>
            <a:off x="6780045" y="2012142"/>
            <a:ext cx="4328824" cy="941544"/>
            <a:chOff x="6780045" y="2006538"/>
            <a:chExt cx="4328824" cy="941544"/>
          </a:xfrm>
        </p:grpSpPr>
        <p:sp>
          <p:nvSpPr>
            <p:cNvPr id="46" name="文本框 45"/>
            <p:cNvSpPr txBox="1"/>
            <p:nvPr/>
          </p:nvSpPr>
          <p:spPr>
            <a:xfrm>
              <a:off x="6785928" y="2006538"/>
              <a:ext cx="2031325" cy="369332"/>
            </a:xfrm>
            <a:prstGeom prst="rect">
              <a:avLst/>
            </a:prstGeom>
            <a:noFill/>
          </p:spPr>
          <p:txBody>
            <a:bodyPr wrap="none" rtlCol="0">
              <a:spAutoFit/>
            </a:bodyPr>
            <a:lstStyle>
              <a:defPPr>
                <a:defRPr lang="zh-CN"/>
              </a:defPPr>
              <a:lvl1pPr algn="ctr">
                <a:defRPr sz="6000">
                  <a:solidFill>
                    <a:schemeClr val="accent1"/>
                  </a:solidFill>
                  <a:effectLst>
                    <a:innerShdw blurRad="63500" dist="50800">
                      <a:prstClr val="black">
                        <a:alpha val="32000"/>
                      </a:prstClr>
                    </a:innerShdw>
                  </a:effectLst>
                  <a:latin typeface="+mj-ea"/>
                  <a:ea typeface="+mj-ea"/>
                </a:defRPr>
              </a:lvl1pPr>
            </a:lstStyle>
            <a:p>
              <a:pPr algn="l" fontAlgn="auto">
                <a:spcBef>
                  <a:spcPts val="0"/>
                </a:spcBef>
                <a:spcAft>
                  <a:spcPts val="0"/>
                </a:spcAft>
              </a:pPr>
              <a:r>
                <a:rPr lang="zh-CN" altLang="en-US" sz="1800" b="0" dirty="0">
                  <a:solidFill>
                    <a:srgbClr val="276F8B"/>
                  </a:solidFill>
                  <a:latin typeface="+mn-lt"/>
                  <a:ea typeface="+mn-ea"/>
                  <a:cs typeface="+mn-ea"/>
                  <a:sym typeface="+mn-lt"/>
                </a:rPr>
                <a:t>总体目标顺利完成</a:t>
              </a:r>
            </a:p>
          </p:txBody>
        </p:sp>
        <p:sp>
          <p:nvSpPr>
            <p:cNvPr id="47" name="矩形 46"/>
            <p:cNvSpPr/>
            <p:nvPr/>
          </p:nvSpPr>
          <p:spPr>
            <a:xfrm>
              <a:off x="6780045" y="2334388"/>
              <a:ext cx="4328824" cy="613694"/>
            </a:xfrm>
            <a:prstGeom prst="rect">
              <a:avLst/>
            </a:prstGeom>
          </p:spPr>
          <p:txBody>
            <a:bodyPr wrap="square">
              <a:spAutoFit/>
            </a:bodyPr>
            <a:lstStyle/>
            <a:p>
              <a:pPr fontAlgn="auto">
                <a:lnSpc>
                  <a:spcPct val="150000"/>
                </a:lnSpc>
                <a:spcBef>
                  <a:spcPts val="0"/>
                </a:spcBef>
                <a:spcAft>
                  <a:spcPts val="0"/>
                </a:spcAft>
              </a:pPr>
              <a:r>
                <a:rPr lang="zh-CN" altLang="en-US" sz="1200" b="0" dirty="0">
                  <a:solidFill>
                    <a:prstClr val="black">
                      <a:lumMod val="75000"/>
                      <a:lumOff val="25000"/>
                    </a:prstClr>
                  </a:solidFill>
                  <a:latin typeface="+mn-lt"/>
                  <a:ea typeface="+mn-ea"/>
                  <a:cs typeface="+mn-ea"/>
                  <a:sym typeface="+mn-lt"/>
                </a:rPr>
                <a:t>此处添加详细文本描述，建议与标题相关并符合整体语言风格，语言描述尽量简洁生动。</a:t>
              </a:r>
              <a:endParaRPr lang="zh-CN" altLang="en-US" b="0" dirty="0">
                <a:solidFill>
                  <a:prstClr val="black">
                    <a:lumMod val="75000"/>
                    <a:lumOff val="25000"/>
                  </a:prstClr>
                </a:solidFill>
                <a:latin typeface="+mn-lt"/>
                <a:ea typeface="+mn-ea"/>
                <a:cs typeface="+mn-ea"/>
                <a:sym typeface="+mn-lt"/>
              </a:endParaRPr>
            </a:p>
          </p:txBody>
        </p:sp>
      </p:grpSp>
      <p:grpSp>
        <p:nvGrpSpPr>
          <p:cNvPr id="48" name="组合 47"/>
          <p:cNvGrpSpPr/>
          <p:nvPr/>
        </p:nvGrpSpPr>
        <p:grpSpPr>
          <a:xfrm rot="16200000">
            <a:off x="6284134" y="2504887"/>
            <a:ext cx="636066" cy="12544"/>
            <a:chOff x="6327200" y="1896619"/>
            <a:chExt cx="2624419" cy="180"/>
          </a:xfrm>
        </p:grpSpPr>
        <p:cxnSp>
          <p:nvCxnSpPr>
            <p:cNvPr id="49" name="直接连接符 48"/>
            <p:cNvCxnSpPr/>
            <p:nvPr/>
          </p:nvCxnSpPr>
          <p:spPr>
            <a:xfrm>
              <a:off x="6327224" y="1896619"/>
              <a:ext cx="2624395" cy="0"/>
            </a:xfrm>
            <a:prstGeom prst="line">
              <a:avLst/>
            </a:prstGeom>
            <a:noFill/>
            <a:ln w="12700" cap="flat" cmpd="sng" algn="ctr">
              <a:solidFill>
                <a:sysClr val="window" lastClr="FFFFFF">
                  <a:lumMod val="65000"/>
                </a:sysClr>
              </a:solidFill>
              <a:prstDash val="solid"/>
              <a:miter lim="800000"/>
              <a:headEnd type="none"/>
              <a:tailEnd type="none"/>
            </a:ln>
            <a:effectLst/>
          </p:spPr>
        </p:cxnSp>
        <p:cxnSp>
          <p:nvCxnSpPr>
            <p:cNvPr id="50" name="直接连接符 49"/>
            <p:cNvCxnSpPr/>
            <p:nvPr/>
          </p:nvCxnSpPr>
          <p:spPr>
            <a:xfrm>
              <a:off x="6327200" y="1896799"/>
              <a:ext cx="2624419" cy="0"/>
            </a:xfrm>
            <a:prstGeom prst="line">
              <a:avLst/>
            </a:prstGeom>
            <a:noFill/>
            <a:ln w="12700" cap="flat" cmpd="sng" algn="ctr">
              <a:solidFill>
                <a:sysClr val="window" lastClr="FFFFFF"/>
              </a:solidFill>
              <a:prstDash val="solid"/>
              <a:miter lim="800000"/>
              <a:headEnd type="none"/>
              <a:tailEnd type="none"/>
            </a:ln>
            <a:effectLst/>
          </p:spPr>
        </p:cxnSp>
      </p:grpSp>
      <p:grpSp>
        <p:nvGrpSpPr>
          <p:cNvPr id="51" name="组合 50"/>
          <p:cNvGrpSpPr/>
          <p:nvPr/>
        </p:nvGrpSpPr>
        <p:grpSpPr>
          <a:xfrm>
            <a:off x="6771347" y="3176513"/>
            <a:ext cx="4337522" cy="941544"/>
            <a:chOff x="6771347" y="3170909"/>
            <a:chExt cx="4337522" cy="941544"/>
          </a:xfrm>
        </p:grpSpPr>
        <p:sp>
          <p:nvSpPr>
            <p:cNvPr id="52" name="文本框 51"/>
            <p:cNvSpPr txBox="1"/>
            <p:nvPr/>
          </p:nvSpPr>
          <p:spPr>
            <a:xfrm>
              <a:off x="6777230" y="3170909"/>
              <a:ext cx="2031325" cy="369332"/>
            </a:xfrm>
            <a:prstGeom prst="rect">
              <a:avLst/>
            </a:prstGeom>
            <a:noFill/>
          </p:spPr>
          <p:txBody>
            <a:bodyPr wrap="none" rtlCol="0">
              <a:spAutoFit/>
            </a:bodyPr>
            <a:lstStyle>
              <a:defPPr>
                <a:defRPr lang="zh-CN"/>
              </a:defPPr>
              <a:lvl1pPr algn="ctr">
                <a:defRPr sz="6000">
                  <a:solidFill>
                    <a:schemeClr val="accent1"/>
                  </a:solidFill>
                  <a:effectLst>
                    <a:innerShdw blurRad="63500" dist="50800">
                      <a:prstClr val="black">
                        <a:alpha val="32000"/>
                      </a:prstClr>
                    </a:innerShdw>
                  </a:effectLst>
                  <a:latin typeface="+mj-ea"/>
                  <a:ea typeface="+mj-ea"/>
                </a:defRPr>
              </a:lvl1pPr>
            </a:lstStyle>
            <a:p>
              <a:pPr algn="l" fontAlgn="auto">
                <a:spcBef>
                  <a:spcPts val="0"/>
                </a:spcBef>
                <a:spcAft>
                  <a:spcPts val="0"/>
                </a:spcAft>
              </a:pPr>
              <a:r>
                <a:rPr lang="zh-CN" altLang="en-US" sz="1800" b="0" dirty="0" smtClean="0">
                  <a:solidFill>
                    <a:srgbClr val="276F8B"/>
                  </a:solidFill>
                  <a:latin typeface="+mn-lt"/>
                  <a:ea typeface="+mn-ea"/>
                  <a:cs typeface="+mn-ea"/>
                  <a:sym typeface="+mn-lt"/>
                </a:rPr>
                <a:t>思想认识不断提高</a:t>
              </a:r>
              <a:endParaRPr lang="zh-CN" altLang="en-US" sz="1800" b="0" dirty="0">
                <a:solidFill>
                  <a:srgbClr val="276F8B"/>
                </a:solidFill>
                <a:latin typeface="+mn-lt"/>
                <a:ea typeface="+mn-ea"/>
                <a:cs typeface="+mn-ea"/>
                <a:sym typeface="+mn-lt"/>
              </a:endParaRPr>
            </a:p>
          </p:txBody>
        </p:sp>
        <p:sp>
          <p:nvSpPr>
            <p:cNvPr id="53" name="矩形 52"/>
            <p:cNvSpPr/>
            <p:nvPr/>
          </p:nvSpPr>
          <p:spPr>
            <a:xfrm>
              <a:off x="6771347" y="3498759"/>
              <a:ext cx="4337522" cy="613694"/>
            </a:xfrm>
            <a:prstGeom prst="rect">
              <a:avLst/>
            </a:prstGeom>
          </p:spPr>
          <p:txBody>
            <a:bodyPr wrap="square">
              <a:spAutoFit/>
            </a:bodyPr>
            <a:lstStyle/>
            <a:p>
              <a:pPr fontAlgn="auto">
                <a:lnSpc>
                  <a:spcPct val="150000"/>
                </a:lnSpc>
                <a:spcBef>
                  <a:spcPts val="0"/>
                </a:spcBef>
                <a:spcAft>
                  <a:spcPts val="0"/>
                </a:spcAft>
              </a:pPr>
              <a:r>
                <a:rPr lang="zh-CN" altLang="en-US" sz="1200" b="0" dirty="0">
                  <a:solidFill>
                    <a:prstClr val="black">
                      <a:lumMod val="75000"/>
                      <a:lumOff val="25000"/>
                    </a:prstClr>
                  </a:solidFill>
                  <a:latin typeface="+mn-lt"/>
                  <a:ea typeface="+mn-ea"/>
                  <a:cs typeface="+mn-ea"/>
                  <a:sym typeface="+mn-lt"/>
                </a:rPr>
                <a:t>此处添加详细文本描述，建议与标题相关并符合整体语言风格，语言描述尽量简洁生动。</a:t>
              </a:r>
              <a:endParaRPr lang="zh-CN" altLang="en-US" b="0" dirty="0">
                <a:solidFill>
                  <a:prstClr val="black">
                    <a:lumMod val="75000"/>
                    <a:lumOff val="25000"/>
                  </a:prstClr>
                </a:solidFill>
                <a:latin typeface="+mn-lt"/>
                <a:ea typeface="+mn-ea"/>
                <a:cs typeface="+mn-ea"/>
                <a:sym typeface="+mn-lt"/>
              </a:endParaRPr>
            </a:p>
          </p:txBody>
        </p:sp>
      </p:grpSp>
      <p:grpSp>
        <p:nvGrpSpPr>
          <p:cNvPr id="54" name="组合 53"/>
          <p:cNvGrpSpPr/>
          <p:nvPr/>
        </p:nvGrpSpPr>
        <p:grpSpPr>
          <a:xfrm rot="16200000">
            <a:off x="6275436" y="3669258"/>
            <a:ext cx="636066" cy="12544"/>
            <a:chOff x="6327200" y="1896619"/>
            <a:chExt cx="2624419" cy="180"/>
          </a:xfrm>
        </p:grpSpPr>
        <p:cxnSp>
          <p:nvCxnSpPr>
            <p:cNvPr id="55" name="直接连接符 54"/>
            <p:cNvCxnSpPr/>
            <p:nvPr/>
          </p:nvCxnSpPr>
          <p:spPr>
            <a:xfrm>
              <a:off x="6327224" y="1896619"/>
              <a:ext cx="2624395" cy="0"/>
            </a:xfrm>
            <a:prstGeom prst="line">
              <a:avLst/>
            </a:prstGeom>
            <a:noFill/>
            <a:ln w="12700" cap="flat" cmpd="sng" algn="ctr">
              <a:solidFill>
                <a:sysClr val="window" lastClr="FFFFFF">
                  <a:lumMod val="65000"/>
                </a:sysClr>
              </a:solidFill>
              <a:prstDash val="solid"/>
              <a:miter lim="800000"/>
              <a:headEnd type="none"/>
              <a:tailEnd type="none"/>
            </a:ln>
            <a:effectLst/>
          </p:spPr>
        </p:cxnSp>
        <p:cxnSp>
          <p:nvCxnSpPr>
            <p:cNvPr id="56" name="直接连接符 55"/>
            <p:cNvCxnSpPr/>
            <p:nvPr/>
          </p:nvCxnSpPr>
          <p:spPr>
            <a:xfrm>
              <a:off x="6327200" y="1896799"/>
              <a:ext cx="2624419" cy="0"/>
            </a:xfrm>
            <a:prstGeom prst="line">
              <a:avLst/>
            </a:prstGeom>
            <a:noFill/>
            <a:ln w="12700" cap="flat" cmpd="sng" algn="ctr">
              <a:solidFill>
                <a:sysClr val="window" lastClr="FFFFFF"/>
              </a:solidFill>
              <a:prstDash val="solid"/>
              <a:miter lim="800000"/>
              <a:headEnd type="none"/>
              <a:tailEnd type="none"/>
            </a:ln>
            <a:effectLst/>
          </p:spPr>
        </p:cxnSp>
      </p:grpSp>
      <p:grpSp>
        <p:nvGrpSpPr>
          <p:cNvPr id="57" name="组合 56"/>
          <p:cNvGrpSpPr/>
          <p:nvPr/>
        </p:nvGrpSpPr>
        <p:grpSpPr>
          <a:xfrm>
            <a:off x="6781131" y="4425290"/>
            <a:ext cx="4403788" cy="941544"/>
            <a:chOff x="6781131" y="4419686"/>
            <a:chExt cx="4403788" cy="941544"/>
          </a:xfrm>
        </p:grpSpPr>
        <p:sp>
          <p:nvSpPr>
            <p:cNvPr id="58" name="文本框 57"/>
            <p:cNvSpPr txBox="1"/>
            <p:nvPr/>
          </p:nvSpPr>
          <p:spPr>
            <a:xfrm>
              <a:off x="6787014" y="4419686"/>
              <a:ext cx="2031325" cy="369332"/>
            </a:xfrm>
            <a:prstGeom prst="rect">
              <a:avLst/>
            </a:prstGeom>
            <a:noFill/>
          </p:spPr>
          <p:txBody>
            <a:bodyPr wrap="none" rtlCol="0">
              <a:spAutoFit/>
            </a:bodyPr>
            <a:lstStyle>
              <a:defPPr>
                <a:defRPr lang="zh-CN"/>
              </a:defPPr>
              <a:lvl1pPr algn="ctr">
                <a:defRPr sz="6000">
                  <a:solidFill>
                    <a:schemeClr val="accent1"/>
                  </a:solidFill>
                  <a:effectLst>
                    <a:innerShdw blurRad="63500" dist="50800">
                      <a:prstClr val="black">
                        <a:alpha val="32000"/>
                      </a:prstClr>
                    </a:innerShdw>
                  </a:effectLst>
                  <a:latin typeface="+mj-ea"/>
                  <a:ea typeface="+mj-ea"/>
                </a:defRPr>
              </a:lvl1pPr>
            </a:lstStyle>
            <a:p>
              <a:pPr algn="l" fontAlgn="auto">
                <a:spcBef>
                  <a:spcPts val="0"/>
                </a:spcBef>
                <a:spcAft>
                  <a:spcPts val="0"/>
                </a:spcAft>
              </a:pPr>
              <a:r>
                <a:rPr lang="zh-CN" altLang="en-US" sz="1800" b="0" dirty="0" smtClean="0">
                  <a:solidFill>
                    <a:srgbClr val="276F8B"/>
                  </a:solidFill>
                  <a:latin typeface="+mn-lt"/>
                  <a:ea typeface="+mn-ea"/>
                  <a:cs typeface="+mn-ea"/>
                  <a:sym typeface="+mn-lt"/>
                </a:rPr>
                <a:t>部门管理逐渐强化</a:t>
              </a:r>
              <a:endParaRPr lang="zh-CN" altLang="en-US" sz="1800" b="0" dirty="0">
                <a:solidFill>
                  <a:srgbClr val="276F8B"/>
                </a:solidFill>
                <a:latin typeface="+mn-lt"/>
                <a:ea typeface="+mn-ea"/>
                <a:cs typeface="+mn-ea"/>
                <a:sym typeface="+mn-lt"/>
              </a:endParaRPr>
            </a:p>
          </p:txBody>
        </p:sp>
        <p:sp>
          <p:nvSpPr>
            <p:cNvPr id="59" name="矩形 58"/>
            <p:cNvSpPr/>
            <p:nvPr/>
          </p:nvSpPr>
          <p:spPr>
            <a:xfrm>
              <a:off x="6781131" y="4747536"/>
              <a:ext cx="4403788" cy="613694"/>
            </a:xfrm>
            <a:prstGeom prst="rect">
              <a:avLst/>
            </a:prstGeom>
          </p:spPr>
          <p:txBody>
            <a:bodyPr wrap="square">
              <a:spAutoFit/>
            </a:bodyPr>
            <a:lstStyle/>
            <a:p>
              <a:pPr fontAlgn="auto">
                <a:lnSpc>
                  <a:spcPct val="150000"/>
                </a:lnSpc>
                <a:spcBef>
                  <a:spcPts val="0"/>
                </a:spcBef>
                <a:spcAft>
                  <a:spcPts val="0"/>
                </a:spcAft>
              </a:pPr>
              <a:r>
                <a:rPr lang="zh-CN" altLang="en-US" sz="1200" b="0" dirty="0">
                  <a:solidFill>
                    <a:prstClr val="black">
                      <a:lumMod val="75000"/>
                      <a:lumOff val="25000"/>
                    </a:prstClr>
                  </a:solidFill>
                  <a:latin typeface="+mn-lt"/>
                  <a:ea typeface="+mn-ea"/>
                  <a:cs typeface="+mn-ea"/>
                  <a:sym typeface="+mn-lt"/>
                </a:rPr>
                <a:t>此处添加详细文本描述，建议与标题相关并符合整体语言风格，语言描述尽量简洁生动。</a:t>
              </a:r>
              <a:endParaRPr lang="zh-CN" altLang="en-US" b="0" dirty="0">
                <a:solidFill>
                  <a:prstClr val="black">
                    <a:lumMod val="75000"/>
                    <a:lumOff val="25000"/>
                  </a:prstClr>
                </a:solidFill>
                <a:latin typeface="+mn-lt"/>
                <a:ea typeface="+mn-ea"/>
                <a:cs typeface="+mn-ea"/>
                <a:sym typeface="+mn-lt"/>
              </a:endParaRPr>
            </a:p>
          </p:txBody>
        </p:sp>
      </p:grpSp>
      <p:grpSp>
        <p:nvGrpSpPr>
          <p:cNvPr id="60" name="组合 59"/>
          <p:cNvGrpSpPr/>
          <p:nvPr/>
        </p:nvGrpSpPr>
        <p:grpSpPr>
          <a:xfrm rot="16200000">
            <a:off x="6285220" y="4918035"/>
            <a:ext cx="636066" cy="12544"/>
            <a:chOff x="6327200" y="1896619"/>
            <a:chExt cx="2624419" cy="180"/>
          </a:xfrm>
        </p:grpSpPr>
        <p:cxnSp>
          <p:nvCxnSpPr>
            <p:cNvPr id="61" name="直接连接符 60"/>
            <p:cNvCxnSpPr/>
            <p:nvPr/>
          </p:nvCxnSpPr>
          <p:spPr>
            <a:xfrm>
              <a:off x="6327224" y="1896619"/>
              <a:ext cx="2624395" cy="0"/>
            </a:xfrm>
            <a:prstGeom prst="line">
              <a:avLst/>
            </a:prstGeom>
            <a:noFill/>
            <a:ln w="12700" cap="flat" cmpd="sng" algn="ctr">
              <a:solidFill>
                <a:sysClr val="window" lastClr="FFFFFF">
                  <a:lumMod val="65000"/>
                </a:sysClr>
              </a:solidFill>
              <a:prstDash val="solid"/>
              <a:miter lim="800000"/>
              <a:headEnd type="none"/>
              <a:tailEnd type="none"/>
            </a:ln>
            <a:effectLst/>
          </p:spPr>
        </p:cxnSp>
        <p:cxnSp>
          <p:nvCxnSpPr>
            <p:cNvPr id="62" name="直接连接符 61"/>
            <p:cNvCxnSpPr/>
            <p:nvPr/>
          </p:nvCxnSpPr>
          <p:spPr>
            <a:xfrm>
              <a:off x="6327200" y="1896799"/>
              <a:ext cx="2624419" cy="0"/>
            </a:xfrm>
            <a:prstGeom prst="line">
              <a:avLst/>
            </a:prstGeom>
            <a:noFill/>
            <a:ln w="12700" cap="flat" cmpd="sng" algn="ctr">
              <a:solidFill>
                <a:sysClr val="window" lastClr="FFFFFF"/>
              </a:solidFill>
              <a:prstDash val="solid"/>
              <a:miter lim="800000"/>
              <a:headEnd type="none"/>
              <a:tailEnd type="none"/>
            </a:ln>
            <a:effectLst/>
          </p:spPr>
        </p:cxnSp>
      </p:grpSp>
      <p:sp>
        <p:nvSpPr>
          <p:cNvPr id="34"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35" name="文本框 34"/>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627890" y="2162586"/>
            <a:ext cx="1869060" cy="1869042"/>
            <a:chOff x="4740390" y="5946187"/>
            <a:chExt cx="305647" cy="305644"/>
          </a:xfrm>
        </p:grpSpPr>
        <p:grpSp>
          <p:nvGrpSpPr>
            <p:cNvPr id="18" name="组合 17"/>
            <p:cNvGrpSpPr/>
            <p:nvPr/>
          </p:nvGrpSpPr>
          <p:grpSpPr>
            <a:xfrm>
              <a:off x="4740390" y="5946187"/>
              <a:ext cx="305647" cy="305644"/>
              <a:chOff x="1517330" y="1125257"/>
              <a:chExt cx="2204282" cy="2204282"/>
            </a:xfrm>
          </p:grpSpPr>
          <p:sp>
            <p:nvSpPr>
              <p:cNvPr id="20" name="椭圆 19"/>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sp>
            <p:nvSpPr>
              <p:cNvPr id="21" name="椭圆 20"/>
              <p:cNvSpPr/>
              <p:nvPr/>
            </p:nvSpPr>
            <p:spPr>
              <a:xfrm>
                <a:off x="1719372" y="1327298"/>
                <a:ext cx="1800200" cy="1800200"/>
              </a:xfrm>
              <a:prstGeom prst="ellipse">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grpSp>
        <p:sp>
          <p:nvSpPr>
            <p:cNvPr id="19" name="Freeform 39"/>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p:spPr>
          <p:txBody>
            <a:bodyPr vert="horz" wrap="square" lIns="108020" tIns="54009" rIns="108020" bIns="54009" numCol="1" anchor="t" anchorCtr="0" compatLnSpc="1"/>
            <a:lstStyle/>
            <a:p>
              <a:endParaRPr lang="zh-CN" altLang="en-US">
                <a:solidFill>
                  <a:srgbClr val="C00000"/>
                </a:solidFill>
                <a:latin typeface="+mn-lt"/>
                <a:ea typeface="+mn-ea"/>
                <a:cs typeface="+mn-ea"/>
                <a:sym typeface="+mn-lt"/>
              </a:endParaRPr>
            </a:p>
          </p:txBody>
        </p:sp>
      </p:grpSp>
      <p:sp>
        <p:nvSpPr>
          <p:cNvPr id="23" name="文本框 22"/>
          <p:cNvSpPr txBox="1"/>
          <p:nvPr/>
        </p:nvSpPr>
        <p:spPr>
          <a:xfrm>
            <a:off x="5015880" y="2561076"/>
            <a:ext cx="4970604" cy="923330"/>
          </a:xfrm>
          <a:prstGeom prst="rect">
            <a:avLst/>
          </a:prstGeom>
          <a:noFill/>
        </p:spPr>
        <p:txBody>
          <a:bodyPr wrap="square" rtlCol="0" anchor="ctr">
            <a:spAutoFit/>
          </a:bodyPr>
          <a:lstStyle/>
          <a:p>
            <a:pPr>
              <a:defRPr/>
            </a:pPr>
            <a:r>
              <a:rPr lang="zh-CN" altLang="en-US" sz="5400" b="1" dirty="0">
                <a:solidFill>
                  <a:schemeClr val="tx1">
                    <a:lumMod val="65000"/>
                    <a:lumOff val="35000"/>
                  </a:schemeClr>
                </a:solidFill>
                <a:latin typeface="+mn-lt"/>
                <a:ea typeface="+mn-ea"/>
                <a:cs typeface="+mn-ea"/>
                <a:sym typeface="+mn-lt"/>
              </a:rPr>
              <a:t>完成项目展示</a:t>
            </a:r>
          </a:p>
        </p:txBody>
      </p:sp>
      <p:sp>
        <p:nvSpPr>
          <p:cNvPr id="24" name="矩形 51"/>
          <p:cNvSpPr>
            <a:spLocks noChangeArrowheads="1"/>
          </p:cNvSpPr>
          <p:nvPr/>
        </p:nvSpPr>
        <p:spPr bwMode="auto">
          <a:xfrm>
            <a:off x="5015880" y="3497180"/>
            <a:ext cx="4458744" cy="8679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pPr>
              <a:lnSpc>
                <a:spcPct val="120000"/>
              </a:lnSpc>
              <a:spcBef>
                <a:spcPct val="0"/>
              </a:spcBef>
              <a:buFont typeface="Arial" panose="020B0604020202020204" pitchFamily="34" charset="0"/>
              <a:buNone/>
            </a:pPr>
            <a:r>
              <a:rPr lang="zh-CN" altLang="en-US" sz="1400" dirty="0">
                <a:solidFill>
                  <a:schemeClr val="tx1">
                    <a:lumMod val="65000"/>
                    <a:lumOff val="35000"/>
                  </a:schemeClr>
                </a:solidFill>
                <a:latin typeface="+mn-lt"/>
                <a:ea typeface="+mn-ea"/>
                <a:cs typeface="+mn-ea"/>
                <a:sym typeface="+mn-lt"/>
              </a:rPr>
              <a:t>请点击录入本章节的概括性描述文字或者复制粘贴，请添加说明文字，图像描述及总结。在此录入本章节的综合描述说明。</a:t>
            </a:r>
            <a:endParaRPr lang="en-US" altLang="zh-CN" sz="1400" dirty="0">
              <a:solidFill>
                <a:schemeClr val="tx1">
                  <a:lumMod val="65000"/>
                  <a:lumOff val="35000"/>
                </a:schemeClr>
              </a:solidFill>
              <a:latin typeface="+mn-lt"/>
              <a:ea typeface="+mn-ea"/>
              <a:cs typeface="+mn-ea"/>
              <a:sym typeface="+mn-lt"/>
            </a:endParaRPr>
          </a:p>
        </p:txBody>
      </p:sp>
      <p:sp>
        <p:nvSpPr>
          <p:cNvPr id="28" name="TextBox 37"/>
          <p:cNvSpPr>
            <a:spLocks noChangeArrowheads="1"/>
          </p:cNvSpPr>
          <p:nvPr/>
        </p:nvSpPr>
        <p:spPr bwMode="auto">
          <a:xfrm>
            <a:off x="5015880" y="1960451"/>
            <a:ext cx="4071346" cy="6232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None/>
            </a:pPr>
            <a:r>
              <a:rPr lang="en-US" altLang="zh-CN" sz="3600" b="1" dirty="0">
                <a:solidFill>
                  <a:schemeClr val="tx1">
                    <a:lumMod val="65000"/>
                    <a:lumOff val="35000"/>
                  </a:schemeClr>
                </a:solidFill>
                <a:latin typeface="+mn-lt"/>
                <a:ea typeface="+mn-ea"/>
                <a:cs typeface="+mn-ea"/>
                <a:sym typeface="+mn-lt"/>
              </a:rPr>
              <a:t>PART  </a:t>
            </a:r>
            <a:r>
              <a:rPr lang="en-US" altLang="zh-CN" sz="3600" dirty="0">
                <a:solidFill>
                  <a:schemeClr val="tx1">
                    <a:lumMod val="65000"/>
                    <a:lumOff val="35000"/>
                  </a:schemeClr>
                </a:solidFill>
                <a:latin typeface="+mn-lt"/>
                <a:ea typeface="+mn-ea"/>
                <a:cs typeface="+mn-ea"/>
                <a:sym typeface="+mn-lt"/>
              </a:rPr>
              <a:t>02</a:t>
            </a:r>
            <a:endParaRPr lang="zh-CN" altLang="en-US" sz="1800" dirty="0">
              <a:solidFill>
                <a:schemeClr val="tx1">
                  <a:lumMod val="65000"/>
                  <a:lumOff val="35000"/>
                </a:schemeClr>
              </a:solidFill>
              <a:latin typeface="+mn-lt"/>
              <a:ea typeface="+mn-ea"/>
              <a:cs typeface="+mn-ea"/>
              <a:sym typeface="+mn-lt"/>
            </a:endParaRPr>
          </a:p>
        </p:txBody>
      </p:sp>
      <p:cxnSp>
        <p:nvCxnSpPr>
          <p:cNvPr id="12" name="直接连接符 11"/>
          <p:cNvCxnSpPr/>
          <p:nvPr/>
        </p:nvCxnSpPr>
        <p:spPr>
          <a:xfrm>
            <a:off x="5159896" y="3499760"/>
            <a:ext cx="4314728"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xmlns="" val="0"/>
              </a:ext>
            </a:extLst>
          </a:blip>
          <a:srcRect r="45250"/>
          <a:stretch/>
        </p:blipFill>
        <p:spPr>
          <a:xfrm>
            <a:off x="7006107" y="1447920"/>
            <a:ext cx="3191190" cy="4371481"/>
          </a:xfrm>
          <a:prstGeom prst="rect">
            <a:avLst/>
          </a:prstGeom>
        </p:spPr>
      </p:pic>
      <p:sp>
        <p:nvSpPr>
          <p:cNvPr id="42" name="TextBox 19"/>
          <p:cNvSpPr txBox="1"/>
          <p:nvPr/>
        </p:nvSpPr>
        <p:spPr>
          <a:xfrm>
            <a:off x="2780754" y="1738469"/>
            <a:ext cx="3114979" cy="957155"/>
          </a:xfrm>
          <a:prstGeom prst="rect">
            <a:avLst/>
          </a:prstGeom>
          <a:noFill/>
        </p:spPr>
        <p:txBody>
          <a:bodyPr wrap="square" lIns="91413" tIns="45705" rIns="91413" bIns="45705" rtlCol="0">
            <a:spAutoFit/>
          </a:bodyPr>
          <a:lstStyle/>
          <a:p>
            <a:pPr fontAlgn="base">
              <a:lnSpc>
                <a:spcPct val="150000"/>
              </a:lnSpc>
              <a:spcBef>
                <a:spcPct val="0"/>
              </a:spcBef>
              <a:spcAft>
                <a:spcPct val="0"/>
              </a:spcAft>
            </a:pPr>
            <a:r>
              <a:rPr lang="zh-CN" altLang="en-US" sz="1300" dirty="0">
                <a:latin typeface="+mn-lt"/>
                <a:ea typeface="+mn-ea"/>
                <a:cs typeface="+mn-ea"/>
                <a:sym typeface="+mn-lt"/>
              </a:rPr>
              <a:t>这里输入您的文字这里输入您的文字这里输入您的文字这里输入您的文字这里输入您</a:t>
            </a:r>
          </a:p>
        </p:txBody>
      </p:sp>
      <p:cxnSp>
        <p:nvCxnSpPr>
          <p:cNvPr id="43" name="直接连接符 42"/>
          <p:cNvCxnSpPr/>
          <p:nvPr/>
        </p:nvCxnSpPr>
        <p:spPr bwMode="auto">
          <a:xfrm>
            <a:off x="1703512" y="3130619"/>
            <a:ext cx="4096126" cy="0"/>
          </a:xfrm>
          <a:prstGeom prst="line">
            <a:avLst/>
          </a:prstGeom>
          <a:noFill/>
          <a:ln w="9525" cap="flat" cmpd="sng" algn="ctr">
            <a:solidFill>
              <a:schemeClr val="bg1">
                <a:lumMod val="75000"/>
              </a:schemeClr>
            </a:solidFill>
            <a:prstDash val="dash"/>
            <a:headEnd type="oval" w="med" len="med"/>
            <a:tailEnd type="oval" w="med" len="med"/>
          </a:ln>
          <a:effectLst>
            <a:outerShdw blurRad="12700" dist="6350" dir="5400000" rotWithShape="0">
              <a:srgbClr val="000000">
                <a:alpha val="38000"/>
              </a:srgbClr>
            </a:outerShdw>
          </a:effectLst>
        </p:spPr>
      </p:cxnSp>
      <p:sp>
        <p:nvSpPr>
          <p:cNvPr id="44" name="TextBox 21"/>
          <p:cNvSpPr txBox="1"/>
          <p:nvPr/>
        </p:nvSpPr>
        <p:spPr>
          <a:xfrm>
            <a:off x="2780753" y="3567834"/>
            <a:ext cx="3114979" cy="957155"/>
          </a:xfrm>
          <a:prstGeom prst="rect">
            <a:avLst/>
          </a:prstGeom>
          <a:noFill/>
        </p:spPr>
        <p:txBody>
          <a:bodyPr wrap="square" lIns="91413" tIns="45705" rIns="91413" bIns="45705" rtlCol="0">
            <a:spAutoFit/>
          </a:bodyPr>
          <a:lstStyle/>
          <a:p>
            <a:pPr fontAlgn="base">
              <a:lnSpc>
                <a:spcPct val="150000"/>
              </a:lnSpc>
              <a:spcBef>
                <a:spcPct val="0"/>
              </a:spcBef>
              <a:spcAft>
                <a:spcPct val="0"/>
              </a:spcAft>
            </a:pPr>
            <a:r>
              <a:rPr lang="zh-CN" altLang="en-US" sz="1300" dirty="0">
                <a:latin typeface="+mn-lt"/>
                <a:ea typeface="+mn-ea"/>
                <a:cs typeface="+mn-ea"/>
                <a:sym typeface="+mn-lt"/>
              </a:rPr>
              <a:t>这里输入您的文字这里输入您的文字这里输入您的文字这里输入您的文字这里输入您</a:t>
            </a:r>
          </a:p>
        </p:txBody>
      </p:sp>
      <p:grpSp>
        <p:nvGrpSpPr>
          <p:cNvPr id="54" name="组合 53"/>
          <p:cNvGrpSpPr/>
          <p:nvPr/>
        </p:nvGrpSpPr>
        <p:grpSpPr>
          <a:xfrm>
            <a:off x="1703512" y="1686906"/>
            <a:ext cx="1054232" cy="1054232"/>
            <a:chOff x="3962648" y="2819400"/>
            <a:chExt cx="1218704" cy="1218704"/>
          </a:xfrm>
        </p:grpSpPr>
        <p:grpSp>
          <p:nvGrpSpPr>
            <p:cNvPr id="55" name="组合 54"/>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cs typeface="+mn-ea"/>
                  <a:sym typeface="+mn-lt"/>
                </a:endParaRPr>
              </a:p>
            </p:txBody>
          </p:sp>
          <p:sp>
            <p:nvSpPr>
              <p:cNvPr id="58" name="椭圆 57"/>
              <p:cNvSpPr/>
              <p:nvPr/>
            </p:nvSpPr>
            <p:spPr>
              <a:xfrm>
                <a:off x="392112" y="760412"/>
                <a:ext cx="3825874" cy="3825874"/>
              </a:xfrm>
              <a:prstGeom prst="ellipse">
                <a:avLst/>
              </a:prstGeom>
              <a:gradFill>
                <a:gsLst>
                  <a:gs pos="100000">
                    <a:srgbClr val="005A7F"/>
                  </a:gs>
                  <a:gs pos="0">
                    <a:srgbClr val="276F8B"/>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sp>
          <p:nvSpPr>
            <p:cNvPr id="56" name="TextBox 4"/>
            <p:cNvSpPr txBox="1"/>
            <p:nvPr/>
          </p:nvSpPr>
          <p:spPr>
            <a:xfrm>
              <a:off x="4020520" y="3221223"/>
              <a:ext cx="1102958" cy="462532"/>
            </a:xfrm>
            <a:prstGeom prst="rect">
              <a:avLst/>
            </a:prstGeom>
            <a:noFill/>
          </p:spPr>
          <p:txBody>
            <a:bodyPr wrap="none" rtlCol="0">
              <a:spAutoFit/>
            </a:bodyPr>
            <a:lstStyle/>
            <a:p>
              <a:pPr algn="ctr"/>
              <a:r>
                <a:rPr lang="zh-CN" altLang="en-US" sz="2000" dirty="0">
                  <a:solidFill>
                    <a:schemeClr val="bg1"/>
                  </a:solidFill>
                  <a:latin typeface="+mn-lt"/>
                  <a:ea typeface="+mn-ea"/>
                  <a:cs typeface="+mn-ea"/>
                  <a:sym typeface="+mn-lt"/>
                </a:rPr>
                <a:t>主题字</a:t>
              </a:r>
              <a:endParaRPr lang="en-US" altLang="zh-CN" sz="2000" dirty="0">
                <a:solidFill>
                  <a:schemeClr val="bg1"/>
                </a:solidFill>
                <a:latin typeface="+mn-lt"/>
                <a:ea typeface="+mn-ea"/>
                <a:cs typeface="+mn-ea"/>
                <a:sym typeface="+mn-lt"/>
              </a:endParaRPr>
            </a:p>
          </p:txBody>
        </p:sp>
      </p:grpSp>
      <p:grpSp>
        <p:nvGrpSpPr>
          <p:cNvPr id="59" name="组合 58"/>
          <p:cNvGrpSpPr/>
          <p:nvPr/>
        </p:nvGrpSpPr>
        <p:grpSpPr>
          <a:xfrm>
            <a:off x="1703512" y="3418651"/>
            <a:ext cx="1054232" cy="1054232"/>
            <a:chOff x="3962648" y="2819400"/>
            <a:chExt cx="1218704" cy="1218704"/>
          </a:xfrm>
        </p:grpSpPr>
        <p:grpSp>
          <p:nvGrpSpPr>
            <p:cNvPr id="60" name="组合 59"/>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cs typeface="+mn-ea"/>
                  <a:sym typeface="+mn-lt"/>
                </a:endParaRPr>
              </a:p>
            </p:txBody>
          </p:sp>
          <p:sp>
            <p:nvSpPr>
              <p:cNvPr id="63" name="椭圆 62"/>
              <p:cNvSpPr/>
              <p:nvPr/>
            </p:nvSpPr>
            <p:spPr>
              <a:xfrm>
                <a:off x="392112" y="760412"/>
                <a:ext cx="3825874" cy="3825874"/>
              </a:xfrm>
              <a:prstGeom prst="ellipse">
                <a:avLst/>
              </a:prstGeom>
              <a:gradFill>
                <a:gsLst>
                  <a:gs pos="100000">
                    <a:srgbClr val="005A7F"/>
                  </a:gs>
                  <a:gs pos="0">
                    <a:srgbClr val="276F8B"/>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sp>
          <p:nvSpPr>
            <p:cNvPr id="61" name="TextBox 4"/>
            <p:cNvSpPr txBox="1"/>
            <p:nvPr/>
          </p:nvSpPr>
          <p:spPr>
            <a:xfrm>
              <a:off x="4020520" y="3221223"/>
              <a:ext cx="1102958" cy="462532"/>
            </a:xfrm>
            <a:prstGeom prst="rect">
              <a:avLst/>
            </a:prstGeom>
            <a:noFill/>
          </p:spPr>
          <p:txBody>
            <a:bodyPr wrap="none" rtlCol="0">
              <a:spAutoFit/>
            </a:bodyPr>
            <a:lstStyle/>
            <a:p>
              <a:pPr algn="ctr"/>
              <a:r>
                <a:rPr lang="zh-CN" altLang="en-US" sz="2000" dirty="0">
                  <a:solidFill>
                    <a:schemeClr val="bg1"/>
                  </a:solidFill>
                  <a:latin typeface="+mn-lt"/>
                  <a:ea typeface="+mn-ea"/>
                  <a:cs typeface="+mn-ea"/>
                  <a:sym typeface="+mn-lt"/>
                </a:rPr>
                <a:t>主题字</a:t>
              </a:r>
              <a:endParaRPr lang="en-US" altLang="zh-CN" sz="2000" dirty="0">
                <a:solidFill>
                  <a:schemeClr val="bg1"/>
                </a:solidFill>
                <a:latin typeface="+mn-lt"/>
                <a:ea typeface="+mn-ea"/>
                <a:cs typeface="+mn-ea"/>
                <a:sym typeface="+mn-lt"/>
              </a:endParaRPr>
            </a:p>
          </p:txBody>
        </p:sp>
      </p:grpSp>
      <p:pic>
        <p:nvPicPr>
          <p:cNvPr id="20" name="Picture 3" descr="C:\Documents and Settings\Administrator\桌面\ipad.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910012" y="1242325"/>
            <a:ext cx="3402176" cy="5047839"/>
          </a:xfrm>
          <a:prstGeom prst="rect">
            <a:avLst/>
          </a:prstGeom>
          <a:noFill/>
          <a:effectLst>
            <a:outerShdw blurRad="50800" dist="38100" dir="2700000" algn="tl" rotWithShape="0">
              <a:prstClr val="black">
                <a:alpha val="40000"/>
              </a:prstClr>
            </a:outerShdw>
          </a:effectLst>
        </p:spPr>
      </p:pic>
      <p:cxnSp>
        <p:nvCxnSpPr>
          <p:cNvPr id="21" name="直接连接符 20"/>
          <p:cNvCxnSpPr/>
          <p:nvPr/>
        </p:nvCxnSpPr>
        <p:spPr bwMode="auto">
          <a:xfrm>
            <a:off x="1703512" y="4783666"/>
            <a:ext cx="4096126" cy="0"/>
          </a:xfrm>
          <a:prstGeom prst="line">
            <a:avLst/>
          </a:prstGeom>
          <a:noFill/>
          <a:ln w="9525" cap="flat" cmpd="sng" algn="ctr">
            <a:solidFill>
              <a:schemeClr val="bg1">
                <a:lumMod val="75000"/>
              </a:schemeClr>
            </a:solidFill>
            <a:prstDash val="dash"/>
            <a:headEnd type="oval" w="med" len="med"/>
            <a:tailEnd type="oval" w="med" len="med"/>
          </a:ln>
          <a:effectLst>
            <a:outerShdw blurRad="12700" dist="6350" dir="5400000" rotWithShape="0">
              <a:srgbClr val="000000">
                <a:alpha val="38000"/>
              </a:srgbClr>
            </a:outerShdw>
          </a:effectLst>
        </p:spPr>
      </p:cxnSp>
      <p:sp>
        <p:nvSpPr>
          <p:cNvPr id="22" name="TextBox 21"/>
          <p:cNvSpPr txBox="1"/>
          <p:nvPr/>
        </p:nvSpPr>
        <p:spPr>
          <a:xfrm>
            <a:off x="2780753" y="5220881"/>
            <a:ext cx="3114979" cy="992549"/>
          </a:xfrm>
          <a:prstGeom prst="rect">
            <a:avLst/>
          </a:prstGeom>
          <a:noFill/>
        </p:spPr>
        <p:txBody>
          <a:bodyPr wrap="square" lIns="91413" tIns="45705" rIns="91413" bIns="45705" rtlCol="0">
            <a:spAutoFit/>
          </a:bodyPr>
          <a:lstStyle/>
          <a:p>
            <a:pPr fontAlgn="base">
              <a:lnSpc>
                <a:spcPct val="150000"/>
              </a:lnSpc>
              <a:spcBef>
                <a:spcPct val="0"/>
              </a:spcBef>
              <a:spcAft>
                <a:spcPct val="0"/>
              </a:spcAft>
            </a:pPr>
            <a:r>
              <a:rPr lang="zh-CN" altLang="en-US" sz="1300" dirty="0">
                <a:latin typeface="+mn-lt"/>
                <a:ea typeface="+mn-ea"/>
                <a:cs typeface="+mn-ea"/>
                <a:sym typeface="+mn-lt"/>
              </a:rPr>
              <a:t>这里输入您的文字这里输入您的文字这里输入您的文字这里输入您的文字这里输入您</a:t>
            </a:r>
          </a:p>
        </p:txBody>
      </p:sp>
      <p:grpSp>
        <p:nvGrpSpPr>
          <p:cNvPr id="23" name="组合 22"/>
          <p:cNvGrpSpPr/>
          <p:nvPr/>
        </p:nvGrpSpPr>
        <p:grpSpPr>
          <a:xfrm>
            <a:off x="1703512" y="5071698"/>
            <a:ext cx="1054232" cy="1054232"/>
            <a:chOff x="3962648" y="2819400"/>
            <a:chExt cx="1218704" cy="1218704"/>
          </a:xfrm>
        </p:grpSpPr>
        <p:grpSp>
          <p:nvGrpSpPr>
            <p:cNvPr id="24" name="组合 23"/>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cs typeface="+mn-ea"/>
                  <a:sym typeface="+mn-lt"/>
                </a:endParaRPr>
              </a:p>
            </p:txBody>
          </p:sp>
          <p:sp>
            <p:nvSpPr>
              <p:cNvPr id="27" name="椭圆 26"/>
              <p:cNvSpPr/>
              <p:nvPr/>
            </p:nvSpPr>
            <p:spPr>
              <a:xfrm>
                <a:off x="392112" y="760412"/>
                <a:ext cx="3825874" cy="3825874"/>
              </a:xfrm>
              <a:prstGeom prst="ellipse">
                <a:avLst/>
              </a:prstGeom>
              <a:gradFill>
                <a:gsLst>
                  <a:gs pos="100000">
                    <a:srgbClr val="005A7F"/>
                  </a:gs>
                  <a:gs pos="0">
                    <a:srgbClr val="276F8B"/>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sp>
          <p:nvSpPr>
            <p:cNvPr id="25" name="TextBox 4"/>
            <p:cNvSpPr txBox="1"/>
            <p:nvPr/>
          </p:nvSpPr>
          <p:spPr>
            <a:xfrm>
              <a:off x="4020520" y="3221223"/>
              <a:ext cx="1102958" cy="462532"/>
            </a:xfrm>
            <a:prstGeom prst="rect">
              <a:avLst/>
            </a:prstGeom>
            <a:noFill/>
          </p:spPr>
          <p:txBody>
            <a:bodyPr wrap="none" rtlCol="0">
              <a:spAutoFit/>
            </a:bodyPr>
            <a:lstStyle/>
            <a:p>
              <a:pPr algn="ctr"/>
              <a:r>
                <a:rPr lang="zh-CN" altLang="en-US" sz="2000" dirty="0">
                  <a:solidFill>
                    <a:schemeClr val="bg1"/>
                  </a:solidFill>
                  <a:latin typeface="+mn-lt"/>
                  <a:ea typeface="+mn-ea"/>
                  <a:cs typeface="+mn-ea"/>
                  <a:sym typeface="+mn-lt"/>
                </a:rPr>
                <a:t>主题字</a:t>
              </a:r>
              <a:endParaRPr lang="en-US" altLang="zh-CN" sz="2000" dirty="0">
                <a:solidFill>
                  <a:schemeClr val="bg1"/>
                </a:solidFill>
                <a:latin typeface="+mn-lt"/>
                <a:ea typeface="+mn-ea"/>
                <a:cs typeface="+mn-ea"/>
                <a:sym typeface="+mn-lt"/>
              </a:endParaRPr>
            </a:p>
          </p:txBody>
        </p:sp>
      </p:grpSp>
      <p:sp>
        <p:nvSpPr>
          <p:cNvPr id="29"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30" name="文本框 29"/>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椭圆 28"/>
          <p:cNvSpPr/>
          <p:nvPr/>
        </p:nvSpPr>
        <p:spPr bwMode="auto">
          <a:xfrm>
            <a:off x="845631" y="1771238"/>
            <a:ext cx="2565887" cy="2565887"/>
          </a:xfrm>
          <a:prstGeom prst="ellipse">
            <a:avLst/>
          </a:prstGeom>
          <a:blipFill>
            <a:blip r:embed="rId3" cstate="print"/>
            <a:stretch>
              <a:fillRect/>
            </a:stretch>
          </a:blip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53" name="同心圆 52"/>
          <p:cNvSpPr/>
          <p:nvPr/>
        </p:nvSpPr>
        <p:spPr>
          <a:xfrm>
            <a:off x="845631" y="1762998"/>
            <a:ext cx="2610500" cy="261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5" name="TextBox 11"/>
          <p:cNvSpPr txBox="1"/>
          <p:nvPr/>
        </p:nvSpPr>
        <p:spPr>
          <a:xfrm>
            <a:off x="5698004" y="1883921"/>
            <a:ext cx="5797802" cy="58009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35" dirty="0">
                <a:latin typeface="+mn-lt"/>
                <a:ea typeface="+mn-ea"/>
                <a:cs typeface="+mn-ea"/>
                <a:sym typeface="+mn-lt"/>
              </a:rPr>
              <a:t>点击输入简要文字内容，文字内容需概括精炼，不用多余的文字修饰，言简意赅的说明分项内容</a:t>
            </a:r>
            <a:r>
              <a:rPr lang="en-US" altLang="zh-CN" sz="1335" dirty="0">
                <a:latin typeface="+mn-lt"/>
                <a:ea typeface="+mn-ea"/>
                <a:cs typeface="+mn-ea"/>
                <a:sym typeface="+mn-lt"/>
              </a:rPr>
              <a:t>……</a:t>
            </a:r>
          </a:p>
        </p:txBody>
      </p:sp>
      <p:cxnSp>
        <p:nvCxnSpPr>
          <p:cNvPr id="56" name="直接连接符 55"/>
          <p:cNvCxnSpPr/>
          <p:nvPr/>
        </p:nvCxnSpPr>
        <p:spPr>
          <a:xfrm>
            <a:off x="4346355" y="2067107"/>
            <a:ext cx="1056117" cy="0"/>
          </a:xfrm>
          <a:prstGeom prst="line">
            <a:avLst/>
          </a:prstGeom>
          <a:ln w="6350">
            <a:solidFill>
              <a:srgbClr val="276F8B"/>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7" name="TextBox 14"/>
          <p:cNvSpPr txBox="1"/>
          <p:nvPr/>
        </p:nvSpPr>
        <p:spPr>
          <a:xfrm>
            <a:off x="5698004" y="2558613"/>
            <a:ext cx="5797802" cy="58009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35" dirty="0">
                <a:latin typeface="+mn-lt"/>
                <a:ea typeface="+mn-ea"/>
                <a:cs typeface="+mn-ea"/>
                <a:sym typeface="+mn-lt"/>
              </a:rPr>
              <a:t>点击输入简要文字内容，文字内容需概括精炼，不用多余的文字修饰，言简意赅的说明分项内容</a:t>
            </a:r>
            <a:r>
              <a:rPr lang="en-US" altLang="zh-CN" sz="1335" dirty="0">
                <a:latin typeface="+mn-lt"/>
                <a:ea typeface="+mn-ea"/>
                <a:cs typeface="+mn-ea"/>
                <a:sym typeface="+mn-lt"/>
              </a:rPr>
              <a:t>……</a:t>
            </a:r>
          </a:p>
        </p:txBody>
      </p:sp>
      <p:cxnSp>
        <p:nvCxnSpPr>
          <p:cNvPr id="58" name="直接连接符 57"/>
          <p:cNvCxnSpPr/>
          <p:nvPr/>
        </p:nvCxnSpPr>
        <p:spPr>
          <a:xfrm>
            <a:off x="4346355" y="2741799"/>
            <a:ext cx="1056117" cy="0"/>
          </a:xfrm>
          <a:prstGeom prst="line">
            <a:avLst/>
          </a:prstGeom>
          <a:ln w="6350">
            <a:solidFill>
              <a:srgbClr val="276F8B"/>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9" name="TextBox 17"/>
          <p:cNvSpPr txBox="1"/>
          <p:nvPr/>
        </p:nvSpPr>
        <p:spPr>
          <a:xfrm>
            <a:off x="5698004" y="3230688"/>
            <a:ext cx="5797802" cy="58009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35" dirty="0">
                <a:latin typeface="+mn-lt"/>
                <a:ea typeface="+mn-ea"/>
                <a:cs typeface="+mn-ea"/>
                <a:sym typeface="+mn-lt"/>
              </a:rPr>
              <a:t>点击输入简要文字内容，文字内容需概括精炼，不用多余的文字修饰，言简意赅的说明分项内容</a:t>
            </a:r>
            <a:r>
              <a:rPr lang="en-US" altLang="zh-CN" sz="1335" dirty="0">
                <a:latin typeface="+mn-lt"/>
                <a:ea typeface="+mn-ea"/>
                <a:cs typeface="+mn-ea"/>
                <a:sym typeface="+mn-lt"/>
              </a:rPr>
              <a:t>……</a:t>
            </a:r>
          </a:p>
        </p:txBody>
      </p:sp>
      <p:cxnSp>
        <p:nvCxnSpPr>
          <p:cNvPr id="60" name="直接连接符 59"/>
          <p:cNvCxnSpPr/>
          <p:nvPr/>
        </p:nvCxnSpPr>
        <p:spPr>
          <a:xfrm>
            <a:off x="4346355" y="3413874"/>
            <a:ext cx="1056117" cy="0"/>
          </a:xfrm>
          <a:prstGeom prst="line">
            <a:avLst/>
          </a:prstGeom>
          <a:ln w="6350">
            <a:solidFill>
              <a:srgbClr val="276F8B"/>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1" name="TextBox 20"/>
          <p:cNvSpPr txBox="1"/>
          <p:nvPr/>
        </p:nvSpPr>
        <p:spPr>
          <a:xfrm>
            <a:off x="5698004" y="3902762"/>
            <a:ext cx="5797802" cy="58009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35" dirty="0">
                <a:latin typeface="+mn-lt"/>
                <a:ea typeface="+mn-ea"/>
                <a:cs typeface="+mn-ea"/>
                <a:sym typeface="+mn-lt"/>
              </a:rPr>
              <a:t>点击输入简要文字内容，文字内容需概括精炼，不用多余的文字修饰，言简意赅的说明分项内容</a:t>
            </a:r>
            <a:r>
              <a:rPr lang="en-US" altLang="zh-CN" sz="1335" dirty="0">
                <a:latin typeface="+mn-lt"/>
                <a:ea typeface="+mn-ea"/>
                <a:cs typeface="+mn-ea"/>
                <a:sym typeface="+mn-lt"/>
              </a:rPr>
              <a:t>……</a:t>
            </a:r>
          </a:p>
        </p:txBody>
      </p:sp>
      <p:cxnSp>
        <p:nvCxnSpPr>
          <p:cNvPr id="62" name="直接连接符 61"/>
          <p:cNvCxnSpPr/>
          <p:nvPr/>
        </p:nvCxnSpPr>
        <p:spPr>
          <a:xfrm>
            <a:off x="4346355" y="4085948"/>
            <a:ext cx="1056117" cy="0"/>
          </a:xfrm>
          <a:prstGeom prst="line">
            <a:avLst/>
          </a:prstGeom>
          <a:ln w="6350">
            <a:solidFill>
              <a:srgbClr val="276F8B"/>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3" name="TextBox 23"/>
          <p:cNvSpPr txBox="1"/>
          <p:nvPr/>
        </p:nvSpPr>
        <p:spPr>
          <a:xfrm>
            <a:off x="5698004" y="4574837"/>
            <a:ext cx="5797802" cy="58009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35" dirty="0">
                <a:latin typeface="+mn-lt"/>
                <a:ea typeface="+mn-ea"/>
                <a:cs typeface="+mn-ea"/>
                <a:sym typeface="+mn-lt"/>
              </a:rPr>
              <a:t>点击输入简要文字内容，文字内容需概括精炼，不用多余的文字修饰，言简意赅的说明分项内容</a:t>
            </a:r>
            <a:r>
              <a:rPr lang="en-US" altLang="zh-CN" sz="1335" dirty="0">
                <a:latin typeface="+mn-lt"/>
                <a:ea typeface="+mn-ea"/>
                <a:cs typeface="+mn-ea"/>
                <a:sym typeface="+mn-lt"/>
              </a:rPr>
              <a:t>……</a:t>
            </a:r>
          </a:p>
        </p:txBody>
      </p:sp>
      <p:cxnSp>
        <p:nvCxnSpPr>
          <p:cNvPr id="64" name="直接连接符 63"/>
          <p:cNvCxnSpPr/>
          <p:nvPr/>
        </p:nvCxnSpPr>
        <p:spPr>
          <a:xfrm>
            <a:off x="4346355" y="4758023"/>
            <a:ext cx="1056117" cy="0"/>
          </a:xfrm>
          <a:prstGeom prst="line">
            <a:avLst/>
          </a:prstGeom>
          <a:ln w="6350">
            <a:solidFill>
              <a:srgbClr val="276F8B"/>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5" name="TextBox 26"/>
          <p:cNvSpPr txBox="1"/>
          <p:nvPr/>
        </p:nvSpPr>
        <p:spPr>
          <a:xfrm>
            <a:off x="5698004" y="5246912"/>
            <a:ext cx="5797802" cy="58009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35" dirty="0">
                <a:latin typeface="+mn-lt"/>
                <a:ea typeface="+mn-ea"/>
                <a:cs typeface="+mn-ea"/>
                <a:sym typeface="+mn-lt"/>
              </a:rPr>
              <a:t>点击输入简要文字内容，文字内容需概括精炼，不用多余的文字修饰，言简意赅的说明分项内容</a:t>
            </a:r>
            <a:r>
              <a:rPr lang="en-US" altLang="zh-CN" sz="1335" dirty="0">
                <a:latin typeface="+mn-lt"/>
                <a:ea typeface="+mn-ea"/>
                <a:cs typeface="+mn-ea"/>
                <a:sym typeface="+mn-lt"/>
              </a:rPr>
              <a:t>……</a:t>
            </a:r>
          </a:p>
        </p:txBody>
      </p:sp>
      <p:cxnSp>
        <p:nvCxnSpPr>
          <p:cNvPr id="68" name="直接连接符 67"/>
          <p:cNvCxnSpPr/>
          <p:nvPr/>
        </p:nvCxnSpPr>
        <p:spPr>
          <a:xfrm>
            <a:off x="4346355" y="5430098"/>
            <a:ext cx="1056117" cy="0"/>
          </a:xfrm>
          <a:prstGeom prst="line">
            <a:avLst/>
          </a:prstGeom>
          <a:ln w="6350">
            <a:solidFill>
              <a:srgbClr val="276F8B"/>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4064249" y="1883921"/>
            <a:ext cx="366369" cy="366369"/>
          </a:xfrm>
          <a:prstGeom prst="ellipse">
            <a:avLst/>
          </a:prstGeom>
          <a:solidFill>
            <a:srgbClr val="005A7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1</a:t>
            </a:r>
            <a:endParaRPr lang="zh-CN" altLang="en-US" dirty="0">
              <a:cs typeface="+mn-ea"/>
              <a:sym typeface="+mn-lt"/>
            </a:endParaRPr>
          </a:p>
        </p:txBody>
      </p:sp>
      <p:sp>
        <p:nvSpPr>
          <p:cNvPr id="70" name="椭圆 69"/>
          <p:cNvSpPr/>
          <p:nvPr/>
        </p:nvSpPr>
        <p:spPr>
          <a:xfrm>
            <a:off x="4062788" y="2553372"/>
            <a:ext cx="366369" cy="366369"/>
          </a:xfrm>
          <a:prstGeom prst="ellipse">
            <a:avLst/>
          </a:prstGeom>
          <a:solidFill>
            <a:srgbClr val="005A7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2</a:t>
            </a:r>
            <a:endParaRPr lang="zh-CN" altLang="en-US" dirty="0">
              <a:cs typeface="+mn-ea"/>
              <a:sym typeface="+mn-lt"/>
            </a:endParaRPr>
          </a:p>
        </p:txBody>
      </p:sp>
      <p:sp>
        <p:nvSpPr>
          <p:cNvPr id="71" name="椭圆 70"/>
          <p:cNvSpPr/>
          <p:nvPr/>
        </p:nvSpPr>
        <p:spPr>
          <a:xfrm>
            <a:off x="4062536" y="3233312"/>
            <a:ext cx="366369" cy="366369"/>
          </a:xfrm>
          <a:prstGeom prst="ellipse">
            <a:avLst/>
          </a:prstGeom>
          <a:solidFill>
            <a:srgbClr val="005A7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3</a:t>
            </a:r>
            <a:endParaRPr lang="zh-CN" altLang="en-US" dirty="0">
              <a:cs typeface="+mn-ea"/>
              <a:sym typeface="+mn-lt"/>
            </a:endParaRPr>
          </a:p>
        </p:txBody>
      </p:sp>
      <p:sp>
        <p:nvSpPr>
          <p:cNvPr id="72" name="椭圆 71"/>
          <p:cNvSpPr/>
          <p:nvPr/>
        </p:nvSpPr>
        <p:spPr>
          <a:xfrm>
            <a:off x="4061075" y="3902763"/>
            <a:ext cx="366369" cy="366369"/>
          </a:xfrm>
          <a:prstGeom prst="ellipse">
            <a:avLst/>
          </a:prstGeom>
          <a:solidFill>
            <a:srgbClr val="005A7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4</a:t>
            </a:r>
            <a:endParaRPr lang="zh-CN" altLang="en-US" dirty="0">
              <a:cs typeface="+mn-ea"/>
              <a:sym typeface="+mn-lt"/>
            </a:endParaRPr>
          </a:p>
        </p:txBody>
      </p:sp>
      <p:sp>
        <p:nvSpPr>
          <p:cNvPr id="88" name="椭圆 87"/>
          <p:cNvSpPr/>
          <p:nvPr/>
        </p:nvSpPr>
        <p:spPr>
          <a:xfrm>
            <a:off x="4064309" y="4572440"/>
            <a:ext cx="366369" cy="366369"/>
          </a:xfrm>
          <a:prstGeom prst="ellipse">
            <a:avLst/>
          </a:prstGeom>
          <a:solidFill>
            <a:srgbClr val="005A7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5</a:t>
            </a:r>
            <a:endParaRPr lang="zh-CN" altLang="en-US" dirty="0">
              <a:cs typeface="+mn-ea"/>
              <a:sym typeface="+mn-lt"/>
            </a:endParaRPr>
          </a:p>
        </p:txBody>
      </p:sp>
      <p:sp>
        <p:nvSpPr>
          <p:cNvPr id="89" name="椭圆 88"/>
          <p:cNvSpPr/>
          <p:nvPr/>
        </p:nvSpPr>
        <p:spPr>
          <a:xfrm>
            <a:off x="4062848" y="5241891"/>
            <a:ext cx="366369" cy="366369"/>
          </a:xfrm>
          <a:prstGeom prst="ellipse">
            <a:avLst/>
          </a:prstGeom>
          <a:solidFill>
            <a:srgbClr val="005A7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6</a:t>
            </a:r>
            <a:endParaRPr lang="zh-CN" altLang="en-US" dirty="0">
              <a:cs typeface="+mn-ea"/>
              <a:sym typeface="+mn-lt"/>
            </a:endParaRPr>
          </a:p>
        </p:txBody>
      </p:sp>
      <p:grpSp>
        <p:nvGrpSpPr>
          <p:cNvPr id="90" name="组合 89"/>
          <p:cNvGrpSpPr/>
          <p:nvPr/>
        </p:nvGrpSpPr>
        <p:grpSpPr>
          <a:xfrm>
            <a:off x="943098" y="4623159"/>
            <a:ext cx="2415564" cy="574028"/>
            <a:chOff x="4304043" y="1286668"/>
            <a:chExt cx="3837944" cy="2757793"/>
          </a:xfrm>
          <a:effectLst>
            <a:outerShdw blurRad="381000" dist="254000" dir="8100000" algn="tr" rotWithShape="0">
              <a:prstClr val="black">
                <a:alpha val="40000"/>
              </a:prstClr>
            </a:outerShdw>
          </a:effectLst>
        </p:grpSpPr>
        <p:sp>
          <p:nvSpPr>
            <p:cNvPr id="91" name="圆角矩形 9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rgbClr val="005A7F"/>
                </a:solidFill>
                <a:cs typeface="+mn-ea"/>
                <a:sym typeface="+mn-lt"/>
              </a:endParaRPr>
            </a:p>
          </p:txBody>
        </p:sp>
        <p:sp>
          <p:nvSpPr>
            <p:cNvPr id="92" name="圆角矩形 91"/>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005A7F"/>
                  </a:solidFill>
                  <a:cs typeface="+mn-ea"/>
                  <a:sym typeface="+mn-lt"/>
                </a:rPr>
                <a:t>输入文字标题</a:t>
              </a:r>
            </a:p>
          </p:txBody>
        </p:sp>
      </p:grpSp>
      <p:sp>
        <p:nvSpPr>
          <p:cNvPr id="27"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28" name="文本框 27"/>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a:xfrm>
            <a:off x="7480302" y="1614908"/>
            <a:ext cx="4102100" cy="4633492"/>
          </a:xfrm>
          <a:prstGeom prst="roundRect">
            <a:avLst>
              <a:gd name="adj" fmla="val 3025"/>
            </a:avLst>
          </a:prstGeom>
          <a:gradFill flip="none" rotWithShape="1">
            <a:gsLst>
              <a:gs pos="100000">
                <a:sysClr val="window" lastClr="FFFFFF"/>
              </a:gs>
              <a:gs pos="0">
                <a:srgbClr val="E0E0E0"/>
              </a:gs>
            </a:gsLst>
            <a:lin ang="17400000" scaled="0"/>
            <a:tileRect/>
          </a:gradFill>
          <a:ln w="12700" cap="flat" cmpd="sng" algn="ctr">
            <a:gradFill>
              <a:gsLst>
                <a:gs pos="0">
                  <a:sysClr val="window" lastClr="FFFFFF"/>
                </a:gs>
                <a:gs pos="100000">
                  <a:sysClr val="window" lastClr="FFFFFF">
                    <a:lumMod val="85000"/>
                  </a:sysClr>
                </a:gs>
              </a:gsLst>
              <a:lin ang="6600000" scaled="0"/>
            </a:gradFill>
            <a:prstDash val="solid"/>
            <a:miter lim="800000"/>
          </a:ln>
          <a:effectLst>
            <a:outerShdw blurRad="139700" dist="762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graphicFrame>
        <p:nvGraphicFramePr>
          <p:cNvPr id="34" name="图表 33"/>
          <p:cNvGraphicFramePr/>
          <p:nvPr/>
        </p:nvGraphicFramePr>
        <p:xfrm>
          <a:off x="1012516" y="2052954"/>
          <a:ext cx="6050497" cy="3878941"/>
        </p:xfrm>
        <a:graphic>
          <a:graphicData uri="http://schemas.openxmlformats.org/drawingml/2006/chart">
            <c:chart xmlns:c="http://schemas.openxmlformats.org/drawingml/2006/chart" xmlns:r="http://schemas.openxmlformats.org/officeDocument/2006/relationships" r:id="rId3"/>
          </a:graphicData>
        </a:graphic>
      </p:graphicFrame>
      <p:sp>
        <p:nvSpPr>
          <p:cNvPr id="35" name="圆角矩形 34"/>
          <p:cNvSpPr/>
          <p:nvPr/>
        </p:nvSpPr>
        <p:spPr>
          <a:xfrm>
            <a:off x="7985127" y="1396361"/>
            <a:ext cx="3092450" cy="437093"/>
          </a:xfrm>
          <a:prstGeom prst="roundRect">
            <a:avLst>
              <a:gd name="adj" fmla="val 50000"/>
            </a:avLst>
          </a:prstGeom>
          <a:solidFill>
            <a:srgbClr val="005A7F"/>
          </a:solidFill>
          <a:ln w="12700" cap="flat">
            <a:gradFill>
              <a:gsLst>
                <a:gs pos="0">
                  <a:srgbClr val="1D75BD"/>
                </a:gs>
                <a:gs pos="100000">
                  <a:srgbClr val="1D75BD">
                    <a:lumMod val="75000"/>
                  </a:srgbClr>
                </a:gs>
              </a:gsLst>
              <a:lin ang="5400000" scaled="1"/>
            </a:gradFill>
            <a:prstDash val="solid"/>
            <a:miter lim="800000"/>
          </a:ln>
          <a:effectLst>
            <a:outerShdw blurRad="127000" dist="101600" dir="9000000" algn="t" rotWithShape="0">
              <a:sysClr val="windowText" lastClr="000000">
                <a:lumMod val="85000"/>
                <a:lumOff val="15000"/>
                <a:alpha val="72000"/>
              </a:sysClr>
            </a:outerShdw>
          </a:effectLst>
        </p:spPr>
        <p:txBody>
          <a:bodyPr vert="horz" wrap="square" lIns="0" tIns="72000" rIns="0" bIns="0" numCol="1" anchor="ctr" anchorCtr="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mn-lt"/>
                <a:ea typeface="+mn-ea"/>
                <a:cs typeface="+mn-ea"/>
                <a:sym typeface="+mn-lt"/>
              </a:rPr>
              <a:t>单击此处添加标题</a:t>
            </a:r>
          </a:p>
        </p:txBody>
      </p:sp>
      <p:sp>
        <p:nvSpPr>
          <p:cNvPr id="36" name="圆角矩形 35"/>
          <p:cNvSpPr/>
          <p:nvPr/>
        </p:nvSpPr>
        <p:spPr>
          <a:xfrm>
            <a:off x="2383065" y="1396362"/>
            <a:ext cx="3092450" cy="437093"/>
          </a:xfrm>
          <a:prstGeom prst="roundRect">
            <a:avLst>
              <a:gd name="adj" fmla="val 50000"/>
            </a:avLst>
          </a:prstGeom>
          <a:solidFill>
            <a:srgbClr val="005A7F"/>
          </a:solidFill>
          <a:ln w="12700" cap="flat">
            <a:gradFill>
              <a:gsLst>
                <a:gs pos="0">
                  <a:srgbClr val="1D75BD"/>
                </a:gs>
                <a:gs pos="100000">
                  <a:srgbClr val="1D75BD">
                    <a:lumMod val="75000"/>
                  </a:srgbClr>
                </a:gs>
              </a:gsLst>
              <a:lin ang="5400000" scaled="1"/>
            </a:gradFill>
            <a:prstDash val="solid"/>
            <a:miter lim="800000"/>
          </a:ln>
          <a:effectLst>
            <a:outerShdw blurRad="127000" dist="101600" dir="9000000" algn="t" rotWithShape="0">
              <a:sysClr val="windowText" lastClr="000000">
                <a:lumMod val="85000"/>
                <a:lumOff val="15000"/>
                <a:alpha val="72000"/>
              </a:sysClr>
            </a:outerShdw>
          </a:effectLst>
        </p:spPr>
        <p:txBody>
          <a:bodyPr vert="horz" wrap="square" lIns="0" tIns="72000" rIns="0" bIns="0" numCol="1" anchor="ctr" anchorCtr="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mn-lt"/>
                <a:ea typeface="+mn-ea"/>
                <a:cs typeface="+mn-ea"/>
                <a:sym typeface="+mn-lt"/>
              </a:rPr>
              <a:t>单击此处添加标题</a:t>
            </a:r>
          </a:p>
        </p:txBody>
      </p:sp>
      <p:sp>
        <p:nvSpPr>
          <p:cNvPr id="37" name="Content Placeholder 2"/>
          <p:cNvSpPr txBox="1"/>
          <p:nvPr/>
        </p:nvSpPr>
        <p:spPr>
          <a:xfrm>
            <a:off x="7763497" y="2052001"/>
            <a:ext cx="3535710" cy="175878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50000"/>
              </a:lnSpc>
              <a:spcAft>
                <a:spcPts val="0"/>
              </a:spcAft>
              <a:buFont typeface="Arial" panose="020B0604020202020204" pitchFamily="34" charset="0"/>
              <a:buNone/>
              <a:defRPr/>
            </a:pPr>
            <a:r>
              <a:rPr lang="zh-CN" altLang="en-US" sz="1400" b="0" dirty="0" smtClean="0">
                <a:solidFill>
                  <a:prstClr val="black">
                    <a:lumMod val="75000"/>
                    <a:lumOff val="25000"/>
                  </a:prstClr>
                </a:solidFill>
                <a:cs typeface="+mn-ea"/>
                <a:sym typeface="+mn-lt"/>
              </a:rPr>
              <a:t>此处</a:t>
            </a:r>
            <a:r>
              <a:rPr lang="zh-CN" altLang="en-US" sz="1400" b="0" dirty="0">
                <a:solidFill>
                  <a:prstClr val="black">
                    <a:lumMod val="75000"/>
                    <a:lumOff val="25000"/>
                  </a:prstClr>
                </a:solidFill>
                <a:cs typeface="+mn-ea"/>
                <a:sym typeface="+mn-lt"/>
              </a:rPr>
              <a:t>添加详细文本描述，建议与标题相关并符合整体语言风格，语言描述尽量简洁生动。尽量将每页幻灯片的字数控制在</a:t>
            </a:r>
            <a:r>
              <a:rPr lang="en-US" altLang="zh-CN" sz="1400" b="0" dirty="0">
                <a:solidFill>
                  <a:prstClr val="black">
                    <a:lumMod val="75000"/>
                    <a:lumOff val="25000"/>
                  </a:prstClr>
                </a:solidFill>
                <a:cs typeface="+mn-ea"/>
                <a:sym typeface="+mn-lt"/>
              </a:rPr>
              <a:t>200</a:t>
            </a:r>
            <a:r>
              <a:rPr lang="zh-CN" altLang="en-US" sz="1400" b="0" dirty="0">
                <a:solidFill>
                  <a:prstClr val="black">
                    <a:lumMod val="75000"/>
                    <a:lumOff val="25000"/>
                  </a:prstClr>
                </a:solidFill>
                <a:cs typeface="+mn-ea"/>
                <a:sym typeface="+mn-lt"/>
              </a:rPr>
              <a:t>字以内，据统计每页幻灯片的最好控制在</a:t>
            </a:r>
            <a:r>
              <a:rPr lang="en-US" altLang="zh-CN" sz="1400" b="0" dirty="0">
                <a:solidFill>
                  <a:prstClr val="black">
                    <a:lumMod val="75000"/>
                    <a:lumOff val="25000"/>
                  </a:prstClr>
                </a:solidFill>
                <a:cs typeface="+mn-ea"/>
                <a:sym typeface="+mn-lt"/>
              </a:rPr>
              <a:t>5</a:t>
            </a:r>
            <a:r>
              <a:rPr lang="zh-CN" altLang="en-US" sz="1400" b="0" dirty="0">
                <a:solidFill>
                  <a:prstClr val="black">
                    <a:lumMod val="75000"/>
                    <a:lumOff val="25000"/>
                  </a:prstClr>
                </a:solidFill>
                <a:cs typeface="+mn-ea"/>
                <a:sym typeface="+mn-lt"/>
              </a:rPr>
              <a:t>分钟</a:t>
            </a:r>
            <a:r>
              <a:rPr lang="zh-CN" altLang="en-US" sz="1400" b="0" dirty="0" smtClean="0">
                <a:solidFill>
                  <a:prstClr val="black">
                    <a:lumMod val="75000"/>
                    <a:lumOff val="25000"/>
                  </a:prstClr>
                </a:solidFill>
                <a:cs typeface="+mn-ea"/>
                <a:sym typeface="+mn-lt"/>
              </a:rPr>
              <a:t>之内。</a:t>
            </a:r>
            <a:endParaRPr lang="zh-CN" altLang="en-US" sz="1400" b="0" dirty="0">
              <a:solidFill>
                <a:prstClr val="black">
                  <a:lumMod val="75000"/>
                  <a:lumOff val="25000"/>
                </a:prstClr>
              </a:solidFill>
              <a:cs typeface="+mn-ea"/>
              <a:sym typeface="+mn-lt"/>
            </a:endParaRPr>
          </a:p>
        </p:txBody>
      </p:sp>
      <p:grpSp>
        <p:nvGrpSpPr>
          <p:cNvPr id="38" name="组合 37"/>
          <p:cNvGrpSpPr/>
          <p:nvPr/>
        </p:nvGrpSpPr>
        <p:grpSpPr>
          <a:xfrm>
            <a:off x="7826996" y="4713391"/>
            <a:ext cx="3365025" cy="1230919"/>
            <a:chOff x="7826996" y="4713391"/>
            <a:chExt cx="3365025" cy="1230919"/>
          </a:xfrm>
        </p:grpSpPr>
        <p:sp>
          <p:nvSpPr>
            <p:cNvPr id="39" name="矩形 38"/>
            <p:cNvSpPr/>
            <p:nvPr/>
          </p:nvSpPr>
          <p:spPr>
            <a:xfrm>
              <a:off x="7826996" y="4713391"/>
              <a:ext cx="1647203" cy="387222"/>
            </a:xfrm>
            <a:prstGeom prst="rect">
              <a:avLst/>
            </a:prstGeom>
          </p:spPr>
          <p:txBody>
            <a:bodyPr vert="horz" lIns="91440" tIns="45720" rIns="91440" bIns="45720" rtlCol="0">
              <a:noAutofit/>
            </a:bodyPr>
            <a:lstStyle/>
            <a:p>
              <a:pPr fontAlgn="auto">
                <a:lnSpc>
                  <a:spcPct val="150000"/>
                </a:lnSpc>
                <a:spcBef>
                  <a:spcPct val="20000"/>
                </a:spcBef>
                <a:spcAft>
                  <a:spcPts val="0"/>
                </a:spcAft>
                <a:buFont typeface="Arial" panose="020B0604020202020204" pitchFamily="34" charset="0"/>
                <a:buNone/>
              </a:pPr>
              <a:r>
                <a:rPr lang="zh-CN" altLang="en-US" sz="1600" b="0" dirty="0">
                  <a:solidFill>
                    <a:prstClr val="black">
                      <a:lumMod val="75000"/>
                      <a:lumOff val="25000"/>
                    </a:prstClr>
                  </a:solidFill>
                  <a:latin typeface="+mn-lt"/>
                  <a:ea typeface="+mn-ea"/>
                  <a:cs typeface="+mn-ea"/>
                  <a:sym typeface="+mn-lt"/>
                </a:rPr>
                <a:t>全年销售额：</a:t>
              </a:r>
            </a:p>
          </p:txBody>
        </p:sp>
        <p:sp>
          <p:nvSpPr>
            <p:cNvPr id="40" name="矩形 39"/>
            <p:cNvSpPr/>
            <p:nvPr/>
          </p:nvSpPr>
          <p:spPr>
            <a:xfrm>
              <a:off x="7826997" y="5113313"/>
              <a:ext cx="3365024" cy="830997"/>
            </a:xfrm>
            <a:prstGeom prst="rect">
              <a:avLst/>
            </a:prstGeom>
          </p:spPr>
          <p:txBody>
            <a:bodyPr wrap="none">
              <a:spAutoFit/>
            </a:bodyPr>
            <a:lstStyle/>
            <a:p>
              <a:pPr fontAlgn="auto">
                <a:spcBef>
                  <a:spcPts val="0"/>
                </a:spcBef>
                <a:spcAft>
                  <a:spcPts val="0"/>
                </a:spcAft>
              </a:pPr>
              <a:r>
                <a:rPr lang="en-US" altLang="zh-CN" sz="4800" b="0" dirty="0" smtClean="0">
                  <a:solidFill>
                    <a:srgbClr val="1D75BD"/>
                  </a:solidFill>
                  <a:effectLst>
                    <a:innerShdw blurRad="63500" dist="50800">
                      <a:prstClr val="black">
                        <a:alpha val="25000"/>
                      </a:prstClr>
                    </a:innerShdw>
                  </a:effectLst>
                  <a:latin typeface="+mn-lt"/>
                  <a:ea typeface="+mn-ea"/>
                  <a:cs typeface="+mn-ea"/>
                  <a:sym typeface="+mn-lt"/>
                </a:rPr>
                <a:t>10,000,000</a:t>
              </a:r>
              <a:endParaRPr lang="zh-CN" altLang="en-US" sz="3200" b="0" dirty="0">
                <a:solidFill>
                  <a:srgbClr val="1D75BD"/>
                </a:solidFill>
                <a:effectLst>
                  <a:innerShdw blurRad="63500" dist="50800">
                    <a:prstClr val="black">
                      <a:alpha val="25000"/>
                    </a:prstClr>
                  </a:innerShdw>
                </a:effectLst>
                <a:latin typeface="+mn-lt"/>
                <a:ea typeface="+mn-ea"/>
                <a:cs typeface="+mn-ea"/>
                <a:sym typeface="+mn-lt"/>
              </a:endParaRPr>
            </a:p>
          </p:txBody>
        </p:sp>
      </p:grpSp>
      <p:sp>
        <p:nvSpPr>
          <p:cNvPr id="11"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12" name="文本框 11"/>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
          <p:cNvSpPr txBox="1"/>
          <p:nvPr/>
        </p:nvSpPr>
        <p:spPr>
          <a:xfrm>
            <a:off x="2207569" y="1556792"/>
            <a:ext cx="2978569" cy="411764"/>
          </a:xfrm>
          <a:prstGeom prst="rect">
            <a:avLst/>
          </a:prstGeom>
          <a:noFill/>
        </p:spPr>
        <p:txBody>
          <a:bodyPr wrap="square" lIns="102982" tIns="51491" rIns="102982" bIns="51491" rtlCol="0">
            <a:spAutoFit/>
          </a:bodyPr>
          <a:lstStyle/>
          <a:p>
            <a:r>
              <a:rPr lang="zh-CN" altLang="en-US" sz="2000" dirty="0">
                <a:solidFill>
                  <a:schemeClr val="tx1">
                    <a:lumMod val="75000"/>
                    <a:lumOff val="25000"/>
                  </a:schemeClr>
                </a:solidFill>
                <a:latin typeface="+mn-lt"/>
                <a:ea typeface="+mn-ea"/>
                <a:cs typeface="+mn-ea"/>
                <a:sym typeface="+mn-lt"/>
              </a:rPr>
              <a:t>点击添加关键字</a:t>
            </a:r>
          </a:p>
        </p:txBody>
      </p:sp>
      <p:sp>
        <p:nvSpPr>
          <p:cNvPr id="18" name="TextBox 5"/>
          <p:cNvSpPr txBox="1"/>
          <p:nvPr/>
        </p:nvSpPr>
        <p:spPr>
          <a:xfrm>
            <a:off x="894580" y="2420888"/>
            <a:ext cx="1181156" cy="338554"/>
          </a:xfrm>
          <a:prstGeom prst="rect">
            <a:avLst/>
          </a:prstGeom>
          <a:noFill/>
        </p:spPr>
        <p:txBody>
          <a:bodyPr wrap="square" rtlCol="0">
            <a:spAutoFit/>
          </a:bodyPr>
          <a:lstStyle/>
          <a:p>
            <a:r>
              <a:rPr lang="zh-CN" altLang="en-US" sz="1600" b="1" dirty="0">
                <a:solidFill>
                  <a:schemeClr val="tx1">
                    <a:lumMod val="75000"/>
                    <a:lumOff val="25000"/>
                  </a:schemeClr>
                </a:solidFill>
                <a:latin typeface="+mn-lt"/>
                <a:ea typeface="+mn-ea"/>
                <a:cs typeface="+mn-ea"/>
                <a:sym typeface="+mn-lt"/>
              </a:rPr>
              <a:t>添加标题</a:t>
            </a:r>
          </a:p>
        </p:txBody>
      </p:sp>
      <p:grpSp>
        <p:nvGrpSpPr>
          <p:cNvPr id="60" name="组合 59"/>
          <p:cNvGrpSpPr/>
          <p:nvPr/>
        </p:nvGrpSpPr>
        <p:grpSpPr>
          <a:xfrm>
            <a:off x="2283551" y="2254746"/>
            <a:ext cx="8671438" cy="693977"/>
            <a:chOff x="4154965" y="2529230"/>
            <a:chExt cx="6616289" cy="529503"/>
          </a:xfrm>
        </p:grpSpPr>
        <p:sp>
          <p:nvSpPr>
            <p:cNvPr id="19" name="右箭头 18"/>
            <p:cNvSpPr/>
            <p:nvPr/>
          </p:nvSpPr>
          <p:spPr>
            <a:xfrm>
              <a:off x="4154965" y="2529230"/>
              <a:ext cx="6616289" cy="529503"/>
            </a:xfrm>
            <a:prstGeom prst="rightArrow">
              <a:avLst/>
            </a:prstGeom>
            <a:gradFill>
              <a:gsLst>
                <a:gs pos="100000">
                  <a:srgbClr val="005A7F"/>
                </a:gs>
                <a:gs pos="0">
                  <a:srgbClr val="276F8B"/>
                </a:gs>
              </a:gsLst>
              <a:lin ang="8100000" scaled="1"/>
            </a:gradFill>
            <a:ln>
              <a:noFill/>
            </a:ln>
          </p:spPr>
          <p:txBody>
            <a:bodyPr vert="horz" wrap="square" lIns="91440" tIns="45720" rIns="91440" bIns="45720" numCol="1" anchor="t" anchorCtr="0" compatLnSpc="1"/>
            <a:lstStyle/>
            <a:p>
              <a:endParaRPr lang="zh-CN" altLang="en-US" sz="1400">
                <a:solidFill>
                  <a:schemeClr val="tx1">
                    <a:lumMod val="75000"/>
                    <a:lumOff val="25000"/>
                  </a:schemeClr>
                </a:solidFill>
                <a:latin typeface="+mn-lt"/>
                <a:ea typeface="+mn-ea"/>
                <a:cs typeface="+mn-ea"/>
                <a:sym typeface="+mn-lt"/>
              </a:endParaRPr>
            </a:p>
          </p:txBody>
        </p:sp>
        <p:sp>
          <p:nvSpPr>
            <p:cNvPr id="20" name="TextBox 7"/>
            <p:cNvSpPr txBox="1"/>
            <p:nvPr/>
          </p:nvSpPr>
          <p:spPr>
            <a:xfrm>
              <a:off x="4309398" y="2695873"/>
              <a:ext cx="1236787" cy="234833"/>
            </a:xfrm>
            <a:prstGeom prst="rect">
              <a:avLst/>
            </a:prstGeom>
            <a:noFill/>
          </p:spPr>
          <p:txBody>
            <a:bodyPr wrap="none" rtlCol="0">
              <a:spAutoFit/>
            </a:bodyPr>
            <a:lstStyle/>
            <a:p>
              <a:r>
                <a:rPr lang="zh-CN" altLang="en-US" sz="1400" dirty="0">
                  <a:solidFill>
                    <a:schemeClr val="bg1"/>
                  </a:solidFill>
                  <a:latin typeface="+mn-lt"/>
                  <a:ea typeface="+mn-ea"/>
                  <a:cs typeface="+mn-ea"/>
                  <a:sym typeface="+mn-lt"/>
                </a:rPr>
                <a:t>修改文字或者删除</a:t>
              </a:r>
            </a:p>
          </p:txBody>
        </p:sp>
      </p:grpSp>
      <p:sp>
        <p:nvSpPr>
          <p:cNvPr id="17" name="TextBox 4"/>
          <p:cNvSpPr txBox="1"/>
          <p:nvPr/>
        </p:nvSpPr>
        <p:spPr>
          <a:xfrm>
            <a:off x="10956013" y="2446122"/>
            <a:ext cx="897224" cy="369332"/>
          </a:xfrm>
          <a:prstGeom prst="rect">
            <a:avLst/>
          </a:prstGeom>
          <a:noFill/>
        </p:spPr>
        <p:txBody>
          <a:bodyPr wrap="square" rtlCol="0">
            <a:spAutoFit/>
          </a:bodyPr>
          <a:lstStyle/>
          <a:p>
            <a:r>
              <a:rPr lang="en-US" altLang="zh-CN" dirty="0">
                <a:latin typeface="+mn-lt"/>
                <a:ea typeface="+mn-ea"/>
                <a:cs typeface="+mn-ea"/>
                <a:sym typeface="+mn-lt"/>
              </a:rPr>
              <a:t>95%</a:t>
            </a:r>
            <a:endParaRPr lang="zh-CN" altLang="en-US" dirty="0">
              <a:latin typeface="+mn-lt"/>
              <a:ea typeface="+mn-ea"/>
              <a:cs typeface="+mn-ea"/>
              <a:sym typeface="+mn-lt"/>
            </a:endParaRPr>
          </a:p>
        </p:txBody>
      </p:sp>
      <p:sp>
        <p:nvSpPr>
          <p:cNvPr id="24" name="TextBox 11"/>
          <p:cNvSpPr txBox="1"/>
          <p:nvPr/>
        </p:nvSpPr>
        <p:spPr>
          <a:xfrm>
            <a:off x="848417" y="3018438"/>
            <a:ext cx="1181156" cy="338554"/>
          </a:xfrm>
          <a:prstGeom prst="rect">
            <a:avLst/>
          </a:prstGeom>
          <a:noFill/>
        </p:spPr>
        <p:txBody>
          <a:bodyPr wrap="square" rtlCol="0">
            <a:spAutoFit/>
          </a:bodyPr>
          <a:lstStyle/>
          <a:p>
            <a:r>
              <a:rPr lang="zh-CN" altLang="en-US" sz="1600" b="1" dirty="0">
                <a:solidFill>
                  <a:schemeClr val="tx1">
                    <a:lumMod val="75000"/>
                    <a:lumOff val="25000"/>
                  </a:schemeClr>
                </a:solidFill>
                <a:latin typeface="+mn-lt"/>
                <a:ea typeface="+mn-ea"/>
                <a:cs typeface="+mn-ea"/>
                <a:sym typeface="+mn-lt"/>
              </a:rPr>
              <a:t>添加标题</a:t>
            </a:r>
          </a:p>
        </p:txBody>
      </p:sp>
      <p:grpSp>
        <p:nvGrpSpPr>
          <p:cNvPr id="61" name="组合 60"/>
          <p:cNvGrpSpPr/>
          <p:nvPr/>
        </p:nvGrpSpPr>
        <p:grpSpPr>
          <a:xfrm>
            <a:off x="2283551" y="2842867"/>
            <a:ext cx="6099966" cy="693977"/>
            <a:chOff x="4154965" y="3117351"/>
            <a:chExt cx="4654261" cy="529503"/>
          </a:xfrm>
        </p:grpSpPr>
        <p:sp>
          <p:nvSpPr>
            <p:cNvPr id="25" name="右箭头 24"/>
            <p:cNvSpPr/>
            <p:nvPr/>
          </p:nvSpPr>
          <p:spPr>
            <a:xfrm>
              <a:off x="4154965" y="3117351"/>
              <a:ext cx="4654261" cy="529503"/>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26" name="TextBox 13"/>
            <p:cNvSpPr txBox="1"/>
            <p:nvPr/>
          </p:nvSpPr>
          <p:spPr>
            <a:xfrm>
              <a:off x="4309398" y="3274795"/>
              <a:ext cx="1236787" cy="234833"/>
            </a:xfrm>
            <a:prstGeom prst="rect">
              <a:avLst/>
            </a:prstGeom>
            <a:noFill/>
          </p:spPr>
          <p:txBody>
            <a:bodyPr wrap="none" rtlCol="0">
              <a:spAutoFit/>
            </a:bodyPr>
            <a:lstStyle/>
            <a:p>
              <a:r>
                <a:rPr lang="zh-CN" altLang="en-US" sz="1400" dirty="0">
                  <a:solidFill>
                    <a:schemeClr val="bg1"/>
                  </a:solidFill>
                  <a:latin typeface="+mn-lt"/>
                  <a:ea typeface="+mn-ea"/>
                  <a:cs typeface="+mn-ea"/>
                  <a:sym typeface="+mn-lt"/>
                </a:rPr>
                <a:t>修改文字或者删除</a:t>
              </a:r>
            </a:p>
          </p:txBody>
        </p:sp>
      </p:grpSp>
      <p:sp>
        <p:nvSpPr>
          <p:cNvPr id="23" name="TextBox 10"/>
          <p:cNvSpPr txBox="1"/>
          <p:nvPr/>
        </p:nvSpPr>
        <p:spPr>
          <a:xfrm>
            <a:off x="8912737" y="3054693"/>
            <a:ext cx="897224" cy="369332"/>
          </a:xfrm>
          <a:prstGeom prst="rect">
            <a:avLst/>
          </a:prstGeom>
          <a:noFill/>
        </p:spPr>
        <p:txBody>
          <a:bodyPr wrap="square" rtlCol="0">
            <a:spAutoFit/>
          </a:bodyPr>
          <a:lstStyle/>
          <a:p>
            <a:r>
              <a:rPr lang="en-US" altLang="zh-CN" dirty="0">
                <a:latin typeface="+mn-lt"/>
                <a:ea typeface="+mn-ea"/>
                <a:cs typeface="+mn-ea"/>
                <a:sym typeface="+mn-lt"/>
              </a:rPr>
              <a:t>75%</a:t>
            </a:r>
            <a:endParaRPr lang="zh-CN" altLang="en-US" dirty="0">
              <a:latin typeface="+mn-lt"/>
              <a:ea typeface="+mn-ea"/>
              <a:cs typeface="+mn-ea"/>
              <a:sym typeface="+mn-lt"/>
            </a:endParaRPr>
          </a:p>
        </p:txBody>
      </p:sp>
      <p:sp>
        <p:nvSpPr>
          <p:cNvPr id="30" name="TextBox 17"/>
          <p:cNvSpPr txBox="1"/>
          <p:nvPr/>
        </p:nvSpPr>
        <p:spPr>
          <a:xfrm>
            <a:off x="848417" y="3550248"/>
            <a:ext cx="1181155" cy="338554"/>
          </a:xfrm>
          <a:prstGeom prst="rect">
            <a:avLst/>
          </a:prstGeom>
          <a:noFill/>
        </p:spPr>
        <p:txBody>
          <a:bodyPr wrap="square" rtlCol="0">
            <a:spAutoFit/>
          </a:bodyPr>
          <a:lstStyle/>
          <a:p>
            <a:r>
              <a:rPr lang="zh-CN" altLang="en-US" sz="1600" b="1" dirty="0">
                <a:solidFill>
                  <a:schemeClr val="tx1">
                    <a:lumMod val="75000"/>
                    <a:lumOff val="25000"/>
                  </a:schemeClr>
                </a:solidFill>
                <a:latin typeface="+mn-lt"/>
                <a:ea typeface="+mn-ea"/>
                <a:cs typeface="+mn-ea"/>
                <a:sym typeface="+mn-lt"/>
              </a:rPr>
              <a:t>添加标题</a:t>
            </a:r>
          </a:p>
        </p:txBody>
      </p:sp>
      <p:grpSp>
        <p:nvGrpSpPr>
          <p:cNvPr id="62" name="组合 61"/>
          <p:cNvGrpSpPr/>
          <p:nvPr/>
        </p:nvGrpSpPr>
        <p:grpSpPr>
          <a:xfrm>
            <a:off x="2283553" y="3430989"/>
            <a:ext cx="7056545" cy="693977"/>
            <a:chOff x="4154966" y="3705473"/>
            <a:chExt cx="5384129" cy="529503"/>
          </a:xfrm>
        </p:grpSpPr>
        <p:sp>
          <p:nvSpPr>
            <p:cNvPr id="31" name="右箭头 30"/>
            <p:cNvSpPr/>
            <p:nvPr/>
          </p:nvSpPr>
          <p:spPr>
            <a:xfrm>
              <a:off x="4154966" y="3705473"/>
              <a:ext cx="5384129" cy="529503"/>
            </a:xfrm>
            <a:prstGeom prst="rightArrow">
              <a:avLst/>
            </a:prstGeom>
            <a:solidFill>
              <a:schemeClr val="tx1">
                <a:lumMod val="75000"/>
                <a:lumOff val="25000"/>
              </a:schemeClr>
            </a:solidFill>
            <a:ln>
              <a:noFill/>
            </a:ln>
          </p:spPr>
          <p:txBody>
            <a:bodyPr vert="horz" wrap="square" lIns="91440" tIns="45720" rIns="91440" bIns="45720" numCol="1" anchor="t" anchorCtr="0" compatLnSpc="1"/>
            <a:lstStyle/>
            <a:p>
              <a:endParaRPr lang="zh-CN" altLang="en-US" sz="1400">
                <a:solidFill>
                  <a:schemeClr val="tx1">
                    <a:lumMod val="75000"/>
                    <a:lumOff val="25000"/>
                  </a:schemeClr>
                </a:solidFill>
                <a:latin typeface="+mn-lt"/>
                <a:ea typeface="+mn-ea"/>
                <a:cs typeface="+mn-ea"/>
                <a:sym typeface="+mn-lt"/>
              </a:endParaRPr>
            </a:p>
          </p:txBody>
        </p:sp>
        <p:sp>
          <p:nvSpPr>
            <p:cNvPr id="32" name="TextBox 19"/>
            <p:cNvSpPr txBox="1"/>
            <p:nvPr/>
          </p:nvSpPr>
          <p:spPr>
            <a:xfrm>
              <a:off x="4309397" y="3853717"/>
              <a:ext cx="1236787" cy="234833"/>
            </a:xfrm>
            <a:prstGeom prst="rect">
              <a:avLst/>
            </a:prstGeom>
            <a:noFill/>
          </p:spPr>
          <p:txBody>
            <a:bodyPr wrap="none" rtlCol="0">
              <a:spAutoFit/>
            </a:bodyPr>
            <a:lstStyle/>
            <a:p>
              <a:r>
                <a:rPr lang="zh-CN" altLang="en-US" sz="1400" dirty="0">
                  <a:solidFill>
                    <a:schemeClr val="bg1"/>
                  </a:solidFill>
                  <a:latin typeface="+mn-lt"/>
                  <a:ea typeface="+mn-ea"/>
                  <a:cs typeface="+mn-ea"/>
                  <a:sym typeface="+mn-lt"/>
                </a:rPr>
                <a:t>修改文字或者删除</a:t>
              </a:r>
            </a:p>
          </p:txBody>
        </p:sp>
      </p:grpSp>
      <p:sp>
        <p:nvSpPr>
          <p:cNvPr id="29" name="TextBox 16"/>
          <p:cNvSpPr txBox="1"/>
          <p:nvPr/>
        </p:nvSpPr>
        <p:spPr>
          <a:xfrm>
            <a:off x="9713701" y="3646905"/>
            <a:ext cx="897224" cy="369332"/>
          </a:xfrm>
          <a:prstGeom prst="rect">
            <a:avLst/>
          </a:prstGeom>
          <a:noFill/>
        </p:spPr>
        <p:txBody>
          <a:bodyPr wrap="square" rtlCol="0">
            <a:spAutoFit/>
          </a:bodyPr>
          <a:lstStyle/>
          <a:p>
            <a:r>
              <a:rPr lang="en-US" altLang="zh-CN" dirty="0">
                <a:latin typeface="+mn-lt"/>
                <a:ea typeface="+mn-ea"/>
                <a:cs typeface="+mn-ea"/>
                <a:sym typeface="+mn-lt"/>
              </a:rPr>
              <a:t>85%</a:t>
            </a:r>
            <a:endParaRPr lang="zh-CN" altLang="en-US" dirty="0">
              <a:latin typeface="+mn-lt"/>
              <a:ea typeface="+mn-ea"/>
              <a:cs typeface="+mn-ea"/>
              <a:sym typeface="+mn-lt"/>
            </a:endParaRPr>
          </a:p>
        </p:txBody>
      </p:sp>
      <p:sp>
        <p:nvSpPr>
          <p:cNvPr id="36" name="TextBox 23"/>
          <p:cNvSpPr txBox="1"/>
          <p:nvPr/>
        </p:nvSpPr>
        <p:spPr>
          <a:xfrm>
            <a:off x="848416" y="4139322"/>
            <a:ext cx="1181155" cy="338554"/>
          </a:xfrm>
          <a:prstGeom prst="rect">
            <a:avLst/>
          </a:prstGeom>
          <a:noFill/>
        </p:spPr>
        <p:txBody>
          <a:bodyPr wrap="square" rtlCol="0">
            <a:spAutoFit/>
          </a:bodyPr>
          <a:lstStyle/>
          <a:p>
            <a:r>
              <a:rPr lang="zh-CN" altLang="en-US" sz="1600" b="1" dirty="0">
                <a:solidFill>
                  <a:schemeClr val="tx1">
                    <a:lumMod val="75000"/>
                    <a:lumOff val="25000"/>
                  </a:schemeClr>
                </a:solidFill>
                <a:latin typeface="+mn-lt"/>
                <a:ea typeface="+mn-ea"/>
                <a:cs typeface="+mn-ea"/>
                <a:sym typeface="+mn-lt"/>
              </a:rPr>
              <a:t>添加标题</a:t>
            </a:r>
          </a:p>
        </p:txBody>
      </p:sp>
      <p:grpSp>
        <p:nvGrpSpPr>
          <p:cNvPr id="63" name="组合 62"/>
          <p:cNvGrpSpPr/>
          <p:nvPr/>
        </p:nvGrpSpPr>
        <p:grpSpPr>
          <a:xfrm>
            <a:off x="2283553" y="4005064"/>
            <a:ext cx="4824524" cy="693977"/>
            <a:chOff x="4154967" y="4282877"/>
            <a:chExt cx="3681102" cy="529503"/>
          </a:xfrm>
        </p:grpSpPr>
        <p:sp>
          <p:nvSpPr>
            <p:cNvPr id="37" name="右箭头 36"/>
            <p:cNvSpPr/>
            <p:nvPr/>
          </p:nvSpPr>
          <p:spPr>
            <a:xfrm>
              <a:off x="4154967" y="4282877"/>
              <a:ext cx="3681102" cy="529503"/>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38" name="TextBox 25"/>
            <p:cNvSpPr txBox="1"/>
            <p:nvPr/>
          </p:nvSpPr>
          <p:spPr>
            <a:xfrm>
              <a:off x="4309398" y="4432638"/>
              <a:ext cx="1236787" cy="234833"/>
            </a:xfrm>
            <a:prstGeom prst="rect">
              <a:avLst/>
            </a:prstGeom>
            <a:noFill/>
          </p:spPr>
          <p:txBody>
            <a:bodyPr wrap="none" rtlCol="0">
              <a:spAutoFit/>
            </a:bodyPr>
            <a:lstStyle/>
            <a:p>
              <a:r>
                <a:rPr lang="zh-CN" altLang="en-US" sz="1400" dirty="0">
                  <a:solidFill>
                    <a:schemeClr val="bg1"/>
                  </a:solidFill>
                  <a:latin typeface="+mn-lt"/>
                  <a:ea typeface="+mn-ea"/>
                  <a:cs typeface="+mn-ea"/>
                  <a:sym typeface="+mn-lt"/>
                </a:rPr>
                <a:t>修改文字或者删除</a:t>
              </a:r>
            </a:p>
          </p:txBody>
        </p:sp>
      </p:grpSp>
      <p:sp>
        <p:nvSpPr>
          <p:cNvPr id="35" name="TextBox 22"/>
          <p:cNvSpPr txBox="1"/>
          <p:nvPr/>
        </p:nvSpPr>
        <p:spPr>
          <a:xfrm>
            <a:off x="7997350" y="4239115"/>
            <a:ext cx="897224" cy="369332"/>
          </a:xfrm>
          <a:prstGeom prst="rect">
            <a:avLst/>
          </a:prstGeom>
          <a:noFill/>
        </p:spPr>
        <p:txBody>
          <a:bodyPr wrap="square" rtlCol="0">
            <a:spAutoFit/>
          </a:bodyPr>
          <a:lstStyle/>
          <a:p>
            <a:r>
              <a:rPr lang="en-US" altLang="zh-CN" dirty="0">
                <a:latin typeface="+mn-lt"/>
                <a:ea typeface="+mn-ea"/>
                <a:cs typeface="+mn-ea"/>
                <a:sym typeface="+mn-lt"/>
              </a:rPr>
              <a:t>52%</a:t>
            </a:r>
            <a:endParaRPr lang="zh-CN" altLang="en-US" dirty="0">
              <a:latin typeface="+mn-lt"/>
              <a:ea typeface="+mn-ea"/>
              <a:cs typeface="+mn-ea"/>
              <a:sym typeface="+mn-lt"/>
            </a:endParaRPr>
          </a:p>
        </p:txBody>
      </p:sp>
      <p:sp>
        <p:nvSpPr>
          <p:cNvPr id="42" name="TextBox 29"/>
          <p:cNvSpPr txBox="1"/>
          <p:nvPr/>
        </p:nvSpPr>
        <p:spPr>
          <a:xfrm>
            <a:off x="848415" y="4767391"/>
            <a:ext cx="1181155" cy="338554"/>
          </a:xfrm>
          <a:prstGeom prst="rect">
            <a:avLst/>
          </a:prstGeom>
          <a:noFill/>
        </p:spPr>
        <p:txBody>
          <a:bodyPr wrap="square" rtlCol="0">
            <a:spAutoFit/>
          </a:bodyPr>
          <a:lstStyle/>
          <a:p>
            <a:r>
              <a:rPr lang="zh-CN" altLang="en-US" sz="1600" b="1" dirty="0">
                <a:solidFill>
                  <a:schemeClr val="tx1">
                    <a:lumMod val="75000"/>
                    <a:lumOff val="25000"/>
                  </a:schemeClr>
                </a:solidFill>
                <a:latin typeface="+mn-lt"/>
                <a:ea typeface="+mn-ea"/>
                <a:cs typeface="+mn-ea"/>
                <a:sym typeface="+mn-lt"/>
              </a:rPr>
              <a:t>添加标题</a:t>
            </a:r>
          </a:p>
        </p:txBody>
      </p:sp>
      <p:grpSp>
        <p:nvGrpSpPr>
          <p:cNvPr id="64" name="组合 63"/>
          <p:cNvGrpSpPr/>
          <p:nvPr/>
        </p:nvGrpSpPr>
        <p:grpSpPr>
          <a:xfrm>
            <a:off x="2283553" y="4607232"/>
            <a:ext cx="8013124" cy="693977"/>
            <a:chOff x="4154967" y="4881716"/>
            <a:chExt cx="6113997" cy="529503"/>
          </a:xfrm>
        </p:grpSpPr>
        <p:sp>
          <p:nvSpPr>
            <p:cNvPr id="43" name="右箭头 42"/>
            <p:cNvSpPr/>
            <p:nvPr/>
          </p:nvSpPr>
          <p:spPr>
            <a:xfrm>
              <a:off x="4154967" y="4881716"/>
              <a:ext cx="6113997" cy="529503"/>
            </a:xfrm>
            <a:prstGeom prst="rightArrow">
              <a:avLst/>
            </a:prstGeom>
            <a:solidFill>
              <a:schemeClr val="tx1">
                <a:lumMod val="75000"/>
                <a:lumOff val="25000"/>
              </a:schemeClr>
            </a:solidFill>
            <a:ln>
              <a:noFill/>
            </a:ln>
          </p:spPr>
          <p:txBody>
            <a:bodyPr vert="horz" wrap="square" lIns="91440" tIns="45720" rIns="91440" bIns="45720" numCol="1" anchor="t" anchorCtr="0" compatLnSpc="1"/>
            <a:lstStyle/>
            <a:p>
              <a:endParaRPr lang="zh-CN" altLang="en-US" sz="1400">
                <a:solidFill>
                  <a:schemeClr val="tx1">
                    <a:lumMod val="75000"/>
                    <a:lumOff val="25000"/>
                  </a:schemeClr>
                </a:solidFill>
                <a:latin typeface="+mn-lt"/>
                <a:ea typeface="+mn-ea"/>
                <a:cs typeface="+mn-ea"/>
                <a:sym typeface="+mn-lt"/>
              </a:endParaRPr>
            </a:p>
          </p:txBody>
        </p:sp>
        <p:sp>
          <p:nvSpPr>
            <p:cNvPr id="44" name="TextBox 31"/>
            <p:cNvSpPr txBox="1"/>
            <p:nvPr/>
          </p:nvSpPr>
          <p:spPr>
            <a:xfrm>
              <a:off x="4309398" y="5011560"/>
              <a:ext cx="1236787" cy="234833"/>
            </a:xfrm>
            <a:prstGeom prst="rect">
              <a:avLst/>
            </a:prstGeom>
            <a:noFill/>
          </p:spPr>
          <p:txBody>
            <a:bodyPr wrap="none" rtlCol="0">
              <a:spAutoFit/>
            </a:bodyPr>
            <a:lstStyle/>
            <a:p>
              <a:r>
                <a:rPr lang="zh-CN" altLang="en-US" sz="1400" dirty="0">
                  <a:solidFill>
                    <a:schemeClr val="bg1"/>
                  </a:solidFill>
                  <a:latin typeface="+mn-lt"/>
                  <a:ea typeface="+mn-ea"/>
                  <a:cs typeface="+mn-ea"/>
                  <a:sym typeface="+mn-lt"/>
                </a:rPr>
                <a:t>修改文字或者删除</a:t>
              </a:r>
            </a:p>
          </p:txBody>
        </p:sp>
      </p:grpSp>
      <p:sp>
        <p:nvSpPr>
          <p:cNvPr id="41" name="TextBox 28"/>
          <p:cNvSpPr txBox="1"/>
          <p:nvPr/>
        </p:nvSpPr>
        <p:spPr>
          <a:xfrm>
            <a:off x="10416590" y="4798605"/>
            <a:ext cx="961570" cy="369332"/>
          </a:xfrm>
          <a:prstGeom prst="rect">
            <a:avLst/>
          </a:prstGeom>
          <a:noFill/>
        </p:spPr>
        <p:txBody>
          <a:bodyPr wrap="square" rtlCol="0">
            <a:spAutoFit/>
          </a:bodyPr>
          <a:lstStyle/>
          <a:p>
            <a:r>
              <a:rPr lang="en-US" altLang="zh-CN">
                <a:latin typeface="+mn-lt"/>
                <a:ea typeface="+mn-ea"/>
                <a:cs typeface="+mn-ea"/>
                <a:sym typeface="+mn-lt"/>
              </a:rPr>
              <a:t>87%</a:t>
            </a:r>
            <a:endParaRPr lang="zh-CN" altLang="en-US" dirty="0">
              <a:latin typeface="+mn-lt"/>
              <a:ea typeface="+mn-ea"/>
              <a:cs typeface="+mn-ea"/>
              <a:sym typeface="+mn-lt"/>
            </a:endParaRPr>
          </a:p>
        </p:txBody>
      </p:sp>
      <p:grpSp>
        <p:nvGrpSpPr>
          <p:cNvPr id="45" name="组合 44"/>
          <p:cNvGrpSpPr/>
          <p:nvPr/>
        </p:nvGrpSpPr>
        <p:grpSpPr>
          <a:xfrm>
            <a:off x="2066602" y="2319252"/>
            <a:ext cx="442047" cy="442047"/>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47" name="椭圆 46"/>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48" name="组合 47"/>
          <p:cNvGrpSpPr/>
          <p:nvPr/>
        </p:nvGrpSpPr>
        <p:grpSpPr>
          <a:xfrm>
            <a:off x="2066602" y="2932863"/>
            <a:ext cx="442047" cy="442047"/>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50" name="椭圆 49"/>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51" name="组合 50"/>
          <p:cNvGrpSpPr/>
          <p:nvPr/>
        </p:nvGrpSpPr>
        <p:grpSpPr>
          <a:xfrm>
            <a:off x="2066602" y="3522410"/>
            <a:ext cx="442047" cy="442047"/>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53" name="椭圆 52"/>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54" name="组合 53"/>
          <p:cNvGrpSpPr/>
          <p:nvPr/>
        </p:nvGrpSpPr>
        <p:grpSpPr>
          <a:xfrm>
            <a:off x="2066602" y="4111958"/>
            <a:ext cx="442047" cy="442047"/>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56" name="椭圆 55"/>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57" name="组合 56"/>
          <p:cNvGrpSpPr/>
          <p:nvPr/>
        </p:nvGrpSpPr>
        <p:grpSpPr>
          <a:xfrm>
            <a:off x="2066602" y="4701506"/>
            <a:ext cx="442047" cy="442047"/>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59" name="椭圆 58"/>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65"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67" name="文本框 66"/>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1"/>
          <p:cNvSpPr txBox="1"/>
          <p:nvPr/>
        </p:nvSpPr>
        <p:spPr>
          <a:xfrm>
            <a:off x="2675549" y="3284984"/>
            <a:ext cx="1709106" cy="369332"/>
          </a:xfrm>
          <a:prstGeom prst="rect">
            <a:avLst/>
          </a:prstGeom>
          <a:noFill/>
        </p:spPr>
        <p:txBody>
          <a:bodyPr wrap="square" rtlCol="0">
            <a:spAutoFit/>
          </a:bodyPr>
          <a:lstStyle/>
          <a:p>
            <a:pPr algn="r"/>
            <a:r>
              <a:rPr lang="zh-CN" altLang="en-US" b="1" dirty="0">
                <a:solidFill>
                  <a:schemeClr val="tx1">
                    <a:lumMod val="65000"/>
                    <a:lumOff val="35000"/>
                  </a:schemeClr>
                </a:solidFill>
                <a:latin typeface="+mn-lt"/>
                <a:ea typeface="+mn-ea"/>
                <a:cs typeface="+mn-ea"/>
                <a:sym typeface="+mn-lt"/>
              </a:rPr>
              <a:t>相关主题文字</a:t>
            </a:r>
          </a:p>
        </p:txBody>
      </p:sp>
      <p:sp>
        <p:nvSpPr>
          <p:cNvPr id="25" name="TextBox 2"/>
          <p:cNvSpPr txBox="1"/>
          <p:nvPr/>
        </p:nvSpPr>
        <p:spPr>
          <a:xfrm>
            <a:off x="2279001" y="4739372"/>
            <a:ext cx="1716498" cy="369332"/>
          </a:xfrm>
          <a:prstGeom prst="rect">
            <a:avLst/>
          </a:prstGeom>
          <a:noFill/>
        </p:spPr>
        <p:txBody>
          <a:bodyPr wrap="square" rtlCol="0">
            <a:spAutoFit/>
          </a:bodyPr>
          <a:lstStyle/>
          <a:p>
            <a:pPr algn="r"/>
            <a:r>
              <a:rPr lang="zh-CN" altLang="en-US" b="1" dirty="0">
                <a:solidFill>
                  <a:schemeClr val="tx1">
                    <a:lumMod val="65000"/>
                    <a:lumOff val="35000"/>
                  </a:schemeClr>
                </a:solidFill>
                <a:latin typeface="+mn-lt"/>
                <a:ea typeface="+mn-ea"/>
                <a:cs typeface="+mn-ea"/>
                <a:sym typeface="+mn-lt"/>
              </a:rPr>
              <a:t>相关主题文字</a:t>
            </a:r>
          </a:p>
        </p:txBody>
      </p:sp>
      <p:sp>
        <p:nvSpPr>
          <p:cNvPr id="26" name="TextBox 3"/>
          <p:cNvSpPr txBox="1"/>
          <p:nvPr/>
        </p:nvSpPr>
        <p:spPr>
          <a:xfrm>
            <a:off x="8256240" y="3266650"/>
            <a:ext cx="1857112" cy="369332"/>
          </a:xfrm>
          <a:prstGeom prst="rect">
            <a:avLst/>
          </a:prstGeom>
          <a:noFill/>
        </p:spPr>
        <p:txBody>
          <a:bodyPr wrap="square" rtlCol="0">
            <a:spAutoFit/>
          </a:bodyPr>
          <a:lstStyle/>
          <a:p>
            <a:r>
              <a:rPr lang="zh-CN" altLang="en-US" b="1" dirty="0">
                <a:solidFill>
                  <a:schemeClr val="tx1">
                    <a:lumMod val="65000"/>
                    <a:lumOff val="35000"/>
                  </a:schemeClr>
                </a:solidFill>
                <a:latin typeface="+mn-lt"/>
                <a:ea typeface="+mn-ea"/>
                <a:cs typeface="+mn-ea"/>
                <a:sym typeface="+mn-lt"/>
              </a:rPr>
              <a:t>相关主题文字</a:t>
            </a:r>
          </a:p>
        </p:txBody>
      </p:sp>
      <p:sp>
        <p:nvSpPr>
          <p:cNvPr id="27" name="TextBox 4"/>
          <p:cNvSpPr txBox="1"/>
          <p:nvPr/>
        </p:nvSpPr>
        <p:spPr>
          <a:xfrm>
            <a:off x="7623264" y="4743477"/>
            <a:ext cx="1857112" cy="369332"/>
          </a:xfrm>
          <a:prstGeom prst="rect">
            <a:avLst/>
          </a:prstGeom>
          <a:noFill/>
        </p:spPr>
        <p:txBody>
          <a:bodyPr wrap="square" rtlCol="0">
            <a:spAutoFit/>
          </a:bodyPr>
          <a:lstStyle/>
          <a:p>
            <a:r>
              <a:rPr lang="zh-CN" altLang="en-US" b="1" dirty="0">
                <a:solidFill>
                  <a:schemeClr val="tx1">
                    <a:lumMod val="65000"/>
                    <a:lumOff val="35000"/>
                  </a:schemeClr>
                </a:solidFill>
                <a:latin typeface="+mn-lt"/>
                <a:ea typeface="+mn-ea"/>
                <a:cs typeface="+mn-ea"/>
                <a:sym typeface="+mn-lt"/>
              </a:rPr>
              <a:t>相关主题文字</a:t>
            </a:r>
          </a:p>
        </p:txBody>
      </p:sp>
      <p:sp>
        <p:nvSpPr>
          <p:cNvPr id="36" name="TextBox 13"/>
          <p:cNvSpPr txBox="1"/>
          <p:nvPr/>
        </p:nvSpPr>
        <p:spPr>
          <a:xfrm>
            <a:off x="7600806" y="5225608"/>
            <a:ext cx="3031698" cy="523220"/>
          </a:xfrm>
          <a:prstGeom prst="rect">
            <a:avLst/>
          </a:prstGeom>
          <a:noFill/>
        </p:spPr>
        <p:txBody>
          <a:bodyPr wrap="square" rtlCol="0">
            <a:spAutoFit/>
          </a:bodyPr>
          <a:lstStyle/>
          <a:p>
            <a:pPr>
              <a:defRPr/>
            </a:pPr>
            <a:r>
              <a:rPr lang="zh-CN" altLang="en-US" sz="1400" dirty="0">
                <a:solidFill>
                  <a:schemeClr val="tx1">
                    <a:lumMod val="65000"/>
                    <a:lumOff val="35000"/>
                  </a:schemeClr>
                </a:solidFill>
                <a:latin typeface="+mn-lt"/>
                <a:ea typeface="+mn-ea"/>
                <a:cs typeface="+mn-ea"/>
                <a:sym typeface="+mn-lt"/>
              </a:rPr>
              <a:t>单击此处添加简短说明，添加简短文字，具体文字添加此处。</a:t>
            </a:r>
            <a:endParaRPr lang="en-US" altLang="zh-CN" sz="1400" dirty="0">
              <a:solidFill>
                <a:schemeClr val="tx1">
                  <a:lumMod val="65000"/>
                  <a:lumOff val="35000"/>
                </a:schemeClr>
              </a:solidFill>
              <a:latin typeface="+mn-lt"/>
              <a:ea typeface="+mn-ea"/>
              <a:cs typeface="+mn-ea"/>
              <a:sym typeface="+mn-lt"/>
            </a:endParaRPr>
          </a:p>
        </p:txBody>
      </p:sp>
      <p:sp>
        <p:nvSpPr>
          <p:cNvPr id="37" name="TextBox 14"/>
          <p:cNvSpPr txBox="1"/>
          <p:nvPr/>
        </p:nvSpPr>
        <p:spPr>
          <a:xfrm>
            <a:off x="1184814" y="3774733"/>
            <a:ext cx="3326434" cy="738664"/>
          </a:xfrm>
          <a:prstGeom prst="rect">
            <a:avLst/>
          </a:prstGeom>
          <a:noFill/>
        </p:spPr>
        <p:txBody>
          <a:bodyPr wrap="square" rtlCol="0">
            <a:spAutoFit/>
          </a:bodyPr>
          <a:lstStyle/>
          <a:p>
            <a:pPr algn="r">
              <a:defRPr/>
            </a:pPr>
            <a:r>
              <a:rPr lang="zh-CN" altLang="en-US" sz="1400" dirty="0">
                <a:solidFill>
                  <a:schemeClr val="tx1">
                    <a:lumMod val="65000"/>
                    <a:lumOff val="35000"/>
                  </a:schemeClr>
                </a:solidFill>
                <a:latin typeface="+mn-lt"/>
                <a:ea typeface="+mn-ea"/>
                <a:cs typeface="+mn-ea"/>
                <a:sym typeface="+mn-lt"/>
              </a:rPr>
              <a:t>单击此处添加简短说明，添加简短文字，</a:t>
            </a:r>
            <a:endParaRPr lang="en-US" altLang="zh-CN" sz="1400" dirty="0">
              <a:solidFill>
                <a:schemeClr val="tx1">
                  <a:lumMod val="65000"/>
                  <a:lumOff val="35000"/>
                </a:schemeClr>
              </a:solidFill>
              <a:latin typeface="+mn-lt"/>
              <a:ea typeface="+mn-ea"/>
              <a:cs typeface="+mn-ea"/>
              <a:sym typeface="+mn-lt"/>
            </a:endParaRPr>
          </a:p>
          <a:p>
            <a:pPr algn="r">
              <a:defRPr/>
            </a:pPr>
            <a:r>
              <a:rPr lang="zh-CN" altLang="en-US" sz="1400" dirty="0">
                <a:solidFill>
                  <a:schemeClr val="tx1">
                    <a:lumMod val="65000"/>
                    <a:lumOff val="35000"/>
                  </a:schemeClr>
                </a:solidFill>
                <a:latin typeface="+mn-lt"/>
                <a:ea typeface="+mn-ea"/>
                <a:cs typeface="+mn-ea"/>
                <a:sym typeface="+mn-lt"/>
              </a:rPr>
              <a:t>具体文字添加此处。</a:t>
            </a:r>
            <a:endParaRPr lang="en-US" altLang="zh-CN" sz="1400" dirty="0">
              <a:solidFill>
                <a:schemeClr val="tx1">
                  <a:lumMod val="65000"/>
                  <a:lumOff val="35000"/>
                </a:schemeClr>
              </a:solidFill>
              <a:latin typeface="+mn-lt"/>
              <a:ea typeface="+mn-ea"/>
              <a:cs typeface="+mn-ea"/>
              <a:sym typeface="+mn-lt"/>
            </a:endParaRPr>
          </a:p>
        </p:txBody>
      </p:sp>
      <p:sp>
        <p:nvSpPr>
          <p:cNvPr id="38" name="TextBox 15"/>
          <p:cNvSpPr txBox="1"/>
          <p:nvPr/>
        </p:nvSpPr>
        <p:spPr>
          <a:xfrm>
            <a:off x="767408" y="5220785"/>
            <a:ext cx="3326434" cy="738664"/>
          </a:xfrm>
          <a:prstGeom prst="rect">
            <a:avLst/>
          </a:prstGeom>
          <a:noFill/>
        </p:spPr>
        <p:txBody>
          <a:bodyPr wrap="square" rtlCol="0">
            <a:spAutoFit/>
          </a:bodyPr>
          <a:lstStyle/>
          <a:p>
            <a:pPr algn="r">
              <a:defRPr/>
            </a:pPr>
            <a:r>
              <a:rPr lang="zh-CN" altLang="en-US" sz="1400" dirty="0">
                <a:solidFill>
                  <a:schemeClr val="tx1">
                    <a:lumMod val="65000"/>
                    <a:lumOff val="35000"/>
                  </a:schemeClr>
                </a:solidFill>
                <a:latin typeface="+mn-lt"/>
                <a:ea typeface="+mn-ea"/>
                <a:cs typeface="+mn-ea"/>
                <a:sym typeface="+mn-lt"/>
              </a:rPr>
              <a:t>单击此处添加简短说明，添加简短文字，</a:t>
            </a:r>
            <a:endParaRPr lang="en-US" altLang="zh-CN" sz="1400" dirty="0">
              <a:solidFill>
                <a:schemeClr val="tx1">
                  <a:lumMod val="65000"/>
                  <a:lumOff val="35000"/>
                </a:schemeClr>
              </a:solidFill>
              <a:latin typeface="+mn-lt"/>
              <a:ea typeface="+mn-ea"/>
              <a:cs typeface="+mn-ea"/>
              <a:sym typeface="+mn-lt"/>
            </a:endParaRPr>
          </a:p>
          <a:p>
            <a:pPr algn="r">
              <a:defRPr/>
            </a:pPr>
            <a:r>
              <a:rPr lang="zh-CN" altLang="en-US" sz="1400" dirty="0">
                <a:solidFill>
                  <a:schemeClr val="tx1">
                    <a:lumMod val="65000"/>
                    <a:lumOff val="35000"/>
                  </a:schemeClr>
                </a:solidFill>
                <a:latin typeface="+mn-lt"/>
                <a:ea typeface="+mn-ea"/>
                <a:cs typeface="+mn-ea"/>
                <a:sym typeface="+mn-lt"/>
              </a:rPr>
              <a:t>具体文字添加此处。</a:t>
            </a:r>
            <a:endParaRPr lang="en-US" altLang="zh-CN" sz="1400" dirty="0">
              <a:solidFill>
                <a:schemeClr val="tx1">
                  <a:lumMod val="65000"/>
                  <a:lumOff val="35000"/>
                </a:schemeClr>
              </a:solidFill>
              <a:latin typeface="+mn-lt"/>
              <a:ea typeface="+mn-ea"/>
              <a:cs typeface="+mn-ea"/>
              <a:sym typeface="+mn-lt"/>
            </a:endParaRPr>
          </a:p>
        </p:txBody>
      </p:sp>
      <p:sp>
        <p:nvSpPr>
          <p:cNvPr id="39" name="TextBox 16"/>
          <p:cNvSpPr txBox="1"/>
          <p:nvPr/>
        </p:nvSpPr>
        <p:spPr>
          <a:xfrm>
            <a:off x="8256240" y="3730448"/>
            <a:ext cx="3031698" cy="523220"/>
          </a:xfrm>
          <a:prstGeom prst="rect">
            <a:avLst/>
          </a:prstGeom>
          <a:noFill/>
        </p:spPr>
        <p:txBody>
          <a:bodyPr wrap="square" rtlCol="0">
            <a:spAutoFit/>
          </a:bodyPr>
          <a:lstStyle/>
          <a:p>
            <a:pPr>
              <a:defRPr/>
            </a:pPr>
            <a:r>
              <a:rPr lang="zh-CN" altLang="en-US" sz="1400" dirty="0">
                <a:solidFill>
                  <a:schemeClr val="tx1">
                    <a:lumMod val="65000"/>
                    <a:lumOff val="35000"/>
                  </a:schemeClr>
                </a:solidFill>
                <a:latin typeface="+mn-lt"/>
                <a:ea typeface="+mn-ea"/>
                <a:cs typeface="+mn-ea"/>
                <a:sym typeface="+mn-lt"/>
              </a:rPr>
              <a:t>单击此处添加简短说明，添加简短文字，具体文字添加此处。</a:t>
            </a:r>
            <a:endParaRPr lang="en-US" altLang="zh-CN" sz="1400" dirty="0">
              <a:solidFill>
                <a:schemeClr val="tx1">
                  <a:lumMod val="65000"/>
                  <a:lumOff val="35000"/>
                </a:schemeClr>
              </a:solidFill>
              <a:latin typeface="+mn-lt"/>
              <a:ea typeface="+mn-ea"/>
              <a:cs typeface="+mn-ea"/>
              <a:sym typeface="+mn-lt"/>
            </a:endParaRPr>
          </a:p>
        </p:txBody>
      </p:sp>
      <p:sp>
        <p:nvSpPr>
          <p:cNvPr id="40" name="TextBox 17"/>
          <p:cNvSpPr txBox="1"/>
          <p:nvPr/>
        </p:nvSpPr>
        <p:spPr>
          <a:xfrm>
            <a:off x="2297768" y="1826490"/>
            <a:ext cx="1710702" cy="369332"/>
          </a:xfrm>
          <a:prstGeom prst="rect">
            <a:avLst/>
          </a:prstGeom>
          <a:noFill/>
        </p:spPr>
        <p:txBody>
          <a:bodyPr wrap="square" rtlCol="0">
            <a:spAutoFit/>
          </a:bodyPr>
          <a:lstStyle/>
          <a:p>
            <a:pPr algn="r"/>
            <a:r>
              <a:rPr lang="zh-CN" altLang="en-US" b="1" dirty="0">
                <a:solidFill>
                  <a:schemeClr val="tx1">
                    <a:lumMod val="65000"/>
                    <a:lumOff val="35000"/>
                  </a:schemeClr>
                </a:solidFill>
                <a:latin typeface="+mn-lt"/>
                <a:ea typeface="+mn-ea"/>
                <a:cs typeface="+mn-ea"/>
                <a:sym typeface="+mn-lt"/>
              </a:rPr>
              <a:t>相关主题文字</a:t>
            </a:r>
          </a:p>
        </p:txBody>
      </p:sp>
      <p:sp>
        <p:nvSpPr>
          <p:cNvPr id="41" name="TextBox 18"/>
          <p:cNvSpPr txBox="1"/>
          <p:nvPr/>
        </p:nvSpPr>
        <p:spPr>
          <a:xfrm>
            <a:off x="7593326" y="1873334"/>
            <a:ext cx="2133469" cy="369332"/>
          </a:xfrm>
          <a:prstGeom prst="rect">
            <a:avLst/>
          </a:prstGeom>
          <a:noFill/>
        </p:spPr>
        <p:txBody>
          <a:bodyPr wrap="square" rtlCol="0">
            <a:spAutoFit/>
          </a:bodyPr>
          <a:lstStyle/>
          <a:p>
            <a:r>
              <a:rPr lang="zh-CN" altLang="en-US" b="1" dirty="0">
                <a:solidFill>
                  <a:schemeClr val="tx1">
                    <a:lumMod val="65000"/>
                    <a:lumOff val="35000"/>
                  </a:schemeClr>
                </a:solidFill>
                <a:latin typeface="+mn-lt"/>
                <a:ea typeface="+mn-ea"/>
                <a:cs typeface="+mn-ea"/>
                <a:sym typeface="+mn-lt"/>
              </a:rPr>
              <a:t>相关主题文字</a:t>
            </a:r>
          </a:p>
        </p:txBody>
      </p:sp>
      <p:sp>
        <p:nvSpPr>
          <p:cNvPr id="46" name="TextBox 23"/>
          <p:cNvSpPr txBox="1"/>
          <p:nvPr/>
        </p:nvSpPr>
        <p:spPr>
          <a:xfrm>
            <a:off x="7577430" y="2288740"/>
            <a:ext cx="3031698" cy="523220"/>
          </a:xfrm>
          <a:prstGeom prst="rect">
            <a:avLst/>
          </a:prstGeom>
          <a:noFill/>
        </p:spPr>
        <p:txBody>
          <a:bodyPr wrap="square" rtlCol="0">
            <a:spAutoFit/>
          </a:bodyPr>
          <a:lstStyle/>
          <a:p>
            <a:pPr>
              <a:defRPr/>
            </a:pPr>
            <a:r>
              <a:rPr lang="zh-CN" altLang="en-US" sz="1400" dirty="0">
                <a:solidFill>
                  <a:schemeClr val="tx1">
                    <a:lumMod val="65000"/>
                    <a:lumOff val="35000"/>
                  </a:schemeClr>
                </a:solidFill>
                <a:latin typeface="+mn-lt"/>
                <a:ea typeface="+mn-ea"/>
                <a:cs typeface="+mn-ea"/>
                <a:sym typeface="+mn-lt"/>
              </a:rPr>
              <a:t>单击此处添加简短说明，添加简短文字，具体文字添加此处。</a:t>
            </a:r>
            <a:endParaRPr lang="en-US" altLang="zh-CN" sz="1400" dirty="0">
              <a:solidFill>
                <a:schemeClr val="tx1">
                  <a:lumMod val="65000"/>
                  <a:lumOff val="35000"/>
                </a:schemeClr>
              </a:solidFill>
              <a:latin typeface="+mn-lt"/>
              <a:ea typeface="+mn-ea"/>
              <a:cs typeface="+mn-ea"/>
              <a:sym typeface="+mn-lt"/>
            </a:endParaRPr>
          </a:p>
        </p:txBody>
      </p:sp>
      <p:sp>
        <p:nvSpPr>
          <p:cNvPr id="47" name="TextBox 24"/>
          <p:cNvSpPr txBox="1"/>
          <p:nvPr/>
        </p:nvSpPr>
        <p:spPr>
          <a:xfrm>
            <a:off x="783096" y="2293084"/>
            <a:ext cx="3326434" cy="738664"/>
          </a:xfrm>
          <a:prstGeom prst="rect">
            <a:avLst/>
          </a:prstGeom>
          <a:noFill/>
        </p:spPr>
        <p:txBody>
          <a:bodyPr wrap="square" rtlCol="0">
            <a:spAutoFit/>
          </a:bodyPr>
          <a:lstStyle/>
          <a:p>
            <a:pPr algn="r">
              <a:defRPr/>
            </a:pPr>
            <a:r>
              <a:rPr lang="zh-CN" altLang="en-US" sz="1400" dirty="0">
                <a:solidFill>
                  <a:schemeClr val="tx1">
                    <a:lumMod val="65000"/>
                    <a:lumOff val="35000"/>
                  </a:schemeClr>
                </a:solidFill>
                <a:latin typeface="+mn-lt"/>
                <a:ea typeface="+mn-ea"/>
                <a:cs typeface="+mn-ea"/>
                <a:sym typeface="+mn-lt"/>
              </a:rPr>
              <a:t>单击此处添加简短说明，添加简短文字，</a:t>
            </a:r>
            <a:endParaRPr lang="en-US" altLang="zh-CN" sz="1400" dirty="0">
              <a:solidFill>
                <a:schemeClr val="tx1">
                  <a:lumMod val="65000"/>
                  <a:lumOff val="35000"/>
                </a:schemeClr>
              </a:solidFill>
              <a:latin typeface="+mn-lt"/>
              <a:ea typeface="+mn-ea"/>
              <a:cs typeface="+mn-ea"/>
              <a:sym typeface="+mn-lt"/>
            </a:endParaRPr>
          </a:p>
          <a:p>
            <a:pPr algn="r">
              <a:defRPr/>
            </a:pPr>
            <a:r>
              <a:rPr lang="zh-CN" altLang="en-US" sz="1400" dirty="0">
                <a:solidFill>
                  <a:schemeClr val="tx1">
                    <a:lumMod val="65000"/>
                    <a:lumOff val="35000"/>
                  </a:schemeClr>
                </a:solidFill>
                <a:latin typeface="+mn-lt"/>
                <a:ea typeface="+mn-ea"/>
                <a:cs typeface="+mn-ea"/>
                <a:sym typeface="+mn-lt"/>
              </a:rPr>
              <a:t>具体文字添加此处。</a:t>
            </a:r>
            <a:endParaRPr lang="en-US" altLang="zh-CN" sz="1400" dirty="0">
              <a:solidFill>
                <a:schemeClr val="tx1">
                  <a:lumMod val="65000"/>
                  <a:lumOff val="35000"/>
                </a:schemeClr>
              </a:solidFill>
              <a:latin typeface="+mn-lt"/>
              <a:ea typeface="+mn-ea"/>
              <a:cs typeface="+mn-ea"/>
              <a:sym typeface="+mn-lt"/>
            </a:endParaRPr>
          </a:p>
        </p:txBody>
      </p:sp>
      <p:grpSp>
        <p:nvGrpSpPr>
          <p:cNvPr id="3" name="组合 2"/>
          <p:cNvGrpSpPr/>
          <p:nvPr/>
        </p:nvGrpSpPr>
        <p:grpSpPr>
          <a:xfrm>
            <a:off x="4511248" y="1705690"/>
            <a:ext cx="1207196" cy="1207194"/>
            <a:chOff x="5834690" y="1948068"/>
            <a:chExt cx="935998" cy="935996"/>
          </a:xfrm>
        </p:grpSpPr>
        <p:grpSp>
          <p:nvGrpSpPr>
            <p:cNvPr id="55" name="组合 54"/>
            <p:cNvGrpSpPr/>
            <p:nvPr/>
          </p:nvGrpSpPr>
          <p:grpSpPr>
            <a:xfrm>
              <a:off x="5834690" y="1948068"/>
              <a:ext cx="935998" cy="935996"/>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lumMod val="65000"/>
                      <a:lumOff val="35000"/>
                    </a:schemeClr>
                  </a:solidFill>
                  <a:cs typeface="+mn-ea"/>
                  <a:sym typeface="+mn-lt"/>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lumMod val="65000"/>
                      <a:lumOff val="35000"/>
                    </a:schemeClr>
                  </a:solidFill>
                  <a:cs typeface="+mn-ea"/>
                  <a:sym typeface="+mn-lt"/>
                </a:endParaRPr>
              </a:p>
            </p:txBody>
          </p:sp>
        </p:grpSp>
        <p:sp>
          <p:nvSpPr>
            <p:cNvPr id="48" name="KSO_Shape"/>
            <p:cNvSpPr/>
            <p:nvPr/>
          </p:nvSpPr>
          <p:spPr bwMode="auto">
            <a:xfrm>
              <a:off x="6045430" y="2190595"/>
              <a:ext cx="493462" cy="419441"/>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005A7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200" dirty="0">
                <a:solidFill>
                  <a:schemeClr val="tx1">
                    <a:lumMod val="65000"/>
                    <a:lumOff val="35000"/>
                  </a:schemeClr>
                </a:solidFill>
                <a:latin typeface="+mn-lt"/>
                <a:ea typeface="+mn-ea"/>
                <a:cs typeface="+mn-ea"/>
                <a:sym typeface="+mn-lt"/>
              </a:endParaRPr>
            </a:p>
          </p:txBody>
        </p:sp>
      </p:grpSp>
      <p:grpSp>
        <p:nvGrpSpPr>
          <p:cNvPr id="5" name="组合 4"/>
          <p:cNvGrpSpPr/>
          <p:nvPr/>
        </p:nvGrpSpPr>
        <p:grpSpPr>
          <a:xfrm>
            <a:off x="5199029" y="3165185"/>
            <a:ext cx="1207196" cy="1207194"/>
            <a:chOff x="6522471" y="3407563"/>
            <a:chExt cx="935998" cy="935996"/>
          </a:xfrm>
        </p:grpSpPr>
        <p:grpSp>
          <p:nvGrpSpPr>
            <p:cNvPr id="64" name="组合 63"/>
            <p:cNvGrpSpPr/>
            <p:nvPr/>
          </p:nvGrpSpPr>
          <p:grpSpPr>
            <a:xfrm>
              <a:off x="6522471" y="3407563"/>
              <a:ext cx="935998" cy="935996"/>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lumMod val="65000"/>
                      <a:lumOff val="35000"/>
                    </a:schemeClr>
                  </a:solidFill>
                  <a:cs typeface="+mn-ea"/>
                  <a:sym typeface="+mn-lt"/>
                </a:endParaRPr>
              </a:p>
            </p:txBody>
          </p:sp>
          <p:sp>
            <p:nvSpPr>
              <p:cNvPr id="66" name="椭圆 6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lumMod val="65000"/>
                      <a:lumOff val="35000"/>
                    </a:schemeClr>
                  </a:solidFill>
                  <a:cs typeface="+mn-ea"/>
                  <a:sym typeface="+mn-lt"/>
                </a:endParaRPr>
              </a:p>
            </p:txBody>
          </p:sp>
        </p:grpSp>
        <p:sp>
          <p:nvSpPr>
            <p:cNvPr id="49" name="KSO_Shape"/>
            <p:cNvSpPr/>
            <p:nvPr/>
          </p:nvSpPr>
          <p:spPr bwMode="auto">
            <a:xfrm>
              <a:off x="6737406" y="3606702"/>
              <a:ext cx="464272" cy="46504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rgbClr val="005A7F"/>
            </a:solidFill>
            <a:ln>
              <a:noFill/>
            </a:ln>
          </p:spPr>
          <p:txBody>
            <a:bodyPr anchor="ctr">
              <a:scene3d>
                <a:camera prst="orthographicFront"/>
                <a:lightRig rig="threePt" dir="t"/>
              </a:scene3d>
              <a:sp3d>
                <a:contourClr>
                  <a:srgbClr val="FFFFFF"/>
                </a:contourClr>
              </a:sp3d>
            </a:bodyPr>
            <a:lstStyle/>
            <a:p>
              <a:pPr algn="ctr">
                <a:defRPr/>
              </a:pPr>
              <a:endParaRPr lang="zh-CN" altLang="en-US" sz="1200" dirty="0">
                <a:solidFill>
                  <a:schemeClr val="tx1">
                    <a:lumMod val="65000"/>
                    <a:lumOff val="35000"/>
                  </a:schemeClr>
                </a:solidFill>
                <a:latin typeface="+mn-lt"/>
                <a:ea typeface="+mn-ea"/>
                <a:cs typeface="+mn-ea"/>
                <a:sym typeface="+mn-lt"/>
              </a:endParaRPr>
            </a:p>
          </p:txBody>
        </p:sp>
      </p:grpSp>
      <p:grpSp>
        <p:nvGrpSpPr>
          <p:cNvPr id="7" name="组合 6"/>
          <p:cNvGrpSpPr/>
          <p:nvPr/>
        </p:nvGrpSpPr>
        <p:grpSpPr>
          <a:xfrm>
            <a:off x="4511248" y="4623174"/>
            <a:ext cx="1207196" cy="1207194"/>
            <a:chOff x="5834690" y="4865552"/>
            <a:chExt cx="935998" cy="935996"/>
          </a:xfrm>
        </p:grpSpPr>
        <p:grpSp>
          <p:nvGrpSpPr>
            <p:cNvPr id="70" name="组合 69"/>
            <p:cNvGrpSpPr/>
            <p:nvPr/>
          </p:nvGrpSpPr>
          <p:grpSpPr>
            <a:xfrm>
              <a:off x="5834690" y="4865552"/>
              <a:ext cx="935998" cy="935996"/>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lumMod val="65000"/>
                      <a:lumOff val="35000"/>
                    </a:schemeClr>
                  </a:solidFill>
                  <a:cs typeface="+mn-ea"/>
                  <a:sym typeface="+mn-lt"/>
                </a:endParaRPr>
              </a:p>
            </p:txBody>
          </p:sp>
          <p:sp>
            <p:nvSpPr>
              <p:cNvPr id="72" name="椭圆 7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lumMod val="65000"/>
                      <a:lumOff val="35000"/>
                    </a:schemeClr>
                  </a:solidFill>
                  <a:cs typeface="+mn-ea"/>
                  <a:sym typeface="+mn-lt"/>
                </a:endParaRPr>
              </a:p>
            </p:txBody>
          </p:sp>
        </p:grpSp>
        <p:sp>
          <p:nvSpPr>
            <p:cNvPr id="50" name="KSO_Shape"/>
            <p:cNvSpPr/>
            <p:nvPr/>
          </p:nvSpPr>
          <p:spPr bwMode="auto">
            <a:xfrm>
              <a:off x="6017536" y="5086778"/>
              <a:ext cx="461185" cy="397387"/>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rgbClr val="005A7F"/>
            </a:solidFill>
            <a:ln>
              <a:noFill/>
            </a:ln>
          </p:spPr>
          <p:txBody>
            <a:bodyPr anchor="ctr">
              <a:scene3d>
                <a:camera prst="orthographicFront"/>
                <a:lightRig rig="threePt" dir="t"/>
              </a:scene3d>
              <a:sp3d>
                <a:contourClr>
                  <a:srgbClr val="FFFFFF"/>
                </a:contourClr>
              </a:sp3d>
            </a:bodyPr>
            <a:lstStyle/>
            <a:p>
              <a:pPr algn="ctr">
                <a:defRPr/>
              </a:pPr>
              <a:endParaRPr lang="zh-CN" altLang="en-US" sz="1200" dirty="0">
                <a:solidFill>
                  <a:schemeClr val="tx1">
                    <a:lumMod val="65000"/>
                    <a:lumOff val="35000"/>
                  </a:schemeClr>
                </a:solidFill>
                <a:latin typeface="+mn-lt"/>
                <a:ea typeface="+mn-ea"/>
                <a:cs typeface="+mn-ea"/>
                <a:sym typeface="+mn-lt"/>
              </a:endParaRPr>
            </a:p>
          </p:txBody>
        </p:sp>
      </p:grpSp>
      <p:grpSp>
        <p:nvGrpSpPr>
          <p:cNvPr id="4" name="组合 3"/>
          <p:cNvGrpSpPr/>
          <p:nvPr/>
        </p:nvGrpSpPr>
        <p:grpSpPr>
          <a:xfrm>
            <a:off x="5911518" y="1705690"/>
            <a:ext cx="1207196" cy="1207194"/>
            <a:chOff x="7234960" y="1948068"/>
            <a:chExt cx="935998" cy="935996"/>
          </a:xfrm>
        </p:grpSpPr>
        <p:grpSp>
          <p:nvGrpSpPr>
            <p:cNvPr id="61" name="组合 60"/>
            <p:cNvGrpSpPr/>
            <p:nvPr/>
          </p:nvGrpSpPr>
          <p:grpSpPr>
            <a:xfrm>
              <a:off x="7234960" y="1948068"/>
              <a:ext cx="935998" cy="935996"/>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lumMod val="65000"/>
                      <a:lumOff val="35000"/>
                    </a:schemeClr>
                  </a:solidFill>
                  <a:cs typeface="+mn-ea"/>
                  <a:sym typeface="+mn-lt"/>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lumMod val="65000"/>
                      <a:lumOff val="35000"/>
                    </a:schemeClr>
                  </a:solidFill>
                  <a:cs typeface="+mn-ea"/>
                  <a:sym typeface="+mn-lt"/>
                </a:endParaRPr>
              </a:p>
            </p:txBody>
          </p:sp>
        </p:grpSp>
        <p:sp>
          <p:nvSpPr>
            <p:cNvPr id="51" name="KSO_Shape"/>
            <p:cNvSpPr/>
            <p:nvPr/>
          </p:nvSpPr>
          <p:spPr bwMode="auto">
            <a:xfrm>
              <a:off x="7432822" y="2235866"/>
              <a:ext cx="532379" cy="365567"/>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5A7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200" dirty="0">
                <a:solidFill>
                  <a:schemeClr val="tx1">
                    <a:lumMod val="65000"/>
                    <a:lumOff val="35000"/>
                  </a:schemeClr>
                </a:solidFill>
                <a:latin typeface="+mn-lt"/>
                <a:ea typeface="+mn-ea"/>
                <a:cs typeface="+mn-ea"/>
                <a:sym typeface="+mn-lt"/>
              </a:endParaRPr>
            </a:p>
          </p:txBody>
        </p:sp>
      </p:grpSp>
      <p:grpSp>
        <p:nvGrpSpPr>
          <p:cNvPr id="6" name="组合 5"/>
          <p:cNvGrpSpPr/>
          <p:nvPr/>
        </p:nvGrpSpPr>
        <p:grpSpPr>
          <a:xfrm>
            <a:off x="6599299" y="3165185"/>
            <a:ext cx="1207196" cy="1207194"/>
            <a:chOff x="7922741" y="3407563"/>
            <a:chExt cx="935998" cy="935996"/>
          </a:xfrm>
        </p:grpSpPr>
        <p:grpSp>
          <p:nvGrpSpPr>
            <p:cNvPr id="67" name="组合 66"/>
            <p:cNvGrpSpPr/>
            <p:nvPr/>
          </p:nvGrpSpPr>
          <p:grpSpPr>
            <a:xfrm>
              <a:off x="7922741" y="3407563"/>
              <a:ext cx="935998" cy="935996"/>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lumMod val="65000"/>
                      <a:lumOff val="35000"/>
                    </a:schemeClr>
                  </a:solidFill>
                  <a:cs typeface="+mn-ea"/>
                  <a:sym typeface="+mn-lt"/>
                </a:endParaRPr>
              </a:p>
            </p:txBody>
          </p:sp>
          <p:sp>
            <p:nvSpPr>
              <p:cNvPr id="69" name="椭圆 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lumMod val="65000"/>
                      <a:lumOff val="35000"/>
                    </a:schemeClr>
                  </a:solidFill>
                  <a:cs typeface="+mn-ea"/>
                  <a:sym typeface="+mn-lt"/>
                </a:endParaRPr>
              </a:p>
            </p:txBody>
          </p:sp>
        </p:grpSp>
        <p:sp>
          <p:nvSpPr>
            <p:cNvPr id="52" name="KSO_Shape"/>
            <p:cNvSpPr/>
            <p:nvPr/>
          </p:nvSpPr>
          <p:spPr bwMode="auto">
            <a:xfrm>
              <a:off x="8144126" y="3621063"/>
              <a:ext cx="466236" cy="46157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05A7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200" dirty="0">
                <a:solidFill>
                  <a:schemeClr val="tx1">
                    <a:lumMod val="65000"/>
                    <a:lumOff val="35000"/>
                  </a:schemeClr>
                </a:solidFill>
                <a:latin typeface="+mn-lt"/>
                <a:ea typeface="+mn-ea"/>
                <a:cs typeface="+mn-ea"/>
                <a:sym typeface="+mn-lt"/>
              </a:endParaRPr>
            </a:p>
          </p:txBody>
        </p:sp>
      </p:grpSp>
      <p:grpSp>
        <p:nvGrpSpPr>
          <p:cNvPr id="8" name="组合 7"/>
          <p:cNvGrpSpPr/>
          <p:nvPr/>
        </p:nvGrpSpPr>
        <p:grpSpPr>
          <a:xfrm>
            <a:off x="5911518" y="4623174"/>
            <a:ext cx="1207196" cy="1207194"/>
            <a:chOff x="7234960" y="4865552"/>
            <a:chExt cx="935998" cy="935996"/>
          </a:xfrm>
        </p:grpSpPr>
        <p:grpSp>
          <p:nvGrpSpPr>
            <p:cNvPr id="73" name="组合 72"/>
            <p:cNvGrpSpPr/>
            <p:nvPr/>
          </p:nvGrpSpPr>
          <p:grpSpPr>
            <a:xfrm>
              <a:off x="7234960" y="4865552"/>
              <a:ext cx="935998" cy="935996"/>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lumMod val="65000"/>
                      <a:lumOff val="35000"/>
                    </a:schemeClr>
                  </a:solidFill>
                  <a:cs typeface="+mn-ea"/>
                  <a:sym typeface="+mn-lt"/>
                </a:endParaRPr>
              </a:p>
            </p:txBody>
          </p:sp>
          <p:sp>
            <p:nvSpPr>
              <p:cNvPr id="75" name="椭圆 7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lumMod val="65000"/>
                      <a:lumOff val="35000"/>
                    </a:schemeClr>
                  </a:solidFill>
                  <a:cs typeface="+mn-ea"/>
                  <a:sym typeface="+mn-lt"/>
                </a:endParaRPr>
              </a:p>
            </p:txBody>
          </p:sp>
        </p:grpSp>
        <p:sp>
          <p:nvSpPr>
            <p:cNvPr id="53" name="KSO_Shape"/>
            <p:cNvSpPr/>
            <p:nvPr/>
          </p:nvSpPr>
          <p:spPr>
            <a:xfrm>
              <a:off x="7491831" y="5113465"/>
              <a:ext cx="428197" cy="428197"/>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fontAlgn="auto">
                <a:spcBef>
                  <a:spcPts val="0"/>
                </a:spcBef>
                <a:spcAft>
                  <a:spcPts val="0"/>
                </a:spcAft>
                <a:defRPr/>
              </a:pPr>
              <a:endParaRPr lang="zh-CN" altLang="en-US" sz="1200" dirty="0">
                <a:solidFill>
                  <a:schemeClr val="tx1">
                    <a:lumMod val="65000"/>
                    <a:lumOff val="35000"/>
                  </a:schemeClr>
                </a:solidFill>
                <a:cs typeface="+mn-ea"/>
                <a:sym typeface="+mn-lt"/>
              </a:endParaRPr>
            </a:p>
          </p:txBody>
        </p:sp>
      </p:grpSp>
      <p:sp>
        <p:nvSpPr>
          <p:cNvPr id="45"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56" name="文本框 55"/>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16932" y="1628800"/>
            <a:ext cx="4581866" cy="3854378"/>
            <a:chOff x="550590" y="1340768"/>
            <a:chExt cx="5937251" cy="4994275"/>
          </a:xfrm>
          <a:solidFill>
            <a:schemeClr val="tx1">
              <a:lumMod val="50000"/>
              <a:lumOff val="50000"/>
            </a:schemeClr>
          </a:solidFill>
          <a:effectLst/>
        </p:grpSpPr>
        <p:sp>
          <p:nvSpPr>
            <p:cNvPr id="4" name="Freeform 67"/>
            <p:cNvSpPr/>
            <p:nvPr/>
          </p:nvSpPr>
          <p:spPr bwMode="gray">
            <a:xfrm>
              <a:off x="550590" y="2066256"/>
              <a:ext cx="2373313" cy="1803400"/>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5" name="Freeform 68"/>
            <p:cNvSpPr/>
            <p:nvPr/>
          </p:nvSpPr>
          <p:spPr bwMode="gray">
            <a:xfrm>
              <a:off x="550590" y="2066256"/>
              <a:ext cx="2373313" cy="1803400"/>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6" name="Freeform 69"/>
            <p:cNvSpPr/>
            <p:nvPr/>
          </p:nvSpPr>
          <p:spPr bwMode="gray">
            <a:xfrm>
              <a:off x="836340" y="3775993"/>
              <a:ext cx="2298700" cy="1239838"/>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7" name="Freeform 70"/>
            <p:cNvSpPr/>
            <p:nvPr/>
          </p:nvSpPr>
          <p:spPr bwMode="gray">
            <a:xfrm>
              <a:off x="836340" y="3775993"/>
              <a:ext cx="2298700" cy="1239838"/>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8" name="Freeform 71"/>
            <p:cNvSpPr/>
            <p:nvPr/>
          </p:nvSpPr>
          <p:spPr bwMode="gray">
            <a:xfrm>
              <a:off x="2923903" y="4853906"/>
              <a:ext cx="1073150" cy="1101725"/>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9" name="Freeform 72"/>
            <p:cNvSpPr/>
            <p:nvPr/>
          </p:nvSpPr>
          <p:spPr bwMode="gray">
            <a:xfrm>
              <a:off x="2923903" y="4853906"/>
              <a:ext cx="1073150" cy="1101725"/>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10" name="Freeform 73"/>
            <p:cNvSpPr/>
            <p:nvPr/>
          </p:nvSpPr>
          <p:spPr bwMode="gray">
            <a:xfrm>
              <a:off x="3781153" y="5198393"/>
              <a:ext cx="946150" cy="685800"/>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11" name="Freeform 74"/>
            <p:cNvSpPr/>
            <p:nvPr/>
          </p:nvSpPr>
          <p:spPr bwMode="gray">
            <a:xfrm>
              <a:off x="3781153" y="5198393"/>
              <a:ext cx="946150" cy="685800"/>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12" name="Freeform 75"/>
            <p:cNvSpPr/>
            <p:nvPr/>
          </p:nvSpPr>
          <p:spPr bwMode="gray">
            <a:xfrm>
              <a:off x="4354240" y="6061993"/>
              <a:ext cx="309563" cy="273050"/>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13" name="Freeform 76"/>
            <p:cNvSpPr/>
            <p:nvPr/>
          </p:nvSpPr>
          <p:spPr bwMode="gray">
            <a:xfrm>
              <a:off x="4354240" y="6061993"/>
              <a:ext cx="309563" cy="273050"/>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14" name="Freeform 77"/>
            <p:cNvSpPr/>
            <p:nvPr/>
          </p:nvSpPr>
          <p:spPr bwMode="gray">
            <a:xfrm>
              <a:off x="4468540" y="5277768"/>
              <a:ext cx="895350"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15" name="Freeform 78"/>
            <p:cNvSpPr/>
            <p:nvPr/>
          </p:nvSpPr>
          <p:spPr bwMode="gray">
            <a:xfrm>
              <a:off x="4468540" y="5277768"/>
              <a:ext cx="895350"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16" name="Freeform 79"/>
            <p:cNvSpPr/>
            <p:nvPr/>
          </p:nvSpPr>
          <p:spPr bwMode="gray">
            <a:xfrm>
              <a:off x="5179740" y="4817393"/>
              <a:ext cx="496888" cy="655638"/>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17" name="Freeform 80"/>
            <p:cNvSpPr/>
            <p:nvPr/>
          </p:nvSpPr>
          <p:spPr bwMode="gray">
            <a:xfrm>
              <a:off x="5179740" y="4817393"/>
              <a:ext cx="496888" cy="655638"/>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18" name="Freeform 81"/>
            <p:cNvSpPr/>
            <p:nvPr/>
          </p:nvSpPr>
          <p:spPr bwMode="gray">
            <a:xfrm>
              <a:off x="5354365" y="4412581"/>
              <a:ext cx="449263"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19" name="Freeform 82"/>
            <p:cNvSpPr/>
            <p:nvPr/>
          </p:nvSpPr>
          <p:spPr bwMode="gray">
            <a:xfrm>
              <a:off x="5354365" y="4412581"/>
              <a:ext cx="449263"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20" name="Freeform 83"/>
            <p:cNvSpPr/>
            <p:nvPr/>
          </p:nvSpPr>
          <p:spPr bwMode="gray">
            <a:xfrm>
              <a:off x="5157515" y="3906168"/>
              <a:ext cx="608013" cy="53975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21" name="Freeform 84"/>
            <p:cNvSpPr/>
            <p:nvPr/>
          </p:nvSpPr>
          <p:spPr bwMode="gray">
            <a:xfrm>
              <a:off x="5157515" y="3906168"/>
              <a:ext cx="608013" cy="53975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22" name="Freeform 85"/>
            <p:cNvSpPr/>
            <p:nvPr/>
          </p:nvSpPr>
          <p:spPr bwMode="gray">
            <a:xfrm>
              <a:off x="5516290" y="4303043"/>
              <a:ext cx="92075" cy="122238"/>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23" name="Freeform 86"/>
            <p:cNvSpPr/>
            <p:nvPr/>
          </p:nvSpPr>
          <p:spPr bwMode="gray">
            <a:xfrm>
              <a:off x="5516290" y="4303043"/>
              <a:ext cx="92075" cy="122238"/>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24" name="Freeform 87"/>
            <p:cNvSpPr/>
            <p:nvPr/>
          </p:nvSpPr>
          <p:spPr bwMode="gray">
            <a:xfrm>
              <a:off x="5303565" y="4131593"/>
              <a:ext cx="58738" cy="50800"/>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25" name="Freeform 88"/>
            <p:cNvSpPr/>
            <p:nvPr/>
          </p:nvSpPr>
          <p:spPr bwMode="gray">
            <a:xfrm>
              <a:off x="5303565" y="4131593"/>
              <a:ext cx="58738" cy="50800"/>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26" name="Freeform 89"/>
            <p:cNvSpPr/>
            <p:nvPr/>
          </p:nvSpPr>
          <p:spPr bwMode="gray">
            <a:xfrm>
              <a:off x="5389290" y="4158581"/>
              <a:ext cx="58738" cy="82550"/>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27" name="Freeform 90"/>
            <p:cNvSpPr/>
            <p:nvPr/>
          </p:nvSpPr>
          <p:spPr bwMode="gray">
            <a:xfrm>
              <a:off x="5389290" y="4158581"/>
              <a:ext cx="58738" cy="82550"/>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28" name="Freeform 91"/>
            <p:cNvSpPr/>
            <p:nvPr/>
          </p:nvSpPr>
          <p:spPr bwMode="gray">
            <a:xfrm>
              <a:off x="4886053" y="3512468"/>
              <a:ext cx="782638"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29" name="Freeform 92"/>
            <p:cNvSpPr/>
            <p:nvPr/>
          </p:nvSpPr>
          <p:spPr bwMode="gray">
            <a:xfrm>
              <a:off x="4886053" y="3512468"/>
              <a:ext cx="782638"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30" name="Freeform 93"/>
            <p:cNvSpPr/>
            <p:nvPr/>
          </p:nvSpPr>
          <p:spPr bwMode="gray">
            <a:xfrm>
              <a:off x="4681265" y="2926681"/>
              <a:ext cx="635000" cy="92075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31" name="Freeform 94"/>
            <p:cNvSpPr/>
            <p:nvPr/>
          </p:nvSpPr>
          <p:spPr bwMode="gray">
            <a:xfrm>
              <a:off x="4681265" y="2926681"/>
              <a:ext cx="635000" cy="92075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32" name="Freeform 95"/>
            <p:cNvSpPr/>
            <p:nvPr/>
          </p:nvSpPr>
          <p:spPr bwMode="gray">
            <a:xfrm>
              <a:off x="4868590" y="3160043"/>
              <a:ext cx="192088" cy="22225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33" name="Freeform 96"/>
            <p:cNvSpPr/>
            <p:nvPr/>
          </p:nvSpPr>
          <p:spPr bwMode="gray">
            <a:xfrm>
              <a:off x="4868590" y="3160043"/>
              <a:ext cx="192088" cy="22225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34" name="Freeform 97"/>
            <p:cNvSpPr/>
            <p:nvPr/>
          </p:nvSpPr>
          <p:spPr bwMode="gray">
            <a:xfrm>
              <a:off x="5006703" y="3294981"/>
              <a:ext cx="136525" cy="18256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35" name="Freeform 98"/>
            <p:cNvSpPr/>
            <p:nvPr/>
          </p:nvSpPr>
          <p:spPr bwMode="gray">
            <a:xfrm>
              <a:off x="5006703" y="3294981"/>
              <a:ext cx="136525" cy="182563"/>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36" name="Freeform 99"/>
            <p:cNvSpPr/>
            <p:nvPr/>
          </p:nvSpPr>
          <p:spPr bwMode="gray">
            <a:xfrm>
              <a:off x="5190853" y="2706018"/>
              <a:ext cx="682625" cy="68103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37" name="Freeform 100"/>
            <p:cNvSpPr/>
            <p:nvPr/>
          </p:nvSpPr>
          <p:spPr bwMode="gray">
            <a:xfrm>
              <a:off x="5190853" y="2706018"/>
              <a:ext cx="682625" cy="681038"/>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38" name="Freeform 101"/>
            <p:cNvSpPr/>
            <p:nvPr/>
          </p:nvSpPr>
          <p:spPr bwMode="gray">
            <a:xfrm>
              <a:off x="5341665" y="2323431"/>
              <a:ext cx="1000125" cy="68421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39" name="Freeform 102"/>
            <p:cNvSpPr/>
            <p:nvPr/>
          </p:nvSpPr>
          <p:spPr bwMode="gray">
            <a:xfrm>
              <a:off x="5341665" y="2323431"/>
              <a:ext cx="1000125" cy="68421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40" name="Freeform 103"/>
            <p:cNvSpPr/>
            <p:nvPr/>
          </p:nvSpPr>
          <p:spPr bwMode="gray">
            <a:xfrm>
              <a:off x="5121003" y="1340768"/>
              <a:ext cx="1366838" cy="123507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41" name="Freeform 104"/>
            <p:cNvSpPr/>
            <p:nvPr/>
          </p:nvSpPr>
          <p:spPr bwMode="gray">
            <a:xfrm>
              <a:off x="5121003" y="1340768"/>
              <a:ext cx="1366838" cy="1235075"/>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42" name="Freeform 105"/>
            <p:cNvSpPr/>
            <p:nvPr/>
          </p:nvSpPr>
          <p:spPr bwMode="gray">
            <a:xfrm>
              <a:off x="3001690" y="1412206"/>
              <a:ext cx="2605088" cy="2338388"/>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43" name="Freeform 106"/>
            <p:cNvSpPr/>
            <p:nvPr/>
          </p:nvSpPr>
          <p:spPr bwMode="gray">
            <a:xfrm>
              <a:off x="3001690" y="1412206"/>
              <a:ext cx="2605088" cy="2338388"/>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44" name="Freeform 107"/>
            <p:cNvSpPr/>
            <p:nvPr/>
          </p:nvSpPr>
          <p:spPr bwMode="gray">
            <a:xfrm>
              <a:off x="2607990" y="3023518"/>
              <a:ext cx="1598613" cy="1381125"/>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45" name="Freeform 108"/>
            <p:cNvSpPr/>
            <p:nvPr/>
          </p:nvSpPr>
          <p:spPr bwMode="gray">
            <a:xfrm>
              <a:off x="2607990" y="3023518"/>
              <a:ext cx="1598613" cy="1381125"/>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46" name="Freeform 109"/>
            <p:cNvSpPr/>
            <p:nvPr/>
          </p:nvSpPr>
          <p:spPr bwMode="gray">
            <a:xfrm>
              <a:off x="2096815" y="3464843"/>
              <a:ext cx="1485900" cy="105727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47" name="Freeform 110"/>
            <p:cNvSpPr/>
            <p:nvPr/>
          </p:nvSpPr>
          <p:spPr bwMode="gray">
            <a:xfrm>
              <a:off x="2096815" y="3464843"/>
              <a:ext cx="1485900" cy="105727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48" name="Freeform 111"/>
            <p:cNvSpPr/>
            <p:nvPr/>
          </p:nvSpPr>
          <p:spPr bwMode="gray">
            <a:xfrm>
              <a:off x="2965178" y="4191918"/>
              <a:ext cx="1446213" cy="1100138"/>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49" name="Freeform 112"/>
            <p:cNvSpPr/>
            <p:nvPr/>
          </p:nvSpPr>
          <p:spPr bwMode="gray">
            <a:xfrm>
              <a:off x="2965178" y="4191918"/>
              <a:ext cx="1446213" cy="1100138"/>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50" name="Freeform 113"/>
            <p:cNvSpPr/>
            <p:nvPr/>
          </p:nvSpPr>
          <p:spPr bwMode="gray">
            <a:xfrm>
              <a:off x="3670028" y="4842793"/>
              <a:ext cx="719138" cy="631825"/>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51" name="Freeform 114"/>
            <p:cNvSpPr/>
            <p:nvPr/>
          </p:nvSpPr>
          <p:spPr bwMode="gray">
            <a:xfrm>
              <a:off x="3670028" y="4842793"/>
              <a:ext cx="719138" cy="631825"/>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52" name="Freeform 115"/>
            <p:cNvSpPr/>
            <p:nvPr/>
          </p:nvSpPr>
          <p:spPr bwMode="gray">
            <a:xfrm>
              <a:off x="4319315" y="4691981"/>
              <a:ext cx="638175" cy="727075"/>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53" name="Freeform 116"/>
            <p:cNvSpPr/>
            <p:nvPr/>
          </p:nvSpPr>
          <p:spPr bwMode="gray">
            <a:xfrm>
              <a:off x="4319315" y="4691981"/>
              <a:ext cx="638175" cy="727075"/>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54" name="Freeform 117"/>
            <p:cNvSpPr/>
            <p:nvPr/>
          </p:nvSpPr>
          <p:spPr bwMode="gray">
            <a:xfrm>
              <a:off x="4862240" y="4618956"/>
              <a:ext cx="565150" cy="779463"/>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55" name="Freeform 118"/>
            <p:cNvSpPr/>
            <p:nvPr/>
          </p:nvSpPr>
          <p:spPr bwMode="gray">
            <a:xfrm>
              <a:off x="4862240" y="4618956"/>
              <a:ext cx="565150" cy="779463"/>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56" name="Freeform 119"/>
            <p:cNvSpPr/>
            <p:nvPr/>
          </p:nvSpPr>
          <p:spPr bwMode="gray">
            <a:xfrm>
              <a:off x="4927328" y="3972843"/>
              <a:ext cx="573088" cy="709613"/>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57" name="Freeform 120"/>
            <p:cNvSpPr/>
            <p:nvPr/>
          </p:nvSpPr>
          <p:spPr bwMode="gray">
            <a:xfrm>
              <a:off x="4927328" y="3972843"/>
              <a:ext cx="573088" cy="709613"/>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58" name="Freeform 121"/>
            <p:cNvSpPr/>
            <p:nvPr/>
          </p:nvSpPr>
          <p:spPr bwMode="gray">
            <a:xfrm>
              <a:off x="4224065" y="4272881"/>
              <a:ext cx="901700" cy="565150"/>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59" name="Freeform 122"/>
            <p:cNvSpPr/>
            <p:nvPr/>
          </p:nvSpPr>
          <p:spPr bwMode="gray">
            <a:xfrm>
              <a:off x="4224065" y="4272881"/>
              <a:ext cx="901700" cy="565150"/>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60" name="Freeform 123"/>
            <p:cNvSpPr/>
            <p:nvPr/>
          </p:nvSpPr>
          <p:spPr bwMode="gray">
            <a:xfrm>
              <a:off x="4392340" y="3828381"/>
              <a:ext cx="711200" cy="631825"/>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61" name="Freeform 124"/>
            <p:cNvSpPr/>
            <p:nvPr/>
          </p:nvSpPr>
          <p:spPr bwMode="gray">
            <a:xfrm>
              <a:off x="4392340" y="3828381"/>
              <a:ext cx="711200" cy="631825"/>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62" name="Freeform 125"/>
            <p:cNvSpPr/>
            <p:nvPr/>
          </p:nvSpPr>
          <p:spPr bwMode="gray">
            <a:xfrm>
              <a:off x="4373290" y="3263231"/>
              <a:ext cx="398463" cy="835025"/>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solidFill>
              <a:prstDash val="solid"/>
              <a:round/>
            </a:ln>
          </p:spPr>
          <p:txBody>
            <a:bodyPr/>
            <a:lstStyle/>
            <a:p>
              <a:endParaRPr lang="zh-CN" altLang="en-US">
                <a:latin typeface="+mn-lt"/>
                <a:ea typeface="+mn-ea"/>
                <a:cs typeface="+mn-ea"/>
                <a:sym typeface="+mn-lt"/>
              </a:endParaRPr>
            </a:p>
          </p:txBody>
        </p:sp>
        <p:sp>
          <p:nvSpPr>
            <p:cNvPr id="63" name="Freeform 126"/>
            <p:cNvSpPr/>
            <p:nvPr/>
          </p:nvSpPr>
          <p:spPr bwMode="gray">
            <a:xfrm>
              <a:off x="4373290" y="3263231"/>
              <a:ext cx="398463" cy="835025"/>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64" name="Freeform 127"/>
            <p:cNvSpPr/>
            <p:nvPr/>
          </p:nvSpPr>
          <p:spPr bwMode="gray">
            <a:xfrm>
              <a:off x="3750990" y="3428331"/>
              <a:ext cx="736600" cy="1054100"/>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65" name="Freeform 128"/>
            <p:cNvSpPr/>
            <p:nvPr/>
          </p:nvSpPr>
          <p:spPr bwMode="gray">
            <a:xfrm>
              <a:off x="5736953" y="5149181"/>
              <a:ext cx="192088" cy="484188"/>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sp>
          <p:nvSpPr>
            <p:cNvPr id="66" name="Freeform 127"/>
            <p:cNvSpPr/>
            <p:nvPr/>
          </p:nvSpPr>
          <p:spPr bwMode="gray">
            <a:xfrm>
              <a:off x="3750990" y="3428331"/>
              <a:ext cx="736600" cy="1054100"/>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solidFill>
              <a:prstDash val="solid"/>
              <a:round/>
            </a:ln>
          </p:spPr>
          <p:txBody>
            <a:bodyPr/>
            <a:lstStyle/>
            <a:p>
              <a:endParaRPr lang="zh-CN" altLang="en-US">
                <a:latin typeface="+mn-lt"/>
                <a:ea typeface="+mn-ea"/>
                <a:cs typeface="+mn-ea"/>
                <a:sym typeface="+mn-lt"/>
              </a:endParaRPr>
            </a:p>
          </p:txBody>
        </p:sp>
      </p:grpSp>
      <p:sp>
        <p:nvSpPr>
          <p:cNvPr id="67" name="Freeform 78"/>
          <p:cNvSpPr/>
          <p:nvPr/>
        </p:nvSpPr>
        <p:spPr bwMode="gray">
          <a:xfrm>
            <a:off x="4140474" y="4667217"/>
            <a:ext cx="690955" cy="588081"/>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005A7F"/>
          </a:solidFill>
          <a:ln w="6350">
            <a:solidFill>
              <a:schemeClr val="bg1"/>
            </a:solidFill>
            <a:prstDash val="solid"/>
            <a:round/>
          </a:ln>
        </p:spPr>
        <p:txBody>
          <a:bodyPr lIns="70564" tIns="35282" rIns="70564" bIns="35282"/>
          <a:lstStyle/>
          <a:p>
            <a:endParaRPr lang="zh-CN" altLang="en-US">
              <a:latin typeface="+mn-lt"/>
              <a:ea typeface="+mn-ea"/>
              <a:cs typeface="+mn-ea"/>
              <a:sym typeface="+mn-lt"/>
            </a:endParaRPr>
          </a:p>
        </p:txBody>
      </p:sp>
      <p:sp>
        <p:nvSpPr>
          <p:cNvPr id="68" name="Freeform 92"/>
          <p:cNvSpPr/>
          <p:nvPr/>
        </p:nvSpPr>
        <p:spPr bwMode="gray">
          <a:xfrm>
            <a:off x="4462673" y="3304830"/>
            <a:ext cx="603974" cy="4055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005A7F"/>
          </a:solidFill>
          <a:ln w="6350">
            <a:solidFill>
              <a:schemeClr val="bg1"/>
            </a:solidFill>
            <a:prstDash val="solid"/>
            <a:round/>
          </a:ln>
        </p:spPr>
        <p:txBody>
          <a:bodyPr lIns="70564" tIns="35282" rIns="70564" bIns="35282"/>
          <a:lstStyle/>
          <a:p>
            <a:endParaRPr lang="zh-CN" altLang="en-US">
              <a:latin typeface="+mn-lt"/>
              <a:ea typeface="+mn-ea"/>
              <a:cs typeface="+mn-ea"/>
              <a:sym typeface="+mn-lt"/>
            </a:endParaRPr>
          </a:p>
        </p:txBody>
      </p:sp>
      <p:sp>
        <p:nvSpPr>
          <p:cNvPr id="69" name="Freeform 100"/>
          <p:cNvSpPr/>
          <p:nvPr/>
        </p:nvSpPr>
        <p:spPr bwMode="gray">
          <a:xfrm>
            <a:off x="4697892" y="2682446"/>
            <a:ext cx="526792" cy="525597"/>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005A7F"/>
          </a:solidFill>
          <a:ln w="6350">
            <a:solidFill>
              <a:schemeClr val="bg1"/>
            </a:solidFill>
            <a:prstDash val="solid"/>
            <a:round/>
          </a:ln>
        </p:spPr>
        <p:txBody>
          <a:bodyPr lIns="70564" tIns="35282" rIns="70564" bIns="35282"/>
          <a:lstStyle/>
          <a:p>
            <a:endParaRPr lang="zh-CN" altLang="en-US">
              <a:latin typeface="+mn-lt"/>
              <a:ea typeface="+mn-ea"/>
              <a:cs typeface="+mn-ea"/>
              <a:sym typeface="+mn-lt"/>
            </a:endParaRPr>
          </a:p>
        </p:txBody>
      </p:sp>
      <p:sp>
        <p:nvSpPr>
          <p:cNvPr id="70" name="Freeform 82"/>
          <p:cNvSpPr/>
          <p:nvPr/>
        </p:nvSpPr>
        <p:spPr bwMode="gray">
          <a:xfrm>
            <a:off x="4826624" y="4003175"/>
            <a:ext cx="346703" cy="389603"/>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005A7F"/>
          </a:solidFill>
          <a:ln w="6350">
            <a:solidFill>
              <a:schemeClr val="bg1"/>
            </a:solidFill>
            <a:prstDash val="solid"/>
            <a:round/>
          </a:ln>
        </p:spPr>
        <p:txBody>
          <a:bodyPr lIns="70564" tIns="35282" rIns="70564" bIns="35282"/>
          <a:lstStyle/>
          <a:p>
            <a:endParaRPr lang="zh-CN" altLang="en-US">
              <a:latin typeface="+mn-lt"/>
              <a:ea typeface="+mn-ea"/>
              <a:cs typeface="+mn-ea"/>
              <a:sym typeface="+mn-lt"/>
            </a:endParaRPr>
          </a:p>
        </p:txBody>
      </p:sp>
      <p:cxnSp>
        <p:nvCxnSpPr>
          <p:cNvPr id="71" name="直接连接符 70"/>
          <p:cNvCxnSpPr/>
          <p:nvPr/>
        </p:nvCxnSpPr>
        <p:spPr>
          <a:xfrm>
            <a:off x="5161241" y="3012628"/>
            <a:ext cx="194791" cy="191739"/>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356030" y="3204366"/>
            <a:ext cx="1737632"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4996514" y="3405844"/>
            <a:ext cx="194791" cy="191739"/>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5191305" y="3597582"/>
            <a:ext cx="1902359"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5111976" y="4109766"/>
            <a:ext cx="244055" cy="158046"/>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356030" y="4109765"/>
            <a:ext cx="1737632"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4603562" y="4998625"/>
            <a:ext cx="194791" cy="191739"/>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4798353" y="5190363"/>
            <a:ext cx="229531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5945116" y="2833570"/>
            <a:ext cx="1219724" cy="286697"/>
          </a:xfrm>
          <a:prstGeom prst="rect">
            <a:avLst/>
          </a:prstGeom>
        </p:spPr>
        <p:txBody>
          <a:bodyPr wrap="none" lIns="70564" tIns="35282" rIns="70564" bIns="35282">
            <a:spAutoFit/>
          </a:bodyPr>
          <a:lstStyle/>
          <a:p>
            <a:r>
              <a:rPr lang="zh-CN" altLang="en-US" sz="1400" dirty="0">
                <a:solidFill>
                  <a:schemeClr val="tx1">
                    <a:lumMod val="75000"/>
                    <a:lumOff val="25000"/>
                  </a:schemeClr>
                </a:solidFill>
                <a:latin typeface="+mn-lt"/>
                <a:ea typeface="+mn-ea"/>
                <a:cs typeface="+mn-ea"/>
                <a:sym typeface="+mn-lt"/>
              </a:rPr>
              <a:t>点击添加标题</a:t>
            </a:r>
          </a:p>
        </p:txBody>
      </p:sp>
      <p:sp>
        <p:nvSpPr>
          <p:cNvPr id="80" name="矩形 79"/>
          <p:cNvSpPr/>
          <p:nvPr/>
        </p:nvSpPr>
        <p:spPr>
          <a:xfrm>
            <a:off x="5945116" y="3277878"/>
            <a:ext cx="1219724" cy="286697"/>
          </a:xfrm>
          <a:prstGeom prst="rect">
            <a:avLst/>
          </a:prstGeom>
        </p:spPr>
        <p:txBody>
          <a:bodyPr wrap="none" lIns="70564" tIns="35282" rIns="70564" bIns="35282">
            <a:spAutoFit/>
          </a:bodyPr>
          <a:lstStyle/>
          <a:p>
            <a:r>
              <a:rPr lang="zh-CN" altLang="en-US" sz="1400">
                <a:solidFill>
                  <a:schemeClr val="tx1">
                    <a:lumMod val="75000"/>
                    <a:lumOff val="25000"/>
                  </a:schemeClr>
                </a:solidFill>
                <a:latin typeface="+mn-lt"/>
                <a:ea typeface="+mn-ea"/>
                <a:cs typeface="+mn-ea"/>
                <a:sym typeface="+mn-lt"/>
              </a:rPr>
              <a:t>点击添加标题</a:t>
            </a:r>
          </a:p>
        </p:txBody>
      </p:sp>
      <p:sp>
        <p:nvSpPr>
          <p:cNvPr id="81" name="矩形 80"/>
          <p:cNvSpPr/>
          <p:nvPr/>
        </p:nvSpPr>
        <p:spPr>
          <a:xfrm>
            <a:off x="5945116" y="3791437"/>
            <a:ext cx="1219724" cy="286697"/>
          </a:xfrm>
          <a:prstGeom prst="rect">
            <a:avLst/>
          </a:prstGeom>
        </p:spPr>
        <p:txBody>
          <a:bodyPr wrap="none" lIns="70564" tIns="35282" rIns="70564" bIns="35282">
            <a:spAutoFit/>
          </a:bodyPr>
          <a:lstStyle/>
          <a:p>
            <a:r>
              <a:rPr lang="zh-CN" altLang="en-US" sz="1400">
                <a:solidFill>
                  <a:schemeClr val="tx1">
                    <a:lumMod val="75000"/>
                    <a:lumOff val="25000"/>
                  </a:schemeClr>
                </a:solidFill>
                <a:latin typeface="+mn-lt"/>
                <a:ea typeface="+mn-ea"/>
                <a:cs typeface="+mn-ea"/>
                <a:sym typeface="+mn-lt"/>
              </a:rPr>
              <a:t>点击添加标题</a:t>
            </a:r>
          </a:p>
        </p:txBody>
      </p:sp>
      <p:sp>
        <p:nvSpPr>
          <p:cNvPr id="82" name="矩形 81"/>
          <p:cNvSpPr/>
          <p:nvPr/>
        </p:nvSpPr>
        <p:spPr>
          <a:xfrm>
            <a:off x="5945116" y="4817853"/>
            <a:ext cx="1219724" cy="286697"/>
          </a:xfrm>
          <a:prstGeom prst="rect">
            <a:avLst/>
          </a:prstGeom>
        </p:spPr>
        <p:txBody>
          <a:bodyPr wrap="none" lIns="70564" tIns="35282" rIns="70564" bIns="35282">
            <a:spAutoFit/>
          </a:bodyPr>
          <a:lstStyle/>
          <a:p>
            <a:r>
              <a:rPr lang="zh-CN" altLang="en-US" sz="1400">
                <a:solidFill>
                  <a:schemeClr val="tx1">
                    <a:lumMod val="75000"/>
                    <a:lumOff val="25000"/>
                  </a:schemeClr>
                </a:solidFill>
                <a:latin typeface="+mn-lt"/>
                <a:ea typeface="+mn-ea"/>
                <a:cs typeface="+mn-ea"/>
                <a:sym typeface="+mn-lt"/>
              </a:rPr>
              <a:t>点击添加标题</a:t>
            </a:r>
          </a:p>
        </p:txBody>
      </p:sp>
      <p:sp>
        <p:nvSpPr>
          <p:cNvPr id="176" name="TextBox 81"/>
          <p:cNvSpPr txBox="1"/>
          <p:nvPr/>
        </p:nvSpPr>
        <p:spPr>
          <a:xfrm>
            <a:off x="8144841" y="3204365"/>
            <a:ext cx="2339750" cy="1523536"/>
          </a:xfrm>
          <a:prstGeom prst="rect">
            <a:avLst/>
          </a:prstGeom>
          <a:noFill/>
        </p:spPr>
        <p:txBody>
          <a:bodyPr wrap="square" lIns="121963" tIns="60981" rIns="121963" bIns="60981" rtlCol="0">
            <a:spAutoFit/>
          </a:bodyPr>
          <a:lstStyle/>
          <a:p>
            <a:pPr>
              <a:lnSpc>
                <a:spcPct val="130000"/>
              </a:lnSpc>
            </a:pPr>
            <a:r>
              <a:rPr lang="zh-CN" altLang="en-US" sz="1400" dirty="0">
                <a:solidFill>
                  <a:schemeClr val="tx1">
                    <a:lumMod val="65000"/>
                    <a:lumOff val="35000"/>
                  </a:schemeClr>
                </a:solidFill>
                <a:latin typeface="+mn-lt"/>
                <a:ea typeface="+mn-ea"/>
                <a:cs typeface="+mn-ea"/>
                <a:sym typeface="+mn-lt"/>
              </a:rPr>
              <a:t>      </a:t>
            </a:r>
            <a:r>
              <a:rPr lang="zh-CN" altLang="en-US" sz="1400" dirty="0">
                <a:latin typeface="+mn-lt"/>
                <a:ea typeface="+mn-ea"/>
                <a:cs typeface="+mn-ea"/>
                <a:sym typeface="+mn-lt"/>
              </a:rPr>
              <a:t>您的内容打在这里，或者通过复制您的文本后，在此框中选择粘贴，并选择只保留文字。您的内容打在这里</a:t>
            </a:r>
          </a:p>
        </p:txBody>
      </p:sp>
      <p:sp>
        <p:nvSpPr>
          <p:cNvPr id="177" name="圆角矩形 176"/>
          <p:cNvSpPr/>
          <p:nvPr/>
        </p:nvSpPr>
        <p:spPr>
          <a:xfrm>
            <a:off x="8062552" y="2570718"/>
            <a:ext cx="2569952" cy="3121465"/>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6" name="组合 185"/>
          <p:cNvGrpSpPr/>
          <p:nvPr/>
        </p:nvGrpSpPr>
        <p:grpSpPr>
          <a:xfrm>
            <a:off x="8536665" y="2210340"/>
            <a:ext cx="1588422" cy="602752"/>
            <a:chOff x="814328" y="3219334"/>
            <a:chExt cx="1356392" cy="432536"/>
          </a:xfrm>
        </p:grpSpPr>
        <p:grpSp>
          <p:nvGrpSpPr>
            <p:cNvPr id="187" name="组合 186"/>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189" name="圆角矩形 18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190" name="圆角矩形 189"/>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grpSp>
        <p:sp>
          <p:nvSpPr>
            <p:cNvPr id="188" name="TextBox 102"/>
            <p:cNvSpPr txBox="1"/>
            <p:nvPr/>
          </p:nvSpPr>
          <p:spPr>
            <a:xfrm>
              <a:off x="831252" y="3331792"/>
              <a:ext cx="1322544" cy="2208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2000" dirty="0">
                  <a:solidFill>
                    <a:schemeClr val="tx1">
                      <a:lumMod val="65000"/>
                      <a:lumOff val="35000"/>
                    </a:schemeClr>
                  </a:solidFill>
                  <a:latin typeface="+mn-lt"/>
                  <a:ea typeface="+mn-ea"/>
                  <a:cs typeface="+mn-ea"/>
                  <a:sym typeface="+mn-lt"/>
                </a:rPr>
                <a:t>主题文字</a:t>
              </a:r>
            </a:p>
          </p:txBody>
        </p:sp>
      </p:grpSp>
      <p:sp>
        <p:nvSpPr>
          <p:cNvPr id="90"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92" name="文本框 91"/>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bwMode="auto">
          <a:xfrm>
            <a:off x="4719394" y="1375398"/>
            <a:ext cx="2663080" cy="2663080"/>
          </a:xfrm>
          <a:prstGeom prst="ellipse">
            <a:avLst/>
          </a:prstGeom>
          <a:blipFill>
            <a:blip r:embed="rId3" cstate="print"/>
            <a:stretch>
              <a:fillRect/>
            </a:stretch>
          </a:blip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9" name="椭圆 18"/>
          <p:cNvSpPr/>
          <p:nvPr/>
        </p:nvSpPr>
        <p:spPr bwMode="auto">
          <a:xfrm>
            <a:off x="8133099" y="1375398"/>
            <a:ext cx="2663080" cy="2663080"/>
          </a:xfrm>
          <a:prstGeom prst="ellipse">
            <a:avLst/>
          </a:prstGeom>
          <a:blipFill>
            <a:blip r:embed="rId4" cstate="print"/>
            <a:stretch>
              <a:fillRect/>
            </a:stretch>
          </a:blip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6" name="椭圆 15"/>
          <p:cNvSpPr/>
          <p:nvPr/>
        </p:nvSpPr>
        <p:spPr bwMode="auto">
          <a:xfrm>
            <a:off x="1305689" y="1375398"/>
            <a:ext cx="2663080" cy="2663080"/>
          </a:xfrm>
          <a:prstGeom prst="ellipse">
            <a:avLst/>
          </a:prstGeom>
          <a:blipFill>
            <a:blip r:embed="rId5" cstate="print"/>
            <a:stretch>
              <a:fillRect/>
            </a:stretch>
          </a:blip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4" name="椭圆 23"/>
          <p:cNvSpPr/>
          <p:nvPr/>
        </p:nvSpPr>
        <p:spPr>
          <a:xfrm>
            <a:off x="3064446" y="3356992"/>
            <a:ext cx="707048" cy="681486"/>
          </a:xfrm>
          <a:prstGeom prst="ellipse">
            <a:avLst/>
          </a:prstGeom>
          <a:gradFill>
            <a:gsLst>
              <a:gs pos="100000">
                <a:srgbClr val="005A7F"/>
              </a:gs>
              <a:gs pos="0">
                <a:srgbClr val="276F8B"/>
              </a:gs>
            </a:gsLst>
            <a:lin ang="8100000" scaled="1"/>
          </a:gradFill>
          <a:ln>
            <a:solidFill>
              <a:schemeClr val="bg1"/>
            </a:solidFill>
          </a:ln>
          <a:effectLst>
            <a:outerShdw blurRad="419100" dist="292100" dir="10800000" sx="101000" sy="101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3200" dirty="0">
                <a:solidFill>
                  <a:srgbClr val="FFFFFF"/>
                </a:solidFill>
                <a:cs typeface="+mn-ea"/>
                <a:sym typeface="+mn-lt"/>
              </a:rPr>
              <a:t>01</a:t>
            </a:r>
            <a:endParaRPr lang="zh-CN" altLang="en-US" sz="3200" dirty="0">
              <a:solidFill>
                <a:srgbClr val="FFFFFF"/>
              </a:solidFill>
              <a:cs typeface="+mn-ea"/>
              <a:sym typeface="+mn-lt"/>
            </a:endParaRPr>
          </a:p>
        </p:txBody>
      </p:sp>
      <p:sp>
        <p:nvSpPr>
          <p:cNvPr id="26" name="椭圆 25"/>
          <p:cNvSpPr/>
          <p:nvPr/>
        </p:nvSpPr>
        <p:spPr>
          <a:xfrm>
            <a:off x="6432528" y="3356992"/>
            <a:ext cx="707048" cy="681486"/>
          </a:xfrm>
          <a:prstGeom prst="ellipse">
            <a:avLst/>
          </a:prstGeom>
          <a:gradFill>
            <a:gsLst>
              <a:gs pos="100000">
                <a:srgbClr val="005A7F"/>
              </a:gs>
              <a:gs pos="0">
                <a:srgbClr val="276F8B"/>
              </a:gs>
            </a:gsLst>
            <a:lin ang="8100000" scaled="1"/>
          </a:gradFill>
          <a:ln>
            <a:solidFill>
              <a:schemeClr val="bg1"/>
            </a:solidFill>
          </a:ln>
          <a:effectLst>
            <a:outerShdw blurRad="419100" dist="292100" dir="10800000" sx="101000" sy="101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3200" dirty="0">
                <a:solidFill>
                  <a:srgbClr val="FFFFFF"/>
                </a:solidFill>
                <a:cs typeface="+mn-ea"/>
                <a:sym typeface="+mn-lt"/>
              </a:rPr>
              <a:t>02</a:t>
            </a:r>
            <a:endParaRPr lang="zh-CN" altLang="en-US" sz="3200" dirty="0">
              <a:solidFill>
                <a:srgbClr val="FFFFFF"/>
              </a:solidFill>
              <a:cs typeface="+mn-ea"/>
              <a:sym typeface="+mn-lt"/>
            </a:endParaRPr>
          </a:p>
        </p:txBody>
      </p:sp>
      <p:sp>
        <p:nvSpPr>
          <p:cNvPr id="28" name="椭圆 27"/>
          <p:cNvSpPr/>
          <p:nvPr/>
        </p:nvSpPr>
        <p:spPr>
          <a:xfrm>
            <a:off x="9886936" y="3356992"/>
            <a:ext cx="707048" cy="681486"/>
          </a:xfrm>
          <a:prstGeom prst="ellipse">
            <a:avLst/>
          </a:prstGeom>
          <a:gradFill>
            <a:gsLst>
              <a:gs pos="100000">
                <a:srgbClr val="005A7F"/>
              </a:gs>
              <a:gs pos="0">
                <a:srgbClr val="276F8B"/>
              </a:gs>
            </a:gsLst>
            <a:lin ang="8100000" scaled="1"/>
          </a:gradFill>
          <a:ln>
            <a:solidFill>
              <a:schemeClr val="bg1"/>
            </a:solidFill>
          </a:ln>
          <a:effectLst>
            <a:outerShdw blurRad="419100" dist="292100" dir="10800000" sx="101000" sy="101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3200">
                <a:solidFill>
                  <a:srgbClr val="FFFFFF"/>
                </a:solidFill>
                <a:cs typeface="+mn-ea"/>
                <a:sym typeface="+mn-lt"/>
              </a:rPr>
              <a:t>03</a:t>
            </a:r>
            <a:endParaRPr lang="zh-CN" altLang="en-US" sz="3200">
              <a:solidFill>
                <a:srgbClr val="FFFFFF"/>
              </a:solidFill>
              <a:cs typeface="+mn-ea"/>
              <a:sym typeface="+mn-lt"/>
            </a:endParaRPr>
          </a:p>
        </p:txBody>
      </p:sp>
      <p:sp>
        <p:nvSpPr>
          <p:cNvPr id="29" name="矩形 28"/>
          <p:cNvSpPr>
            <a:spLocks noChangeArrowheads="1"/>
          </p:cNvSpPr>
          <p:nvPr/>
        </p:nvSpPr>
        <p:spPr bwMode="auto">
          <a:xfrm>
            <a:off x="1511042" y="4279800"/>
            <a:ext cx="2252375" cy="410369"/>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p>
            <a:pPr>
              <a:spcBef>
                <a:spcPct val="0"/>
              </a:spcBef>
            </a:pPr>
            <a:r>
              <a:rPr lang="zh-CN" altLang="en-US" b="1" cap="all" dirty="0" smtClean="0">
                <a:solidFill>
                  <a:schemeClr val="tx1">
                    <a:lumMod val="75000"/>
                    <a:lumOff val="25000"/>
                  </a:schemeClr>
                </a:solidFill>
                <a:latin typeface="+mn-lt"/>
                <a:ea typeface="+mn-ea"/>
                <a:cs typeface="+mn-ea"/>
                <a:sym typeface="+mn-lt"/>
              </a:rPr>
              <a:t>输入关键字</a:t>
            </a:r>
            <a:endParaRPr lang="en-US" altLang="zh-CN" b="1" cap="all" dirty="0">
              <a:solidFill>
                <a:schemeClr val="tx1">
                  <a:lumMod val="75000"/>
                  <a:lumOff val="25000"/>
                </a:schemeClr>
              </a:solidFill>
              <a:latin typeface="+mn-lt"/>
              <a:ea typeface="+mn-ea"/>
              <a:cs typeface="+mn-ea"/>
              <a:sym typeface="+mn-lt"/>
            </a:endParaRPr>
          </a:p>
        </p:txBody>
      </p:sp>
      <p:sp>
        <p:nvSpPr>
          <p:cNvPr id="30" name="TextBox 12"/>
          <p:cNvSpPr txBox="1"/>
          <p:nvPr/>
        </p:nvSpPr>
        <p:spPr>
          <a:xfrm>
            <a:off x="1489336" y="4647130"/>
            <a:ext cx="2274080" cy="1025922"/>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200" dirty="0">
                <a:solidFill>
                  <a:schemeClr val="tx1">
                    <a:lumMod val="75000"/>
                    <a:lumOff val="25000"/>
                  </a:schemeClr>
                </a:solidFill>
                <a:latin typeface="+mn-lt"/>
                <a:ea typeface="+mn-ea"/>
                <a:cs typeface="+mn-ea"/>
                <a:sym typeface="+mn-lt"/>
              </a:rPr>
              <a:t>点击输入简要文字内容，文字内容需概括精炼，不用多余的文字修饰，言简意赅的说明分项内容</a:t>
            </a:r>
            <a:r>
              <a:rPr lang="en-US" altLang="zh-CN" sz="1200" dirty="0">
                <a:solidFill>
                  <a:schemeClr val="tx1">
                    <a:lumMod val="75000"/>
                    <a:lumOff val="25000"/>
                  </a:schemeClr>
                </a:solidFill>
                <a:latin typeface="+mn-lt"/>
                <a:ea typeface="+mn-ea"/>
                <a:cs typeface="+mn-ea"/>
                <a:sym typeface="+mn-lt"/>
              </a:rPr>
              <a:t>……</a:t>
            </a:r>
          </a:p>
        </p:txBody>
      </p:sp>
      <p:sp>
        <p:nvSpPr>
          <p:cNvPr id="31" name="矩形 30"/>
          <p:cNvSpPr>
            <a:spLocks noChangeArrowheads="1"/>
          </p:cNvSpPr>
          <p:nvPr/>
        </p:nvSpPr>
        <p:spPr bwMode="auto">
          <a:xfrm>
            <a:off x="4935600" y="4279800"/>
            <a:ext cx="2252375" cy="410369"/>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p>
            <a:pPr>
              <a:spcBef>
                <a:spcPct val="0"/>
              </a:spcBef>
            </a:pPr>
            <a:r>
              <a:rPr lang="zh-CN" altLang="en-US" b="1" cap="all" dirty="0">
                <a:solidFill>
                  <a:schemeClr val="tx1">
                    <a:lumMod val="75000"/>
                    <a:lumOff val="25000"/>
                  </a:schemeClr>
                </a:solidFill>
                <a:latin typeface="+mn-lt"/>
                <a:ea typeface="+mn-ea"/>
                <a:cs typeface="+mn-ea"/>
                <a:sym typeface="+mn-lt"/>
              </a:rPr>
              <a:t>输入关键字</a:t>
            </a:r>
            <a:endParaRPr lang="en-US" altLang="zh-CN" b="1" cap="all" dirty="0">
              <a:solidFill>
                <a:schemeClr val="tx1">
                  <a:lumMod val="75000"/>
                  <a:lumOff val="25000"/>
                </a:schemeClr>
              </a:solidFill>
              <a:latin typeface="+mn-lt"/>
              <a:ea typeface="+mn-ea"/>
              <a:cs typeface="+mn-ea"/>
              <a:sym typeface="+mn-lt"/>
            </a:endParaRPr>
          </a:p>
        </p:txBody>
      </p:sp>
      <p:sp>
        <p:nvSpPr>
          <p:cNvPr id="32" name="TextBox 14"/>
          <p:cNvSpPr txBox="1"/>
          <p:nvPr/>
        </p:nvSpPr>
        <p:spPr>
          <a:xfrm>
            <a:off x="4913894" y="4647130"/>
            <a:ext cx="2274080" cy="1025922"/>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200" dirty="0">
                <a:solidFill>
                  <a:schemeClr val="tx1">
                    <a:lumMod val="75000"/>
                    <a:lumOff val="25000"/>
                  </a:schemeClr>
                </a:solidFill>
                <a:latin typeface="+mn-lt"/>
                <a:ea typeface="+mn-ea"/>
                <a:cs typeface="+mn-ea"/>
                <a:sym typeface="+mn-lt"/>
              </a:rPr>
              <a:t>点击输入简要文字内容，文字内容需概括精炼，不用多余的文字修饰，言简意赅的说明分项内容</a:t>
            </a:r>
            <a:r>
              <a:rPr lang="en-US" altLang="zh-CN" sz="1200" dirty="0">
                <a:solidFill>
                  <a:schemeClr val="tx1">
                    <a:lumMod val="75000"/>
                    <a:lumOff val="25000"/>
                  </a:schemeClr>
                </a:solidFill>
                <a:latin typeface="+mn-lt"/>
                <a:ea typeface="+mn-ea"/>
                <a:cs typeface="+mn-ea"/>
                <a:sym typeface="+mn-lt"/>
              </a:rPr>
              <a:t>……</a:t>
            </a:r>
          </a:p>
        </p:txBody>
      </p:sp>
      <p:sp>
        <p:nvSpPr>
          <p:cNvPr id="33" name="矩形 32"/>
          <p:cNvSpPr>
            <a:spLocks noChangeArrowheads="1"/>
          </p:cNvSpPr>
          <p:nvPr/>
        </p:nvSpPr>
        <p:spPr bwMode="auto">
          <a:xfrm>
            <a:off x="8387303" y="4279800"/>
            <a:ext cx="2252375" cy="410369"/>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t"/>
          <a:lstStyle/>
          <a:p>
            <a:pPr>
              <a:spcBef>
                <a:spcPct val="0"/>
              </a:spcBef>
            </a:pPr>
            <a:r>
              <a:rPr lang="zh-CN" altLang="en-US" b="1" cap="all" dirty="0">
                <a:solidFill>
                  <a:schemeClr val="tx1">
                    <a:lumMod val="75000"/>
                    <a:lumOff val="25000"/>
                  </a:schemeClr>
                </a:solidFill>
                <a:latin typeface="+mn-lt"/>
                <a:ea typeface="+mn-ea"/>
                <a:cs typeface="+mn-ea"/>
                <a:sym typeface="+mn-lt"/>
              </a:rPr>
              <a:t>输入关键字</a:t>
            </a:r>
            <a:endParaRPr lang="en-US" altLang="zh-CN" b="1" cap="all" dirty="0">
              <a:solidFill>
                <a:schemeClr val="tx1">
                  <a:lumMod val="75000"/>
                  <a:lumOff val="25000"/>
                </a:schemeClr>
              </a:solidFill>
              <a:latin typeface="+mn-lt"/>
              <a:ea typeface="+mn-ea"/>
              <a:cs typeface="+mn-ea"/>
              <a:sym typeface="+mn-lt"/>
            </a:endParaRPr>
          </a:p>
        </p:txBody>
      </p:sp>
      <p:sp>
        <p:nvSpPr>
          <p:cNvPr id="34" name="TextBox 16"/>
          <p:cNvSpPr txBox="1"/>
          <p:nvPr/>
        </p:nvSpPr>
        <p:spPr>
          <a:xfrm>
            <a:off x="8365597" y="4647130"/>
            <a:ext cx="2274080" cy="1025922"/>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200" dirty="0">
                <a:solidFill>
                  <a:schemeClr val="tx1">
                    <a:lumMod val="75000"/>
                    <a:lumOff val="25000"/>
                  </a:schemeClr>
                </a:solidFill>
                <a:latin typeface="+mn-lt"/>
                <a:ea typeface="+mn-ea"/>
                <a:cs typeface="+mn-ea"/>
                <a:sym typeface="+mn-lt"/>
              </a:rPr>
              <a:t>点击输入简要文字内容，文字内容需概括精炼，不用多余的文字修饰，言简意赅的说明分项内容</a:t>
            </a:r>
            <a:r>
              <a:rPr lang="en-US" altLang="zh-CN" sz="1200" dirty="0">
                <a:solidFill>
                  <a:schemeClr val="tx1">
                    <a:lumMod val="75000"/>
                    <a:lumOff val="25000"/>
                  </a:schemeClr>
                </a:solidFill>
                <a:latin typeface="+mn-lt"/>
                <a:ea typeface="+mn-ea"/>
                <a:cs typeface="+mn-ea"/>
                <a:sym typeface="+mn-lt"/>
              </a:rPr>
              <a:t>……</a:t>
            </a:r>
          </a:p>
        </p:txBody>
      </p:sp>
      <p:sp>
        <p:nvSpPr>
          <p:cNvPr id="15"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17" name="文本框 16"/>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614800" y="2162586"/>
            <a:ext cx="1869060" cy="1869042"/>
            <a:chOff x="5196486" y="5946187"/>
            <a:chExt cx="305647" cy="305644"/>
          </a:xfrm>
        </p:grpSpPr>
        <p:grpSp>
          <p:nvGrpSpPr>
            <p:cNvPr id="14" name="组合 13"/>
            <p:cNvGrpSpPr/>
            <p:nvPr/>
          </p:nvGrpSpPr>
          <p:grpSpPr>
            <a:xfrm>
              <a:off x="5196486" y="5946187"/>
              <a:ext cx="305647" cy="305644"/>
              <a:chOff x="1517330" y="1125257"/>
              <a:chExt cx="2204282" cy="2204282"/>
            </a:xfrm>
          </p:grpSpPr>
          <p:sp>
            <p:nvSpPr>
              <p:cNvPr id="16" name="椭圆 15"/>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sp>
            <p:nvSpPr>
              <p:cNvPr id="17" name="椭圆 16"/>
              <p:cNvSpPr/>
              <p:nvPr/>
            </p:nvSpPr>
            <p:spPr>
              <a:xfrm>
                <a:off x="1719372" y="1327298"/>
                <a:ext cx="1800200" cy="1800200"/>
              </a:xfrm>
              <a:prstGeom prst="ellipse">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grpSp>
        <p:sp>
          <p:nvSpPr>
            <p:cNvPr id="15" name="Freeform 44"/>
            <p:cNvSpPr>
              <a:spLocks noEditPoints="1"/>
            </p:cNvSpPr>
            <p:nvPr/>
          </p:nvSpPr>
          <p:spPr bwMode="auto">
            <a:xfrm>
              <a:off x="5276888"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p:spPr>
          <p:txBody>
            <a:bodyPr vert="horz" wrap="square" lIns="108020" tIns="54009" rIns="108020" bIns="54009" numCol="1" anchor="t" anchorCtr="0" compatLnSpc="1"/>
            <a:lstStyle/>
            <a:p>
              <a:endParaRPr lang="zh-CN" altLang="en-US">
                <a:solidFill>
                  <a:srgbClr val="C00000"/>
                </a:solidFill>
                <a:latin typeface="+mn-lt"/>
                <a:ea typeface="+mn-ea"/>
                <a:cs typeface="+mn-ea"/>
                <a:sym typeface="+mn-lt"/>
              </a:endParaRPr>
            </a:p>
          </p:txBody>
        </p:sp>
      </p:grpSp>
      <p:sp>
        <p:nvSpPr>
          <p:cNvPr id="23" name="文本框 22"/>
          <p:cNvSpPr txBox="1"/>
          <p:nvPr/>
        </p:nvSpPr>
        <p:spPr>
          <a:xfrm>
            <a:off x="5015880" y="2561076"/>
            <a:ext cx="4970604" cy="923330"/>
          </a:xfrm>
          <a:prstGeom prst="rect">
            <a:avLst/>
          </a:prstGeom>
          <a:noFill/>
        </p:spPr>
        <p:txBody>
          <a:bodyPr wrap="square" rtlCol="0" anchor="ctr">
            <a:spAutoFit/>
          </a:bodyPr>
          <a:lstStyle/>
          <a:p>
            <a:pPr>
              <a:defRPr/>
            </a:pPr>
            <a:r>
              <a:rPr lang="zh-CN" altLang="en-US" sz="5400" b="1" dirty="0">
                <a:solidFill>
                  <a:schemeClr val="tx1">
                    <a:lumMod val="65000"/>
                    <a:lumOff val="35000"/>
                  </a:schemeClr>
                </a:solidFill>
                <a:latin typeface="+mn-lt"/>
                <a:ea typeface="+mn-ea"/>
                <a:cs typeface="+mn-ea"/>
                <a:sym typeface="+mn-lt"/>
              </a:rPr>
              <a:t>目前状况分析</a:t>
            </a:r>
          </a:p>
        </p:txBody>
      </p:sp>
      <p:sp>
        <p:nvSpPr>
          <p:cNvPr id="24" name="矩形 51"/>
          <p:cNvSpPr>
            <a:spLocks noChangeArrowheads="1"/>
          </p:cNvSpPr>
          <p:nvPr/>
        </p:nvSpPr>
        <p:spPr bwMode="auto">
          <a:xfrm>
            <a:off x="5015880" y="3497180"/>
            <a:ext cx="4458744" cy="8679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pPr>
              <a:lnSpc>
                <a:spcPct val="120000"/>
              </a:lnSpc>
              <a:spcBef>
                <a:spcPct val="0"/>
              </a:spcBef>
              <a:buFont typeface="Arial" panose="020B0604020202020204" pitchFamily="34" charset="0"/>
              <a:buNone/>
            </a:pPr>
            <a:r>
              <a:rPr lang="zh-CN" altLang="en-US" sz="1400" dirty="0">
                <a:solidFill>
                  <a:schemeClr val="tx1">
                    <a:lumMod val="65000"/>
                    <a:lumOff val="35000"/>
                  </a:schemeClr>
                </a:solidFill>
                <a:latin typeface="+mn-lt"/>
                <a:ea typeface="+mn-ea"/>
                <a:cs typeface="+mn-ea"/>
                <a:sym typeface="+mn-lt"/>
              </a:rPr>
              <a:t>请点击录入本章节的概括性描述文字或者复制粘贴，请添加说明文字，图像描述及总结。在此录入本章节的综合描述说明。</a:t>
            </a:r>
            <a:endParaRPr lang="en-US" altLang="zh-CN" sz="1400" dirty="0">
              <a:solidFill>
                <a:schemeClr val="tx1">
                  <a:lumMod val="65000"/>
                  <a:lumOff val="35000"/>
                </a:schemeClr>
              </a:solidFill>
              <a:latin typeface="+mn-lt"/>
              <a:ea typeface="+mn-ea"/>
              <a:cs typeface="+mn-ea"/>
              <a:sym typeface="+mn-lt"/>
            </a:endParaRPr>
          </a:p>
        </p:txBody>
      </p:sp>
      <p:sp>
        <p:nvSpPr>
          <p:cNvPr id="28" name="TextBox 37"/>
          <p:cNvSpPr>
            <a:spLocks noChangeArrowheads="1"/>
          </p:cNvSpPr>
          <p:nvPr/>
        </p:nvSpPr>
        <p:spPr bwMode="auto">
          <a:xfrm>
            <a:off x="5015880" y="1960451"/>
            <a:ext cx="4071346" cy="6232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None/>
            </a:pPr>
            <a:r>
              <a:rPr lang="en-US" altLang="zh-CN" sz="3600" b="1" dirty="0">
                <a:solidFill>
                  <a:schemeClr val="tx1">
                    <a:lumMod val="65000"/>
                    <a:lumOff val="35000"/>
                  </a:schemeClr>
                </a:solidFill>
                <a:latin typeface="+mn-lt"/>
                <a:ea typeface="+mn-ea"/>
                <a:cs typeface="+mn-ea"/>
                <a:sym typeface="+mn-lt"/>
              </a:rPr>
              <a:t>PART  </a:t>
            </a:r>
            <a:r>
              <a:rPr lang="en-US" altLang="zh-CN" sz="3600" dirty="0">
                <a:solidFill>
                  <a:schemeClr val="tx1">
                    <a:lumMod val="65000"/>
                    <a:lumOff val="35000"/>
                  </a:schemeClr>
                </a:solidFill>
                <a:latin typeface="+mn-lt"/>
                <a:ea typeface="+mn-ea"/>
                <a:cs typeface="+mn-ea"/>
                <a:sym typeface="+mn-lt"/>
              </a:rPr>
              <a:t>03</a:t>
            </a:r>
            <a:endParaRPr lang="zh-CN" altLang="en-US" sz="1800" dirty="0">
              <a:solidFill>
                <a:schemeClr val="tx1">
                  <a:lumMod val="65000"/>
                  <a:lumOff val="35000"/>
                </a:schemeClr>
              </a:solidFill>
              <a:latin typeface="+mn-lt"/>
              <a:ea typeface="+mn-ea"/>
              <a:cs typeface="+mn-ea"/>
              <a:sym typeface="+mn-lt"/>
            </a:endParaRPr>
          </a:p>
        </p:txBody>
      </p:sp>
      <p:cxnSp>
        <p:nvCxnSpPr>
          <p:cNvPr id="12" name="直接连接符 11"/>
          <p:cNvCxnSpPr/>
          <p:nvPr/>
        </p:nvCxnSpPr>
        <p:spPr>
          <a:xfrm>
            <a:off x="5159896" y="3499760"/>
            <a:ext cx="4314728"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 5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3889" y="1508788"/>
            <a:ext cx="7117975" cy="4449225"/>
          </a:xfrm>
          <a:prstGeom prst="rect">
            <a:avLst/>
          </a:prstGeom>
        </p:spPr>
      </p:pic>
      <p:pic>
        <p:nvPicPr>
          <p:cNvPr id="13" name="图片 12"/>
          <p:cNvPicPr>
            <a:picLocks noChangeAspect="1"/>
          </p:cNvPicPr>
          <p:nvPr/>
        </p:nvPicPr>
        <p:blipFill rotWithShape="1">
          <a:blip r:embed="rId4" cstate="print">
            <a:extLst>
              <a:ext uri="{28A0092B-C50C-407E-A947-70E740481C1C}">
                <a14:useLocalDpi xmlns:a14="http://schemas.microsoft.com/office/drawing/2010/main" xmlns="" val="0"/>
              </a:ext>
            </a:extLst>
          </a:blip>
          <a:srcRect t="21236"/>
          <a:stretch/>
        </p:blipFill>
        <p:spPr>
          <a:xfrm>
            <a:off x="1220531" y="1997071"/>
            <a:ext cx="4092249" cy="2417419"/>
          </a:xfrm>
          <a:prstGeom prst="rect">
            <a:avLst/>
          </a:prstGeom>
        </p:spPr>
      </p:pic>
      <p:pic>
        <p:nvPicPr>
          <p:cNvPr id="62" name="图片 6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461618" y="3179293"/>
            <a:ext cx="1694541" cy="2327025"/>
          </a:xfrm>
          <a:prstGeom prst="rect">
            <a:avLst/>
          </a:prstGeom>
        </p:spPr>
      </p:pic>
      <p:sp>
        <p:nvSpPr>
          <p:cNvPr id="75" name="矩形 1"/>
          <p:cNvSpPr>
            <a:spLocks noChangeArrowheads="1"/>
          </p:cNvSpPr>
          <p:nvPr/>
        </p:nvSpPr>
        <p:spPr bwMode="auto">
          <a:xfrm>
            <a:off x="6544639" y="2764389"/>
            <a:ext cx="4481008" cy="1708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just" defTabSz="1218565" fontAlgn="auto">
              <a:lnSpc>
                <a:spcPct val="150000"/>
              </a:lnSpc>
              <a:spcBef>
                <a:spcPts val="0"/>
              </a:spcBef>
              <a:spcAft>
                <a:spcPts val="0"/>
              </a:spcAft>
              <a:defRPr/>
            </a:pPr>
            <a:r>
              <a:rPr lang="zh-CN" altLang="en-US" sz="1400" b="0" kern="0" dirty="0">
                <a:solidFill>
                  <a:sysClr val="windowText" lastClr="000000">
                    <a:lumMod val="65000"/>
                    <a:lumOff val="35000"/>
                  </a:sysClr>
                </a:solidFill>
                <a:latin typeface="+mn-lt"/>
                <a:ea typeface="+mn-ea"/>
                <a:cs typeface="+mn-ea"/>
                <a:sym typeface="+mn-lt"/>
              </a:rPr>
              <a:t>随着计算机技术的发展及印刷技术的进步，平面设计在视觉感观领域的表现也越来越丰富，这对今天的平面设计都提出了空前的挑战，也为平面设计者提供了更为广阔的发展。从技术上讲，平面设计者不仅要掌握传统设计工具。</a:t>
            </a:r>
          </a:p>
        </p:txBody>
      </p:sp>
      <p:sp>
        <p:nvSpPr>
          <p:cNvPr id="76" name="TextBox 38"/>
          <p:cNvSpPr txBox="1"/>
          <p:nvPr/>
        </p:nvSpPr>
        <p:spPr>
          <a:xfrm>
            <a:off x="6517774" y="2094159"/>
            <a:ext cx="3936437" cy="666786"/>
          </a:xfrm>
          <a:prstGeom prst="rect">
            <a:avLst/>
          </a:prstGeom>
          <a:noFill/>
          <a:effectLst/>
        </p:spPr>
        <p:txBody>
          <a:bodyPr wrap="square" rtlCol="0">
            <a:spAutoFit/>
          </a:bodyPr>
          <a:lstStyle/>
          <a:p>
            <a:r>
              <a:rPr lang="zh-CN" altLang="en-US" sz="3600" dirty="0">
                <a:solidFill>
                  <a:srgbClr val="276F8B"/>
                </a:solidFill>
                <a:latin typeface="+mn-lt"/>
                <a:ea typeface="+mn-ea"/>
                <a:cs typeface="+mn-ea"/>
                <a:sym typeface="+mn-lt"/>
              </a:rPr>
              <a:t>这里</a:t>
            </a:r>
            <a:r>
              <a:rPr lang="zh-CN" altLang="en-US" sz="3600" dirty="0" smtClean="0">
                <a:solidFill>
                  <a:srgbClr val="276F8B"/>
                </a:solidFill>
                <a:latin typeface="+mn-lt"/>
                <a:ea typeface="+mn-ea"/>
                <a:cs typeface="+mn-ea"/>
                <a:sym typeface="+mn-lt"/>
              </a:rPr>
              <a:t>填写关键字</a:t>
            </a:r>
            <a:endParaRPr lang="zh-CN" altLang="en-US" sz="3600" dirty="0">
              <a:solidFill>
                <a:srgbClr val="276F8B"/>
              </a:solidFill>
              <a:latin typeface="+mn-lt"/>
              <a:ea typeface="+mn-ea"/>
              <a:cs typeface="+mn-ea"/>
              <a:sym typeface="+mn-lt"/>
            </a:endParaRPr>
          </a:p>
        </p:txBody>
      </p:sp>
      <p:sp>
        <p:nvSpPr>
          <p:cNvPr id="11"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12" name="文本框 11"/>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pic>
        <p:nvPicPr>
          <p:cNvPr id="2" name="图片 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615527" y="3390111"/>
            <a:ext cx="1394506" cy="1859342"/>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rot="9205952">
            <a:off x="4952317" y="3630280"/>
            <a:ext cx="2247068" cy="249819"/>
          </a:xfrm>
          <a:prstGeom prst="rect">
            <a:avLst/>
          </a:prstGeom>
          <a:solidFill>
            <a:srgbClr val="005A7F"/>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5A7F"/>
              </a:solidFill>
              <a:cs typeface="+mn-ea"/>
              <a:sym typeface="+mn-lt"/>
            </a:endParaRPr>
          </a:p>
        </p:txBody>
      </p:sp>
      <p:sp>
        <p:nvSpPr>
          <p:cNvPr id="20" name="矩形 19"/>
          <p:cNvSpPr/>
          <p:nvPr/>
        </p:nvSpPr>
        <p:spPr>
          <a:xfrm rot="2256138">
            <a:off x="4675357" y="4823177"/>
            <a:ext cx="2539871" cy="233992"/>
          </a:xfrm>
          <a:prstGeom prst="rect">
            <a:avLst/>
          </a:prstGeom>
          <a:solidFill>
            <a:srgbClr val="005A7F"/>
          </a:solidFill>
          <a:ln>
            <a:noFill/>
          </a:ln>
          <a:effectLst>
            <a:innerShdw blurRad="508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5A7F"/>
              </a:solidFill>
              <a:cs typeface="+mn-ea"/>
              <a:sym typeface="+mn-lt"/>
            </a:endParaRPr>
          </a:p>
        </p:txBody>
      </p:sp>
      <p:sp>
        <p:nvSpPr>
          <p:cNvPr id="21" name="矩形 20"/>
          <p:cNvSpPr/>
          <p:nvPr/>
        </p:nvSpPr>
        <p:spPr>
          <a:xfrm rot="2256138">
            <a:off x="4675357" y="2291594"/>
            <a:ext cx="2539871" cy="233992"/>
          </a:xfrm>
          <a:prstGeom prst="rect">
            <a:avLst/>
          </a:prstGeom>
          <a:solidFill>
            <a:srgbClr val="005A7F"/>
          </a:solidFill>
          <a:ln>
            <a:noFill/>
          </a:ln>
          <a:effectLst>
            <a:innerShdw blurRad="50800" dist="508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5A7F"/>
              </a:solidFill>
              <a:cs typeface="+mn-ea"/>
              <a:sym typeface="+mn-lt"/>
            </a:endParaRPr>
          </a:p>
        </p:txBody>
      </p:sp>
      <p:grpSp>
        <p:nvGrpSpPr>
          <p:cNvPr id="22" name="组合 21"/>
          <p:cNvGrpSpPr/>
          <p:nvPr/>
        </p:nvGrpSpPr>
        <p:grpSpPr>
          <a:xfrm>
            <a:off x="4630043" y="1288305"/>
            <a:ext cx="790367" cy="769410"/>
            <a:chOff x="4630043" y="1288305"/>
            <a:chExt cx="790367" cy="769410"/>
          </a:xfrm>
        </p:grpSpPr>
        <p:grpSp>
          <p:nvGrpSpPr>
            <p:cNvPr id="23" name="组合 22"/>
            <p:cNvGrpSpPr/>
            <p:nvPr/>
          </p:nvGrpSpPr>
          <p:grpSpPr>
            <a:xfrm>
              <a:off x="4630043" y="1288305"/>
              <a:ext cx="769410" cy="769410"/>
              <a:chOff x="1273629" y="1224643"/>
              <a:chExt cx="2171700" cy="2171700"/>
            </a:xfrm>
          </p:grpSpPr>
          <p:sp>
            <p:nvSpPr>
              <p:cNvPr id="25" name="圆角矩形 24"/>
              <p:cNvSpPr/>
              <p:nvPr/>
            </p:nvSpPr>
            <p:spPr>
              <a:xfrm>
                <a:off x="1273629" y="1224643"/>
                <a:ext cx="2171700" cy="2171700"/>
              </a:xfrm>
              <a:prstGeom prst="roundRect">
                <a:avLst/>
              </a:prstGeom>
              <a:gradFill>
                <a:gsLst>
                  <a:gs pos="100000">
                    <a:schemeClr val="accent1">
                      <a:lumMod val="5000"/>
                      <a:lumOff val="95000"/>
                    </a:schemeClr>
                  </a:gs>
                  <a:gs pos="0">
                    <a:srgbClr val="EEEEEE"/>
                  </a:gs>
                </a:gsLst>
                <a:lin ang="8100000" scaled="0"/>
              </a:gradFill>
              <a:ln w="12700">
                <a:gradFill>
                  <a:gsLst>
                    <a:gs pos="0">
                      <a:schemeClr val="accent1">
                        <a:lumMod val="5000"/>
                        <a:lumOff val="95000"/>
                      </a:schemeClr>
                    </a:gs>
                    <a:gs pos="100000">
                      <a:srgbClr val="EEEEEE"/>
                    </a:gs>
                  </a:gsLst>
                  <a:lin ang="8100000" scaled="0"/>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5A7F"/>
                  </a:solidFill>
                  <a:cs typeface="+mn-ea"/>
                  <a:sym typeface="+mn-lt"/>
                </a:endParaRPr>
              </a:p>
            </p:txBody>
          </p:sp>
          <p:sp>
            <p:nvSpPr>
              <p:cNvPr id="26" name="圆角矩形 25"/>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5A7F"/>
                  </a:solidFill>
                  <a:cs typeface="+mn-ea"/>
                  <a:sym typeface="+mn-lt"/>
                </a:endParaRPr>
              </a:p>
            </p:txBody>
          </p:sp>
        </p:grpSp>
        <p:sp>
          <p:nvSpPr>
            <p:cNvPr id="24" name="文本框 23"/>
            <p:cNvSpPr txBox="1"/>
            <p:nvPr/>
          </p:nvSpPr>
          <p:spPr>
            <a:xfrm>
              <a:off x="4666223" y="1345762"/>
              <a:ext cx="754187" cy="646331"/>
            </a:xfrm>
            <a:prstGeom prst="rect">
              <a:avLst/>
            </a:prstGeom>
            <a:noFill/>
          </p:spPr>
          <p:txBody>
            <a:bodyPr wrap="square" rtlCol="0">
              <a:spAutoFit/>
            </a:bodyPr>
            <a:lstStyle/>
            <a:p>
              <a:r>
                <a:rPr lang="en-US" altLang="zh-CN" sz="3600" dirty="0">
                  <a:solidFill>
                    <a:srgbClr val="005A7F"/>
                  </a:solidFill>
                  <a:latin typeface="+mn-lt"/>
                  <a:ea typeface="+mn-ea"/>
                  <a:cs typeface="+mn-ea"/>
                  <a:sym typeface="+mn-lt"/>
                </a:rPr>
                <a:t>01</a:t>
              </a:r>
              <a:endParaRPr lang="zh-CN" altLang="en-US" sz="3600" dirty="0">
                <a:solidFill>
                  <a:srgbClr val="005A7F"/>
                </a:solidFill>
                <a:latin typeface="+mn-lt"/>
                <a:ea typeface="+mn-ea"/>
                <a:cs typeface="+mn-ea"/>
                <a:sym typeface="+mn-lt"/>
              </a:endParaRPr>
            </a:p>
          </p:txBody>
        </p:sp>
      </p:grpSp>
      <p:grpSp>
        <p:nvGrpSpPr>
          <p:cNvPr id="27" name="组合 26"/>
          <p:cNvGrpSpPr/>
          <p:nvPr/>
        </p:nvGrpSpPr>
        <p:grpSpPr>
          <a:xfrm>
            <a:off x="6639400" y="2715546"/>
            <a:ext cx="806038" cy="769410"/>
            <a:chOff x="6639400" y="2715546"/>
            <a:chExt cx="806038" cy="769410"/>
          </a:xfrm>
        </p:grpSpPr>
        <p:grpSp>
          <p:nvGrpSpPr>
            <p:cNvPr id="28" name="组合 27"/>
            <p:cNvGrpSpPr/>
            <p:nvPr/>
          </p:nvGrpSpPr>
          <p:grpSpPr>
            <a:xfrm>
              <a:off x="6639400" y="2715546"/>
              <a:ext cx="769410" cy="769410"/>
              <a:chOff x="1273629" y="1224643"/>
              <a:chExt cx="2171700" cy="2171700"/>
            </a:xfrm>
          </p:grpSpPr>
          <p:sp>
            <p:nvSpPr>
              <p:cNvPr id="30" name="圆角矩形 29"/>
              <p:cNvSpPr/>
              <p:nvPr/>
            </p:nvSpPr>
            <p:spPr>
              <a:xfrm>
                <a:off x="1273629" y="1224643"/>
                <a:ext cx="2171700" cy="2171700"/>
              </a:xfrm>
              <a:prstGeom prst="roundRect">
                <a:avLst/>
              </a:prstGeom>
              <a:gradFill>
                <a:gsLst>
                  <a:gs pos="100000">
                    <a:schemeClr val="accent1">
                      <a:lumMod val="5000"/>
                      <a:lumOff val="95000"/>
                    </a:schemeClr>
                  </a:gs>
                  <a:gs pos="0">
                    <a:srgbClr val="EEEEEE"/>
                  </a:gs>
                </a:gsLst>
                <a:lin ang="8100000" scaled="0"/>
              </a:gradFill>
              <a:ln w="12700">
                <a:gradFill>
                  <a:gsLst>
                    <a:gs pos="0">
                      <a:schemeClr val="accent1">
                        <a:lumMod val="5000"/>
                        <a:lumOff val="95000"/>
                      </a:schemeClr>
                    </a:gs>
                    <a:gs pos="100000">
                      <a:srgbClr val="EEEEEE"/>
                    </a:gs>
                  </a:gsLst>
                  <a:lin ang="8100000" scaled="0"/>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5A7F"/>
                  </a:solidFill>
                  <a:cs typeface="+mn-ea"/>
                  <a:sym typeface="+mn-lt"/>
                </a:endParaRPr>
              </a:p>
            </p:txBody>
          </p:sp>
          <p:sp>
            <p:nvSpPr>
              <p:cNvPr id="31" name="圆角矩形 30"/>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5A7F"/>
                  </a:solidFill>
                  <a:cs typeface="+mn-ea"/>
                  <a:sym typeface="+mn-lt"/>
                </a:endParaRPr>
              </a:p>
            </p:txBody>
          </p:sp>
        </p:grpSp>
        <p:sp>
          <p:nvSpPr>
            <p:cNvPr id="29" name="文本框 28"/>
            <p:cNvSpPr txBox="1"/>
            <p:nvPr/>
          </p:nvSpPr>
          <p:spPr>
            <a:xfrm>
              <a:off x="6673623" y="2752191"/>
              <a:ext cx="771815" cy="646331"/>
            </a:xfrm>
            <a:prstGeom prst="rect">
              <a:avLst/>
            </a:prstGeom>
            <a:noFill/>
          </p:spPr>
          <p:txBody>
            <a:bodyPr wrap="square" rtlCol="0">
              <a:spAutoFit/>
            </a:bodyPr>
            <a:lstStyle/>
            <a:p>
              <a:r>
                <a:rPr lang="en-US" altLang="zh-CN" sz="3600" dirty="0">
                  <a:solidFill>
                    <a:srgbClr val="005A7F"/>
                  </a:solidFill>
                  <a:latin typeface="+mn-lt"/>
                  <a:ea typeface="+mn-ea"/>
                  <a:cs typeface="+mn-ea"/>
                  <a:sym typeface="+mn-lt"/>
                </a:rPr>
                <a:t>02</a:t>
              </a:r>
              <a:endParaRPr lang="zh-CN" altLang="en-US" sz="3600" dirty="0">
                <a:solidFill>
                  <a:srgbClr val="005A7F"/>
                </a:solidFill>
                <a:latin typeface="+mn-lt"/>
                <a:ea typeface="+mn-ea"/>
                <a:cs typeface="+mn-ea"/>
                <a:sym typeface="+mn-lt"/>
              </a:endParaRPr>
            </a:p>
          </p:txBody>
        </p:sp>
      </p:grpSp>
      <p:grpSp>
        <p:nvGrpSpPr>
          <p:cNvPr id="32" name="组合 31"/>
          <p:cNvGrpSpPr/>
          <p:nvPr/>
        </p:nvGrpSpPr>
        <p:grpSpPr>
          <a:xfrm>
            <a:off x="4630043" y="3980705"/>
            <a:ext cx="779546" cy="769410"/>
            <a:chOff x="4630043" y="3980705"/>
            <a:chExt cx="779546" cy="769410"/>
          </a:xfrm>
        </p:grpSpPr>
        <p:grpSp>
          <p:nvGrpSpPr>
            <p:cNvPr id="33" name="组合 32"/>
            <p:cNvGrpSpPr/>
            <p:nvPr/>
          </p:nvGrpSpPr>
          <p:grpSpPr>
            <a:xfrm>
              <a:off x="4630043" y="3980705"/>
              <a:ext cx="769410" cy="769410"/>
              <a:chOff x="1273629" y="1224643"/>
              <a:chExt cx="2171700" cy="2171700"/>
            </a:xfrm>
          </p:grpSpPr>
          <p:sp>
            <p:nvSpPr>
              <p:cNvPr id="35" name="圆角矩形 34"/>
              <p:cNvSpPr/>
              <p:nvPr/>
            </p:nvSpPr>
            <p:spPr>
              <a:xfrm>
                <a:off x="1273629" y="1224643"/>
                <a:ext cx="2171700" cy="2171700"/>
              </a:xfrm>
              <a:prstGeom prst="roundRect">
                <a:avLst/>
              </a:prstGeom>
              <a:gradFill>
                <a:gsLst>
                  <a:gs pos="100000">
                    <a:schemeClr val="accent1">
                      <a:lumMod val="5000"/>
                      <a:lumOff val="95000"/>
                    </a:schemeClr>
                  </a:gs>
                  <a:gs pos="0">
                    <a:srgbClr val="EEEEEE"/>
                  </a:gs>
                </a:gsLst>
                <a:lin ang="8100000" scaled="0"/>
              </a:gradFill>
              <a:ln w="12700">
                <a:gradFill>
                  <a:gsLst>
                    <a:gs pos="0">
                      <a:schemeClr val="accent1">
                        <a:lumMod val="5000"/>
                        <a:lumOff val="95000"/>
                      </a:schemeClr>
                    </a:gs>
                    <a:gs pos="100000">
                      <a:srgbClr val="EEEEEE"/>
                    </a:gs>
                  </a:gsLst>
                  <a:lin ang="8100000" scaled="0"/>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5A7F"/>
                  </a:solidFill>
                  <a:cs typeface="+mn-ea"/>
                  <a:sym typeface="+mn-lt"/>
                </a:endParaRPr>
              </a:p>
            </p:txBody>
          </p:sp>
          <p:sp>
            <p:nvSpPr>
              <p:cNvPr id="36" name="圆角矩形 35"/>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5A7F"/>
                  </a:solidFill>
                  <a:cs typeface="+mn-ea"/>
                  <a:sym typeface="+mn-lt"/>
                </a:endParaRPr>
              </a:p>
            </p:txBody>
          </p:sp>
        </p:grpSp>
        <p:sp>
          <p:nvSpPr>
            <p:cNvPr id="34" name="文本框 33"/>
            <p:cNvSpPr txBox="1"/>
            <p:nvPr/>
          </p:nvSpPr>
          <p:spPr>
            <a:xfrm>
              <a:off x="4634969" y="4000846"/>
              <a:ext cx="774620" cy="646331"/>
            </a:xfrm>
            <a:prstGeom prst="rect">
              <a:avLst/>
            </a:prstGeom>
            <a:noFill/>
          </p:spPr>
          <p:txBody>
            <a:bodyPr wrap="square" rtlCol="0">
              <a:spAutoFit/>
            </a:bodyPr>
            <a:lstStyle/>
            <a:p>
              <a:r>
                <a:rPr lang="en-US" altLang="zh-CN" sz="3600" dirty="0">
                  <a:solidFill>
                    <a:srgbClr val="005A7F"/>
                  </a:solidFill>
                  <a:latin typeface="+mn-lt"/>
                  <a:ea typeface="+mn-ea"/>
                  <a:cs typeface="+mn-ea"/>
                  <a:sym typeface="+mn-lt"/>
                </a:rPr>
                <a:t>03</a:t>
              </a:r>
              <a:endParaRPr lang="zh-CN" altLang="en-US" sz="3600" dirty="0">
                <a:solidFill>
                  <a:srgbClr val="005A7F"/>
                </a:solidFill>
                <a:latin typeface="+mn-lt"/>
                <a:ea typeface="+mn-ea"/>
                <a:cs typeface="+mn-ea"/>
                <a:sym typeface="+mn-lt"/>
              </a:endParaRPr>
            </a:p>
          </p:txBody>
        </p:sp>
      </p:grpSp>
      <p:grpSp>
        <p:nvGrpSpPr>
          <p:cNvPr id="37" name="组合 36"/>
          <p:cNvGrpSpPr/>
          <p:nvPr/>
        </p:nvGrpSpPr>
        <p:grpSpPr>
          <a:xfrm>
            <a:off x="6637327" y="5238005"/>
            <a:ext cx="829143" cy="769410"/>
            <a:chOff x="6637327" y="5238005"/>
            <a:chExt cx="829143" cy="769410"/>
          </a:xfrm>
        </p:grpSpPr>
        <p:grpSp>
          <p:nvGrpSpPr>
            <p:cNvPr id="38" name="组合 37"/>
            <p:cNvGrpSpPr/>
            <p:nvPr/>
          </p:nvGrpSpPr>
          <p:grpSpPr>
            <a:xfrm>
              <a:off x="6637327" y="5238005"/>
              <a:ext cx="769410" cy="769410"/>
              <a:chOff x="1273629" y="1224643"/>
              <a:chExt cx="2171700" cy="2171700"/>
            </a:xfrm>
          </p:grpSpPr>
          <p:sp>
            <p:nvSpPr>
              <p:cNvPr id="40" name="圆角矩形 39"/>
              <p:cNvSpPr/>
              <p:nvPr/>
            </p:nvSpPr>
            <p:spPr>
              <a:xfrm>
                <a:off x="1273629" y="1224643"/>
                <a:ext cx="2171700" cy="2171700"/>
              </a:xfrm>
              <a:prstGeom prst="roundRect">
                <a:avLst/>
              </a:prstGeom>
              <a:gradFill>
                <a:gsLst>
                  <a:gs pos="100000">
                    <a:schemeClr val="accent1">
                      <a:lumMod val="5000"/>
                      <a:lumOff val="95000"/>
                    </a:schemeClr>
                  </a:gs>
                  <a:gs pos="0">
                    <a:srgbClr val="EEEEEE"/>
                  </a:gs>
                </a:gsLst>
                <a:lin ang="8100000" scaled="0"/>
              </a:gradFill>
              <a:ln w="12700">
                <a:gradFill>
                  <a:gsLst>
                    <a:gs pos="0">
                      <a:schemeClr val="accent1">
                        <a:lumMod val="5000"/>
                        <a:lumOff val="95000"/>
                      </a:schemeClr>
                    </a:gs>
                    <a:gs pos="100000">
                      <a:srgbClr val="EEEEEE"/>
                    </a:gs>
                  </a:gsLst>
                  <a:lin ang="8100000" scaled="0"/>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5A7F"/>
                  </a:solidFill>
                  <a:cs typeface="+mn-ea"/>
                  <a:sym typeface="+mn-lt"/>
                </a:endParaRPr>
              </a:p>
            </p:txBody>
          </p:sp>
          <p:sp>
            <p:nvSpPr>
              <p:cNvPr id="41" name="圆角矩形 40"/>
              <p:cNvSpPr/>
              <p:nvPr/>
            </p:nvSpPr>
            <p:spPr>
              <a:xfrm>
                <a:off x="1532996" y="1484010"/>
                <a:ext cx="1652966" cy="1652966"/>
              </a:xfrm>
              <a:prstGeom prst="roundRect">
                <a:avLst/>
              </a:prstGeom>
              <a:gradFill>
                <a:gsLst>
                  <a:gs pos="100000">
                    <a:schemeClr val="accent1">
                      <a:lumMod val="5000"/>
                      <a:lumOff val="95000"/>
                    </a:schemeClr>
                  </a:gs>
                  <a:gs pos="0">
                    <a:srgbClr val="EEEEEE"/>
                  </a:gs>
                </a:gsLst>
                <a:lin ang="8100000" scaled="0"/>
              </a:gradFill>
              <a:ln w="19050">
                <a:gradFill>
                  <a:gsLst>
                    <a:gs pos="0">
                      <a:schemeClr val="accent1">
                        <a:lumMod val="5000"/>
                        <a:lumOff val="95000"/>
                      </a:schemeClr>
                    </a:gs>
                    <a:gs pos="100000">
                      <a:srgbClr val="EEEEEE"/>
                    </a:gs>
                  </a:gsLst>
                  <a:lin ang="5400000" scaled="1"/>
                </a:gradFill>
              </a:ln>
              <a:effectLst>
                <a:outerShdw blurRad="101600" dist="50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5A7F"/>
                  </a:solidFill>
                  <a:cs typeface="+mn-ea"/>
                  <a:sym typeface="+mn-lt"/>
                </a:endParaRPr>
              </a:p>
            </p:txBody>
          </p:sp>
        </p:grpSp>
        <p:sp>
          <p:nvSpPr>
            <p:cNvPr id="39" name="文本框 38"/>
            <p:cNvSpPr txBox="1"/>
            <p:nvPr/>
          </p:nvSpPr>
          <p:spPr>
            <a:xfrm>
              <a:off x="6694655" y="5291557"/>
              <a:ext cx="771815" cy="646331"/>
            </a:xfrm>
            <a:prstGeom prst="rect">
              <a:avLst/>
            </a:prstGeom>
            <a:noFill/>
          </p:spPr>
          <p:txBody>
            <a:bodyPr wrap="square" rtlCol="0">
              <a:spAutoFit/>
            </a:bodyPr>
            <a:lstStyle/>
            <a:p>
              <a:r>
                <a:rPr lang="en-US" altLang="zh-CN" sz="3600" dirty="0">
                  <a:solidFill>
                    <a:srgbClr val="005A7F"/>
                  </a:solidFill>
                  <a:latin typeface="+mn-lt"/>
                  <a:ea typeface="+mn-ea"/>
                  <a:cs typeface="+mn-ea"/>
                  <a:sym typeface="+mn-lt"/>
                </a:rPr>
                <a:t>04</a:t>
              </a:r>
              <a:endParaRPr lang="zh-CN" altLang="en-US" sz="3600" dirty="0">
                <a:solidFill>
                  <a:srgbClr val="005A7F"/>
                </a:solidFill>
                <a:latin typeface="+mn-lt"/>
                <a:ea typeface="+mn-ea"/>
                <a:cs typeface="+mn-ea"/>
                <a:sym typeface="+mn-lt"/>
              </a:endParaRPr>
            </a:p>
          </p:txBody>
        </p:sp>
      </p:grpSp>
      <p:grpSp>
        <p:nvGrpSpPr>
          <p:cNvPr id="42" name="组合 41"/>
          <p:cNvGrpSpPr/>
          <p:nvPr/>
        </p:nvGrpSpPr>
        <p:grpSpPr>
          <a:xfrm>
            <a:off x="1832136" y="1804509"/>
            <a:ext cx="4026394" cy="1699508"/>
            <a:chOff x="1832136" y="1804509"/>
            <a:chExt cx="4026394" cy="1699508"/>
          </a:xfrm>
        </p:grpSpPr>
        <p:sp>
          <p:nvSpPr>
            <p:cNvPr id="43" name="任意多边形 42"/>
            <p:cNvSpPr/>
            <p:nvPr/>
          </p:nvSpPr>
          <p:spPr>
            <a:xfrm>
              <a:off x="1872775" y="2276382"/>
              <a:ext cx="3947477" cy="1170281"/>
            </a:xfrm>
            <a:custGeom>
              <a:avLst/>
              <a:gdLst>
                <a:gd name="connsiteX0" fmla="*/ 2409371 w 2409371"/>
                <a:gd name="connsiteY0" fmla="*/ 537029 h 537029"/>
                <a:gd name="connsiteX1" fmla="*/ 1741714 w 2409371"/>
                <a:gd name="connsiteY1" fmla="*/ 0 h 537029"/>
                <a:gd name="connsiteX2" fmla="*/ 0 w 2409371"/>
                <a:gd name="connsiteY2" fmla="*/ 0 h 537029"/>
                <a:gd name="connsiteX0-1" fmla="*/ 2975428 w 2975428"/>
                <a:gd name="connsiteY0-2" fmla="*/ 537029 h 537029"/>
                <a:gd name="connsiteX1-3" fmla="*/ 2307771 w 2975428"/>
                <a:gd name="connsiteY1-4" fmla="*/ 0 h 537029"/>
                <a:gd name="connsiteX2-5" fmla="*/ 0 w 2975428"/>
                <a:gd name="connsiteY2-6" fmla="*/ 0 h 537029"/>
                <a:gd name="connsiteX0-7" fmla="*/ 3004456 w 3004456"/>
                <a:gd name="connsiteY0-8" fmla="*/ 537029 h 537029"/>
                <a:gd name="connsiteX1-9" fmla="*/ 2336799 w 3004456"/>
                <a:gd name="connsiteY1-10" fmla="*/ 0 h 537029"/>
                <a:gd name="connsiteX2-11" fmla="*/ 0 w 3004456"/>
                <a:gd name="connsiteY2-12" fmla="*/ 0 h 537029"/>
                <a:gd name="connsiteX0-13" fmla="*/ 3156340 w 3156340"/>
                <a:gd name="connsiteY0-14" fmla="*/ 537029 h 537029"/>
                <a:gd name="connsiteX1-15" fmla="*/ 2488683 w 3156340"/>
                <a:gd name="connsiteY1-16" fmla="*/ 0 h 537029"/>
                <a:gd name="connsiteX2-17" fmla="*/ 0 w 3156340"/>
                <a:gd name="connsiteY2-18" fmla="*/ 0 h 537029"/>
                <a:gd name="connsiteX0-19" fmla="*/ 3788175 w 3788175"/>
                <a:gd name="connsiteY0-20" fmla="*/ 537029 h 537029"/>
                <a:gd name="connsiteX1-21" fmla="*/ 3120518 w 3788175"/>
                <a:gd name="connsiteY1-22" fmla="*/ 0 h 537029"/>
                <a:gd name="connsiteX2-23" fmla="*/ 0 w 3788175"/>
                <a:gd name="connsiteY2-24" fmla="*/ 0 h 537029"/>
                <a:gd name="connsiteX0-25" fmla="*/ 5035644 w 5035644"/>
                <a:gd name="connsiteY0-26" fmla="*/ 1492882 h 1492882"/>
                <a:gd name="connsiteX1-27" fmla="*/ 3120518 w 5035644"/>
                <a:gd name="connsiteY1-28" fmla="*/ 0 h 1492882"/>
                <a:gd name="connsiteX2-29" fmla="*/ 0 w 5035644"/>
                <a:gd name="connsiteY2-30" fmla="*/ 0 h 1492882"/>
              </a:gdLst>
              <a:ahLst/>
              <a:cxnLst>
                <a:cxn ang="0">
                  <a:pos x="connsiteX0-1" y="connsiteY0-2"/>
                </a:cxn>
                <a:cxn ang="0">
                  <a:pos x="connsiteX1-3" y="connsiteY1-4"/>
                </a:cxn>
                <a:cxn ang="0">
                  <a:pos x="connsiteX2-5" y="connsiteY2-6"/>
                </a:cxn>
              </a:cxnLst>
              <a:rect l="l" t="t" r="r" b="b"/>
              <a:pathLst>
                <a:path w="5035644" h="1492882">
                  <a:moveTo>
                    <a:pt x="5035644" y="1492882"/>
                  </a:moveTo>
                  <a:lnTo>
                    <a:pt x="3120518" y="0"/>
                  </a:lnTo>
                  <a:lnTo>
                    <a:pt x="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文本框 43"/>
            <p:cNvSpPr txBox="1"/>
            <p:nvPr/>
          </p:nvSpPr>
          <p:spPr>
            <a:xfrm>
              <a:off x="1832972" y="1804509"/>
              <a:ext cx="1467068"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Light" panose="020B0502040204020203" pitchFamily="34" charset="-122"/>
                  <a:ea typeface="微软雅黑 Light" panose="020B0502040204020203" pitchFamily="34" charset="-122"/>
                </a:defRPr>
              </a:lvl1pPr>
            </a:lstStyle>
            <a:p>
              <a:r>
                <a:rPr lang="zh-CN" altLang="en-US" dirty="0">
                  <a:latin typeface="+mn-lt"/>
                  <a:ea typeface="+mn-ea"/>
                  <a:cs typeface="+mn-ea"/>
                  <a:sym typeface="+mn-lt"/>
                </a:rPr>
                <a:t>添加关键字</a:t>
              </a:r>
            </a:p>
          </p:txBody>
        </p:sp>
        <p:sp>
          <p:nvSpPr>
            <p:cNvPr id="45" name="矩形 44"/>
            <p:cNvSpPr/>
            <p:nvPr/>
          </p:nvSpPr>
          <p:spPr>
            <a:xfrm>
              <a:off x="1832136" y="2286487"/>
              <a:ext cx="2016988" cy="1169551"/>
            </a:xfrm>
            <a:prstGeom prst="rect">
              <a:avLst/>
            </a:prstGeom>
          </p:spPr>
          <p:txBody>
            <a:bodyPr wrap="square">
              <a:spAutoFit/>
            </a:bodyPr>
            <a:lstStyle/>
            <a:p>
              <a:r>
                <a:rPr lang="zh-CN" altLang="en-US" sz="1400" dirty="0">
                  <a:solidFill>
                    <a:schemeClr val="tx1">
                      <a:lumMod val="65000"/>
                      <a:lumOff val="35000"/>
                    </a:schemeClr>
                  </a:solidFill>
                  <a:latin typeface="+mn-lt"/>
                  <a:ea typeface="+mn-ea"/>
                  <a:cs typeface="+mn-ea"/>
                  <a:sym typeface="+mn-lt"/>
                </a:rPr>
                <a:t>点击输入简要文字内容，文字内容需概括精炼，不用多余的文字修饰，言简意赅的说明分项内容</a:t>
              </a:r>
              <a:r>
                <a:rPr lang="en-US" altLang="zh-CN" sz="1400" dirty="0">
                  <a:solidFill>
                    <a:schemeClr val="tx1">
                      <a:lumMod val="65000"/>
                      <a:lumOff val="35000"/>
                    </a:schemeClr>
                  </a:solidFill>
                  <a:latin typeface="+mn-lt"/>
                  <a:ea typeface="+mn-ea"/>
                  <a:cs typeface="+mn-ea"/>
                  <a:sym typeface="+mn-lt"/>
                </a:rPr>
                <a:t>……</a:t>
              </a:r>
            </a:p>
          </p:txBody>
        </p:sp>
        <p:sp>
          <p:nvSpPr>
            <p:cNvPr id="46" name="椭圆 45"/>
            <p:cNvSpPr/>
            <p:nvPr/>
          </p:nvSpPr>
          <p:spPr>
            <a:xfrm>
              <a:off x="5722571" y="3368058"/>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7" name="组合 46"/>
          <p:cNvGrpSpPr/>
          <p:nvPr/>
        </p:nvGrpSpPr>
        <p:grpSpPr>
          <a:xfrm>
            <a:off x="1832136" y="4327213"/>
            <a:ext cx="4026394" cy="1699508"/>
            <a:chOff x="1832136" y="4327213"/>
            <a:chExt cx="4026394" cy="1699508"/>
          </a:xfrm>
        </p:grpSpPr>
        <p:sp>
          <p:nvSpPr>
            <p:cNvPr id="48" name="任意多边形 47"/>
            <p:cNvSpPr/>
            <p:nvPr/>
          </p:nvSpPr>
          <p:spPr>
            <a:xfrm>
              <a:off x="1872775" y="4799086"/>
              <a:ext cx="3947477" cy="1170281"/>
            </a:xfrm>
            <a:custGeom>
              <a:avLst/>
              <a:gdLst>
                <a:gd name="connsiteX0" fmla="*/ 2409371 w 2409371"/>
                <a:gd name="connsiteY0" fmla="*/ 537029 h 537029"/>
                <a:gd name="connsiteX1" fmla="*/ 1741714 w 2409371"/>
                <a:gd name="connsiteY1" fmla="*/ 0 h 537029"/>
                <a:gd name="connsiteX2" fmla="*/ 0 w 2409371"/>
                <a:gd name="connsiteY2" fmla="*/ 0 h 537029"/>
                <a:gd name="connsiteX0-1" fmla="*/ 2975428 w 2975428"/>
                <a:gd name="connsiteY0-2" fmla="*/ 537029 h 537029"/>
                <a:gd name="connsiteX1-3" fmla="*/ 2307771 w 2975428"/>
                <a:gd name="connsiteY1-4" fmla="*/ 0 h 537029"/>
                <a:gd name="connsiteX2-5" fmla="*/ 0 w 2975428"/>
                <a:gd name="connsiteY2-6" fmla="*/ 0 h 537029"/>
                <a:gd name="connsiteX0-7" fmla="*/ 3004456 w 3004456"/>
                <a:gd name="connsiteY0-8" fmla="*/ 537029 h 537029"/>
                <a:gd name="connsiteX1-9" fmla="*/ 2336799 w 3004456"/>
                <a:gd name="connsiteY1-10" fmla="*/ 0 h 537029"/>
                <a:gd name="connsiteX2-11" fmla="*/ 0 w 3004456"/>
                <a:gd name="connsiteY2-12" fmla="*/ 0 h 537029"/>
                <a:gd name="connsiteX0-13" fmla="*/ 3156340 w 3156340"/>
                <a:gd name="connsiteY0-14" fmla="*/ 537029 h 537029"/>
                <a:gd name="connsiteX1-15" fmla="*/ 2488683 w 3156340"/>
                <a:gd name="connsiteY1-16" fmla="*/ 0 h 537029"/>
                <a:gd name="connsiteX2-17" fmla="*/ 0 w 3156340"/>
                <a:gd name="connsiteY2-18" fmla="*/ 0 h 537029"/>
                <a:gd name="connsiteX0-19" fmla="*/ 3788175 w 3788175"/>
                <a:gd name="connsiteY0-20" fmla="*/ 537029 h 537029"/>
                <a:gd name="connsiteX1-21" fmla="*/ 3120518 w 3788175"/>
                <a:gd name="connsiteY1-22" fmla="*/ 0 h 537029"/>
                <a:gd name="connsiteX2-23" fmla="*/ 0 w 3788175"/>
                <a:gd name="connsiteY2-24" fmla="*/ 0 h 537029"/>
                <a:gd name="connsiteX0-25" fmla="*/ 5035644 w 5035644"/>
                <a:gd name="connsiteY0-26" fmla="*/ 1492882 h 1492882"/>
                <a:gd name="connsiteX1-27" fmla="*/ 3120518 w 5035644"/>
                <a:gd name="connsiteY1-28" fmla="*/ 0 h 1492882"/>
                <a:gd name="connsiteX2-29" fmla="*/ 0 w 5035644"/>
                <a:gd name="connsiteY2-30" fmla="*/ 0 h 1492882"/>
              </a:gdLst>
              <a:ahLst/>
              <a:cxnLst>
                <a:cxn ang="0">
                  <a:pos x="connsiteX0-1" y="connsiteY0-2"/>
                </a:cxn>
                <a:cxn ang="0">
                  <a:pos x="connsiteX1-3" y="connsiteY1-4"/>
                </a:cxn>
                <a:cxn ang="0">
                  <a:pos x="connsiteX2-5" y="connsiteY2-6"/>
                </a:cxn>
              </a:cxnLst>
              <a:rect l="l" t="t" r="r" b="b"/>
              <a:pathLst>
                <a:path w="5035644" h="1492882">
                  <a:moveTo>
                    <a:pt x="5035644" y="1492882"/>
                  </a:moveTo>
                  <a:lnTo>
                    <a:pt x="3120518" y="0"/>
                  </a:lnTo>
                  <a:lnTo>
                    <a:pt x="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文本框 48"/>
            <p:cNvSpPr txBox="1"/>
            <p:nvPr/>
          </p:nvSpPr>
          <p:spPr>
            <a:xfrm>
              <a:off x="1832972" y="4327213"/>
              <a:ext cx="1467068"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Light" panose="020B0502040204020203" pitchFamily="34" charset="-122"/>
                  <a:ea typeface="微软雅黑 Light" panose="020B0502040204020203" pitchFamily="34" charset="-122"/>
                </a:defRPr>
              </a:lvl1pPr>
            </a:lstStyle>
            <a:p>
              <a:r>
                <a:rPr lang="zh-CN" altLang="en-US" dirty="0">
                  <a:latin typeface="+mn-lt"/>
                  <a:ea typeface="+mn-ea"/>
                  <a:cs typeface="+mn-ea"/>
                  <a:sym typeface="+mn-lt"/>
                </a:rPr>
                <a:t>添加关键字</a:t>
              </a:r>
            </a:p>
          </p:txBody>
        </p:sp>
        <p:sp>
          <p:nvSpPr>
            <p:cNvPr id="50" name="矩形 49"/>
            <p:cNvSpPr/>
            <p:nvPr/>
          </p:nvSpPr>
          <p:spPr>
            <a:xfrm>
              <a:off x="1832136" y="4809191"/>
              <a:ext cx="2016988" cy="1169551"/>
            </a:xfrm>
            <a:prstGeom prst="rect">
              <a:avLst/>
            </a:prstGeom>
          </p:spPr>
          <p:txBody>
            <a:bodyPr wrap="square">
              <a:spAutoFit/>
            </a:bodyPr>
            <a:lstStyle/>
            <a:p>
              <a:r>
                <a:rPr lang="zh-CN" altLang="en-US" sz="1400" dirty="0">
                  <a:solidFill>
                    <a:schemeClr val="tx1">
                      <a:lumMod val="65000"/>
                      <a:lumOff val="35000"/>
                    </a:schemeClr>
                  </a:solidFill>
                  <a:latin typeface="+mn-lt"/>
                  <a:ea typeface="+mn-ea"/>
                  <a:cs typeface="+mn-ea"/>
                  <a:sym typeface="+mn-lt"/>
                </a:rPr>
                <a:t>点击输入简要文字内容，文字内容需概括精炼，不用多余的文字修饰，言简意赅的说明分项内容</a:t>
              </a:r>
              <a:r>
                <a:rPr lang="en-US" altLang="zh-CN" sz="1400" dirty="0">
                  <a:solidFill>
                    <a:schemeClr val="tx1">
                      <a:lumMod val="65000"/>
                      <a:lumOff val="35000"/>
                    </a:schemeClr>
                  </a:solidFill>
                  <a:latin typeface="+mn-lt"/>
                  <a:ea typeface="+mn-ea"/>
                  <a:cs typeface="+mn-ea"/>
                  <a:sym typeface="+mn-lt"/>
                </a:rPr>
                <a:t>……</a:t>
              </a:r>
            </a:p>
          </p:txBody>
        </p:sp>
        <p:sp>
          <p:nvSpPr>
            <p:cNvPr id="51" name="椭圆 50"/>
            <p:cNvSpPr/>
            <p:nvPr/>
          </p:nvSpPr>
          <p:spPr>
            <a:xfrm>
              <a:off x="5722571" y="5890762"/>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2" name="椭圆 51"/>
          <p:cNvSpPr/>
          <p:nvPr/>
        </p:nvSpPr>
        <p:spPr>
          <a:xfrm>
            <a:off x="6264250" y="4022510"/>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005A7F"/>
              </a:solidFill>
              <a:cs typeface="+mn-ea"/>
              <a:sym typeface="+mn-lt"/>
            </a:endParaRPr>
          </a:p>
        </p:txBody>
      </p:sp>
      <p:grpSp>
        <p:nvGrpSpPr>
          <p:cNvPr id="53" name="组合 52"/>
          <p:cNvGrpSpPr/>
          <p:nvPr/>
        </p:nvGrpSpPr>
        <p:grpSpPr>
          <a:xfrm>
            <a:off x="6306830" y="4085057"/>
            <a:ext cx="4271571" cy="2376051"/>
            <a:chOff x="6306830" y="4085057"/>
            <a:chExt cx="4271571" cy="2376051"/>
          </a:xfrm>
        </p:grpSpPr>
        <p:sp>
          <p:nvSpPr>
            <p:cNvPr id="54" name="任意多边形 53"/>
            <p:cNvSpPr/>
            <p:nvPr/>
          </p:nvSpPr>
          <p:spPr>
            <a:xfrm flipV="1">
              <a:off x="6306830" y="4085057"/>
              <a:ext cx="4203700" cy="1206500"/>
            </a:xfrm>
            <a:custGeom>
              <a:avLst/>
              <a:gdLst>
                <a:gd name="connsiteX0" fmla="*/ 0 w 4419600"/>
                <a:gd name="connsiteY0" fmla="*/ 1066800 h 1066800"/>
                <a:gd name="connsiteX1" fmla="*/ 1917700 w 4419600"/>
                <a:gd name="connsiteY1" fmla="*/ 25400 h 1066800"/>
                <a:gd name="connsiteX2" fmla="*/ 4419600 w 4419600"/>
                <a:gd name="connsiteY2" fmla="*/ 0 h 1066800"/>
                <a:gd name="connsiteX0-1" fmla="*/ 0 w 4203700"/>
                <a:gd name="connsiteY0-2" fmla="*/ 1206500 h 1206500"/>
                <a:gd name="connsiteX1-3" fmla="*/ 1701800 w 4203700"/>
                <a:gd name="connsiteY1-4" fmla="*/ 25400 h 1206500"/>
                <a:gd name="connsiteX2-5" fmla="*/ 4203700 w 4203700"/>
                <a:gd name="connsiteY2-6" fmla="*/ 0 h 1206500"/>
              </a:gdLst>
              <a:ahLst/>
              <a:cxnLst>
                <a:cxn ang="0">
                  <a:pos x="connsiteX0-1" y="connsiteY0-2"/>
                </a:cxn>
                <a:cxn ang="0">
                  <a:pos x="connsiteX1-3" y="connsiteY1-4"/>
                </a:cxn>
                <a:cxn ang="0">
                  <a:pos x="connsiteX2-5" y="connsiteY2-6"/>
                </a:cxn>
              </a:cxnLst>
              <a:rect l="l" t="t" r="r" b="b"/>
              <a:pathLst>
                <a:path w="4203700" h="1206500">
                  <a:moveTo>
                    <a:pt x="0" y="1206500"/>
                  </a:moveTo>
                  <a:lnTo>
                    <a:pt x="1701800" y="25400"/>
                  </a:lnTo>
                  <a:lnTo>
                    <a:pt x="42037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8562249" y="4809579"/>
              <a:ext cx="1467068" cy="400110"/>
            </a:xfrm>
            <a:prstGeom prst="rect">
              <a:avLst/>
            </a:prstGeom>
            <a:noFill/>
          </p:spPr>
          <p:txBody>
            <a:bodyPr wrap="none" rtlCol="0">
              <a:spAutoFit/>
            </a:bodyPr>
            <a:lstStyle/>
            <a:p>
              <a:r>
                <a:rPr lang="zh-CN" altLang="en-US" sz="2000" b="1" dirty="0">
                  <a:solidFill>
                    <a:schemeClr val="tx1">
                      <a:lumMod val="75000"/>
                      <a:lumOff val="25000"/>
                    </a:schemeClr>
                  </a:solidFill>
                  <a:latin typeface="+mn-lt"/>
                  <a:ea typeface="+mn-ea"/>
                  <a:cs typeface="+mn-ea"/>
                  <a:sym typeface="+mn-lt"/>
                </a:rPr>
                <a:t>添加关键字</a:t>
              </a:r>
            </a:p>
          </p:txBody>
        </p:sp>
        <p:sp>
          <p:nvSpPr>
            <p:cNvPr id="56" name="矩形 55"/>
            <p:cNvSpPr/>
            <p:nvPr/>
          </p:nvSpPr>
          <p:spPr>
            <a:xfrm>
              <a:off x="8561413" y="5291557"/>
              <a:ext cx="2016988" cy="1169551"/>
            </a:xfrm>
            <a:prstGeom prst="rect">
              <a:avLst/>
            </a:prstGeom>
          </p:spPr>
          <p:txBody>
            <a:bodyPr wrap="square">
              <a:spAutoFit/>
            </a:bodyPr>
            <a:lstStyle/>
            <a:p>
              <a:r>
                <a:rPr lang="zh-CN" altLang="en-US" sz="1400" dirty="0">
                  <a:solidFill>
                    <a:schemeClr val="tx1">
                      <a:lumMod val="65000"/>
                      <a:lumOff val="35000"/>
                    </a:schemeClr>
                  </a:solidFill>
                  <a:latin typeface="+mn-lt"/>
                  <a:ea typeface="+mn-ea"/>
                  <a:cs typeface="+mn-ea"/>
                  <a:sym typeface="+mn-lt"/>
                </a:rPr>
                <a:t>点击输入简要文字内容，文字内容需概括精炼，不用多余的文字修饰，言简意赅的说明分项内容</a:t>
              </a:r>
              <a:r>
                <a:rPr lang="en-US" altLang="zh-CN" sz="1400" dirty="0">
                  <a:solidFill>
                    <a:schemeClr val="tx1">
                      <a:lumMod val="65000"/>
                      <a:lumOff val="35000"/>
                    </a:schemeClr>
                  </a:solidFill>
                  <a:latin typeface="+mn-lt"/>
                  <a:ea typeface="+mn-ea"/>
                  <a:cs typeface="+mn-ea"/>
                  <a:sym typeface="+mn-lt"/>
                </a:rPr>
                <a:t>……</a:t>
              </a:r>
            </a:p>
          </p:txBody>
        </p:sp>
      </p:grpSp>
      <p:grpSp>
        <p:nvGrpSpPr>
          <p:cNvPr id="57" name="组合 56"/>
          <p:cNvGrpSpPr/>
          <p:nvPr/>
        </p:nvGrpSpPr>
        <p:grpSpPr>
          <a:xfrm>
            <a:off x="6264250" y="1455931"/>
            <a:ext cx="4314151" cy="2438598"/>
            <a:chOff x="6264250" y="1455931"/>
            <a:chExt cx="4314151" cy="2438598"/>
          </a:xfrm>
        </p:grpSpPr>
        <p:sp>
          <p:nvSpPr>
            <p:cNvPr id="58" name="任意多边形 57"/>
            <p:cNvSpPr/>
            <p:nvPr/>
          </p:nvSpPr>
          <p:spPr>
            <a:xfrm flipV="1">
              <a:off x="6306830" y="1518478"/>
              <a:ext cx="4203700" cy="1206500"/>
            </a:xfrm>
            <a:custGeom>
              <a:avLst/>
              <a:gdLst>
                <a:gd name="connsiteX0" fmla="*/ 0 w 4419600"/>
                <a:gd name="connsiteY0" fmla="*/ 1066800 h 1066800"/>
                <a:gd name="connsiteX1" fmla="*/ 1917700 w 4419600"/>
                <a:gd name="connsiteY1" fmla="*/ 25400 h 1066800"/>
                <a:gd name="connsiteX2" fmla="*/ 4419600 w 4419600"/>
                <a:gd name="connsiteY2" fmla="*/ 0 h 1066800"/>
                <a:gd name="connsiteX0-1" fmla="*/ 0 w 4203700"/>
                <a:gd name="connsiteY0-2" fmla="*/ 1206500 h 1206500"/>
                <a:gd name="connsiteX1-3" fmla="*/ 1701800 w 4203700"/>
                <a:gd name="connsiteY1-4" fmla="*/ 25400 h 1206500"/>
                <a:gd name="connsiteX2-5" fmla="*/ 4203700 w 4203700"/>
                <a:gd name="connsiteY2-6" fmla="*/ 0 h 1206500"/>
              </a:gdLst>
              <a:ahLst/>
              <a:cxnLst>
                <a:cxn ang="0">
                  <a:pos x="connsiteX0-1" y="connsiteY0-2"/>
                </a:cxn>
                <a:cxn ang="0">
                  <a:pos x="connsiteX1-3" y="connsiteY1-4"/>
                </a:cxn>
                <a:cxn ang="0">
                  <a:pos x="connsiteX2-5" y="connsiteY2-6"/>
                </a:cxn>
              </a:cxnLst>
              <a:rect l="l" t="t" r="r" b="b"/>
              <a:pathLst>
                <a:path w="4203700" h="1206500">
                  <a:moveTo>
                    <a:pt x="0" y="1206500"/>
                  </a:moveTo>
                  <a:lnTo>
                    <a:pt x="1701800" y="25400"/>
                  </a:lnTo>
                  <a:lnTo>
                    <a:pt x="420370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椭圆 58"/>
            <p:cNvSpPr/>
            <p:nvPr/>
          </p:nvSpPr>
          <p:spPr>
            <a:xfrm>
              <a:off x="6264250" y="1455931"/>
              <a:ext cx="135959" cy="135959"/>
            </a:xfrm>
            <a:prstGeom prst="ellipse">
              <a:avLst/>
            </a:prstGeom>
            <a:solidFill>
              <a:srgbClr val="A6A6A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0" name="文本框 59"/>
            <p:cNvSpPr txBox="1"/>
            <p:nvPr/>
          </p:nvSpPr>
          <p:spPr>
            <a:xfrm>
              <a:off x="8562249" y="2243000"/>
              <a:ext cx="1467068"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Light" panose="020B0502040204020203" pitchFamily="34" charset="-122"/>
                  <a:ea typeface="微软雅黑 Light" panose="020B0502040204020203" pitchFamily="34" charset="-122"/>
                </a:defRPr>
              </a:lvl1pPr>
            </a:lstStyle>
            <a:p>
              <a:r>
                <a:rPr lang="zh-CN" altLang="en-US" dirty="0">
                  <a:latin typeface="+mn-lt"/>
                  <a:ea typeface="+mn-ea"/>
                  <a:cs typeface="+mn-ea"/>
                  <a:sym typeface="+mn-lt"/>
                </a:rPr>
                <a:t>添加关键字</a:t>
              </a:r>
            </a:p>
          </p:txBody>
        </p:sp>
        <p:sp>
          <p:nvSpPr>
            <p:cNvPr id="61" name="矩形 60"/>
            <p:cNvSpPr/>
            <p:nvPr/>
          </p:nvSpPr>
          <p:spPr>
            <a:xfrm>
              <a:off x="8561413" y="2724978"/>
              <a:ext cx="2016988" cy="1169551"/>
            </a:xfrm>
            <a:prstGeom prst="rect">
              <a:avLst/>
            </a:prstGeom>
          </p:spPr>
          <p:txBody>
            <a:bodyPr wrap="square">
              <a:spAutoFit/>
            </a:bodyPr>
            <a:lstStyle/>
            <a:p>
              <a:r>
                <a:rPr lang="zh-CN" altLang="en-US" sz="1400" dirty="0">
                  <a:solidFill>
                    <a:schemeClr val="tx1">
                      <a:lumMod val="65000"/>
                      <a:lumOff val="35000"/>
                    </a:schemeClr>
                  </a:solidFill>
                  <a:latin typeface="+mn-lt"/>
                  <a:ea typeface="+mn-ea"/>
                  <a:cs typeface="+mn-ea"/>
                  <a:sym typeface="+mn-lt"/>
                </a:rPr>
                <a:t>点击输入简要文字内容，文字内容需概括精炼，不用多余的文字修饰，言简意赅的说明分项内容</a:t>
              </a:r>
              <a:r>
                <a:rPr lang="en-US" altLang="zh-CN" sz="1400" dirty="0">
                  <a:solidFill>
                    <a:schemeClr val="tx1">
                      <a:lumMod val="65000"/>
                      <a:lumOff val="35000"/>
                    </a:schemeClr>
                  </a:solidFill>
                  <a:latin typeface="+mn-lt"/>
                  <a:ea typeface="+mn-ea"/>
                  <a:cs typeface="+mn-ea"/>
                  <a:sym typeface="+mn-lt"/>
                </a:rPr>
                <a:t>……</a:t>
              </a:r>
            </a:p>
          </p:txBody>
        </p:sp>
      </p:grpSp>
      <p:sp>
        <p:nvSpPr>
          <p:cNvPr id="62"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63" name="文本框 62"/>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MH_Other_1"/>
          <p:cNvSpPr/>
          <p:nvPr>
            <p:custDataLst>
              <p:tags r:id="rId1"/>
            </p:custDataLst>
          </p:nvPr>
        </p:nvSpPr>
        <p:spPr bwMode="blackWhite">
          <a:xfrm flipH="1">
            <a:off x="2772100" y="2333229"/>
            <a:ext cx="1612501" cy="3302457"/>
          </a:xfrm>
          <a:custGeom>
            <a:avLst/>
            <a:gdLst>
              <a:gd name="T0" fmla="*/ 432 w 865"/>
              <a:gd name="T1" fmla="*/ 0 h 1828"/>
              <a:gd name="T2" fmla="*/ 561 w 865"/>
              <a:gd name="T3" fmla="*/ 828 h 1828"/>
              <a:gd name="T4" fmla="*/ 561 w 865"/>
              <a:gd name="T5" fmla="*/ 1539 h 1828"/>
              <a:gd name="T6" fmla="*/ 648 w 865"/>
              <a:gd name="T7" fmla="*/ 1539 h 1828"/>
              <a:gd name="T8" fmla="*/ 864 w 865"/>
              <a:gd name="T9" fmla="*/ 1658 h 1828"/>
              <a:gd name="T10" fmla="*/ 864 w 865"/>
              <a:gd name="T11" fmla="*/ 1827 h 1828"/>
              <a:gd name="T12" fmla="*/ 0 w 865"/>
              <a:gd name="T13" fmla="*/ 1827 h 1828"/>
              <a:gd name="T14" fmla="*/ 0 w 865"/>
              <a:gd name="T15" fmla="*/ 1674 h 1828"/>
              <a:gd name="T16" fmla="*/ 172 w 865"/>
              <a:gd name="T17" fmla="*/ 1556 h 1828"/>
              <a:gd name="T18" fmla="*/ 273 w 865"/>
              <a:gd name="T19" fmla="*/ 1556 h 1828"/>
              <a:gd name="T20" fmla="*/ 273 w 865"/>
              <a:gd name="T21" fmla="*/ 828 h 1828"/>
              <a:gd name="T22" fmla="*/ 432 w 865"/>
              <a:gd name="T23" fmla="*/ 0 h 1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solidFill>
            <a:schemeClr val="bg1">
              <a:lumMod val="8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65000"/>
                  <a:lumOff val="35000"/>
                </a:schemeClr>
              </a:solidFill>
              <a:cs typeface="+mn-ea"/>
              <a:sym typeface="+mn-lt"/>
            </a:endParaRPr>
          </a:p>
        </p:txBody>
      </p:sp>
      <p:grpSp>
        <p:nvGrpSpPr>
          <p:cNvPr id="43" name="组合 42"/>
          <p:cNvGrpSpPr/>
          <p:nvPr/>
        </p:nvGrpSpPr>
        <p:grpSpPr>
          <a:xfrm>
            <a:off x="1016422" y="1816854"/>
            <a:ext cx="5039356" cy="3455019"/>
            <a:chOff x="1015628" y="1816853"/>
            <a:chExt cx="5039356" cy="3455019"/>
          </a:xfrm>
        </p:grpSpPr>
        <p:grpSp>
          <p:nvGrpSpPr>
            <p:cNvPr id="44" name="组合 43"/>
            <p:cNvGrpSpPr/>
            <p:nvPr/>
          </p:nvGrpSpPr>
          <p:grpSpPr>
            <a:xfrm>
              <a:off x="1611809" y="1816853"/>
              <a:ext cx="3802401" cy="1424728"/>
              <a:chOff x="1611809" y="1816853"/>
              <a:chExt cx="3802401" cy="1424728"/>
            </a:xfrm>
          </p:grpSpPr>
          <p:sp>
            <p:nvSpPr>
              <p:cNvPr id="57" name="MH_Other_2"/>
              <p:cNvSpPr/>
              <p:nvPr>
                <p:custDataLst>
                  <p:tags r:id="rId10"/>
                </p:custDataLst>
              </p:nvPr>
            </p:nvSpPr>
            <p:spPr bwMode="blackWhite">
              <a:xfrm flipH="1">
                <a:off x="1611809" y="1816853"/>
                <a:ext cx="3802401" cy="1424728"/>
              </a:xfrm>
              <a:custGeom>
                <a:avLst/>
                <a:gdLst>
                  <a:gd name="T0" fmla="*/ 0 w 2042"/>
                  <a:gd name="T1" fmla="*/ 788 h 789"/>
                  <a:gd name="T2" fmla="*/ 2041 w 2042"/>
                  <a:gd name="T3" fmla="*/ 78 h 789"/>
                  <a:gd name="T4" fmla="*/ 1996 w 2042"/>
                  <a:gd name="T5" fmla="*/ 0 h 789"/>
                  <a:gd name="T6" fmla="*/ 985 w 2042"/>
                  <a:gd name="T7" fmla="*/ 178 h 789"/>
                  <a:gd name="T8" fmla="*/ 834 w 2042"/>
                  <a:gd name="T9" fmla="*/ 230 h 789"/>
                  <a:gd name="T10" fmla="*/ 8 w 2042"/>
                  <a:gd name="T11" fmla="*/ 682 h 789"/>
                  <a:gd name="T12" fmla="*/ 0 w 2042"/>
                  <a:gd name="T13" fmla="*/ 788 h 789"/>
                </a:gdLst>
                <a:ahLst/>
                <a:cxnLst>
                  <a:cxn ang="0">
                    <a:pos x="T0" y="T1"/>
                  </a:cxn>
                  <a:cxn ang="0">
                    <a:pos x="T2" y="T3"/>
                  </a:cxn>
                  <a:cxn ang="0">
                    <a:pos x="T4" y="T5"/>
                  </a:cxn>
                  <a:cxn ang="0">
                    <a:pos x="T6" y="T7"/>
                  </a:cxn>
                  <a:cxn ang="0">
                    <a:pos x="T8" y="T9"/>
                  </a:cxn>
                  <a:cxn ang="0">
                    <a:pos x="T10" y="T11"/>
                  </a:cxn>
                  <a:cxn ang="0">
                    <a:pos x="T12" y="T13"/>
                  </a:cxn>
                </a:cxnLst>
                <a:rect l="0" t="0" r="r" b="b"/>
                <a:pathLst>
                  <a:path w="2042" h="789">
                    <a:moveTo>
                      <a:pt x="0" y="788"/>
                    </a:moveTo>
                    <a:lnTo>
                      <a:pt x="2041" y="78"/>
                    </a:lnTo>
                    <a:lnTo>
                      <a:pt x="1996" y="0"/>
                    </a:lnTo>
                    <a:lnTo>
                      <a:pt x="985" y="178"/>
                    </a:lnTo>
                    <a:lnTo>
                      <a:pt x="834" y="230"/>
                    </a:lnTo>
                    <a:lnTo>
                      <a:pt x="8" y="682"/>
                    </a:lnTo>
                    <a:lnTo>
                      <a:pt x="0" y="788"/>
                    </a:lnTo>
                  </a:path>
                </a:pathLst>
              </a:custGeom>
              <a:solidFill>
                <a:schemeClr val="bg1">
                  <a:lumMod val="95000"/>
                </a:schemeClr>
              </a:solidFill>
              <a:ln w="31750" cap="flat">
                <a:gradFill flip="none" rotWithShape="1">
                  <a:gsLst>
                    <a:gs pos="0">
                      <a:schemeClr val="bg1"/>
                    </a:gs>
                    <a:gs pos="100000">
                      <a:srgbClr val="DDDDDD"/>
                    </a:gs>
                  </a:gsLst>
                  <a:lin ang="3600000" scaled="0"/>
                  <a:tileRect/>
                </a:gradFill>
                <a:prstDash val="solid"/>
                <a:miter lim="800000"/>
              </a:ln>
              <a:effectLst>
                <a:outerShdw blurRad="152400" dist="76200" dir="6000000" algn="tr" rotWithShape="0">
                  <a:prstClr val="black">
                    <a:alpha val="33000"/>
                  </a:prstClr>
                </a:outerShdw>
              </a:effectLst>
            </p:spPr>
            <p:txBody>
              <a:bodyPr vert="horz" wrap="square" lIns="91440" tIns="45720" rIns="91440" bIns="45720" numCol="1" anchor="t" anchorCtr="0" compatLnSpc="1"/>
              <a:lstStyle/>
              <a:p>
                <a:endParaRPr lang="zh-CN" altLang="en-US">
                  <a:solidFill>
                    <a:schemeClr val="tx1">
                      <a:lumMod val="65000"/>
                      <a:lumOff val="35000"/>
                    </a:schemeClr>
                  </a:solidFill>
                  <a:latin typeface="+mn-lt"/>
                  <a:ea typeface="+mn-ea"/>
                  <a:cs typeface="+mn-ea"/>
                  <a:sym typeface="+mn-lt"/>
                </a:endParaRPr>
              </a:p>
            </p:txBody>
          </p:sp>
          <p:grpSp>
            <p:nvGrpSpPr>
              <p:cNvPr id="58" name="组合 57"/>
              <p:cNvGrpSpPr/>
              <p:nvPr/>
            </p:nvGrpSpPr>
            <p:grpSpPr>
              <a:xfrm flipH="1">
                <a:off x="3463272" y="2255651"/>
                <a:ext cx="272406" cy="272406"/>
                <a:chOff x="3558865" y="2324655"/>
                <a:chExt cx="344726" cy="344726"/>
              </a:xfrm>
            </p:grpSpPr>
            <p:sp>
              <p:nvSpPr>
                <p:cNvPr id="59" name="椭圆 58"/>
                <p:cNvSpPr/>
                <p:nvPr/>
              </p:nvSpPr>
              <p:spPr>
                <a:xfrm>
                  <a:off x="3558865" y="2324655"/>
                  <a:ext cx="344726" cy="344726"/>
                </a:xfrm>
                <a:prstGeom prst="ellipse">
                  <a:avLst/>
                </a:prstGeom>
                <a:solidFill>
                  <a:srgbClr val="0070C0"/>
                </a:solidFill>
                <a:ln w="28575" cap="flat">
                  <a:gradFill>
                    <a:gsLst>
                      <a:gs pos="0">
                        <a:schemeClr val="accent1"/>
                      </a:gs>
                      <a:gs pos="100000">
                        <a:schemeClr val="accent1">
                          <a:lumMod val="75000"/>
                        </a:schemeClr>
                      </a:gs>
                    </a:gsLst>
                    <a:lin ang="5400000" scaled="1"/>
                  </a:gra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schemeClr val="tx1">
                        <a:lumMod val="65000"/>
                        <a:lumOff val="35000"/>
                      </a:schemeClr>
                    </a:solidFill>
                    <a:latin typeface="+mn-lt"/>
                    <a:ea typeface="+mn-ea"/>
                    <a:cs typeface="+mn-ea"/>
                    <a:sym typeface="+mn-lt"/>
                  </a:endParaRPr>
                </a:p>
              </p:txBody>
            </p:sp>
            <p:sp>
              <p:nvSpPr>
                <p:cNvPr id="60" name="KSO_Shape"/>
                <p:cNvSpPr/>
                <p:nvPr/>
              </p:nvSpPr>
              <p:spPr bwMode="auto">
                <a:xfrm>
                  <a:off x="3638484" y="2417523"/>
                  <a:ext cx="185488" cy="158990"/>
                </a:xfrm>
                <a:custGeom>
                  <a:avLst/>
                  <a:gdLst>
                    <a:gd name="T0" fmla="*/ 354482 w 1812925"/>
                    <a:gd name="T1" fmla="*/ 872801 h 1511300"/>
                    <a:gd name="T2" fmla="*/ 380318 w 1812925"/>
                    <a:gd name="T3" fmla="*/ 984699 h 1511300"/>
                    <a:gd name="T4" fmla="*/ 425879 w 1812925"/>
                    <a:gd name="T5" fmla="*/ 1087433 h 1511300"/>
                    <a:gd name="T6" fmla="*/ 488386 w 1812925"/>
                    <a:gd name="T7" fmla="*/ 1179061 h 1511300"/>
                    <a:gd name="T8" fmla="*/ 591174 w 1812925"/>
                    <a:gd name="T9" fmla="*/ 1276520 h 1511300"/>
                    <a:gd name="T10" fmla="*/ 711743 w 1812925"/>
                    <a:gd name="T11" fmla="*/ 1346213 h 1511300"/>
                    <a:gd name="T12" fmla="*/ 796474 w 1812925"/>
                    <a:gd name="T13" fmla="*/ 1375922 h 1511300"/>
                    <a:gd name="T14" fmla="*/ 907876 w 1812925"/>
                    <a:gd name="T15" fmla="*/ 1394804 h 1511300"/>
                    <a:gd name="T16" fmla="*/ 1015110 w 1812925"/>
                    <a:gd name="T17" fmla="*/ 1393415 h 1511300"/>
                    <a:gd name="T18" fmla="*/ 1118176 w 1812925"/>
                    <a:gd name="T19" fmla="*/ 1373702 h 1511300"/>
                    <a:gd name="T20" fmla="*/ 1216519 w 1812925"/>
                    <a:gd name="T21" fmla="*/ 1335939 h 1511300"/>
                    <a:gd name="T22" fmla="*/ 1302085 w 1812925"/>
                    <a:gd name="T23" fmla="*/ 1285127 h 1511300"/>
                    <a:gd name="T24" fmla="*/ 1341811 w 1812925"/>
                    <a:gd name="T25" fmla="*/ 1271245 h 1511300"/>
                    <a:gd name="T26" fmla="*/ 1382649 w 1812925"/>
                    <a:gd name="T27" fmla="*/ 1275131 h 1511300"/>
                    <a:gd name="T28" fmla="*/ 1417930 w 1812925"/>
                    <a:gd name="T29" fmla="*/ 1296789 h 1511300"/>
                    <a:gd name="T30" fmla="*/ 1441822 w 1812925"/>
                    <a:gd name="T31" fmla="*/ 1332607 h 1511300"/>
                    <a:gd name="T32" fmla="*/ 1447378 w 1812925"/>
                    <a:gd name="T33" fmla="*/ 1373146 h 1511300"/>
                    <a:gd name="T34" fmla="*/ 1435710 w 1812925"/>
                    <a:gd name="T35" fmla="*/ 1412574 h 1511300"/>
                    <a:gd name="T36" fmla="*/ 1407374 w 1812925"/>
                    <a:gd name="T37" fmla="*/ 1443950 h 1511300"/>
                    <a:gd name="T38" fmla="*/ 1288472 w 1812925"/>
                    <a:gd name="T39" fmla="*/ 1512532 h 1511300"/>
                    <a:gd name="T40" fmla="*/ 1161792 w 1812925"/>
                    <a:gd name="T41" fmla="*/ 1559734 h 1511300"/>
                    <a:gd name="T42" fmla="*/ 1028722 w 1812925"/>
                    <a:gd name="T43" fmla="*/ 1583891 h 1511300"/>
                    <a:gd name="T44" fmla="*/ 874538 w 1812925"/>
                    <a:gd name="T45" fmla="*/ 1583335 h 1511300"/>
                    <a:gd name="T46" fmla="*/ 770639 w 1812925"/>
                    <a:gd name="T47" fmla="*/ 1565565 h 1511300"/>
                    <a:gd name="T48" fmla="*/ 648125 w 1812925"/>
                    <a:gd name="T49" fmla="*/ 1526415 h 1511300"/>
                    <a:gd name="T50" fmla="*/ 534502 w 1812925"/>
                    <a:gd name="T51" fmla="*/ 1468106 h 1511300"/>
                    <a:gd name="T52" fmla="*/ 433380 w 1812925"/>
                    <a:gd name="T53" fmla="*/ 1393693 h 1511300"/>
                    <a:gd name="T54" fmla="*/ 342258 w 1812925"/>
                    <a:gd name="T55" fmla="*/ 1300954 h 1511300"/>
                    <a:gd name="T56" fmla="*/ 283085 w 1812925"/>
                    <a:gd name="T57" fmla="*/ 1219322 h 1511300"/>
                    <a:gd name="T58" fmla="*/ 221690 w 1812925"/>
                    <a:gd name="T59" fmla="*/ 1102705 h 1511300"/>
                    <a:gd name="T60" fmla="*/ 180019 w 1812925"/>
                    <a:gd name="T61" fmla="*/ 976091 h 1511300"/>
                    <a:gd name="T62" fmla="*/ 160017 w 1812925"/>
                    <a:gd name="T63" fmla="*/ 840871 h 1511300"/>
                    <a:gd name="T64" fmla="*/ 979901 w 1812925"/>
                    <a:gd name="T65" fmla="*/ 833 h 1511300"/>
                    <a:gd name="T66" fmla="*/ 1097691 w 1812925"/>
                    <a:gd name="T67" fmla="*/ 13331 h 1511300"/>
                    <a:gd name="T68" fmla="*/ 1216593 w 1812925"/>
                    <a:gd name="T69" fmla="*/ 45825 h 1511300"/>
                    <a:gd name="T70" fmla="*/ 1371054 w 1812925"/>
                    <a:gd name="T71" fmla="*/ 119422 h 1511300"/>
                    <a:gd name="T72" fmla="*/ 1533016 w 1812925"/>
                    <a:gd name="T73" fmla="*/ 252454 h 1511300"/>
                    <a:gd name="T74" fmla="*/ 1614691 w 1812925"/>
                    <a:gd name="T75" fmla="*/ 356878 h 1511300"/>
                    <a:gd name="T76" fmla="*/ 1678032 w 1812925"/>
                    <a:gd name="T77" fmla="*/ 471857 h 1511300"/>
                    <a:gd name="T78" fmla="*/ 1721370 w 1812925"/>
                    <a:gd name="T79" fmla="*/ 597112 h 1511300"/>
                    <a:gd name="T80" fmla="*/ 1743872 w 1812925"/>
                    <a:gd name="T81" fmla="*/ 731254 h 1511300"/>
                    <a:gd name="T82" fmla="*/ 1555796 w 1812925"/>
                    <a:gd name="T83" fmla="*/ 779578 h 1511300"/>
                    <a:gd name="T84" fmla="*/ 1541350 w 1812925"/>
                    <a:gd name="T85" fmla="*/ 661544 h 1511300"/>
                    <a:gd name="T86" fmla="*/ 1505235 w 1812925"/>
                    <a:gd name="T87" fmla="*/ 551287 h 1511300"/>
                    <a:gd name="T88" fmla="*/ 1449396 w 1812925"/>
                    <a:gd name="T89" fmla="*/ 451583 h 1511300"/>
                    <a:gd name="T90" fmla="*/ 1369110 w 1812925"/>
                    <a:gd name="T91" fmla="*/ 357434 h 1511300"/>
                    <a:gd name="T92" fmla="*/ 1239096 w 1812925"/>
                    <a:gd name="T93" fmla="*/ 263007 h 1511300"/>
                    <a:gd name="T94" fmla="*/ 1127973 w 1812925"/>
                    <a:gd name="T95" fmla="*/ 216627 h 1511300"/>
                    <a:gd name="T96" fmla="*/ 1010181 w 1812925"/>
                    <a:gd name="T97" fmla="*/ 193297 h 1511300"/>
                    <a:gd name="T98" fmla="*/ 899058 w 1812925"/>
                    <a:gd name="T99" fmla="*/ 193020 h 1511300"/>
                    <a:gd name="T100" fmla="*/ 796825 w 1812925"/>
                    <a:gd name="T101" fmla="*/ 210794 h 1511300"/>
                    <a:gd name="T102" fmla="*/ 698759 w 1812925"/>
                    <a:gd name="T103" fmla="*/ 246343 h 1511300"/>
                    <a:gd name="T104" fmla="*/ 606805 w 1812925"/>
                    <a:gd name="T105" fmla="*/ 299667 h 1511300"/>
                    <a:gd name="T106" fmla="*/ 567912 w 1812925"/>
                    <a:gd name="T107" fmla="*/ 315497 h 1511300"/>
                    <a:gd name="T108" fmla="*/ 526797 w 1812925"/>
                    <a:gd name="T109" fmla="*/ 313275 h 1511300"/>
                    <a:gd name="T110" fmla="*/ 490404 w 1812925"/>
                    <a:gd name="T111" fmla="*/ 293835 h 1511300"/>
                    <a:gd name="T112" fmla="*/ 465123 w 1812925"/>
                    <a:gd name="T113" fmla="*/ 259119 h 1511300"/>
                    <a:gd name="T114" fmla="*/ 457067 w 1812925"/>
                    <a:gd name="T115" fmla="*/ 218570 h 1511300"/>
                    <a:gd name="T116" fmla="*/ 467345 w 1812925"/>
                    <a:gd name="T117" fmla="*/ 178856 h 1511300"/>
                    <a:gd name="T118" fmla="*/ 494015 w 1812925"/>
                    <a:gd name="T119" fmla="*/ 146640 h 1511300"/>
                    <a:gd name="T120" fmla="*/ 602639 w 1812925"/>
                    <a:gd name="T121" fmla="*/ 81374 h 1511300"/>
                    <a:gd name="T122" fmla="*/ 728763 w 1812925"/>
                    <a:gd name="T123" fmla="*/ 32216 h 1511300"/>
                    <a:gd name="T124" fmla="*/ 860722 w 1812925"/>
                    <a:gd name="T125" fmla="*/ 5555 h 15113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12925" h="1511300">
                      <a:moveTo>
                        <a:pt x="241643" y="393700"/>
                      </a:moveTo>
                      <a:lnTo>
                        <a:pt x="483287" y="755836"/>
                      </a:lnTo>
                      <a:lnTo>
                        <a:pt x="332326" y="755836"/>
                      </a:lnTo>
                      <a:lnTo>
                        <a:pt x="332326" y="768789"/>
                      </a:lnTo>
                      <a:lnTo>
                        <a:pt x="332590" y="781212"/>
                      </a:lnTo>
                      <a:lnTo>
                        <a:pt x="333648" y="793636"/>
                      </a:lnTo>
                      <a:lnTo>
                        <a:pt x="334441" y="806324"/>
                      </a:lnTo>
                      <a:lnTo>
                        <a:pt x="335763" y="818748"/>
                      </a:lnTo>
                      <a:lnTo>
                        <a:pt x="337349" y="830907"/>
                      </a:lnTo>
                      <a:lnTo>
                        <a:pt x="338671" y="843066"/>
                      </a:lnTo>
                      <a:lnTo>
                        <a:pt x="340786" y="855225"/>
                      </a:lnTo>
                      <a:lnTo>
                        <a:pt x="343165" y="867120"/>
                      </a:lnTo>
                      <a:lnTo>
                        <a:pt x="345809" y="879015"/>
                      </a:lnTo>
                      <a:lnTo>
                        <a:pt x="348453" y="890910"/>
                      </a:lnTo>
                      <a:lnTo>
                        <a:pt x="351361" y="902805"/>
                      </a:lnTo>
                      <a:lnTo>
                        <a:pt x="354534" y="914436"/>
                      </a:lnTo>
                      <a:lnTo>
                        <a:pt x="357971" y="925802"/>
                      </a:lnTo>
                      <a:lnTo>
                        <a:pt x="361936" y="937433"/>
                      </a:lnTo>
                      <a:lnTo>
                        <a:pt x="365902" y="948799"/>
                      </a:lnTo>
                      <a:lnTo>
                        <a:pt x="369868" y="959901"/>
                      </a:lnTo>
                      <a:lnTo>
                        <a:pt x="374362" y="971003"/>
                      </a:lnTo>
                      <a:lnTo>
                        <a:pt x="379121" y="981841"/>
                      </a:lnTo>
                      <a:lnTo>
                        <a:pt x="383880" y="992943"/>
                      </a:lnTo>
                      <a:lnTo>
                        <a:pt x="388639" y="1003781"/>
                      </a:lnTo>
                      <a:lnTo>
                        <a:pt x="394191" y="1014354"/>
                      </a:lnTo>
                      <a:lnTo>
                        <a:pt x="399743" y="1024927"/>
                      </a:lnTo>
                      <a:lnTo>
                        <a:pt x="405295" y="1035236"/>
                      </a:lnTo>
                      <a:lnTo>
                        <a:pt x="411375" y="1045545"/>
                      </a:lnTo>
                      <a:lnTo>
                        <a:pt x="417456" y="1055590"/>
                      </a:lnTo>
                      <a:lnTo>
                        <a:pt x="423537" y="1065635"/>
                      </a:lnTo>
                      <a:lnTo>
                        <a:pt x="430146" y="1075415"/>
                      </a:lnTo>
                      <a:lnTo>
                        <a:pt x="436756" y="1085195"/>
                      </a:lnTo>
                      <a:lnTo>
                        <a:pt x="443630" y="1094976"/>
                      </a:lnTo>
                      <a:lnTo>
                        <a:pt x="450769" y="1104492"/>
                      </a:lnTo>
                      <a:lnTo>
                        <a:pt x="458171" y="1113479"/>
                      </a:lnTo>
                      <a:lnTo>
                        <a:pt x="464781" y="1122466"/>
                      </a:lnTo>
                      <a:lnTo>
                        <a:pt x="473241" y="1132247"/>
                      </a:lnTo>
                      <a:lnTo>
                        <a:pt x="481701" y="1141498"/>
                      </a:lnTo>
                      <a:lnTo>
                        <a:pt x="490161" y="1150750"/>
                      </a:lnTo>
                      <a:lnTo>
                        <a:pt x="498886" y="1159737"/>
                      </a:lnTo>
                      <a:lnTo>
                        <a:pt x="500736" y="1161852"/>
                      </a:lnTo>
                      <a:lnTo>
                        <a:pt x="515806" y="1175861"/>
                      </a:lnTo>
                      <a:lnTo>
                        <a:pt x="530876" y="1189607"/>
                      </a:lnTo>
                      <a:lnTo>
                        <a:pt x="546474" y="1202823"/>
                      </a:lnTo>
                      <a:lnTo>
                        <a:pt x="562601" y="1215247"/>
                      </a:lnTo>
                      <a:lnTo>
                        <a:pt x="579257" y="1227406"/>
                      </a:lnTo>
                      <a:lnTo>
                        <a:pt x="596178" y="1238773"/>
                      </a:lnTo>
                      <a:lnTo>
                        <a:pt x="613627" y="1249346"/>
                      </a:lnTo>
                      <a:lnTo>
                        <a:pt x="631605" y="1259655"/>
                      </a:lnTo>
                      <a:lnTo>
                        <a:pt x="633455" y="1260712"/>
                      </a:lnTo>
                      <a:lnTo>
                        <a:pt x="644031" y="1266528"/>
                      </a:lnTo>
                      <a:lnTo>
                        <a:pt x="654870" y="1271550"/>
                      </a:lnTo>
                      <a:lnTo>
                        <a:pt x="665974" y="1276837"/>
                      </a:lnTo>
                      <a:lnTo>
                        <a:pt x="677342" y="1281595"/>
                      </a:lnTo>
                      <a:lnTo>
                        <a:pt x="681573" y="1283709"/>
                      </a:lnTo>
                      <a:lnTo>
                        <a:pt x="685803" y="1285560"/>
                      </a:lnTo>
                      <a:lnTo>
                        <a:pt x="695320" y="1289525"/>
                      </a:lnTo>
                      <a:lnTo>
                        <a:pt x="704838" y="1292961"/>
                      </a:lnTo>
                      <a:lnTo>
                        <a:pt x="724402" y="1299834"/>
                      </a:lnTo>
                      <a:lnTo>
                        <a:pt x="732598" y="1302741"/>
                      </a:lnTo>
                      <a:lnTo>
                        <a:pt x="740794" y="1305385"/>
                      </a:lnTo>
                      <a:lnTo>
                        <a:pt x="749518" y="1307764"/>
                      </a:lnTo>
                      <a:lnTo>
                        <a:pt x="757978" y="1309878"/>
                      </a:lnTo>
                      <a:lnTo>
                        <a:pt x="775428" y="1314372"/>
                      </a:lnTo>
                      <a:lnTo>
                        <a:pt x="786267" y="1316751"/>
                      </a:lnTo>
                      <a:lnTo>
                        <a:pt x="796842" y="1319130"/>
                      </a:lnTo>
                      <a:lnTo>
                        <a:pt x="806096" y="1320716"/>
                      </a:lnTo>
                      <a:lnTo>
                        <a:pt x="815085" y="1322302"/>
                      </a:lnTo>
                      <a:lnTo>
                        <a:pt x="833591" y="1324681"/>
                      </a:lnTo>
                      <a:lnTo>
                        <a:pt x="842845" y="1325738"/>
                      </a:lnTo>
                      <a:lnTo>
                        <a:pt x="852362" y="1327060"/>
                      </a:lnTo>
                      <a:lnTo>
                        <a:pt x="863995" y="1327853"/>
                      </a:lnTo>
                      <a:lnTo>
                        <a:pt x="875892" y="1328646"/>
                      </a:lnTo>
                      <a:lnTo>
                        <a:pt x="887525" y="1329175"/>
                      </a:lnTo>
                      <a:lnTo>
                        <a:pt x="899158" y="1329439"/>
                      </a:lnTo>
                      <a:lnTo>
                        <a:pt x="910526" y="1329439"/>
                      </a:lnTo>
                      <a:lnTo>
                        <a:pt x="921894" y="1329175"/>
                      </a:lnTo>
                      <a:lnTo>
                        <a:pt x="932734" y="1328910"/>
                      </a:lnTo>
                      <a:lnTo>
                        <a:pt x="944102" y="1328382"/>
                      </a:lnTo>
                      <a:lnTo>
                        <a:pt x="954942" y="1327589"/>
                      </a:lnTo>
                      <a:lnTo>
                        <a:pt x="966046" y="1326531"/>
                      </a:lnTo>
                      <a:lnTo>
                        <a:pt x="977150" y="1325210"/>
                      </a:lnTo>
                      <a:lnTo>
                        <a:pt x="988254" y="1323624"/>
                      </a:lnTo>
                      <a:lnTo>
                        <a:pt x="999093" y="1322302"/>
                      </a:lnTo>
                      <a:lnTo>
                        <a:pt x="1010197" y="1320452"/>
                      </a:lnTo>
                      <a:lnTo>
                        <a:pt x="1020772" y="1318337"/>
                      </a:lnTo>
                      <a:lnTo>
                        <a:pt x="1031876" y="1315694"/>
                      </a:lnTo>
                      <a:lnTo>
                        <a:pt x="1042452" y="1313315"/>
                      </a:lnTo>
                      <a:lnTo>
                        <a:pt x="1053556" y="1310671"/>
                      </a:lnTo>
                      <a:lnTo>
                        <a:pt x="1064131" y="1307764"/>
                      </a:lnTo>
                      <a:lnTo>
                        <a:pt x="1074706" y="1304592"/>
                      </a:lnTo>
                      <a:lnTo>
                        <a:pt x="1085281" y="1301155"/>
                      </a:lnTo>
                      <a:lnTo>
                        <a:pt x="1095856" y="1297719"/>
                      </a:lnTo>
                      <a:lnTo>
                        <a:pt x="1106167" y="1293754"/>
                      </a:lnTo>
                      <a:lnTo>
                        <a:pt x="1116742" y="1289789"/>
                      </a:lnTo>
                      <a:lnTo>
                        <a:pt x="1126789" y="1285560"/>
                      </a:lnTo>
                      <a:lnTo>
                        <a:pt x="1137100" y="1281330"/>
                      </a:lnTo>
                      <a:lnTo>
                        <a:pt x="1147675" y="1276837"/>
                      </a:lnTo>
                      <a:lnTo>
                        <a:pt x="1157721" y="1271814"/>
                      </a:lnTo>
                      <a:lnTo>
                        <a:pt x="1167768" y="1267056"/>
                      </a:lnTo>
                      <a:lnTo>
                        <a:pt x="1177286" y="1261770"/>
                      </a:lnTo>
                      <a:lnTo>
                        <a:pt x="1187332" y="1256483"/>
                      </a:lnTo>
                      <a:lnTo>
                        <a:pt x="1197114" y="1250668"/>
                      </a:lnTo>
                      <a:lnTo>
                        <a:pt x="1206896" y="1244852"/>
                      </a:lnTo>
                      <a:lnTo>
                        <a:pt x="1216414" y="1238773"/>
                      </a:lnTo>
                      <a:lnTo>
                        <a:pt x="1225932" y="1232693"/>
                      </a:lnTo>
                      <a:lnTo>
                        <a:pt x="1235185" y="1225820"/>
                      </a:lnTo>
                      <a:lnTo>
                        <a:pt x="1239151" y="1223441"/>
                      </a:lnTo>
                      <a:lnTo>
                        <a:pt x="1243116" y="1221062"/>
                      </a:lnTo>
                      <a:lnTo>
                        <a:pt x="1247082" y="1218948"/>
                      </a:lnTo>
                      <a:lnTo>
                        <a:pt x="1251312" y="1217097"/>
                      </a:lnTo>
                      <a:lnTo>
                        <a:pt x="1255278" y="1215247"/>
                      </a:lnTo>
                      <a:lnTo>
                        <a:pt x="1259772" y="1213925"/>
                      </a:lnTo>
                      <a:lnTo>
                        <a:pt x="1264002" y="1212604"/>
                      </a:lnTo>
                      <a:lnTo>
                        <a:pt x="1268232" y="1211546"/>
                      </a:lnTo>
                      <a:lnTo>
                        <a:pt x="1272727" y="1210753"/>
                      </a:lnTo>
                      <a:lnTo>
                        <a:pt x="1276957" y="1210225"/>
                      </a:lnTo>
                      <a:lnTo>
                        <a:pt x="1281187" y="1209696"/>
                      </a:lnTo>
                      <a:lnTo>
                        <a:pt x="1285417" y="1209696"/>
                      </a:lnTo>
                      <a:lnTo>
                        <a:pt x="1290176" y="1209696"/>
                      </a:lnTo>
                      <a:lnTo>
                        <a:pt x="1294406" y="1209696"/>
                      </a:lnTo>
                      <a:lnTo>
                        <a:pt x="1298636" y="1210489"/>
                      </a:lnTo>
                      <a:lnTo>
                        <a:pt x="1302866" y="1211018"/>
                      </a:lnTo>
                      <a:lnTo>
                        <a:pt x="1307096" y="1211811"/>
                      </a:lnTo>
                      <a:lnTo>
                        <a:pt x="1311326" y="1212868"/>
                      </a:lnTo>
                      <a:lnTo>
                        <a:pt x="1315821" y="1213925"/>
                      </a:lnTo>
                      <a:lnTo>
                        <a:pt x="1319787" y="1215511"/>
                      </a:lnTo>
                      <a:lnTo>
                        <a:pt x="1324017" y="1217362"/>
                      </a:lnTo>
                      <a:lnTo>
                        <a:pt x="1327982" y="1219212"/>
                      </a:lnTo>
                      <a:lnTo>
                        <a:pt x="1331419" y="1221062"/>
                      </a:lnTo>
                      <a:lnTo>
                        <a:pt x="1335385" y="1223441"/>
                      </a:lnTo>
                      <a:lnTo>
                        <a:pt x="1339086" y="1225820"/>
                      </a:lnTo>
                      <a:lnTo>
                        <a:pt x="1342788" y="1228728"/>
                      </a:lnTo>
                      <a:lnTo>
                        <a:pt x="1346225" y="1231371"/>
                      </a:lnTo>
                      <a:lnTo>
                        <a:pt x="1349397" y="1234543"/>
                      </a:lnTo>
                      <a:lnTo>
                        <a:pt x="1352834" y="1237451"/>
                      </a:lnTo>
                      <a:lnTo>
                        <a:pt x="1356007" y="1240887"/>
                      </a:lnTo>
                      <a:lnTo>
                        <a:pt x="1358650" y="1244588"/>
                      </a:lnTo>
                      <a:lnTo>
                        <a:pt x="1361294" y="1248289"/>
                      </a:lnTo>
                      <a:lnTo>
                        <a:pt x="1364202" y="1252254"/>
                      </a:lnTo>
                      <a:lnTo>
                        <a:pt x="1366582" y="1256219"/>
                      </a:lnTo>
                      <a:lnTo>
                        <a:pt x="1368697" y="1260448"/>
                      </a:lnTo>
                      <a:lnTo>
                        <a:pt x="1370548" y="1264413"/>
                      </a:lnTo>
                      <a:lnTo>
                        <a:pt x="1372134" y="1268642"/>
                      </a:lnTo>
                      <a:lnTo>
                        <a:pt x="1373456" y="1272872"/>
                      </a:lnTo>
                      <a:lnTo>
                        <a:pt x="1374778" y="1277101"/>
                      </a:lnTo>
                      <a:lnTo>
                        <a:pt x="1376100" y="1281330"/>
                      </a:lnTo>
                      <a:lnTo>
                        <a:pt x="1376628" y="1285560"/>
                      </a:lnTo>
                      <a:lnTo>
                        <a:pt x="1377157" y="1289789"/>
                      </a:lnTo>
                      <a:lnTo>
                        <a:pt x="1377950" y="1294283"/>
                      </a:lnTo>
                      <a:lnTo>
                        <a:pt x="1377950" y="1298776"/>
                      </a:lnTo>
                      <a:lnTo>
                        <a:pt x="1377950" y="1303006"/>
                      </a:lnTo>
                      <a:lnTo>
                        <a:pt x="1377421" y="1307235"/>
                      </a:lnTo>
                      <a:lnTo>
                        <a:pt x="1377157" y="1311729"/>
                      </a:lnTo>
                      <a:lnTo>
                        <a:pt x="1376628" y="1316222"/>
                      </a:lnTo>
                      <a:lnTo>
                        <a:pt x="1375835" y="1320452"/>
                      </a:lnTo>
                      <a:lnTo>
                        <a:pt x="1374513" y="1324417"/>
                      </a:lnTo>
                      <a:lnTo>
                        <a:pt x="1373191" y="1328646"/>
                      </a:lnTo>
                      <a:lnTo>
                        <a:pt x="1372134" y="1332875"/>
                      </a:lnTo>
                      <a:lnTo>
                        <a:pt x="1370283" y="1336840"/>
                      </a:lnTo>
                      <a:lnTo>
                        <a:pt x="1368432" y="1340805"/>
                      </a:lnTo>
                      <a:lnTo>
                        <a:pt x="1366317" y="1344770"/>
                      </a:lnTo>
                      <a:lnTo>
                        <a:pt x="1364202" y="1348471"/>
                      </a:lnTo>
                      <a:lnTo>
                        <a:pt x="1361823" y="1351907"/>
                      </a:lnTo>
                      <a:lnTo>
                        <a:pt x="1358915" y="1355608"/>
                      </a:lnTo>
                      <a:lnTo>
                        <a:pt x="1356271" y="1359044"/>
                      </a:lnTo>
                      <a:lnTo>
                        <a:pt x="1353098" y="1362481"/>
                      </a:lnTo>
                      <a:lnTo>
                        <a:pt x="1350190" y="1365653"/>
                      </a:lnTo>
                      <a:lnTo>
                        <a:pt x="1346753" y="1368825"/>
                      </a:lnTo>
                      <a:lnTo>
                        <a:pt x="1343052" y="1371732"/>
                      </a:lnTo>
                      <a:lnTo>
                        <a:pt x="1339351" y="1374640"/>
                      </a:lnTo>
                      <a:lnTo>
                        <a:pt x="1327189" y="1382834"/>
                      </a:lnTo>
                      <a:lnTo>
                        <a:pt x="1315028" y="1390764"/>
                      </a:lnTo>
                      <a:lnTo>
                        <a:pt x="1302602" y="1398694"/>
                      </a:lnTo>
                      <a:lnTo>
                        <a:pt x="1290176" y="1406360"/>
                      </a:lnTo>
                      <a:lnTo>
                        <a:pt x="1277750" y="1413497"/>
                      </a:lnTo>
                      <a:lnTo>
                        <a:pt x="1264795" y="1420634"/>
                      </a:lnTo>
                      <a:lnTo>
                        <a:pt x="1252105" y="1427242"/>
                      </a:lnTo>
                      <a:lnTo>
                        <a:pt x="1239151" y="1433851"/>
                      </a:lnTo>
                      <a:lnTo>
                        <a:pt x="1226196" y="1439930"/>
                      </a:lnTo>
                      <a:lnTo>
                        <a:pt x="1212977" y="1446274"/>
                      </a:lnTo>
                      <a:lnTo>
                        <a:pt x="1200022" y="1451825"/>
                      </a:lnTo>
                      <a:lnTo>
                        <a:pt x="1186803" y="1457376"/>
                      </a:lnTo>
                      <a:lnTo>
                        <a:pt x="1173320" y="1462663"/>
                      </a:lnTo>
                      <a:lnTo>
                        <a:pt x="1160101" y="1467421"/>
                      </a:lnTo>
                      <a:lnTo>
                        <a:pt x="1146353" y="1472443"/>
                      </a:lnTo>
                      <a:lnTo>
                        <a:pt x="1132870" y="1476672"/>
                      </a:lnTo>
                      <a:lnTo>
                        <a:pt x="1119122" y="1480902"/>
                      </a:lnTo>
                      <a:lnTo>
                        <a:pt x="1105639" y="1484867"/>
                      </a:lnTo>
                      <a:lnTo>
                        <a:pt x="1091626" y="1488567"/>
                      </a:lnTo>
                      <a:lnTo>
                        <a:pt x="1077879" y="1491739"/>
                      </a:lnTo>
                      <a:lnTo>
                        <a:pt x="1063866" y="1494911"/>
                      </a:lnTo>
                      <a:lnTo>
                        <a:pt x="1049854" y="1497555"/>
                      </a:lnTo>
                      <a:lnTo>
                        <a:pt x="1035842" y="1500462"/>
                      </a:lnTo>
                      <a:lnTo>
                        <a:pt x="1021830" y="1502841"/>
                      </a:lnTo>
                      <a:lnTo>
                        <a:pt x="1007818" y="1504692"/>
                      </a:lnTo>
                      <a:lnTo>
                        <a:pt x="993541" y="1506542"/>
                      </a:lnTo>
                      <a:lnTo>
                        <a:pt x="979000" y="1507864"/>
                      </a:lnTo>
                      <a:lnTo>
                        <a:pt x="964988" y="1509185"/>
                      </a:lnTo>
                      <a:lnTo>
                        <a:pt x="950712" y="1510243"/>
                      </a:lnTo>
                      <a:lnTo>
                        <a:pt x="936435" y="1510771"/>
                      </a:lnTo>
                      <a:lnTo>
                        <a:pt x="922159" y="1511300"/>
                      </a:lnTo>
                      <a:lnTo>
                        <a:pt x="907618" y="1511300"/>
                      </a:lnTo>
                      <a:lnTo>
                        <a:pt x="888847" y="1511036"/>
                      </a:lnTo>
                      <a:lnTo>
                        <a:pt x="870076" y="1510507"/>
                      </a:lnTo>
                      <a:lnTo>
                        <a:pt x="851040" y="1508921"/>
                      </a:lnTo>
                      <a:lnTo>
                        <a:pt x="832269" y="1507335"/>
                      </a:lnTo>
                      <a:lnTo>
                        <a:pt x="816935" y="1505220"/>
                      </a:lnTo>
                      <a:lnTo>
                        <a:pt x="796049" y="1502841"/>
                      </a:lnTo>
                      <a:lnTo>
                        <a:pt x="785738" y="1501255"/>
                      </a:lnTo>
                      <a:lnTo>
                        <a:pt x="774899" y="1499669"/>
                      </a:lnTo>
                      <a:lnTo>
                        <a:pt x="768818" y="1498612"/>
                      </a:lnTo>
                      <a:lnTo>
                        <a:pt x="762737" y="1497026"/>
                      </a:lnTo>
                      <a:lnTo>
                        <a:pt x="755335" y="1495440"/>
                      </a:lnTo>
                      <a:lnTo>
                        <a:pt x="747932" y="1493590"/>
                      </a:lnTo>
                      <a:lnTo>
                        <a:pt x="733391" y="1490418"/>
                      </a:lnTo>
                      <a:lnTo>
                        <a:pt x="710919" y="1484867"/>
                      </a:lnTo>
                      <a:lnTo>
                        <a:pt x="700079" y="1482223"/>
                      </a:lnTo>
                      <a:lnTo>
                        <a:pt x="688975" y="1478787"/>
                      </a:lnTo>
                      <a:lnTo>
                        <a:pt x="677342" y="1475086"/>
                      </a:lnTo>
                      <a:lnTo>
                        <a:pt x="665710" y="1471121"/>
                      </a:lnTo>
                      <a:lnTo>
                        <a:pt x="653548" y="1466892"/>
                      </a:lnTo>
                      <a:lnTo>
                        <a:pt x="640858" y="1462663"/>
                      </a:lnTo>
                      <a:lnTo>
                        <a:pt x="628697" y="1457905"/>
                      </a:lnTo>
                      <a:lnTo>
                        <a:pt x="616799" y="1453147"/>
                      </a:lnTo>
                      <a:lnTo>
                        <a:pt x="602787" y="1447067"/>
                      </a:lnTo>
                      <a:lnTo>
                        <a:pt x="589304" y="1440723"/>
                      </a:lnTo>
                      <a:lnTo>
                        <a:pt x="575292" y="1434379"/>
                      </a:lnTo>
                      <a:lnTo>
                        <a:pt x="561544" y="1427507"/>
                      </a:lnTo>
                      <a:lnTo>
                        <a:pt x="548061" y="1420634"/>
                      </a:lnTo>
                      <a:lnTo>
                        <a:pt x="543302" y="1417462"/>
                      </a:lnTo>
                      <a:lnTo>
                        <a:pt x="531669" y="1411118"/>
                      </a:lnTo>
                      <a:lnTo>
                        <a:pt x="520036" y="1404510"/>
                      </a:lnTo>
                      <a:lnTo>
                        <a:pt x="508668" y="1397637"/>
                      </a:lnTo>
                      <a:lnTo>
                        <a:pt x="497564" y="1390500"/>
                      </a:lnTo>
                      <a:lnTo>
                        <a:pt x="486196" y="1383099"/>
                      </a:lnTo>
                      <a:lnTo>
                        <a:pt x="475356" y="1375697"/>
                      </a:lnTo>
                      <a:lnTo>
                        <a:pt x="464516" y="1368296"/>
                      </a:lnTo>
                      <a:lnTo>
                        <a:pt x="453941" y="1360366"/>
                      </a:lnTo>
                      <a:lnTo>
                        <a:pt x="443366" y="1351907"/>
                      </a:lnTo>
                      <a:lnTo>
                        <a:pt x="432790" y="1343713"/>
                      </a:lnTo>
                      <a:lnTo>
                        <a:pt x="422479" y="1335519"/>
                      </a:lnTo>
                      <a:lnTo>
                        <a:pt x="412433" y="1326796"/>
                      </a:lnTo>
                      <a:lnTo>
                        <a:pt x="402387" y="1317808"/>
                      </a:lnTo>
                      <a:lnTo>
                        <a:pt x="392604" y="1309085"/>
                      </a:lnTo>
                      <a:lnTo>
                        <a:pt x="383087" y="1299834"/>
                      </a:lnTo>
                      <a:lnTo>
                        <a:pt x="373569" y="1290582"/>
                      </a:lnTo>
                      <a:lnTo>
                        <a:pt x="369339" y="1285824"/>
                      </a:lnTo>
                      <a:lnTo>
                        <a:pt x="357971" y="1274458"/>
                      </a:lnTo>
                      <a:lnTo>
                        <a:pt x="347131" y="1262827"/>
                      </a:lnTo>
                      <a:lnTo>
                        <a:pt x="336291" y="1250668"/>
                      </a:lnTo>
                      <a:lnTo>
                        <a:pt x="325716" y="1238508"/>
                      </a:lnTo>
                      <a:lnTo>
                        <a:pt x="320429" y="1231636"/>
                      </a:lnTo>
                      <a:lnTo>
                        <a:pt x="315405" y="1224763"/>
                      </a:lnTo>
                      <a:lnTo>
                        <a:pt x="301393" y="1207317"/>
                      </a:lnTo>
                      <a:lnTo>
                        <a:pt x="294255" y="1198330"/>
                      </a:lnTo>
                      <a:lnTo>
                        <a:pt x="287646" y="1189078"/>
                      </a:lnTo>
                      <a:lnTo>
                        <a:pt x="286059" y="1186699"/>
                      </a:lnTo>
                      <a:lnTo>
                        <a:pt x="284737" y="1183791"/>
                      </a:lnTo>
                      <a:lnTo>
                        <a:pt x="277070" y="1172425"/>
                      </a:lnTo>
                      <a:lnTo>
                        <a:pt x="269403" y="1160795"/>
                      </a:lnTo>
                      <a:lnTo>
                        <a:pt x="262001" y="1149164"/>
                      </a:lnTo>
                      <a:lnTo>
                        <a:pt x="255127" y="1137005"/>
                      </a:lnTo>
                      <a:lnTo>
                        <a:pt x="247988" y="1125110"/>
                      </a:lnTo>
                      <a:lnTo>
                        <a:pt x="241379" y="1112950"/>
                      </a:lnTo>
                      <a:lnTo>
                        <a:pt x="234505" y="1100527"/>
                      </a:lnTo>
                      <a:lnTo>
                        <a:pt x="228424" y="1087839"/>
                      </a:lnTo>
                      <a:lnTo>
                        <a:pt x="222344" y="1075415"/>
                      </a:lnTo>
                      <a:lnTo>
                        <a:pt x="216263" y="1062727"/>
                      </a:lnTo>
                      <a:lnTo>
                        <a:pt x="210975" y="1049775"/>
                      </a:lnTo>
                      <a:lnTo>
                        <a:pt x="205423" y="1037087"/>
                      </a:lnTo>
                      <a:lnTo>
                        <a:pt x="200400" y="1023870"/>
                      </a:lnTo>
                      <a:lnTo>
                        <a:pt x="195377" y="1010653"/>
                      </a:lnTo>
                      <a:lnTo>
                        <a:pt x="190618" y="997437"/>
                      </a:lnTo>
                      <a:lnTo>
                        <a:pt x="186388" y="983956"/>
                      </a:lnTo>
                      <a:lnTo>
                        <a:pt x="182158" y="970475"/>
                      </a:lnTo>
                      <a:lnTo>
                        <a:pt x="178192" y="956729"/>
                      </a:lnTo>
                      <a:lnTo>
                        <a:pt x="174491" y="942984"/>
                      </a:lnTo>
                      <a:lnTo>
                        <a:pt x="171318" y="929239"/>
                      </a:lnTo>
                      <a:lnTo>
                        <a:pt x="167881" y="915229"/>
                      </a:lnTo>
                      <a:lnTo>
                        <a:pt x="165237" y="901219"/>
                      </a:lnTo>
                      <a:lnTo>
                        <a:pt x="162329" y="887210"/>
                      </a:lnTo>
                      <a:lnTo>
                        <a:pt x="160214" y="872936"/>
                      </a:lnTo>
                      <a:lnTo>
                        <a:pt x="158099" y="858662"/>
                      </a:lnTo>
                      <a:lnTo>
                        <a:pt x="156249" y="844388"/>
                      </a:lnTo>
                      <a:lnTo>
                        <a:pt x="154662" y="829585"/>
                      </a:lnTo>
                      <a:lnTo>
                        <a:pt x="153340" y="815047"/>
                      </a:lnTo>
                      <a:lnTo>
                        <a:pt x="152283" y="800509"/>
                      </a:lnTo>
                      <a:lnTo>
                        <a:pt x="151754" y="785706"/>
                      </a:lnTo>
                      <a:lnTo>
                        <a:pt x="151225" y="770903"/>
                      </a:lnTo>
                      <a:lnTo>
                        <a:pt x="151225" y="755836"/>
                      </a:lnTo>
                      <a:lnTo>
                        <a:pt x="0" y="755836"/>
                      </a:lnTo>
                      <a:lnTo>
                        <a:pt x="241643" y="393700"/>
                      </a:lnTo>
                      <a:close/>
                      <a:moveTo>
                        <a:pt x="906894" y="0"/>
                      </a:moveTo>
                      <a:lnTo>
                        <a:pt x="912182" y="264"/>
                      </a:lnTo>
                      <a:lnTo>
                        <a:pt x="917469" y="529"/>
                      </a:lnTo>
                      <a:lnTo>
                        <a:pt x="932539" y="793"/>
                      </a:lnTo>
                      <a:lnTo>
                        <a:pt x="947344" y="1586"/>
                      </a:lnTo>
                      <a:lnTo>
                        <a:pt x="962414" y="2380"/>
                      </a:lnTo>
                      <a:lnTo>
                        <a:pt x="977484" y="3702"/>
                      </a:lnTo>
                      <a:lnTo>
                        <a:pt x="989645" y="5288"/>
                      </a:lnTo>
                      <a:lnTo>
                        <a:pt x="1002335" y="6610"/>
                      </a:lnTo>
                      <a:lnTo>
                        <a:pt x="1020313" y="8725"/>
                      </a:lnTo>
                      <a:lnTo>
                        <a:pt x="1029038" y="10047"/>
                      </a:lnTo>
                      <a:lnTo>
                        <a:pt x="1038291" y="11369"/>
                      </a:lnTo>
                      <a:lnTo>
                        <a:pt x="1044636" y="12691"/>
                      </a:lnTo>
                      <a:lnTo>
                        <a:pt x="1050981" y="14277"/>
                      </a:lnTo>
                      <a:lnTo>
                        <a:pt x="1064465" y="17186"/>
                      </a:lnTo>
                      <a:lnTo>
                        <a:pt x="1077419" y="20358"/>
                      </a:lnTo>
                      <a:lnTo>
                        <a:pt x="1101478" y="26175"/>
                      </a:lnTo>
                      <a:lnTo>
                        <a:pt x="1113375" y="29348"/>
                      </a:lnTo>
                      <a:lnTo>
                        <a:pt x="1125008" y="32521"/>
                      </a:lnTo>
                      <a:lnTo>
                        <a:pt x="1134790" y="35693"/>
                      </a:lnTo>
                      <a:lnTo>
                        <a:pt x="1144572" y="38866"/>
                      </a:lnTo>
                      <a:lnTo>
                        <a:pt x="1157791" y="43625"/>
                      </a:lnTo>
                      <a:lnTo>
                        <a:pt x="1171274" y="48384"/>
                      </a:lnTo>
                      <a:lnTo>
                        <a:pt x="1184493" y="53408"/>
                      </a:lnTo>
                      <a:lnTo>
                        <a:pt x="1197448" y="58431"/>
                      </a:lnTo>
                      <a:lnTo>
                        <a:pt x="1206701" y="62397"/>
                      </a:lnTo>
                      <a:lnTo>
                        <a:pt x="1226794" y="71651"/>
                      </a:lnTo>
                      <a:lnTo>
                        <a:pt x="1246887" y="81434"/>
                      </a:lnTo>
                      <a:lnTo>
                        <a:pt x="1266716" y="91745"/>
                      </a:lnTo>
                      <a:lnTo>
                        <a:pt x="1285751" y="102321"/>
                      </a:lnTo>
                      <a:lnTo>
                        <a:pt x="1304786" y="113690"/>
                      </a:lnTo>
                      <a:lnTo>
                        <a:pt x="1323557" y="125588"/>
                      </a:lnTo>
                      <a:lnTo>
                        <a:pt x="1341800" y="138015"/>
                      </a:lnTo>
                      <a:lnTo>
                        <a:pt x="1359513" y="151234"/>
                      </a:lnTo>
                      <a:lnTo>
                        <a:pt x="1377227" y="164718"/>
                      </a:lnTo>
                      <a:lnTo>
                        <a:pt x="1394411" y="178731"/>
                      </a:lnTo>
                      <a:lnTo>
                        <a:pt x="1411067" y="193538"/>
                      </a:lnTo>
                      <a:lnTo>
                        <a:pt x="1427459" y="208608"/>
                      </a:lnTo>
                      <a:lnTo>
                        <a:pt x="1443322" y="224207"/>
                      </a:lnTo>
                      <a:lnTo>
                        <a:pt x="1458920" y="240336"/>
                      </a:lnTo>
                      <a:lnTo>
                        <a:pt x="1473725" y="257257"/>
                      </a:lnTo>
                      <a:lnTo>
                        <a:pt x="1488531" y="274178"/>
                      </a:lnTo>
                      <a:lnTo>
                        <a:pt x="1492496" y="279466"/>
                      </a:lnTo>
                      <a:lnTo>
                        <a:pt x="1509152" y="300353"/>
                      </a:lnTo>
                      <a:lnTo>
                        <a:pt x="1517348" y="311194"/>
                      </a:lnTo>
                      <a:lnTo>
                        <a:pt x="1525544" y="322034"/>
                      </a:lnTo>
                      <a:lnTo>
                        <a:pt x="1527130" y="325207"/>
                      </a:lnTo>
                      <a:lnTo>
                        <a:pt x="1528981" y="328115"/>
                      </a:lnTo>
                      <a:lnTo>
                        <a:pt x="1536648" y="339748"/>
                      </a:lnTo>
                      <a:lnTo>
                        <a:pt x="1544050" y="351382"/>
                      </a:lnTo>
                      <a:lnTo>
                        <a:pt x="1551453" y="362751"/>
                      </a:lnTo>
                      <a:lnTo>
                        <a:pt x="1558591" y="374913"/>
                      </a:lnTo>
                      <a:lnTo>
                        <a:pt x="1565465" y="386811"/>
                      </a:lnTo>
                      <a:lnTo>
                        <a:pt x="1572075" y="399237"/>
                      </a:lnTo>
                      <a:lnTo>
                        <a:pt x="1578684" y="411400"/>
                      </a:lnTo>
                      <a:lnTo>
                        <a:pt x="1585029" y="423826"/>
                      </a:lnTo>
                      <a:lnTo>
                        <a:pt x="1591110" y="436253"/>
                      </a:lnTo>
                      <a:lnTo>
                        <a:pt x="1596927" y="449208"/>
                      </a:lnTo>
                      <a:lnTo>
                        <a:pt x="1602214" y="461899"/>
                      </a:lnTo>
                      <a:lnTo>
                        <a:pt x="1607766" y="474854"/>
                      </a:lnTo>
                      <a:lnTo>
                        <a:pt x="1612789" y="488074"/>
                      </a:lnTo>
                      <a:lnTo>
                        <a:pt x="1617548" y="501294"/>
                      </a:lnTo>
                      <a:lnTo>
                        <a:pt x="1622571" y="514249"/>
                      </a:lnTo>
                      <a:lnTo>
                        <a:pt x="1626801" y="527734"/>
                      </a:lnTo>
                      <a:lnTo>
                        <a:pt x="1631032" y="541482"/>
                      </a:lnTo>
                      <a:lnTo>
                        <a:pt x="1634997" y="554702"/>
                      </a:lnTo>
                      <a:lnTo>
                        <a:pt x="1638170" y="568451"/>
                      </a:lnTo>
                      <a:lnTo>
                        <a:pt x="1641871" y="582463"/>
                      </a:lnTo>
                      <a:lnTo>
                        <a:pt x="1645044" y="596212"/>
                      </a:lnTo>
                      <a:lnTo>
                        <a:pt x="1647688" y="610225"/>
                      </a:lnTo>
                      <a:lnTo>
                        <a:pt x="1650596" y="624502"/>
                      </a:lnTo>
                      <a:lnTo>
                        <a:pt x="1652975" y="638515"/>
                      </a:lnTo>
                      <a:lnTo>
                        <a:pt x="1655090" y="652793"/>
                      </a:lnTo>
                      <a:lnTo>
                        <a:pt x="1656941" y="667334"/>
                      </a:lnTo>
                      <a:lnTo>
                        <a:pt x="1658263" y="681876"/>
                      </a:lnTo>
                      <a:lnTo>
                        <a:pt x="1659585" y="696154"/>
                      </a:lnTo>
                      <a:lnTo>
                        <a:pt x="1660642" y="710695"/>
                      </a:lnTo>
                      <a:lnTo>
                        <a:pt x="1661435" y="725501"/>
                      </a:lnTo>
                      <a:lnTo>
                        <a:pt x="1661700" y="740308"/>
                      </a:lnTo>
                      <a:lnTo>
                        <a:pt x="1661700" y="754849"/>
                      </a:lnTo>
                      <a:lnTo>
                        <a:pt x="1812925" y="754849"/>
                      </a:lnTo>
                      <a:lnTo>
                        <a:pt x="1571282" y="1117600"/>
                      </a:lnTo>
                      <a:lnTo>
                        <a:pt x="1329638" y="754849"/>
                      </a:lnTo>
                      <a:lnTo>
                        <a:pt x="1480864" y="754849"/>
                      </a:lnTo>
                      <a:lnTo>
                        <a:pt x="1480599" y="742158"/>
                      </a:lnTo>
                      <a:lnTo>
                        <a:pt x="1480070" y="729467"/>
                      </a:lnTo>
                      <a:lnTo>
                        <a:pt x="1479277" y="716512"/>
                      </a:lnTo>
                      <a:lnTo>
                        <a:pt x="1478484" y="704085"/>
                      </a:lnTo>
                      <a:lnTo>
                        <a:pt x="1477162" y="691394"/>
                      </a:lnTo>
                      <a:lnTo>
                        <a:pt x="1475576" y="678703"/>
                      </a:lnTo>
                      <a:lnTo>
                        <a:pt x="1473725" y="666277"/>
                      </a:lnTo>
                      <a:lnTo>
                        <a:pt x="1471610" y="654115"/>
                      </a:lnTo>
                      <a:lnTo>
                        <a:pt x="1469231" y="641952"/>
                      </a:lnTo>
                      <a:lnTo>
                        <a:pt x="1466851" y="629790"/>
                      </a:lnTo>
                      <a:lnTo>
                        <a:pt x="1463943" y="617628"/>
                      </a:lnTo>
                      <a:lnTo>
                        <a:pt x="1460771" y="605730"/>
                      </a:lnTo>
                      <a:lnTo>
                        <a:pt x="1457334" y="593832"/>
                      </a:lnTo>
                      <a:lnTo>
                        <a:pt x="1453897" y="581935"/>
                      </a:lnTo>
                      <a:lnTo>
                        <a:pt x="1449931" y="570301"/>
                      </a:lnTo>
                      <a:lnTo>
                        <a:pt x="1445965" y="558668"/>
                      </a:lnTo>
                      <a:lnTo>
                        <a:pt x="1441471" y="547299"/>
                      </a:lnTo>
                      <a:lnTo>
                        <a:pt x="1436976" y="535930"/>
                      </a:lnTo>
                      <a:lnTo>
                        <a:pt x="1432482" y="524825"/>
                      </a:lnTo>
                      <a:lnTo>
                        <a:pt x="1427194" y="513721"/>
                      </a:lnTo>
                      <a:lnTo>
                        <a:pt x="1421907" y="502616"/>
                      </a:lnTo>
                      <a:lnTo>
                        <a:pt x="1416619" y="492040"/>
                      </a:lnTo>
                      <a:lnTo>
                        <a:pt x="1410803" y="481464"/>
                      </a:lnTo>
                      <a:lnTo>
                        <a:pt x="1404986" y="470624"/>
                      </a:lnTo>
                      <a:lnTo>
                        <a:pt x="1398906" y="460313"/>
                      </a:lnTo>
                      <a:lnTo>
                        <a:pt x="1392561" y="450001"/>
                      </a:lnTo>
                      <a:lnTo>
                        <a:pt x="1385951" y="439954"/>
                      </a:lnTo>
                      <a:lnTo>
                        <a:pt x="1379342" y="429907"/>
                      </a:lnTo>
                      <a:lnTo>
                        <a:pt x="1372468" y="420125"/>
                      </a:lnTo>
                      <a:lnTo>
                        <a:pt x="1365065" y="410342"/>
                      </a:lnTo>
                      <a:lnTo>
                        <a:pt x="1357662" y="400824"/>
                      </a:lnTo>
                      <a:lnTo>
                        <a:pt x="1350524" y="391570"/>
                      </a:lnTo>
                      <a:lnTo>
                        <a:pt x="1349202" y="390248"/>
                      </a:lnTo>
                      <a:lnTo>
                        <a:pt x="1338363" y="377293"/>
                      </a:lnTo>
                      <a:lnTo>
                        <a:pt x="1326730" y="364602"/>
                      </a:lnTo>
                      <a:lnTo>
                        <a:pt x="1315097" y="352175"/>
                      </a:lnTo>
                      <a:lnTo>
                        <a:pt x="1302936" y="340277"/>
                      </a:lnTo>
                      <a:lnTo>
                        <a:pt x="1290510" y="328644"/>
                      </a:lnTo>
                      <a:lnTo>
                        <a:pt x="1277555" y="317804"/>
                      </a:lnTo>
                      <a:lnTo>
                        <a:pt x="1264601" y="306699"/>
                      </a:lnTo>
                      <a:lnTo>
                        <a:pt x="1251117" y="296387"/>
                      </a:lnTo>
                      <a:lnTo>
                        <a:pt x="1237369" y="286340"/>
                      </a:lnTo>
                      <a:lnTo>
                        <a:pt x="1223093" y="276822"/>
                      </a:lnTo>
                      <a:lnTo>
                        <a:pt x="1208816" y="267568"/>
                      </a:lnTo>
                      <a:lnTo>
                        <a:pt x="1194275" y="258579"/>
                      </a:lnTo>
                      <a:lnTo>
                        <a:pt x="1179206" y="250383"/>
                      </a:lnTo>
                      <a:lnTo>
                        <a:pt x="1163872" y="242451"/>
                      </a:lnTo>
                      <a:lnTo>
                        <a:pt x="1148802" y="234783"/>
                      </a:lnTo>
                      <a:lnTo>
                        <a:pt x="1132939" y="227909"/>
                      </a:lnTo>
                      <a:lnTo>
                        <a:pt x="1128709" y="226058"/>
                      </a:lnTo>
                      <a:lnTo>
                        <a:pt x="1117869" y="221828"/>
                      </a:lnTo>
                      <a:lnTo>
                        <a:pt x="1107294" y="217862"/>
                      </a:lnTo>
                      <a:lnTo>
                        <a:pt x="1096455" y="213896"/>
                      </a:lnTo>
                      <a:lnTo>
                        <a:pt x="1085615" y="210194"/>
                      </a:lnTo>
                      <a:lnTo>
                        <a:pt x="1073454" y="206229"/>
                      </a:lnTo>
                      <a:lnTo>
                        <a:pt x="1063672" y="203585"/>
                      </a:lnTo>
                      <a:lnTo>
                        <a:pt x="1054418" y="200676"/>
                      </a:lnTo>
                      <a:lnTo>
                        <a:pt x="1034590" y="196182"/>
                      </a:lnTo>
                      <a:lnTo>
                        <a:pt x="1026130" y="194066"/>
                      </a:lnTo>
                      <a:lnTo>
                        <a:pt x="1017141" y="192216"/>
                      </a:lnTo>
                      <a:lnTo>
                        <a:pt x="1007094" y="190365"/>
                      </a:lnTo>
                      <a:lnTo>
                        <a:pt x="997048" y="188778"/>
                      </a:lnTo>
                      <a:lnTo>
                        <a:pt x="976690" y="186134"/>
                      </a:lnTo>
                      <a:lnTo>
                        <a:pt x="961356" y="184019"/>
                      </a:lnTo>
                      <a:lnTo>
                        <a:pt x="948930" y="183226"/>
                      </a:lnTo>
                      <a:lnTo>
                        <a:pt x="936505" y="182169"/>
                      </a:lnTo>
                      <a:lnTo>
                        <a:pt x="923550" y="181904"/>
                      </a:lnTo>
                      <a:lnTo>
                        <a:pt x="911124" y="181640"/>
                      </a:lnTo>
                      <a:lnTo>
                        <a:pt x="899756" y="181640"/>
                      </a:lnTo>
                      <a:lnTo>
                        <a:pt x="888916" y="181904"/>
                      </a:lnTo>
                      <a:lnTo>
                        <a:pt x="877548" y="182169"/>
                      </a:lnTo>
                      <a:lnTo>
                        <a:pt x="866708" y="182697"/>
                      </a:lnTo>
                      <a:lnTo>
                        <a:pt x="855604" y="183755"/>
                      </a:lnTo>
                      <a:lnTo>
                        <a:pt x="844765" y="184548"/>
                      </a:lnTo>
                      <a:lnTo>
                        <a:pt x="833661" y="186134"/>
                      </a:lnTo>
                      <a:lnTo>
                        <a:pt x="822821" y="187721"/>
                      </a:lnTo>
                      <a:lnTo>
                        <a:pt x="811982" y="189307"/>
                      </a:lnTo>
                      <a:lnTo>
                        <a:pt x="801142" y="190894"/>
                      </a:lnTo>
                      <a:lnTo>
                        <a:pt x="790302" y="193273"/>
                      </a:lnTo>
                      <a:lnTo>
                        <a:pt x="779463" y="195653"/>
                      </a:lnTo>
                      <a:lnTo>
                        <a:pt x="768888" y="198032"/>
                      </a:lnTo>
                      <a:lnTo>
                        <a:pt x="758312" y="200676"/>
                      </a:lnTo>
                      <a:lnTo>
                        <a:pt x="747473" y="203849"/>
                      </a:lnTo>
                      <a:lnTo>
                        <a:pt x="737162" y="206757"/>
                      </a:lnTo>
                      <a:lnTo>
                        <a:pt x="726587" y="210194"/>
                      </a:lnTo>
                      <a:lnTo>
                        <a:pt x="716276" y="213896"/>
                      </a:lnTo>
                      <a:lnTo>
                        <a:pt x="705965" y="217598"/>
                      </a:lnTo>
                      <a:lnTo>
                        <a:pt x="695390" y="221563"/>
                      </a:lnTo>
                      <a:lnTo>
                        <a:pt x="685079" y="225794"/>
                      </a:lnTo>
                      <a:lnTo>
                        <a:pt x="675033" y="230024"/>
                      </a:lnTo>
                      <a:lnTo>
                        <a:pt x="664986" y="234519"/>
                      </a:lnTo>
                      <a:lnTo>
                        <a:pt x="654940" y="239542"/>
                      </a:lnTo>
                      <a:lnTo>
                        <a:pt x="644893" y="244302"/>
                      </a:lnTo>
                      <a:lnTo>
                        <a:pt x="635111" y="249589"/>
                      </a:lnTo>
                      <a:lnTo>
                        <a:pt x="625329" y="254877"/>
                      </a:lnTo>
                      <a:lnTo>
                        <a:pt x="615547" y="260430"/>
                      </a:lnTo>
                      <a:lnTo>
                        <a:pt x="606029" y="266511"/>
                      </a:lnTo>
                      <a:lnTo>
                        <a:pt x="596512" y="272327"/>
                      </a:lnTo>
                      <a:lnTo>
                        <a:pt x="586994" y="278673"/>
                      </a:lnTo>
                      <a:lnTo>
                        <a:pt x="577476" y="285283"/>
                      </a:lnTo>
                      <a:lnTo>
                        <a:pt x="574039" y="287662"/>
                      </a:lnTo>
                      <a:lnTo>
                        <a:pt x="570074" y="290042"/>
                      </a:lnTo>
                      <a:lnTo>
                        <a:pt x="565843" y="292157"/>
                      </a:lnTo>
                      <a:lnTo>
                        <a:pt x="561878" y="294008"/>
                      </a:lnTo>
                      <a:lnTo>
                        <a:pt x="557383" y="295859"/>
                      </a:lnTo>
                      <a:lnTo>
                        <a:pt x="553153" y="296916"/>
                      </a:lnTo>
                      <a:lnTo>
                        <a:pt x="548923" y="298503"/>
                      </a:lnTo>
                      <a:lnTo>
                        <a:pt x="544693" y="299560"/>
                      </a:lnTo>
                      <a:lnTo>
                        <a:pt x="540463" y="300353"/>
                      </a:lnTo>
                      <a:lnTo>
                        <a:pt x="536233" y="300882"/>
                      </a:lnTo>
                      <a:lnTo>
                        <a:pt x="531474" y="301411"/>
                      </a:lnTo>
                      <a:lnTo>
                        <a:pt x="527244" y="301675"/>
                      </a:lnTo>
                      <a:lnTo>
                        <a:pt x="523014" y="301411"/>
                      </a:lnTo>
                      <a:lnTo>
                        <a:pt x="518519" y="301411"/>
                      </a:lnTo>
                      <a:lnTo>
                        <a:pt x="514289" y="300618"/>
                      </a:lnTo>
                      <a:lnTo>
                        <a:pt x="510059" y="300089"/>
                      </a:lnTo>
                      <a:lnTo>
                        <a:pt x="505829" y="299296"/>
                      </a:lnTo>
                      <a:lnTo>
                        <a:pt x="501335" y="298238"/>
                      </a:lnTo>
                      <a:lnTo>
                        <a:pt x="497369" y="296916"/>
                      </a:lnTo>
                      <a:lnTo>
                        <a:pt x="493139" y="295594"/>
                      </a:lnTo>
                      <a:lnTo>
                        <a:pt x="489173" y="293744"/>
                      </a:lnTo>
                      <a:lnTo>
                        <a:pt x="485208" y="291893"/>
                      </a:lnTo>
                      <a:lnTo>
                        <a:pt x="481242" y="290042"/>
                      </a:lnTo>
                      <a:lnTo>
                        <a:pt x="477805" y="287662"/>
                      </a:lnTo>
                      <a:lnTo>
                        <a:pt x="474104" y="285283"/>
                      </a:lnTo>
                      <a:lnTo>
                        <a:pt x="470402" y="282639"/>
                      </a:lnTo>
                      <a:lnTo>
                        <a:pt x="466701" y="279731"/>
                      </a:lnTo>
                      <a:lnTo>
                        <a:pt x="463264" y="276558"/>
                      </a:lnTo>
                      <a:lnTo>
                        <a:pt x="460356" y="273649"/>
                      </a:lnTo>
                      <a:lnTo>
                        <a:pt x="457183" y="270212"/>
                      </a:lnTo>
                      <a:lnTo>
                        <a:pt x="454275" y="266511"/>
                      </a:lnTo>
                      <a:lnTo>
                        <a:pt x="451367" y="262809"/>
                      </a:lnTo>
                      <a:lnTo>
                        <a:pt x="448987" y="258843"/>
                      </a:lnTo>
                      <a:lnTo>
                        <a:pt x="446608" y="254877"/>
                      </a:lnTo>
                      <a:lnTo>
                        <a:pt x="444493" y="251176"/>
                      </a:lnTo>
                      <a:lnTo>
                        <a:pt x="442642" y="246681"/>
                      </a:lnTo>
                      <a:lnTo>
                        <a:pt x="440792" y="242451"/>
                      </a:lnTo>
                      <a:lnTo>
                        <a:pt x="439205" y="238220"/>
                      </a:lnTo>
                      <a:lnTo>
                        <a:pt x="438148" y="233990"/>
                      </a:lnTo>
                      <a:lnTo>
                        <a:pt x="437090" y="229760"/>
                      </a:lnTo>
                      <a:lnTo>
                        <a:pt x="436297" y="225529"/>
                      </a:lnTo>
                      <a:lnTo>
                        <a:pt x="435768" y="221299"/>
                      </a:lnTo>
                      <a:lnTo>
                        <a:pt x="435240" y="216804"/>
                      </a:lnTo>
                      <a:lnTo>
                        <a:pt x="434975" y="212310"/>
                      </a:lnTo>
                      <a:lnTo>
                        <a:pt x="434975" y="208079"/>
                      </a:lnTo>
                      <a:lnTo>
                        <a:pt x="435240" y="203849"/>
                      </a:lnTo>
                      <a:lnTo>
                        <a:pt x="436033" y="199354"/>
                      </a:lnTo>
                      <a:lnTo>
                        <a:pt x="436562" y="194860"/>
                      </a:lnTo>
                      <a:lnTo>
                        <a:pt x="437355" y="190629"/>
                      </a:lnTo>
                      <a:lnTo>
                        <a:pt x="438412" y="186663"/>
                      </a:lnTo>
                      <a:lnTo>
                        <a:pt x="439734" y="182433"/>
                      </a:lnTo>
                      <a:lnTo>
                        <a:pt x="441056" y="178203"/>
                      </a:lnTo>
                      <a:lnTo>
                        <a:pt x="442907" y="174237"/>
                      </a:lnTo>
                      <a:lnTo>
                        <a:pt x="444757" y="170271"/>
                      </a:lnTo>
                      <a:lnTo>
                        <a:pt x="446608" y="166305"/>
                      </a:lnTo>
                      <a:lnTo>
                        <a:pt x="448987" y="162603"/>
                      </a:lnTo>
                      <a:lnTo>
                        <a:pt x="451367" y="159166"/>
                      </a:lnTo>
                      <a:lnTo>
                        <a:pt x="454011" y="155465"/>
                      </a:lnTo>
                      <a:lnTo>
                        <a:pt x="456919" y="152027"/>
                      </a:lnTo>
                      <a:lnTo>
                        <a:pt x="460091" y="148590"/>
                      </a:lnTo>
                      <a:lnTo>
                        <a:pt x="463000" y="145418"/>
                      </a:lnTo>
                      <a:lnTo>
                        <a:pt x="466437" y="142245"/>
                      </a:lnTo>
                      <a:lnTo>
                        <a:pt x="470138" y="139601"/>
                      </a:lnTo>
                      <a:lnTo>
                        <a:pt x="473839" y="136693"/>
                      </a:lnTo>
                      <a:lnTo>
                        <a:pt x="486001" y="128232"/>
                      </a:lnTo>
                      <a:lnTo>
                        <a:pt x="498162" y="120300"/>
                      </a:lnTo>
                      <a:lnTo>
                        <a:pt x="510588" y="112368"/>
                      </a:lnTo>
                      <a:lnTo>
                        <a:pt x="522749" y="105229"/>
                      </a:lnTo>
                      <a:lnTo>
                        <a:pt x="535440" y="97826"/>
                      </a:lnTo>
                      <a:lnTo>
                        <a:pt x="548130" y="90688"/>
                      </a:lnTo>
                      <a:lnTo>
                        <a:pt x="560820" y="83813"/>
                      </a:lnTo>
                      <a:lnTo>
                        <a:pt x="573511" y="77468"/>
                      </a:lnTo>
                      <a:lnTo>
                        <a:pt x="586730" y="71387"/>
                      </a:lnTo>
                      <a:lnTo>
                        <a:pt x="599949" y="65306"/>
                      </a:lnTo>
                      <a:lnTo>
                        <a:pt x="612903" y="59489"/>
                      </a:lnTo>
                      <a:lnTo>
                        <a:pt x="626122" y="53937"/>
                      </a:lnTo>
                      <a:lnTo>
                        <a:pt x="639341" y="48649"/>
                      </a:lnTo>
                      <a:lnTo>
                        <a:pt x="652825" y="43890"/>
                      </a:lnTo>
                      <a:lnTo>
                        <a:pt x="666572" y="39395"/>
                      </a:lnTo>
                      <a:lnTo>
                        <a:pt x="680056" y="34636"/>
                      </a:lnTo>
                      <a:lnTo>
                        <a:pt x="693539" y="30670"/>
                      </a:lnTo>
                      <a:lnTo>
                        <a:pt x="707287" y="26704"/>
                      </a:lnTo>
                      <a:lnTo>
                        <a:pt x="721035" y="23267"/>
                      </a:lnTo>
                      <a:lnTo>
                        <a:pt x="735047" y="19830"/>
                      </a:lnTo>
                      <a:lnTo>
                        <a:pt x="748795" y="16657"/>
                      </a:lnTo>
                      <a:lnTo>
                        <a:pt x="762807" y="14013"/>
                      </a:lnTo>
                      <a:lnTo>
                        <a:pt x="776819" y="11369"/>
                      </a:lnTo>
                      <a:lnTo>
                        <a:pt x="790831" y="9254"/>
                      </a:lnTo>
                      <a:lnTo>
                        <a:pt x="805108" y="7139"/>
                      </a:lnTo>
                      <a:lnTo>
                        <a:pt x="819120" y="5288"/>
                      </a:lnTo>
                      <a:lnTo>
                        <a:pt x="833396" y="3702"/>
                      </a:lnTo>
                      <a:lnTo>
                        <a:pt x="847408" y="2380"/>
                      </a:lnTo>
                      <a:lnTo>
                        <a:pt x="861685" y="1586"/>
                      </a:lnTo>
                      <a:lnTo>
                        <a:pt x="876226" y="793"/>
                      </a:lnTo>
                      <a:lnTo>
                        <a:pt x="890502" y="264"/>
                      </a:lnTo>
                      <a:lnTo>
                        <a:pt x="904779" y="264"/>
                      </a:lnTo>
                      <a:lnTo>
                        <a:pt x="906894" y="0"/>
                      </a:lnTo>
                      <a:close/>
                    </a:path>
                  </a:pathLst>
                </a:custGeom>
                <a:solidFill>
                  <a:schemeClr val="bg1"/>
                </a:solidFill>
                <a:ln>
                  <a:noFill/>
                </a:ln>
                <a:effec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mn-lt"/>
                    <a:ea typeface="+mn-ea"/>
                    <a:cs typeface="+mn-ea"/>
                    <a:sym typeface="+mn-lt"/>
                  </a:endParaRPr>
                </a:p>
              </p:txBody>
            </p:sp>
          </p:grpSp>
        </p:grpSp>
        <p:grpSp>
          <p:nvGrpSpPr>
            <p:cNvPr id="45" name="组合 44"/>
            <p:cNvGrpSpPr/>
            <p:nvPr/>
          </p:nvGrpSpPr>
          <p:grpSpPr>
            <a:xfrm>
              <a:off x="1015628" y="1995237"/>
              <a:ext cx="1544432" cy="2100709"/>
              <a:chOff x="1015628" y="1995237"/>
              <a:chExt cx="1544432" cy="2100709"/>
            </a:xfrm>
          </p:grpSpPr>
          <p:sp>
            <p:nvSpPr>
              <p:cNvPr id="52" name="MH_Other_4"/>
              <p:cNvSpPr>
                <a:spLocks noChangeShapeType="1"/>
              </p:cNvSpPr>
              <p:nvPr>
                <p:custDataLst>
                  <p:tags r:id="rId6"/>
                </p:custDataLst>
              </p:nvPr>
            </p:nvSpPr>
            <p:spPr bwMode="blackWhite">
              <a:xfrm flipH="1">
                <a:off x="1055532" y="1995237"/>
                <a:ext cx="685371" cy="1640666"/>
              </a:xfrm>
              <a:prstGeom prst="line">
                <a:avLst/>
              </a:prstGeom>
              <a:gradFill>
                <a:gsLst>
                  <a:gs pos="33000">
                    <a:srgbClr val="F9F9F9"/>
                  </a:gs>
                  <a:gs pos="100000">
                    <a:srgbClr val="D7D7D7"/>
                  </a:gs>
                </a:gsLst>
                <a:lin ang="5400000" scaled="0"/>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900">
                  <a:solidFill>
                    <a:schemeClr val="tx1">
                      <a:lumMod val="65000"/>
                      <a:lumOff val="35000"/>
                    </a:schemeClr>
                  </a:solidFill>
                  <a:cs typeface="+mn-ea"/>
                  <a:sym typeface="+mn-lt"/>
                </a:endParaRPr>
              </a:p>
            </p:txBody>
          </p:sp>
          <p:sp>
            <p:nvSpPr>
              <p:cNvPr id="53" name="MH_Other_5"/>
              <p:cNvSpPr>
                <a:spLocks noChangeShapeType="1"/>
              </p:cNvSpPr>
              <p:nvPr>
                <p:custDataLst>
                  <p:tags r:id="rId7"/>
                </p:custDataLst>
              </p:nvPr>
            </p:nvSpPr>
            <p:spPr bwMode="blackWhite">
              <a:xfrm flipH="1">
                <a:off x="1754986" y="1995237"/>
                <a:ext cx="0" cy="1631278"/>
              </a:xfrm>
              <a:prstGeom prst="line">
                <a:avLst/>
              </a:prstGeom>
              <a:gradFill>
                <a:gsLst>
                  <a:gs pos="33000">
                    <a:srgbClr val="F9F9F9"/>
                  </a:gs>
                  <a:gs pos="100000">
                    <a:srgbClr val="D7D7D7"/>
                  </a:gs>
                </a:gsLst>
                <a:lin ang="5400000" scaled="0"/>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900">
                  <a:solidFill>
                    <a:schemeClr val="tx1">
                      <a:lumMod val="65000"/>
                      <a:lumOff val="35000"/>
                    </a:schemeClr>
                  </a:solidFill>
                  <a:cs typeface="+mn-ea"/>
                  <a:sym typeface="+mn-lt"/>
                </a:endParaRPr>
              </a:p>
            </p:txBody>
          </p:sp>
          <p:sp>
            <p:nvSpPr>
              <p:cNvPr id="54" name="MH_Other_6"/>
              <p:cNvSpPr>
                <a:spLocks noChangeShapeType="1"/>
              </p:cNvSpPr>
              <p:nvPr>
                <p:custDataLst>
                  <p:tags r:id="rId8"/>
                </p:custDataLst>
              </p:nvPr>
            </p:nvSpPr>
            <p:spPr bwMode="blackWhite">
              <a:xfrm>
                <a:off x="1762027" y="1999929"/>
                <a:ext cx="713537" cy="1589029"/>
              </a:xfrm>
              <a:prstGeom prst="line">
                <a:avLst/>
              </a:prstGeom>
              <a:gradFill>
                <a:gsLst>
                  <a:gs pos="33000">
                    <a:srgbClr val="F9F9F9"/>
                  </a:gs>
                  <a:gs pos="100000">
                    <a:srgbClr val="D7D7D7"/>
                  </a:gs>
                </a:gsLst>
                <a:lin ang="5400000" scaled="0"/>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900">
                  <a:solidFill>
                    <a:schemeClr val="tx1">
                      <a:lumMod val="65000"/>
                      <a:lumOff val="35000"/>
                    </a:schemeClr>
                  </a:solidFill>
                  <a:cs typeface="+mn-ea"/>
                  <a:sym typeface="+mn-lt"/>
                </a:endParaRPr>
              </a:p>
            </p:txBody>
          </p:sp>
          <p:sp>
            <p:nvSpPr>
              <p:cNvPr id="55" name="MH_SubTitle_2"/>
              <p:cNvSpPr/>
              <p:nvPr>
                <p:custDataLst>
                  <p:tags r:id="rId9"/>
                </p:custDataLst>
              </p:nvPr>
            </p:nvSpPr>
            <p:spPr bwMode="blackWhite">
              <a:xfrm flipH="1">
                <a:off x="1015628" y="3598348"/>
                <a:ext cx="1544432" cy="497598"/>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005A7F"/>
              </a:solidFill>
              <a:ln w="28575" cap="flat">
                <a:solidFill>
                  <a:schemeClr val="bg1"/>
                </a:solidFill>
                <a:prstDash val="solid"/>
                <a:miter lim="800000"/>
              </a:ln>
              <a:effectLst>
                <a:outerShdw blurRad="228600" dist="228600" dir="6600000" algn="t" rotWithShape="0">
                  <a:schemeClr val="tx1">
                    <a:lumMod val="85000"/>
                    <a:lumOff val="15000"/>
                    <a:alpha val="40000"/>
                  </a:schemeClr>
                </a:outerShdw>
              </a:effectLst>
            </p:spPr>
            <p:txBody>
              <a:bodyPr vert="horz" wrap="square" lIns="91440" tIns="45720" rIns="91440" bIns="45720" numCol="1" anchor="t" anchorCtr="0" compatLnSpc="1"/>
              <a:lstStyle/>
              <a:p>
                <a:r>
                  <a:rPr lang="en-US" altLang="zh-CN" dirty="0" smtClean="0">
                    <a:solidFill>
                      <a:schemeClr val="bg1"/>
                    </a:solidFill>
                    <a:latin typeface="+mn-lt"/>
                    <a:ea typeface="+mn-ea"/>
                    <a:cs typeface="+mn-ea"/>
                    <a:sym typeface="+mn-lt"/>
                  </a:rPr>
                  <a:t> </a:t>
                </a:r>
                <a:endParaRPr lang="zh-CN" altLang="en-US" dirty="0">
                  <a:solidFill>
                    <a:schemeClr val="bg1"/>
                  </a:solidFill>
                  <a:latin typeface="+mn-lt"/>
                  <a:ea typeface="+mn-ea"/>
                  <a:cs typeface="+mn-ea"/>
                  <a:sym typeface="+mn-lt"/>
                </a:endParaRPr>
              </a:p>
            </p:txBody>
          </p:sp>
          <p:sp>
            <p:nvSpPr>
              <p:cNvPr id="56" name="文本框 55"/>
              <p:cNvSpPr txBox="1"/>
              <p:nvPr/>
            </p:nvSpPr>
            <p:spPr>
              <a:xfrm>
                <a:off x="1376454" y="3654953"/>
                <a:ext cx="893193" cy="400110"/>
              </a:xfrm>
              <a:prstGeom prst="rect">
                <a:avLst/>
              </a:prstGeom>
              <a:noFill/>
            </p:spPr>
            <p:txBody>
              <a:bodyPr wrap="none" rtlCol="0">
                <a:spAutoFit/>
              </a:bodyPr>
              <a:lstStyle/>
              <a:p>
                <a:r>
                  <a:rPr lang="en-US" altLang="zh-CN" sz="2000" dirty="0">
                    <a:solidFill>
                      <a:schemeClr val="bg1"/>
                    </a:solidFill>
                    <a:latin typeface="+mn-lt"/>
                    <a:ea typeface="+mn-ea"/>
                    <a:cs typeface="+mn-ea"/>
                    <a:sym typeface="+mn-lt"/>
                  </a:rPr>
                  <a:t>500</a:t>
                </a:r>
                <a:r>
                  <a:rPr lang="zh-CN" altLang="en-US" sz="2000" dirty="0">
                    <a:solidFill>
                      <a:schemeClr val="bg1"/>
                    </a:solidFill>
                    <a:latin typeface="+mn-lt"/>
                    <a:ea typeface="+mn-ea"/>
                    <a:cs typeface="+mn-ea"/>
                    <a:sym typeface="+mn-lt"/>
                  </a:rPr>
                  <a:t>万</a:t>
                </a:r>
              </a:p>
            </p:txBody>
          </p:sp>
        </p:grpSp>
        <p:grpSp>
          <p:nvGrpSpPr>
            <p:cNvPr id="46" name="组合 45"/>
            <p:cNvGrpSpPr/>
            <p:nvPr/>
          </p:nvGrpSpPr>
          <p:grpSpPr>
            <a:xfrm>
              <a:off x="4508204" y="3173512"/>
              <a:ext cx="1546780" cy="2098360"/>
              <a:chOff x="4508204" y="3173512"/>
              <a:chExt cx="1546780" cy="2098360"/>
            </a:xfrm>
          </p:grpSpPr>
          <p:sp>
            <p:nvSpPr>
              <p:cNvPr id="47" name="MH_Other_7"/>
              <p:cNvSpPr>
                <a:spLocks noChangeShapeType="1"/>
              </p:cNvSpPr>
              <p:nvPr>
                <p:custDataLst>
                  <p:tags r:id="rId2"/>
                </p:custDataLst>
              </p:nvPr>
            </p:nvSpPr>
            <p:spPr bwMode="blackWhite">
              <a:xfrm flipH="1">
                <a:off x="4552801" y="3173512"/>
                <a:ext cx="683024" cy="1638318"/>
              </a:xfrm>
              <a:prstGeom prst="line">
                <a:avLst/>
              </a:prstGeom>
              <a:gradFill>
                <a:gsLst>
                  <a:gs pos="33000">
                    <a:srgbClr val="F9F9F9"/>
                  </a:gs>
                  <a:gs pos="100000">
                    <a:srgbClr val="D7D7D7"/>
                  </a:gs>
                </a:gsLst>
                <a:lin ang="5400000" scaled="0"/>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900">
                  <a:solidFill>
                    <a:schemeClr val="tx1">
                      <a:lumMod val="65000"/>
                      <a:lumOff val="35000"/>
                    </a:schemeClr>
                  </a:solidFill>
                  <a:cs typeface="+mn-ea"/>
                  <a:sym typeface="+mn-lt"/>
                </a:endParaRPr>
              </a:p>
            </p:txBody>
          </p:sp>
          <p:sp>
            <p:nvSpPr>
              <p:cNvPr id="48" name="MH_Other_8"/>
              <p:cNvSpPr>
                <a:spLocks noChangeShapeType="1"/>
              </p:cNvSpPr>
              <p:nvPr>
                <p:custDataLst>
                  <p:tags r:id="rId3"/>
                </p:custDataLst>
              </p:nvPr>
            </p:nvSpPr>
            <p:spPr bwMode="blackWhite">
              <a:xfrm flipH="1">
                <a:off x="5247562" y="3173512"/>
                <a:ext cx="0" cy="1628930"/>
              </a:xfrm>
              <a:prstGeom prst="line">
                <a:avLst/>
              </a:prstGeom>
              <a:gradFill>
                <a:gsLst>
                  <a:gs pos="33000">
                    <a:srgbClr val="F9F9F9"/>
                  </a:gs>
                  <a:gs pos="100000">
                    <a:srgbClr val="D7D7D7"/>
                  </a:gs>
                </a:gsLst>
                <a:lin ang="5400000" scaled="0"/>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900">
                  <a:solidFill>
                    <a:schemeClr val="tx1">
                      <a:lumMod val="65000"/>
                      <a:lumOff val="35000"/>
                    </a:schemeClr>
                  </a:solidFill>
                  <a:cs typeface="+mn-ea"/>
                  <a:sym typeface="+mn-lt"/>
                </a:endParaRPr>
              </a:p>
            </p:txBody>
          </p:sp>
          <p:sp>
            <p:nvSpPr>
              <p:cNvPr id="49" name="MH_Other_9"/>
              <p:cNvSpPr>
                <a:spLocks noChangeShapeType="1"/>
              </p:cNvSpPr>
              <p:nvPr>
                <p:custDataLst>
                  <p:tags r:id="rId4"/>
                </p:custDataLst>
              </p:nvPr>
            </p:nvSpPr>
            <p:spPr bwMode="blackWhite">
              <a:xfrm>
                <a:off x="5256950" y="3175861"/>
                <a:ext cx="722926" cy="1598416"/>
              </a:xfrm>
              <a:prstGeom prst="line">
                <a:avLst/>
              </a:prstGeom>
              <a:gradFill>
                <a:gsLst>
                  <a:gs pos="33000">
                    <a:srgbClr val="F9F9F9"/>
                  </a:gs>
                  <a:gs pos="100000">
                    <a:srgbClr val="D7D7D7"/>
                  </a:gs>
                </a:gsLst>
                <a:lin ang="5400000" scaled="0"/>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900">
                  <a:solidFill>
                    <a:schemeClr val="tx1">
                      <a:lumMod val="65000"/>
                      <a:lumOff val="35000"/>
                    </a:schemeClr>
                  </a:solidFill>
                  <a:cs typeface="+mn-ea"/>
                  <a:sym typeface="+mn-lt"/>
                </a:endParaRPr>
              </a:p>
            </p:txBody>
          </p:sp>
          <p:sp>
            <p:nvSpPr>
              <p:cNvPr id="50" name="MH_SubTitle_1"/>
              <p:cNvSpPr/>
              <p:nvPr>
                <p:custDataLst>
                  <p:tags r:id="rId5"/>
                </p:custDataLst>
              </p:nvPr>
            </p:nvSpPr>
            <p:spPr bwMode="blackWhite">
              <a:xfrm flipH="1">
                <a:off x="4508204" y="4774274"/>
                <a:ext cx="1546780" cy="497598"/>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005A7F"/>
              </a:solidFill>
              <a:ln w="28575" cap="flat">
                <a:solidFill>
                  <a:schemeClr val="bg1"/>
                </a:solidFill>
                <a:prstDash val="solid"/>
                <a:miter lim="800000"/>
              </a:ln>
              <a:effectLst>
                <a:outerShdw blurRad="228600" dist="228600" dir="6600000" algn="t" rotWithShape="0">
                  <a:schemeClr val="tx1">
                    <a:lumMod val="85000"/>
                    <a:lumOff val="15000"/>
                    <a:alpha val="40000"/>
                  </a:schemeClr>
                </a:outerShdw>
              </a:effectLst>
            </p:spPr>
            <p:txBody>
              <a:bodyPr vert="horz" wrap="square" lIns="91440" tIns="45720" rIns="91440" bIns="45720" numCol="1" anchor="t" anchorCtr="0" compatLnSpc="1"/>
              <a:lstStyle/>
              <a:p>
                <a:endParaRPr lang="zh-CN" altLang="en-US" dirty="0">
                  <a:solidFill>
                    <a:schemeClr val="tx1">
                      <a:lumMod val="65000"/>
                      <a:lumOff val="35000"/>
                    </a:schemeClr>
                  </a:solidFill>
                  <a:latin typeface="+mn-lt"/>
                  <a:ea typeface="+mn-ea"/>
                  <a:cs typeface="+mn-ea"/>
                  <a:sym typeface="+mn-lt"/>
                </a:endParaRPr>
              </a:p>
            </p:txBody>
          </p:sp>
          <p:sp>
            <p:nvSpPr>
              <p:cNvPr id="51" name="文本框 50"/>
              <p:cNvSpPr txBox="1"/>
              <p:nvPr/>
            </p:nvSpPr>
            <p:spPr>
              <a:xfrm>
                <a:off x="4908614" y="4816932"/>
                <a:ext cx="893193" cy="400110"/>
              </a:xfrm>
              <a:prstGeom prst="rect">
                <a:avLst/>
              </a:prstGeom>
              <a:noFill/>
            </p:spPr>
            <p:txBody>
              <a:bodyPr wrap="none" rtlCol="0">
                <a:spAutoFit/>
              </a:bodyPr>
              <a:lstStyle/>
              <a:p>
                <a:r>
                  <a:rPr lang="en-US" altLang="zh-CN" sz="2000" dirty="0">
                    <a:solidFill>
                      <a:schemeClr val="bg1"/>
                    </a:solidFill>
                    <a:latin typeface="+mn-lt"/>
                    <a:ea typeface="+mn-ea"/>
                    <a:cs typeface="+mn-ea"/>
                    <a:sym typeface="+mn-lt"/>
                  </a:rPr>
                  <a:t>800</a:t>
                </a:r>
                <a:r>
                  <a:rPr lang="zh-CN" altLang="en-US" sz="2000" dirty="0">
                    <a:solidFill>
                      <a:schemeClr val="bg1"/>
                    </a:solidFill>
                    <a:latin typeface="+mn-lt"/>
                    <a:ea typeface="+mn-ea"/>
                    <a:cs typeface="+mn-ea"/>
                    <a:sym typeface="+mn-lt"/>
                  </a:rPr>
                  <a:t>万</a:t>
                </a:r>
              </a:p>
            </p:txBody>
          </p:sp>
        </p:grpSp>
      </p:grpSp>
      <p:sp>
        <p:nvSpPr>
          <p:cNvPr id="61" name="文本框 60"/>
          <p:cNvSpPr txBox="1"/>
          <p:nvPr/>
        </p:nvSpPr>
        <p:spPr>
          <a:xfrm>
            <a:off x="1208823" y="4404942"/>
            <a:ext cx="1107997" cy="369332"/>
          </a:xfrm>
          <a:prstGeom prst="rect">
            <a:avLst/>
          </a:prstGeom>
          <a:noFill/>
        </p:spPr>
        <p:txBody>
          <a:bodyPr wrap="none" rtlCol="0">
            <a:spAutoFit/>
          </a:bodyPr>
          <a:lstStyle/>
          <a:p>
            <a:pPr algn="ctr">
              <a:defRPr/>
            </a:pPr>
            <a:r>
              <a:rPr lang="zh-CN" altLang="en-US" dirty="0">
                <a:solidFill>
                  <a:schemeClr val="tx1">
                    <a:lumMod val="65000"/>
                    <a:lumOff val="35000"/>
                  </a:schemeClr>
                </a:solidFill>
                <a:latin typeface="+mn-lt"/>
                <a:ea typeface="+mn-ea"/>
                <a:cs typeface="+mn-ea"/>
                <a:sym typeface="+mn-lt"/>
              </a:rPr>
              <a:t>计划目标</a:t>
            </a:r>
            <a:endParaRPr lang="en-US" altLang="zh-CN" dirty="0">
              <a:solidFill>
                <a:schemeClr val="tx1">
                  <a:lumMod val="65000"/>
                  <a:lumOff val="35000"/>
                </a:schemeClr>
              </a:solidFill>
              <a:latin typeface="+mn-lt"/>
              <a:ea typeface="+mn-ea"/>
              <a:cs typeface="+mn-ea"/>
              <a:sym typeface="+mn-lt"/>
            </a:endParaRPr>
          </a:p>
        </p:txBody>
      </p:sp>
      <p:sp>
        <p:nvSpPr>
          <p:cNvPr id="62" name="文本框 61"/>
          <p:cNvSpPr txBox="1"/>
          <p:nvPr/>
        </p:nvSpPr>
        <p:spPr>
          <a:xfrm>
            <a:off x="4795217" y="5461508"/>
            <a:ext cx="1107997" cy="369332"/>
          </a:xfrm>
          <a:prstGeom prst="rect">
            <a:avLst/>
          </a:prstGeom>
          <a:noFill/>
        </p:spPr>
        <p:txBody>
          <a:bodyPr wrap="none" rtlCol="0">
            <a:spAutoFit/>
          </a:bodyPr>
          <a:lstStyle/>
          <a:p>
            <a:pPr algn="ctr">
              <a:defRPr/>
            </a:pPr>
            <a:r>
              <a:rPr lang="zh-CN" altLang="en-US" dirty="0">
                <a:solidFill>
                  <a:schemeClr val="tx1">
                    <a:lumMod val="65000"/>
                    <a:lumOff val="35000"/>
                  </a:schemeClr>
                </a:solidFill>
                <a:latin typeface="+mn-lt"/>
                <a:ea typeface="+mn-ea"/>
                <a:cs typeface="+mn-ea"/>
                <a:sym typeface="+mn-lt"/>
              </a:rPr>
              <a:t>实际完成</a:t>
            </a:r>
            <a:endParaRPr lang="en-US" altLang="zh-CN" dirty="0">
              <a:solidFill>
                <a:schemeClr val="tx1">
                  <a:lumMod val="65000"/>
                  <a:lumOff val="35000"/>
                </a:schemeClr>
              </a:solidFill>
              <a:latin typeface="+mn-lt"/>
              <a:ea typeface="+mn-ea"/>
              <a:cs typeface="+mn-ea"/>
              <a:sym typeface="+mn-lt"/>
            </a:endParaRPr>
          </a:p>
        </p:txBody>
      </p:sp>
      <p:grpSp>
        <p:nvGrpSpPr>
          <p:cNvPr id="63" name="组合 62"/>
          <p:cNvGrpSpPr/>
          <p:nvPr/>
        </p:nvGrpSpPr>
        <p:grpSpPr>
          <a:xfrm>
            <a:off x="7070322" y="1826379"/>
            <a:ext cx="4131873" cy="4273553"/>
            <a:chOff x="2030802" y="1611264"/>
            <a:chExt cx="4131873" cy="4273553"/>
          </a:xfrm>
        </p:grpSpPr>
        <p:sp>
          <p:nvSpPr>
            <p:cNvPr id="64" name="TextBox 10"/>
            <p:cNvSpPr txBox="1"/>
            <p:nvPr/>
          </p:nvSpPr>
          <p:spPr>
            <a:xfrm>
              <a:off x="2030802" y="1611264"/>
              <a:ext cx="1338828" cy="369332"/>
            </a:xfrm>
            <a:prstGeom prst="rect">
              <a:avLst/>
            </a:prstGeom>
            <a:noFill/>
          </p:spPr>
          <p:txBody>
            <a:bodyPr wrap="none" rtlCol="0">
              <a:spAutoFit/>
            </a:bodyPr>
            <a:lstStyle/>
            <a:p>
              <a:r>
                <a:rPr lang="zh-CN" altLang="en-US" dirty="0" smtClean="0">
                  <a:solidFill>
                    <a:schemeClr val="tx1">
                      <a:lumMod val="65000"/>
                      <a:lumOff val="35000"/>
                    </a:schemeClr>
                  </a:solidFill>
                  <a:latin typeface="+mn-lt"/>
                  <a:ea typeface="+mn-ea"/>
                  <a:cs typeface="+mn-ea"/>
                  <a:sym typeface="+mn-lt"/>
                </a:rPr>
                <a:t>计划额概况</a:t>
              </a:r>
              <a:endParaRPr lang="zh-CN" altLang="en-US" dirty="0">
                <a:solidFill>
                  <a:schemeClr val="tx1">
                    <a:lumMod val="65000"/>
                    <a:lumOff val="35000"/>
                  </a:schemeClr>
                </a:solidFill>
                <a:latin typeface="+mn-lt"/>
                <a:ea typeface="+mn-ea"/>
                <a:cs typeface="+mn-ea"/>
                <a:sym typeface="+mn-lt"/>
              </a:endParaRPr>
            </a:p>
          </p:txBody>
        </p:sp>
        <p:sp>
          <p:nvSpPr>
            <p:cNvPr id="65" name="TextBox 23"/>
            <p:cNvSpPr txBox="1"/>
            <p:nvPr/>
          </p:nvSpPr>
          <p:spPr>
            <a:xfrm>
              <a:off x="2030802" y="3099534"/>
              <a:ext cx="1338828" cy="369332"/>
            </a:xfrm>
            <a:prstGeom prst="rect">
              <a:avLst/>
            </a:prstGeom>
            <a:noFill/>
          </p:spPr>
          <p:txBody>
            <a:bodyPr wrap="none" rtlCol="0">
              <a:spAutoFit/>
            </a:bodyPr>
            <a:lstStyle/>
            <a:p>
              <a:r>
                <a:rPr lang="zh-CN" altLang="en-US" dirty="0" smtClean="0">
                  <a:solidFill>
                    <a:schemeClr val="tx1">
                      <a:lumMod val="65000"/>
                      <a:lumOff val="35000"/>
                    </a:schemeClr>
                  </a:solidFill>
                  <a:latin typeface="+mn-lt"/>
                  <a:ea typeface="+mn-ea"/>
                  <a:cs typeface="+mn-ea"/>
                  <a:sym typeface="+mn-lt"/>
                </a:rPr>
                <a:t>销售额概况</a:t>
              </a:r>
              <a:endParaRPr lang="zh-CN" altLang="en-US" dirty="0">
                <a:solidFill>
                  <a:schemeClr val="tx1">
                    <a:lumMod val="65000"/>
                    <a:lumOff val="35000"/>
                  </a:schemeClr>
                </a:solidFill>
                <a:latin typeface="+mn-lt"/>
                <a:ea typeface="+mn-ea"/>
                <a:cs typeface="+mn-ea"/>
                <a:sym typeface="+mn-lt"/>
              </a:endParaRPr>
            </a:p>
          </p:txBody>
        </p:sp>
        <p:sp>
          <p:nvSpPr>
            <p:cNvPr id="66" name="TextBox 24"/>
            <p:cNvSpPr txBox="1"/>
            <p:nvPr/>
          </p:nvSpPr>
          <p:spPr>
            <a:xfrm>
              <a:off x="2030802" y="4573277"/>
              <a:ext cx="1338828" cy="369332"/>
            </a:xfrm>
            <a:prstGeom prst="rect">
              <a:avLst/>
            </a:prstGeom>
            <a:noFill/>
          </p:spPr>
          <p:txBody>
            <a:bodyPr wrap="none" rtlCol="0">
              <a:spAutoFit/>
            </a:bodyPr>
            <a:lstStyle/>
            <a:p>
              <a:r>
                <a:rPr lang="zh-CN" altLang="en-US" dirty="0" smtClean="0">
                  <a:solidFill>
                    <a:schemeClr val="tx1">
                      <a:lumMod val="65000"/>
                      <a:lumOff val="35000"/>
                    </a:schemeClr>
                  </a:solidFill>
                  <a:latin typeface="+mn-lt"/>
                  <a:ea typeface="+mn-ea"/>
                  <a:cs typeface="+mn-ea"/>
                  <a:sym typeface="+mn-lt"/>
                </a:rPr>
                <a:t>利润额概况</a:t>
              </a:r>
              <a:endParaRPr lang="zh-CN" altLang="en-US" dirty="0">
                <a:solidFill>
                  <a:schemeClr val="tx1">
                    <a:lumMod val="65000"/>
                    <a:lumOff val="35000"/>
                  </a:schemeClr>
                </a:solidFill>
                <a:latin typeface="+mn-lt"/>
                <a:ea typeface="+mn-ea"/>
                <a:cs typeface="+mn-ea"/>
                <a:sym typeface="+mn-lt"/>
              </a:endParaRPr>
            </a:p>
          </p:txBody>
        </p:sp>
        <p:sp>
          <p:nvSpPr>
            <p:cNvPr id="67" name="Rectangle 5"/>
            <p:cNvSpPr/>
            <p:nvPr/>
          </p:nvSpPr>
          <p:spPr bwMode="auto">
            <a:xfrm>
              <a:off x="2135577" y="2032084"/>
              <a:ext cx="4027098" cy="907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mn-lt"/>
                  <a:ea typeface="+mn-ea"/>
                  <a:cs typeface="+mn-ea"/>
                  <a:sym typeface="+mn-lt"/>
                </a:rPr>
                <a:t>此处添加详细文本描述，建议与标题相关并符合整体语言风格，语言描述尽量简洁生动。尽量将每页幻灯片的字数控制在</a:t>
              </a:r>
              <a:r>
                <a:rPr lang="en-US" altLang="zh-CN" sz="1200" dirty="0">
                  <a:solidFill>
                    <a:schemeClr val="tx1">
                      <a:lumMod val="65000"/>
                      <a:lumOff val="35000"/>
                    </a:schemeClr>
                  </a:solidFill>
                  <a:latin typeface="+mn-lt"/>
                  <a:ea typeface="+mn-ea"/>
                  <a:cs typeface="+mn-ea"/>
                  <a:sym typeface="+mn-lt"/>
                </a:rPr>
                <a:t>200</a:t>
              </a:r>
              <a:r>
                <a:rPr lang="zh-CN" altLang="en-US" sz="1200" dirty="0">
                  <a:solidFill>
                    <a:schemeClr val="tx1">
                      <a:lumMod val="65000"/>
                      <a:lumOff val="35000"/>
                    </a:schemeClr>
                  </a:solidFill>
                  <a:latin typeface="+mn-lt"/>
                  <a:ea typeface="+mn-ea"/>
                  <a:cs typeface="+mn-ea"/>
                  <a:sym typeface="+mn-lt"/>
                </a:rPr>
                <a:t>字以内。</a:t>
              </a:r>
              <a:endParaRPr lang="en-US" altLang="zh-CN" sz="1200" dirty="0">
                <a:solidFill>
                  <a:schemeClr val="tx1">
                    <a:lumMod val="65000"/>
                    <a:lumOff val="35000"/>
                  </a:schemeClr>
                </a:solidFill>
                <a:latin typeface="+mn-lt"/>
                <a:ea typeface="+mn-ea"/>
                <a:cs typeface="+mn-ea"/>
                <a:sym typeface="+mn-lt"/>
              </a:endParaRPr>
            </a:p>
          </p:txBody>
        </p:sp>
        <p:sp>
          <p:nvSpPr>
            <p:cNvPr id="68" name="Rectangle 5"/>
            <p:cNvSpPr/>
            <p:nvPr/>
          </p:nvSpPr>
          <p:spPr bwMode="auto">
            <a:xfrm>
              <a:off x="2135577" y="3496720"/>
              <a:ext cx="4027098" cy="907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mn-lt"/>
                  <a:ea typeface="+mn-ea"/>
                  <a:cs typeface="+mn-ea"/>
                  <a:sym typeface="+mn-lt"/>
                </a:rPr>
                <a:t>此处添加详细文本描述，建议与标题相关并符合整体语言风格，语言描述尽量简洁生动。尽量将每页幻灯片的字数控制在</a:t>
              </a:r>
              <a:r>
                <a:rPr lang="en-US" altLang="zh-CN" sz="1200" dirty="0">
                  <a:solidFill>
                    <a:schemeClr val="tx1">
                      <a:lumMod val="65000"/>
                      <a:lumOff val="35000"/>
                    </a:schemeClr>
                  </a:solidFill>
                  <a:latin typeface="+mn-lt"/>
                  <a:ea typeface="+mn-ea"/>
                  <a:cs typeface="+mn-ea"/>
                  <a:sym typeface="+mn-lt"/>
                </a:rPr>
                <a:t>200</a:t>
              </a:r>
              <a:r>
                <a:rPr lang="zh-CN" altLang="en-US" sz="1200" dirty="0">
                  <a:solidFill>
                    <a:schemeClr val="tx1">
                      <a:lumMod val="65000"/>
                      <a:lumOff val="35000"/>
                    </a:schemeClr>
                  </a:solidFill>
                  <a:latin typeface="+mn-lt"/>
                  <a:ea typeface="+mn-ea"/>
                  <a:cs typeface="+mn-ea"/>
                  <a:sym typeface="+mn-lt"/>
                </a:rPr>
                <a:t>字以内。</a:t>
              </a:r>
              <a:endParaRPr lang="en-US" altLang="zh-CN" sz="1200" dirty="0">
                <a:solidFill>
                  <a:schemeClr val="tx1">
                    <a:lumMod val="65000"/>
                    <a:lumOff val="35000"/>
                  </a:schemeClr>
                </a:solidFill>
                <a:latin typeface="+mn-lt"/>
                <a:ea typeface="+mn-ea"/>
                <a:cs typeface="+mn-ea"/>
                <a:sym typeface="+mn-lt"/>
              </a:endParaRPr>
            </a:p>
          </p:txBody>
        </p:sp>
        <p:sp>
          <p:nvSpPr>
            <p:cNvPr id="69" name="Rectangle 5"/>
            <p:cNvSpPr/>
            <p:nvPr/>
          </p:nvSpPr>
          <p:spPr bwMode="auto">
            <a:xfrm>
              <a:off x="2135577" y="4977304"/>
              <a:ext cx="4027098" cy="907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mn-lt"/>
                  <a:ea typeface="+mn-ea"/>
                  <a:cs typeface="+mn-ea"/>
                  <a:sym typeface="+mn-lt"/>
                </a:rPr>
                <a:t>此处添加详细文本描述，建议与标题相关并符合整体语言风格，语言描述尽量简洁生动。尽量将每页幻灯片的字数控制在</a:t>
              </a:r>
              <a:r>
                <a:rPr lang="en-US" altLang="zh-CN" sz="1200" dirty="0">
                  <a:solidFill>
                    <a:schemeClr val="tx1">
                      <a:lumMod val="65000"/>
                      <a:lumOff val="35000"/>
                    </a:schemeClr>
                  </a:solidFill>
                  <a:latin typeface="+mn-lt"/>
                  <a:ea typeface="+mn-ea"/>
                  <a:cs typeface="+mn-ea"/>
                  <a:sym typeface="+mn-lt"/>
                </a:rPr>
                <a:t>200</a:t>
              </a:r>
              <a:r>
                <a:rPr lang="zh-CN" altLang="en-US" sz="1200" dirty="0">
                  <a:solidFill>
                    <a:schemeClr val="tx1">
                      <a:lumMod val="65000"/>
                      <a:lumOff val="35000"/>
                    </a:schemeClr>
                  </a:solidFill>
                  <a:latin typeface="+mn-lt"/>
                  <a:ea typeface="+mn-ea"/>
                  <a:cs typeface="+mn-ea"/>
                  <a:sym typeface="+mn-lt"/>
                </a:rPr>
                <a:t>字以内。</a:t>
              </a:r>
              <a:endParaRPr lang="en-US" altLang="zh-CN" sz="1200" dirty="0">
                <a:solidFill>
                  <a:schemeClr val="tx1">
                    <a:lumMod val="65000"/>
                    <a:lumOff val="35000"/>
                  </a:schemeClr>
                </a:solidFill>
                <a:latin typeface="+mn-lt"/>
                <a:ea typeface="+mn-ea"/>
                <a:cs typeface="+mn-ea"/>
                <a:sym typeface="+mn-lt"/>
              </a:endParaRPr>
            </a:p>
          </p:txBody>
        </p:sp>
      </p:grpSp>
      <p:grpSp>
        <p:nvGrpSpPr>
          <p:cNvPr id="70" name="组合 69"/>
          <p:cNvGrpSpPr/>
          <p:nvPr/>
        </p:nvGrpSpPr>
        <p:grpSpPr>
          <a:xfrm>
            <a:off x="6394769" y="1731074"/>
            <a:ext cx="600444" cy="3549370"/>
            <a:chOff x="6393975" y="1731074"/>
            <a:chExt cx="600444" cy="3549370"/>
          </a:xfrm>
        </p:grpSpPr>
        <p:sp>
          <p:nvSpPr>
            <p:cNvPr id="71" name="任意多边形 70"/>
            <p:cNvSpPr/>
            <p:nvPr/>
          </p:nvSpPr>
          <p:spPr bwMode="blackWhite">
            <a:xfrm>
              <a:off x="6393975" y="1731074"/>
              <a:ext cx="600444" cy="3549370"/>
            </a:xfrm>
            <a:custGeom>
              <a:avLst/>
              <a:gdLst>
                <a:gd name="connsiteX0" fmla="*/ 300222 w 600444"/>
                <a:gd name="connsiteY0" fmla="*/ 0 h 3549370"/>
                <a:gd name="connsiteX1" fmla="*/ 600444 w 600444"/>
                <a:gd name="connsiteY1" fmla="*/ 300222 h 3549370"/>
                <a:gd name="connsiteX2" fmla="*/ 468079 w 600444"/>
                <a:gd name="connsiteY2" fmla="*/ 549171 h 3549370"/>
                <a:gd name="connsiteX3" fmla="*/ 428714 w 600444"/>
                <a:gd name="connsiteY3" fmla="*/ 570538 h 3549370"/>
                <a:gd name="connsiteX4" fmla="*/ 428714 w 600444"/>
                <a:gd name="connsiteY4" fmla="*/ 1533984 h 3549370"/>
                <a:gd name="connsiteX5" fmla="*/ 468079 w 600444"/>
                <a:gd name="connsiteY5" fmla="*/ 1555350 h 3549370"/>
                <a:gd name="connsiteX6" fmla="*/ 600444 w 600444"/>
                <a:gd name="connsiteY6" fmla="*/ 1804299 h 3549370"/>
                <a:gd name="connsiteX7" fmla="*/ 468079 w 600444"/>
                <a:gd name="connsiteY7" fmla="*/ 2053248 h 3549370"/>
                <a:gd name="connsiteX8" fmla="*/ 428714 w 600444"/>
                <a:gd name="connsiteY8" fmla="*/ 2074615 h 3549370"/>
                <a:gd name="connsiteX9" fmla="*/ 428714 w 600444"/>
                <a:gd name="connsiteY9" fmla="*/ 2978833 h 3549370"/>
                <a:gd name="connsiteX10" fmla="*/ 468079 w 600444"/>
                <a:gd name="connsiteY10" fmla="*/ 3000199 h 3549370"/>
                <a:gd name="connsiteX11" fmla="*/ 600444 w 600444"/>
                <a:gd name="connsiteY11" fmla="*/ 3249148 h 3549370"/>
                <a:gd name="connsiteX12" fmla="*/ 300222 w 600444"/>
                <a:gd name="connsiteY12" fmla="*/ 3549370 h 3549370"/>
                <a:gd name="connsiteX13" fmla="*/ 0 w 600444"/>
                <a:gd name="connsiteY13" fmla="*/ 3249148 h 3549370"/>
                <a:gd name="connsiteX14" fmla="*/ 132365 w 600444"/>
                <a:gd name="connsiteY14" fmla="*/ 3000199 h 3549370"/>
                <a:gd name="connsiteX15" fmla="*/ 171730 w 600444"/>
                <a:gd name="connsiteY15" fmla="*/ 2978833 h 3549370"/>
                <a:gd name="connsiteX16" fmla="*/ 171730 w 600444"/>
                <a:gd name="connsiteY16" fmla="*/ 2074615 h 3549370"/>
                <a:gd name="connsiteX17" fmla="*/ 132365 w 600444"/>
                <a:gd name="connsiteY17" fmla="*/ 2053248 h 3549370"/>
                <a:gd name="connsiteX18" fmla="*/ 0 w 600444"/>
                <a:gd name="connsiteY18" fmla="*/ 1804299 h 3549370"/>
                <a:gd name="connsiteX19" fmla="*/ 132365 w 600444"/>
                <a:gd name="connsiteY19" fmla="*/ 1555350 h 3549370"/>
                <a:gd name="connsiteX20" fmla="*/ 171730 w 600444"/>
                <a:gd name="connsiteY20" fmla="*/ 1533984 h 3549370"/>
                <a:gd name="connsiteX21" fmla="*/ 171730 w 600444"/>
                <a:gd name="connsiteY21" fmla="*/ 570538 h 3549370"/>
                <a:gd name="connsiteX22" fmla="*/ 132365 w 600444"/>
                <a:gd name="connsiteY22" fmla="*/ 549171 h 3549370"/>
                <a:gd name="connsiteX23" fmla="*/ 0 w 600444"/>
                <a:gd name="connsiteY23" fmla="*/ 300222 h 3549370"/>
                <a:gd name="connsiteX24" fmla="*/ 300222 w 600444"/>
                <a:gd name="connsiteY24" fmla="*/ 0 h 354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00444" h="3549370">
                  <a:moveTo>
                    <a:pt x="300222" y="0"/>
                  </a:moveTo>
                  <a:cubicBezTo>
                    <a:pt x="466030" y="0"/>
                    <a:pt x="600444" y="134414"/>
                    <a:pt x="600444" y="300222"/>
                  </a:cubicBezTo>
                  <a:cubicBezTo>
                    <a:pt x="600444" y="403852"/>
                    <a:pt x="547939" y="495219"/>
                    <a:pt x="468079" y="549171"/>
                  </a:cubicBezTo>
                  <a:lnTo>
                    <a:pt x="428714" y="570538"/>
                  </a:lnTo>
                  <a:lnTo>
                    <a:pt x="428714" y="1533984"/>
                  </a:lnTo>
                  <a:lnTo>
                    <a:pt x="468079" y="1555350"/>
                  </a:lnTo>
                  <a:cubicBezTo>
                    <a:pt x="547939" y="1609302"/>
                    <a:pt x="600444" y="1700669"/>
                    <a:pt x="600444" y="1804299"/>
                  </a:cubicBezTo>
                  <a:cubicBezTo>
                    <a:pt x="600444" y="1907929"/>
                    <a:pt x="547939" y="1999296"/>
                    <a:pt x="468079" y="2053248"/>
                  </a:cubicBezTo>
                  <a:lnTo>
                    <a:pt x="428714" y="2074615"/>
                  </a:lnTo>
                  <a:lnTo>
                    <a:pt x="428714" y="2978833"/>
                  </a:lnTo>
                  <a:lnTo>
                    <a:pt x="468079" y="3000199"/>
                  </a:lnTo>
                  <a:cubicBezTo>
                    <a:pt x="547939" y="3054152"/>
                    <a:pt x="600444" y="3145518"/>
                    <a:pt x="600444" y="3249148"/>
                  </a:cubicBezTo>
                  <a:cubicBezTo>
                    <a:pt x="600444" y="3414956"/>
                    <a:pt x="466030" y="3549370"/>
                    <a:pt x="300222" y="3549370"/>
                  </a:cubicBezTo>
                  <a:cubicBezTo>
                    <a:pt x="134414" y="3549370"/>
                    <a:pt x="0" y="3414956"/>
                    <a:pt x="0" y="3249148"/>
                  </a:cubicBezTo>
                  <a:cubicBezTo>
                    <a:pt x="0" y="3145518"/>
                    <a:pt x="52505" y="3054152"/>
                    <a:pt x="132365" y="3000199"/>
                  </a:cubicBezTo>
                  <a:lnTo>
                    <a:pt x="171730" y="2978833"/>
                  </a:lnTo>
                  <a:lnTo>
                    <a:pt x="171730" y="2074615"/>
                  </a:lnTo>
                  <a:lnTo>
                    <a:pt x="132365" y="2053248"/>
                  </a:lnTo>
                  <a:cubicBezTo>
                    <a:pt x="52505" y="1999296"/>
                    <a:pt x="0" y="1907929"/>
                    <a:pt x="0" y="1804299"/>
                  </a:cubicBezTo>
                  <a:cubicBezTo>
                    <a:pt x="0" y="1700669"/>
                    <a:pt x="52505" y="1609302"/>
                    <a:pt x="132365" y="1555350"/>
                  </a:cubicBezTo>
                  <a:lnTo>
                    <a:pt x="171730" y="1533984"/>
                  </a:lnTo>
                  <a:lnTo>
                    <a:pt x="171730" y="570538"/>
                  </a:lnTo>
                  <a:lnTo>
                    <a:pt x="132365" y="549171"/>
                  </a:lnTo>
                  <a:cubicBezTo>
                    <a:pt x="52505" y="495219"/>
                    <a:pt x="0" y="403852"/>
                    <a:pt x="0" y="300222"/>
                  </a:cubicBezTo>
                  <a:cubicBezTo>
                    <a:pt x="0" y="134414"/>
                    <a:pt x="134414" y="0"/>
                    <a:pt x="300222" y="0"/>
                  </a:cubicBezTo>
                  <a:close/>
                </a:path>
              </a:pathLst>
            </a:custGeom>
            <a:solidFill>
              <a:schemeClr val="bg1">
                <a:lumMod val="9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65000"/>
                    <a:lumOff val="35000"/>
                  </a:schemeClr>
                </a:solidFill>
                <a:cs typeface="+mn-ea"/>
                <a:sym typeface="+mn-lt"/>
              </a:endParaRPr>
            </a:p>
          </p:txBody>
        </p:sp>
        <p:grpSp>
          <p:nvGrpSpPr>
            <p:cNvPr id="72" name="组合 71"/>
            <p:cNvGrpSpPr/>
            <p:nvPr/>
          </p:nvGrpSpPr>
          <p:grpSpPr>
            <a:xfrm>
              <a:off x="6461565" y="4740846"/>
              <a:ext cx="465264" cy="465265"/>
              <a:chOff x="6447927" y="4740846"/>
              <a:chExt cx="465264" cy="465265"/>
            </a:xfrm>
          </p:grpSpPr>
          <p:sp>
            <p:nvSpPr>
              <p:cNvPr id="79" name="椭圆 78"/>
              <p:cNvSpPr/>
              <p:nvPr/>
            </p:nvSpPr>
            <p:spPr>
              <a:xfrm flipH="1">
                <a:off x="6447927" y="4740846"/>
                <a:ext cx="465264" cy="465265"/>
              </a:xfrm>
              <a:prstGeom prst="ellipse">
                <a:avLst/>
              </a:prstGeom>
              <a:solidFill>
                <a:srgbClr val="276F8B"/>
              </a:solidFill>
              <a:ln w="28575" cap="flat">
                <a:solidFill>
                  <a:schemeClr val="bg1"/>
                </a:soli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a:solidFill>
                    <a:schemeClr val="tx1">
                      <a:lumMod val="65000"/>
                      <a:lumOff val="35000"/>
                    </a:schemeClr>
                  </a:solidFill>
                  <a:latin typeface="+mn-lt"/>
                  <a:ea typeface="+mn-ea"/>
                  <a:cs typeface="+mn-ea"/>
                  <a:sym typeface="+mn-lt"/>
                </a:endParaRPr>
              </a:p>
            </p:txBody>
          </p:sp>
          <p:sp>
            <p:nvSpPr>
              <p:cNvPr id="80" name="KSO_Shape"/>
              <p:cNvSpPr/>
              <p:nvPr/>
            </p:nvSpPr>
            <p:spPr bwMode="auto">
              <a:xfrm>
                <a:off x="6540262" y="4855228"/>
                <a:ext cx="280594" cy="217460"/>
              </a:xfrm>
              <a:custGeom>
                <a:avLst/>
                <a:gdLst>
                  <a:gd name="T0" fmla="*/ 2017136 w 3240087"/>
                  <a:gd name="T1" fmla="*/ 1939157 h 2513013"/>
                  <a:gd name="T2" fmla="*/ 792729 w 3240087"/>
                  <a:gd name="T3" fmla="*/ 1060450 h 2513013"/>
                  <a:gd name="T4" fmla="*/ 1301750 w 3240087"/>
                  <a:gd name="T5" fmla="*/ 2513013 h 2513013"/>
                  <a:gd name="T6" fmla="*/ 1554331 w 3240087"/>
                  <a:gd name="T7" fmla="*/ 753428 h 2513013"/>
                  <a:gd name="T8" fmla="*/ 1460048 w 3240087"/>
                  <a:gd name="T9" fmla="*/ 768668 h 2513013"/>
                  <a:gd name="T10" fmla="*/ 1385130 w 3240087"/>
                  <a:gd name="T11" fmla="*/ 795338 h 2513013"/>
                  <a:gd name="T12" fmla="*/ 1329893 w 3240087"/>
                  <a:gd name="T13" fmla="*/ 833438 h 2513013"/>
                  <a:gd name="T14" fmla="*/ 1294022 w 3240087"/>
                  <a:gd name="T15" fmla="*/ 883285 h 2513013"/>
                  <a:gd name="T16" fmla="*/ 1277514 w 3240087"/>
                  <a:gd name="T17" fmla="*/ 944880 h 2513013"/>
                  <a:gd name="T18" fmla="*/ 1278784 w 3240087"/>
                  <a:gd name="T19" fmla="*/ 999173 h 2513013"/>
                  <a:gd name="T20" fmla="*/ 1289577 w 3240087"/>
                  <a:gd name="T21" fmla="*/ 1043940 h 2513013"/>
                  <a:gd name="T22" fmla="*/ 1309259 w 3240087"/>
                  <a:gd name="T23" fmla="*/ 1084263 h 2513013"/>
                  <a:gd name="T24" fmla="*/ 1365448 w 3240087"/>
                  <a:gd name="T25" fmla="*/ 1148715 h 2513013"/>
                  <a:gd name="T26" fmla="*/ 1452112 w 3240087"/>
                  <a:gd name="T27" fmla="*/ 1200786 h 2513013"/>
                  <a:gd name="T28" fmla="*/ 1598774 w 3240087"/>
                  <a:gd name="T29" fmla="*/ 1275081 h 2513013"/>
                  <a:gd name="T30" fmla="*/ 1631472 w 3240087"/>
                  <a:gd name="T31" fmla="*/ 1300163 h 2513013"/>
                  <a:gd name="T32" fmla="*/ 1648614 w 3240087"/>
                  <a:gd name="T33" fmla="*/ 1327786 h 2513013"/>
                  <a:gd name="T34" fmla="*/ 1658455 w 3240087"/>
                  <a:gd name="T35" fmla="*/ 1403668 h 2513013"/>
                  <a:gd name="T36" fmla="*/ 1653376 w 3240087"/>
                  <a:gd name="T37" fmla="*/ 1450658 h 2513013"/>
                  <a:gd name="T38" fmla="*/ 1632741 w 3240087"/>
                  <a:gd name="T39" fmla="*/ 1471931 h 2513013"/>
                  <a:gd name="T40" fmla="*/ 1595917 w 3240087"/>
                  <a:gd name="T41" fmla="*/ 1477328 h 2513013"/>
                  <a:gd name="T42" fmla="*/ 1572426 w 3240087"/>
                  <a:gd name="T43" fmla="*/ 1469708 h 2513013"/>
                  <a:gd name="T44" fmla="*/ 1562902 w 3240087"/>
                  <a:gd name="T45" fmla="*/ 1457008 h 2513013"/>
                  <a:gd name="T46" fmla="*/ 1555601 w 3240087"/>
                  <a:gd name="T47" fmla="*/ 1406208 h 2513013"/>
                  <a:gd name="T48" fmla="*/ 1280689 w 3240087"/>
                  <a:gd name="T49" fmla="*/ 1341121 h 2513013"/>
                  <a:gd name="T50" fmla="*/ 1292117 w 3240087"/>
                  <a:gd name="T51" fmla="*/ 1434783 h 2513013"/>
                  <a:gd name="T52" fmla="*/ 1312751 w 3240087"/>
                  <a:gd name="T53" fmla="*/ 1484313 h 2513013"/>
                  <a:gd name="T54" fmla="*/ 1334655 w 3240087"/>
                  <a:gd name="T55" fmla="*/ 1514158 h 2513013"/>
                  <a:gd name="T56" fmla="*/ 1362591 w 3240087"/>
                  <a:gd name="T57" fmla="*/ 1538288 h 2513013"/>
                  <a:gd name="T58" fmla="*/ 1427986 w 3240087"/>
                  <a:gd name="T59" fmla="*/ 1573848 h 2513013"/>
                  <a:gd name="T60" fmla="*/ 1500999 w 3240087"/>
                  <a:gd name="T61" fmla="*/ 1596073 h 2513013"/>
                  <a:gd name="T62" fmla="*/ 1680359 w 3240087"/>
                  <a:gd name="T63" fmla="*/ 1684973 h 2513013"/>
                  <a:gd name="T64" fmla="*/ 1761626 w 3240087"/>
                  <a:gd name="T65" fmla="*/ 1591628 h 2513013"/>
                  <a:gd name="T66" fmla="*/ 1840672 w 3240087"/>
                  <a:gd name="T67" fmla="*/ 1562101 h 2513013"/>
                  <a:gd name="T68" fmla="*/ 1900035 w 3240087"/>
                  <a:gd name="T69" fmla="*/ 1518286 h 2513013"/>
                  <a:gd name="T70" fmla="*/ 1939716 w 3240087"/>
                  <a:gd name="T71" fmla="*/ 1461136 h 2513013"/>
                  <a:gd name="T72" fmla="*/ 1959398 w 3240087"/>
                  <a:gd name="T73" fmla="*/ 1390333 h 2513013"/>
                  <a:gd name="T74" fmla="*/ 1960350 w 3240087"/>
                  <a:gd name="T75" fmla="*/ 1316038 h 2513013"/>
                  <a:gd name="T76" fmla="*/ 1951779 w 3240087"/>
                  <a:gd name="T77" fmla="*/ 1271271 h 2513013"/>
                  <a:gd name="T78" fmla="*/ 1935907 w 3240087"/>
                  <a:gd name="T79" fmla="*/ 1232536 h 2513013"/>
                  <a:gd name="T80" fmla="*/ 1890194 w 3240087"/>
                  <a:gd name="T81" fmla="*/ 1173798 h 2513013"/>
                  <a:gd name="T82" fmla="*/ 1817180 w 3240087"/>
                  <a:gd name="T83" fmla="*/ 1128078 h 2513013"/>
                  <a:gd name="T84" fmla="*/ 1674327 w 3240087"/>
                  <a:gd name="T85" fmla="*/ 1059180 h 2513013"/>
                  <a:gd name="T86" fmla="*/ 1581949 w 3240087"/>
                  <a:gd name="T87" fmla="*/ 1008380 h 2513013"/>
                  <a:gd name="T88" fmla="*/ 1566394 w 3240087"/>
                  <a:gd name="T89" fmla="*/ 989013 h 2513013"/>
                  <a:gd name="T90" fmla="*/ 1557823 w 3240087"/>
                  <a:gd name="T91" fmla="*/ 962025 h 2513013"/>
                  <a:gd name="T92" fmla="*/ 1557823 w 3240087"/>
                  <a:gd name="T93" fmla="*/ 918528 h 2513013"/>
                  <a:gd name="T94" fmla="*/ 1572108 w 3240087"/>
                  <a:gd name="T95" fmla="*/ 890905 h 2513013"/>
                  <a:gd name="T96" fmla="*/ 1600361 w 3240087"/>
                  <a:gd name="T97" fmla="*/ 879793 h 2513013"/>
                  <a:gd name="T98" fmla="*/ 1636551 w 3240087"/>
                  <a:gd name="T99" fmla="*/ 886143 h 2513013"/>
                  <a:gd name="T100" fmla="*/ 1649249 w 3240087"/>
                  <a:gd name="T101" fmla="*/ 901700 h 2513013"/>
                  <a:gd name="T102" fmla="*/ 1656233 w 3240087"/>
                  <a:gd name="T103" fmla="*/ 956310 h 2513013"/>
                  <a:gd name="T104" fmla="*/ 1932732 w 3240087"/>
                  <a:gd name="T105" fmla="*/ 964883 h 2513013"/>
                  <a:gd name="T106" fmla="*/ 1923844 w 3240087"/>
                  <a:gd name="T107" fmla="*/ 900748 h 2513013"/>
                  <a:gd name="T108" fmla="*/ 1897495 w 3240087"/>
                  <a:gd name="T109" fmla="*/ 847725 h 2513013"/>
                  <a:gd name="T110" fmla="*/ 1853370 w 3240087"/>
                  <a:gd name="T111" fmla="*/ 806450 h 2513013"/>
                  <a:gd name="T112" fmla="*/ 1790832 w 3240087"/>
                  <a:gd name="T113" fmla="*/ 775970 h 2513013"/>
                  <a:gd name="T114" fmla="*/ 1710834 w 3240087"/>
                  <a:gd name="T115" fmla="*/ 757238 h 2513013"/>
                  <a:gd name="T116" fmla="*/ 2640012 w 3240087"/>
                  <a:gd name="T117" fmla="*/ 871220 h 2513013"/>
                  <a:gd name="T118" fmla="*/ 1619408 w 3240087"/>
                  <a:gd name="T119" fmla="*/ 0 h 2513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40087" h="2513013">
                    <a:moveTo>
                      <a:pt x="2446710" y="1060450"/>
                    </a:moveTo>
                    <a:lnTo>
                      <a:pt x="3240087" y="1736769"/>
                    </a:lnTo>
                    <a:lnTo>
                      <a:pt x="2830848" y="1736769"/>
                    </a:lnTo>
                    <a:lnTo>
                      <a:pt x="2956352" y="2513013"/>
                    </a:lnTo>
                    <a:lnTo>
                      <a:pt x="1936750" y="2513013"/>
                    </a:lnTo>
                    <a:lnTo>
                      <a:pt x="2017136" y="1939157"/>
                    </a:lnTo>
                    <a:lnTo>
                      <a:pt x="2275453" y="1939157"/>
                    </a:lnTo>
                    <a:lnTo>
                      <a:pt x="2351708" y="1939157"/>
                    </a:lnTo>
                    <a:lnTo>
                      <a:pt x="2338681" y="1859852"/>
                    </a:lnTo>
                    <a:lnTo>
                      <a:pt x="2238278" y="1237778"/>
                    </a:lnTo>
                    <a:lnTo>
                      <a:pt x="2446710" y="1060450"/>
                    </a:lnTo>
                    <a:close/>
                    <a:moveTo>
                      <a:pt x="792729" y="1060450"/>
                    </a:moveTo>
                    <a:lnTo>
                      <a:pt x="988531" y="1227309"/>
                    </a:lnTo>
                    <a:lnTo>
                      <a:pt x="899991" y="1861120"/>
                    </a:lnTo>
                    <a:lnTo>
                      <a:pt x="889201" y="1939157"/>
                    </a:lnTo>
                    <a:lnTo>
                      <a:pt x="963460" y="1939157"/>
                    </a:lnTo>
                    <a:lnTo>
                      <a:pt x="1209085" y="1939157"/>
                    </a:lnTo>
                    <a:lnTo>
                      <a:pt x="1301750" y="2513013"/>
                    </a:lnTo>
                    <a:lnTo>
                      <a:pt x="283389" y="2513013"/>
                    </a:lnTo>
                    <a:lnTo>
                      <a:pt x="391604" y="1736769"/>
                    </a:lnTo>
                    <a:lnTo>
                      <a:pt x="0" y="1736769"/>
                    </a:lnTo>
                    <a:lnTo>
                      <a:pt x="792729" y="1060450"/>
                    </a:lnTo>
                    <a:close/>
                    <a:moveTo>
                      <a:pt x="1554331" y="686118"/>
                    </a:moveTo>
                    <a:lnTo>
                      <a:pt x="1554331" y="753428"/>
                    </a:lnTo>
                    <a:lnTo>
                      <a:pt x="1537189" y="755015"/>
                    </a:lnTo>
                    <a:lnTo>
                      <a:pt x="1520681" y="757238"/>
                    </a:lnTo>
                    <a:lnTo>
                      <a:pt x="1504491" y="759778"/>
                    </a:lnTo>
                    <a:lnTo>
                      <a:pt x="1489254" y="762318"/>
                    </a:lnTo>
                    <a:lnTo>
                      <a:pt x="1474334" y="765175"/>
                    </a:lnTo>
                    <a:lnTo>
                      <a:pt x="1460048" y="768668"/>
                    </a:lnTo>
                    <a:lnTo>
                      <a:pt x="1446080" y="772160"/>
                    </a:lnTo>
                    <a:lnTo>
                      <a:pt x="1432747" y="776288"/>
                    </a:lnTo>
                    <a:lnTo>
                      <a:pt x="1420049" y="780415"/>
                    </a:lnTo>
                    <a:lnTo>
                      <a:pt x="1407986" y="785178"/>
                    </a:lnTo>
                    <a:lnTo>
                      <a:pt x="1396241" y="789940"/>
                    </a:lnTo>
                    <a:lnTo>
                      <a:pt x="1385130" y="795338"/>
                    </a:lnTo>
                    <a:lnTo>
                      <a:pt x="1374654" y="800735"/>
                    </a:lnTo>
                    <a:lnTo>
                      <a:pt x="1364496" y="806768"/>
                    </a:lnTo>
                    <a:lnTo>
                      <a:pt x="1354972" y="813118"/>
                    </a:lnTo>
                    <a:lnTo>
                      <a:pt x="1345766" y="819468"/>
                    </a:lnTo>
                    <a:lnTo>
                      <a:pt x="1337512" y="826453"/>
                    </a:lnTo>
                    <a:lnTo>
                      <a:pt x="1329893" y="833438"/>
                    </a:lnTo>
                    <a:lnTo>
                      <a:pt x="1322592" y="841375"/>
                    </a:lnTo>
                    <a:lnTo>
                      <a:pt x="1315608" y="848995"/>
                    </a:lnTo>
                    <a:lnTo>
                      <a:pt x="1309259" y="857250"/>
                    </a:lnTo>
                    <a:lnTo>
                      <a:pt x="1303863" y="865505"/>
                    </a:lnTo>
                    <a:lnTo>
                      <a:pt x="1298466" y="874395"/>
                    </a:lnTo>
                    <a:lnTo>
                      <a:pt x="1294022" y="883285"/>
                    </a:lnTo>
                    <a:lnTo>
                      <a:pt x="1289895" y="892810"/>
                    </a:lnTo>
                    <a:lnTo>
                      <a:pt x="1286403" y="902653"/>
                    </a:lnTo>
                    <a:lnTo>
                      <a:pt x="1283546" y="912813"/>
                    </a:lnTo>
                    <a:lnTo>
                      <a:pt x="1281006" y="922973"/>
                    </a:lnTo>
                    <a:lnTo>
                      <a:pt x="1279101" y="933768"/>
                    </a:lnTo>
                    <a:lnTo>
                      <a:pt x="1277514" y="944880"/>
                    </a:lnTo>
                    <a:lnTo>
                      <a:pt x="1276879" y="955993"/>
                    </a:lnTo>
                    <a:lnTo>
                      <a:pt x="1276562" y="967423"/>
                    </a:lnTo>
                    <a:lnTo>
                      <a:pt x="1276562" y="975678"/>
                    </a:lnTo>
                    <a:lnTo>
                      <a:pt x="1277197" y="983615"/>
                    </a:lnTo>
                    <a:lnTo>
                      <a:pt x="1277514" y="991553"/>
                    </a:lnTo>
                    <a:lnTo>
                      <a:pt x="1278784" y="999173"/>
                    </a:lnTo>
                    <a:lnTo>
                      <a:pt x="1279736" y="1006793"/>
                    </a:lnTo>
                    <a:lnTo>
                      <a:pt x="1281006" y="1014413"/>
                    </a:lnTo>
                    <a:lnTo>
                      <a:pt x="1282911" y="1021715"/>
                    </a:lnTo>
                    <a:lnTo>
                      <a:pt x="1284815" y="1029335"/>
                    </a:lnTo>
                    <a:lnTo>
                      <a:pt x="1287038" y="1036638"/>
                    </a:lnTo>
                    <a:lnTo>
                      <a:pt x="1289577" y="1043940"/>
                    </a:lnTo>
                    <a:lnTo>
                      <a:pt x="1292117" y="1050925"/>
                    </a:lnTo>
                    <a:lnTo>
                      <a:pt x="1294974" y="1057910"/>
                    </a:lnTo>
                    <a:lnTo>
                      <a:pt x="1298148" y="1064260"/>
                    </a:lnTo>
                    <a:lnTo>
                      <a:pt x="1301640" y="1070928"/>
                    </a:lnTo>
                    <a:lnTo>
                      <a:pt x="1305450" y="1077595"/>
                    </a:lnTo>
                    <a:lnTo>
                      <a:pt x="1309259" y="1084263"/>
                    </a:lnTo>
                    <a:lnTo>
                      <a:pt x="1317830" y="1096963"/>
                    </a:lnTo>
                    <a:lnTo>
                      <a:pt x="1326719" y="1108710"/>
                    </a:lnTo>
                    <a:lnTo>
                      <a:pt x="1335925" y="1119823"/>
                    </a:lnTo>
                    <a:lnTo>
                      <a:pt x="1345131" y="1129983"/>
                    </a:lnTo>
                    <a:lnTo>
                      <a:pt x="1355290" y="1139825"/>
                    </a:lnTo>
                    <a:lnTo>
                      <a:pt x="1365448" y="1148715"/>
                    </a:lnTo>
                    <a:lnTo>
                      <a:pt x="1376241" y="1156653"/>
                    </a:lnTo>
                    <a:lnTo>
                      <a:pt x="1387352" y="1164273"/>
                    </a:lnTo>
                    <a:lnTo>
                      <a:pt x="1400050" y="1171893"/>
                    </a:lnTo>
                    <a:lnTo>
                      <a:pt x="1414970" y="1180466"/>
                    </a:lnTo>
                    <a:lnTo>
                      <a:pt x="1432430" y="1189991"/>
                    </a:lnTo>
                    <a:lnTo>
                      <a:pt x="1452112" y="1200786"/>
                    </a:lnTo>
                    <a:lnTo>
                      <a:pt x="1474968" y="1212216"/>
                    </a:lnTo>
                    <a:lnTo>
                      <a:pt x="1500047" y="1224916"/>
                    </a:lnTo>
                    <a:lnTo>
                      <a:pt x="1557506" y="1253173"/>
                    </a:lnTo>
                    <a:lnTo>
                      <a:pt x="1575283" y="1262063"/>
                    </a:lnTo>
                    <a:lnTo>
                      <a:pt x="1591473" y="1270953"/>
                    </a:lnTo>
                    <a:lnTo>
                      <a:pt x="1598774" y="1275081"/>
                    </a:lnTo>
                    <a:lnTo>
                      <a:pt x="1605441" y="1279208"/>
                    </a:lnTo>
                    <a:lnTo>
                      <a:pt x="1611472" y="1283336"/>
                    </a:lnTo>
                    <a:lnTo>
                      <a:pt x="1617186" y="1287463"/>
                    </a:lnTo>
                    <a:lnTo>
                      <a:pt x="1622265" y="1291591"/>
                    </a:lnTo>
                    <a:lnTo>
                      <a:pt x="1627345" y="1296036"/>
                    </a:lnTo>
                    <a:lnTo>
                      <a:pt x="1631472" y="1300163"/>
                    </a:lnTo>
                    <a:lnTo>
                      <a:pt x="1635281" y="1303973"/>
                    </a:lnTo>
                    <a:lnTo>
                      <a:pt x="1638773" y="1307783"/>
                    </a:lnTo>
                    <a:lnTo>
                      <a:pt x="1641630" y="1311911"/>
                    </a:lnTo>
                    <a:lnTo>
                      <a:pt x="1643535" y="1315721"/>
                    </a:lnTo>
                    <a:lnTo>
                      <a:pt x="1645757" y="1319531"/>
                    </a:lnTo>
                    <a:lnTo>
                      <a:pt x="1648614" y="1327786"/>
                    </a:lnTo>
                    <a:lnTo>
                      <a:pt x="1651471" y="1337311"/>
                    </a:lnTo>
                    <a:lnTo>
                      <a:pt x="1653376" y="1348106"/>
                    </a:lnTo>
                    <a:lnTo>
                      <a:pt x="1655280" y="1360171"/>
                    </a:lnTo>
                    <a:lnTo>
                      <a:pt x="1656868" y="1373188"/>
                    </a:lnTo>
                    <a:lnTo>
                      <a:pt x="1657502" y="1388111"/>
                    </a:lnTo>
                    <a:lnTo>
                      <a:pt x="1658455" y="1403668"/>
                    </a:lnTo>
                    <a:lnTo>
                      <a:pt x="1658772" y="1420813"/>
                    </a:lnTo>
                    <a:lnTo>
                      <a:pt x="1658455" y="1427798"/>
                    </a:lnTo>
                    <a:lnTo>
                      <a:pt x="1657502" y="1434148"/>
                    </a:lnTo>
                    <a:lnTo>
                      <a:pt x="1656550" y="1439863"/>
                    </a:lnTo>
                    <a:lnTo>
                      <a:pt x="1655280" y="1445578"/>
                    </a:lnTo>
                    <a:lnTo>
                      <a:pt x="1653376" y="1450658"/>
                    </a:lnTo>
                    <a:lnTo>
                      <a:pt x="1650836" y="1455421"/>
                    </a:lnTo>
                    <a:lnTo>
                      <a:pt x="1648296" y="1459548"/>
                    </a:lnTo>
                    <a:lnTo>
                      <a:pt x="1645122" y="1463358"/>
                    </a:lnTo>
                    <a:lnTo>
                      <a:pt x="1641630" y="1466851"/>
                    </a:lnTo>
                    <a:lnTo>
                      <a:pt x="1637503" y="1469708"/>
                    </a:lnTo>
                    <a:lnTo>
                      <a:pt x="1632741" y="1471931"/>
                    </a:lnTo>
                    <a:lnTo>
                      <a:pt x="1627980" y="1474153"/>
                    </a:lnTo>
                    <a:lnTo>
                      <a:pt x="1622265" y="1475423"/>
                    </a:lnTo>
                    <a:lnTo>
                      <a:pt x="1616869" y="1477011"/>
                    </a:lnTo>
                    <a:lnTo>
                      <a:pt x="1610520" y="1477646"/>
                    </a:lnTo>
                    <a:lnTo>
                      <a:pt x="1603536" y="1477646"/>
                    </a:lnTo>
                    <a:lnTo>
                      <a:pt x="1595917" y="1477328"/>
                    </a:lnTo>
                    <a:lnTo>
                      <a:pt x="1588933" y="1476693"/>
                    </a:lnTo>
                    <a:lnTo>
                      <a:pt x="1582584" y="1474788"/>
                    </a:lnTo>
                    <a:lnTo>
                      <a:pt x="1579727" y="1473836"/>
                    </a:lnTo>
                    <a:lnTo>
                      <a:pt x="1577188" y="1472566"/>
                    </a:lnTo>
                    <a:lnTo>
                      <a:pt x="1574648" y="1471296"/>
                    </a:lnTo>
                    <a:lnTo>
                      <a:pt x="1572426" y="1469708"/>
                    </a:lnTo>
                    <a:lnTo>
                      <a:pt x="1570521" y="1467803"/>
                    </a:lnTo>
                    <a:lnTo>
                      <a:pt x="1568299" y="1466216"/>
                    </a:lnTo>
                    <a:lnTo>
                      <a:pt x="1566712" y="1463993"/>
                    </a:lnTo>
                    <a:lnTo>
                      <a:pt x="1565124" y="1461771"/>
                    </a:lnTo>
                    <a:lnTo>
                      <a:pt x="1563855" y="1459548"/>
                    </a:lnTo>
                    <a:lnTo>
                      <a:pt x="1562902" y="1457008"/>
                    </a:lnTo>
                    <a:lnTo>
                      <a:pt x="1561632" y="1454151"/>
                    </a:lnTo>
                    <a:lnTo>
                      <a:pt x="1560680" y="1450976"/>
                    </a:lnTo>
                    <a:lnTo>
                      <a:pt x="1559093" y="1442721"/>
                    </a:lnTo>
                    <a:lnTo>
                      <a:pt x="1557506" y="1432561"/>
                    </a:lnTo>
                    <a:lnTo>
                      <a:pt x="1556553" y="1420496"/>
                    </a:lnTo>
                    <a:lnTo>
                      <a:pt x="1555601" y="1406208"/>
                    </a:lnTo>
                    <a:lnTo>
                      <a:pt x="1554649" y="1390016"/>
                    </a:lnTo>
                    <a:lnTo>
                      <a:pt x="1554331" y="1371918"/>
                    </a:lnTo>
                    <a:lnTo>
                      <a:pt x="1554331" y="1351598"/>
                    </a:lnTo>
                    <a:lnTo>
                      <a:pt x="1554331" y="1300163"/>
                    </a:lnTo>
                    <a:lnTo>
                      <a:pt x="1280689" y="1300163"/>
                    </a:lnTo>
                    <a:lnTo>
                      <a:pt x="1280689" y="1341121"/>
                    </a:lnTo>
                    <a:lnTo>
                      <a:pt x="1281006" y="1358266"/>
                    </a:lnTo>
                    <a:lnTo>
                      <a:pt x="1281641" y="1375093"/>
                    </a:lnTo>
                    <a:lnTo>
                      <a:pt x="1283546" y="1390968"/>
                    </a:lnTo>
                    <a:lnTo>
                      <a:pt x="1285450" y="1406208"/>
                    </a:lnTo>
                    <a:lnTo>
                      <a:pt x="1288625" y="1420813"/>
                    </a:lnTo>
                    <a:lnTo>
                      <a:pt x="1292117" y="1434783"/>
                    </a:lnTo>
                    <a:lnTo>
                      <a:pt x="1296561" y="1448436"/>
                    </a:lnTo>
                    <a:lnTo>
                      <a:pt x="1301005" y="1460818"/>
                    </a:lnTo>
                    <a:lnTo>
                      <a:pt x="1303863" y="1466851"/>
                    </a:lnTo>
                    <a:lnTo>
                      <a:pt x="1306402" y="1472566"/>
                    </a:lnTo>
                    <a:lnTo>
                      <a:pt x="1309577" y="1478598"/>
                    </a:lnTo>
                    <a:lnTo>
                      <a:pt x="1312751" y="1484313"/>
                    </a:lnTo>
                    <a:lnTo>
                      <a:pt x="1315926" y="1489393"/>
                    </a:lnTo>
                    <a:lnTo>
                      <a:pt x="1319418" y="1494791"/>
                    </a:lnTo>
                    <a:lnTo>
                      <a:pt x="1322910" y="1499871"/>
                    </a:lnTo>
                    <a:lnTo>
                      <a:pt x="1326719" y="1504951"/>
                    </a:lnTo>
                    <a:lnTo>
                      <a:pt x="1330528" y="1509713"/>
                    </a:lnTo>
                    <a:lnTo>
                      <a:pt x="1334655" y="1514158"/>
                    </a:lnTo>
                    <a:lnTo>
                      <a:pt x="1339100" y="1518603"/>
                    </a:lnTo>
                    <a:lnTo>
                      <a:pt x="1343544" y="1523048"/>
                    </a:lnTo>
                    <a:lnTo>
                      <a:pt x="1347988" y="1527176"/>
                    </a:lnTo>
                    <a:lnTo>
                      <a:pt x="1352432" y="1530986"/>
                    </a:lnTo>
                    <a:lnTo>
                      <a:pt x="1357512" y="1534796"/>
                    </a:lnTo>
                    <a:lnTo>
                      <a:pt x="1362591" y="1538288"/>
                    </a:lnTo>
                    <a:lnTo>
                      <a:pt x="1372749" y="1545273"/>
                    </a:lnTo>
                    <a:lnTo>
                      <a:pt x="1383543" y="1551941"/>
                    </a:lnTo>
                    <a:lnTo>
                      <a:pt x="1394336" y="1557656"/>
                    </a:lnTo>
                    <a:lnTo>
                      <a:pt x="1405129" y="1563688"/>
                    </a:lnTo>
                    <a:lnTo>
                      <a:pt x="1416240" y="1569086"/>
                    </a:lnTo>
                    <a:lnTo>
                      <a:pt x="1427986" y="1573848"/>
                    </a:lnTo>
                    <a:lnTo>
                      <a:pt x="1439731" y="1578611"/>
                    </a:lnTo>
                    <a:lnTo>
                      <a:pt x="1451477" y="1583056"/>
                    </a:lnTo>
                    <a:lnTo>
                      <a:pt x="1463540" y="1586866"/>
                    </a:lnTo>
                    <a:lnTo>
                      <a:pt x="1475921" y="1590358"/>
                    </a:lnTo>
                    <a:lnTo>
                      <a:pt x="1488619" y="1593216"/>
                    </a:lnTo>
                    <a:lnTo>
                      <a:pt x="1500999" y="1596073"/>
                    </a:lnTo>
                    <a:lnTo>
                      <a:pt x="1514015" y="1598613"/>
                    </a:lnTo>
                    <a:lnTo>
                      <a:pt x="1527348" y="1600201"/>
                    </a:lnTo>
                    <a:lnTo>
                      <a:pt x="1540363" y="1602106"/>
                    </a:lnTo>
                    <a:lnTo>
                      <a:pt x="1554331" y="1603058"/>
                    </a:lnTo>
                    <a:lnTo>
                      <a:pt x="1554331" y="1684973"/>
                    </a:lnTo>
                    <a:lnTo>
                      <a:pt x="1680359" y="1684973"/>
                    </a:lnTo>
                    <a:lnTo>
                      <a:pt x="1680359" y="1605916"/>
                    </a:lnTo>
                    <a:lnTo>
                      <a:pt x="1697819" y="1603693"/>
                    </a:lnTo>
                    <a:lnTo>
                      <a:pt x="1714326" y="1601471"/>
                    </a:lnTo>
                    <a:lnTo>
                      <a:pt x="1730516" y="1598613"/>
                    </a:lnTo>
                    <a:lnTo>
                      <a:pt x="1746071" y="1595121"/>
                    </a:lnTo>
                    <a:lnTo>
                      <a:pt x="1761626" y="1591628"/>
                    </a:lnTo>
                    <a:lnTo>
                      <a:pt x="1775912" y="1587818"/>
                    </a:lnTo>
                    <a:lnTo>
                      <a:pt x="1790197" y="1583373"/>
                    </a:lnTo>
                    <a:lnTo>
                      <a:pt x="1803212" y="1578293"/>
                    </a:lnTo>
                    <a:lnTo>
                      <a:pt x="1816228" y="1573531"/>
                    </a:lnTo>
                    <a:lnTo>
                      <a:pt x="1828926" y="1567816"/>
                    </a:lnTo>
                    <a:lnTo>
                      <a:pt x="1840672" y="1562101"/>
                    </a:lnTo>
                    <a:lnTo>
                      <a:pt x="1851782" y="1555751"/>
                    </a:lnTo>
                    <a:lnTo>
                      <a:pt x="1862576" y="1549083"/>
                    </a:lnTo>
                    <a:lnTo>
                      <a:pt x="1872734" y="1541781"/>
                    </a:lnTo>
                    <a:lnTo>
                      <a:pt x="1882575" y="1534478"/>
                    </a:lnTo>
                    <a:lnTo>
                      <a:pt x="1891464" y="1526858"/>
                    </a:lnTo>
                    <a:lnTo>
                      <a:pt x="1900035" y="1518286"/>
                    </a:lnTo>
                    <a:lnTo>
                      <a:pt x="1907971" y="1510031"/>
                    </a:lnTo>
                    <a:lnTo>
                      <a:pt x="1915590" y="1500823"/>
                    </a:lnTo>
                    <a:lnTo>
                      <a:pt x="1922256" y="1491616"/>
                    </a:lnTo>
                    <a:lnTo>
                      <a:pt x="1928605" y="1481773"/>
                    </a:lnTo>
                    <a:lnTo>
                      <a:pt x="1934319" y="1471613"/>
                    </a:lnTo>
                    <a:lnTo>
                      <a:pt x="1939716" y="1461136"/>
                    </a:lnTo>
                    <a:lnTo>
                      <a:pt x="1944160" y="1450341"/>
                    </a:lnTo>
                    <a:lnTo>
                      <a:pt x="1948287" y="1439228"/>
                    </a:lnTo>
                    <a:lnTo>
                      <a:pt x="1951779" y="1427798"/>
                    </a:lnTo>
                    <a:lnTo>
                      <a:pt x="1954954" y="1415416"/>
                    </a:lnTo>
                    <a:lnTo>
                      <a:pt x="1957493" y="1403351"/>
                    </a:lnTo>
                    <a:lnTo>
                      <a:pt x="1959398" y="1390333"/>
                    </a:lnTo>
                    <a:lnTo>
                      <a:pt x="1960985" y="1377633"/>
                    </a:lnTo>
                    <a:lnTo>
                      <a:pt x="1961620" y="1363981"/>
                    </a:lnTo>
                    <a:lnTo>
                      <a:pt x="1961938" y="1350011"/>
                    </a:lnTo>
                    <a:lnTo>
                      <a:pt x="1961620" y="1332866"/>
                    </a:lnTo>
                    <a:lnTo>
                      <a:pt x="1960985" y="1324611"/>
                    </a:lnTo>
                    <a:lnTo>
                      <a:pt x="1960350" y="1316038"/>
                    </a:lnTo>
                    <a:lnTo>
                      <a:pt x="1959398" y="1308418"/>
                    </a:lnTo>
                    <a:lnTo>
                      <a:pt x="1958128" y="1300481"/>
                    </a:lnTo>
                    <a:lnTo>
                      <a:pt x="1957176" y="1292861"/>
                    </a:lnTo>
                    <a:lnTo>
                      <a:pt x="1955271" y="1285558"/>
                    </a:lnTo>
                    <a:lnTo>
                      <a:pt x="1953684" y="1278256"/>
                    </a:lnTo>
                    <a:lnTo>
                      <a:pt x="1951779" y="1271271"/>
                    </a:lnTo>
                    <a:lnTo>
                      <a:pt x="1949875" y="1264286"/>
                    </a:lnTo>
                    <a:lnTo>
                      <a:pt x="1947335" y="1257618"/>
                    </a:lnTo>
                    <a:lnTo>
                      <a:pt x="1944795" y="1250951"/>
                    </a:lnTo>
                    <a:lnTo>
                      <a:pt x="1942256" y="1244601"/>
                    </a:lnTo>
                    <a:lnTo>
                      <a:pt x="1939081" y="1238251"/>
                    </a:lnTo>
                    <a:lnTo>
                      <a:pt x="1935907" y="1232536"/>
                    </a:lnTo>
                    <a:lnTo>
                      <a:pt x="1929240" y="1221106"/>
                    </a:lnTo>
                    <a:lnTo>
                      <a:pt x="1922256" y="1210311"/>
                    </a:lnTo>
                    <a:lnTo>
                      <a:pt x="1914637" y="1200151"/>
                    </a:lnTo>
                    <a:lnTo>
                      <a:pt x="1907019" y="1190626"/>
                    </a:lnTo>
                    <a:lnTo>
                      <a:pt x="1898448" y="1182053"/>
                    </a:lnTo>
                    <a:lnTo>
                      <a:pt x="1890194" y="1173798"/>
                    </a:lnTo>
                    <a:lnTo>
                      <a:pt x="1880988" y="1166178"/>
                    </a:lnTo>
                    <a:lnTo>
                      <a:pt x="1872099" y="1159510"/>
                    </a:lnTo>
                    <a:lnTo>
                      <a:pt x="1861306" y="1152843"/>
                    </a:lnTo>
                    <a:lnTo>
                      <a:pt x="1848608" y="1145223"/>
                    </a:lnTo>
                    <a:lnTo>
                      <a:pt x="1834005" y="1136968"/>
                    </a:lnTo>
                    <a:lnTo>
                      <a:pt x="1817180" y="1128078"/>
                    </a:lnTo>
                    <a:lnTo>
                      <a:pt x="1798451" y="1118553"/>
                    </a:lnTo>
                    <a:lnTo>
                      <a:pt x="1777499" y="1108075"/>
                    </a:lnTo>
                    <a:lnTo>
                      <a:pt x="1754642" y="1097280"/>
                    </a:lnTo>
                    <a:lnTo>
                      <a:pt x="1729881" y="1085215"/>
                    </a:lnTo>
                    <a:lnTo>
                      <a:pt x="1700358" y="1071880"/>
                    </a:lnTo>
                    <a:lnTo>
                      <a:pt x="1674327" y="1059180"/>
                    </a:lnTo>
                    <a:lnTo>
                      <a:pt x="1651471" y="1047750"/>
                    </a:lnTo>
                    <a:lnTo>
                      <a:pt x="1631472" y="1037590"/>
                    </a:lnTo>
                    <a:lnTo>
                      <a:pt x="1614329" y="1028383"/>
                    </a:lnTo>
                    <a:lnTo>
                      <a:pt x="1600679" y="1020445"/>
                    </a:lnTo>
                    <a:lnTo>
                      <a:pt x="1589568" y="1013778"/>
                    </a:lnTo>
                    <a:lnTo>
                      <a:pt x="1581949" y="1008380"/>
                    </a:lnTo>
                    <a:lnTo>
                      <a:pt x="1578775" y="1005840"/>
                    </a:lnTo>
                    <a:lnTo>
                      <a:pt x="1575918" y="1002665"/>
                    </a:lnTo>
                    <a:lnTo>
                      <a:pt x="1573378" y="999808"/>
                    </a:lnTo>
                    <a:lnTo>
                      <a:pt x="1570838" y="996315"/>
                    </a:lnTo>
                    <a:lnTo>
                      <a:pt x="1568299" y="992823"/>
                    </a:lnTo>
                    <a:lnTo>
                      <a:pt x="1566394" y="989013"/>
                    </a:lnTo>
                    <a:lnTo>
                      <a:pt x="1564489" y="985203"/>
                    </a:lnTo>
                    <a:lnTo>
                      <a:pt x="1562902" y="981075"/>
                    </a:lnTo>
                    <a:lnTo>
                      <a:pt x="1560998" y="976630"/>
                    </a:lnTo>
                    <a:lnTo>
                      <a:pt x="1560045" y="971868"/>
                    </a:lnTo>
                    <a:lnTo>
                      <a:pt x="1559093" y="967105"/>
                    </a:lnTo>
                    <a:lnTo>
                      <a:pt x="1557823" y="962025"/>
                    </a:lnTo>
                    <a:lnTo>
                      <a:pt x="1557188" y="956310"/>
                    </a:lnTo>
                    <a:lnTo>
                      <a:pt x="1556871" y="950595"/>
                    </a:lnTo>
                    <a:lnTo>
                      <a:pt x="1556236" y="938848"/>
                    </a:lnTo>
                    <a:lnTo>
                      <a:pt x="1556553" y="931863"/>
                    </a:lnTo>
                    <a:lnTo>
                      <a:pt x="1557188" y="924878"/>
                    </a:lnTo>
                    <a:lnTo>
                      <a:pt x="1557823" y="918528"/>
                    </a:lnTo>
                    <a:lnTo>
                      <a:pt x="1559410" y="913130"/>
                    </a:lnTo>
                    <a:lnTo>
                      <a:pt x="1560998" y="907415"/>
                    </a:lnTo>
                    <a:lnTo>
                      <a:pt x="1563537" y="902653"/>
                    </a:lnTo>
                    <a:lnTo>
                      <a:pt x="1566077" y="898525"/>
                    </a:lnTo>
                    <a:lnTo>
                      <a:pt x="1568616" y="894398"/>
                    </a:lnTo>
                    <a:lnTo>
                      <a:pt x="1572108" y="890905"/>
                    </a:lnTo>
                    <a:lnTo>
                      <a:pt x="1575600" y="888048"/>
                    </a:lnTo>
                    <a:lnTo>
                      <a:pt x="1579727" y="885190"/>
                    </a:lnTo>
                    <a:lnTo>
                      <a:pt x="1584489" y="882968"/>
                    </a:lnTo>
                    <a:lnTo>
                      <a:pt x="1589251" y="881698"/>
                    </a:lnTo>
                    <a:lnTo>
                      <a:pt x="1594647" y="880745"/>
                    </a:lnTo>
                    <a:lnTo>
                      <a:pt x="1600361" y="879793"/>
                    </a:lnTo>
                    <a:lnTo>
                      <a:pt x="1606393" y="879475"/>
                    </a:lnTo>
                    <a:lnTo>
                      <a:pt x="1613694" y="879793"/>
                    </a:lnTo>
                    <a:lnTo>
                      <a:pt x="1620678" y="880745"/>
                    </a:lnTo>
                    <a:lnTo>
                      <a:pt x="1626710" y="882015"/>
                    </a:lnTo>
                    <a:lnTo>
                      <a:pt x="1632106" y="883920"/>
                    </a:lnTo>
                    <a:lnTo>
                      <a:pt x="1636551" y="886143"/>
                    </a:lnTo>
                    <a:lnTo>
                      <a:pt x="1640995" y="889318"/>
                    </a:lnTo>
                    <a:lnTo>
                      <a:pt x="1642582" y="890905"/>
                    </a:lnTo>
                    <a:lnTo>
                      <a:pt x="1644487" y="892810"/>
                    </a:lnTo>
                    <a:lnTo>
                      <a:pt x="1645757" y="894715"/>
                    </a:lnTo>
                    <a:lnTo>
                      <a:pt x="1647027" y="896620"/>
                    </a:lnTo>
                    <a:lnTo>
                      <a:pt x="1649249" y="901700"/>
                    </a:lnTo>
                    <a:lnTo>
                      <a:pt x="1651471" y="907733"/>
                    </a:lnTo>
                    <a:lnTo>
                      <a:pt x="1652741" y="915035"/>
                    </a:lnTo>
                    <a:lnTo>
                      <a:pt x="1654011" y="923608"/>
                    </a:lnTo>
                    <a:lnTo>
                      <a:pt x="1655280" y="933450"/>
                    </a:lnTo>
                    <a:lnTo>
                      <a:pt x="1655915" y="944245"/>
                    </a:lnTo>
                    <a:lnTo>
                      <a:pt x="1656233" y="956310"/>
                    </a:lnTo>
                    <a:lnTo>
                      <a:pt x="1656550" y="969645"/>
                    </a:lnTo>
                    <a:lnTo>
                      <a:pt x="1656550" y="1004570"/>
                    </a:lnTo>
                    <a:lnTo>
                      <a:pt x="1930193" y="1004570"/>
                    </a:lnTo>
                    <a:lnTo>
                      <a:pt x="1932097" y="981393"/>
                    </a:lnTo>
                    <a:lnTo>
                      <a:pt x="1932732" y="972503"/>
                    </a:lnTo>
                    <a:lnTo>
                      <a:pt x="1932732" y="964883"/>
                    </a:lnTo>
                    <a:lnTo>
                      <a:pt x="1932732" y="953453"/>
                    </a:lnTo>
                    <a:lnTo>
                      <a:pt x="1932097" y="942340"/>
                    </a:lnTo>
                    <a:lnTo>
                      <a:pt x="1930510" y="931545"/>
                    </a:lnTo>
                    <a:lnTo>
                      <a:pt x="1928923" y="920750"/>
                    </a:lnTo>
                    <a:lnTo>
                      <a:pt x="1926701" y="910590"/>
                    </a:lnTo>
                    <a:lnTo>
                      <a:pt x="1923844" y="900748"/>
                    </a:lnTo>
                    <a:lnTo>
                      <a:pt x="1920987" y="891223"/>
                    </a:lnTo>
                    <a:lnTo>
                      <a:pt x="1916860" y="881698"/>
                    </a:lnTo>
                    <a:lnTo>
                      <a:pt x="1912733" y="873125"/>
                    </a:lnTo>
                    <a:lnTo>
                      <a:pt x="1908288" y="864235"/>
                    </a:lnTo>
                    <a:lnTo>
                      <a:pt x="1903209" y="855980"/>
                    </a:lnTo>
                    <a:lnTo>
                      <a:pt x="1897495" y="847725"/>
                    </a:lnTo>
                    <a:lnTo>
                      <a:pt x="1891146" y="840105"/>
                    </a:lnTo>
                    <a:lnTo>
                      <a:pt x="1884480" y="832485"/>
                    </a:lnTo>
                    <a:lnTo>
                      <a:pt x="1877496" y="825500"/>
                    </a:lnTo>
                    <a:lnTo>
                      <a:pt x="1869877" y="818833"/>
                    </a:lnTo>
                    <a:lnTo>
                      <a:pt x="1861623" y="812165"/>
                    </a:lnTo>
                    <a:lnTo>
                      <a:pt x="1853370" y="806450"/>
                    </a:lnTo>
                    <a:lnTo>
                      <a:pt x="1844163" y="800418"/>
                    </a:lnTo>
                    <a:lnTo>
                      <a:pt x="1834322" y="795020"/>
                    </a:lnTo>
                    <a:lnTo>
                      <a:pt x="1824164" y="789623"/>
                    </a:lnTo>
                    <a:lnTo>
                      <a:pt x="1813688" y="784860"/>
                    </a:lnTo>
                    <a:lnTo>
                      <a:pt x="1802577" y="780098"/>
                    </a:lnTo>
                    <a:lnTo>
                      <a:pt x="1790832" y="775970"/>
                    </a:lnTo>
                    <a:lnTo>
                      <a:pt x="1779086" y="772160"/>
                    </a:lnTo>
                    <a:lnTo>
                      <a:pt x="1766388" y="768350"/>
                    </a:lnTo>
                    <a:lnTo>
                      <a:pt x="1753055" y="765175"/>
                    </a:lnTo>
                    <a:lnTo>
                      <a:pt x="1739405" y="762000"/>
                    </a:lnTo>
                    <a:lnTo>
                      <a:pt x="1725754" y="759778"/>
                    </a:lnTo>
                    <a:lnTo>
                      <a:pt x="1710834" y="757238"/>
                    </a:lnTo>
                    <a:lnTo>
                      <a:pt x="1695914" y="755015"/>
                    </a:lnTo>
                    <a:lnTo>
                      <a:pt x="1680359" y="753428"/>
                    </a:lnTo>
                    <a:lnTo>
                      <a:pt x="1680359" y="686118"/>
                    </a:lnTo>
                    <a:lnTo>
                      <a:pt x="1554331" y="686118"/>
                    </a:lnTo>
                    <a:close/>
                    <a:moveTo>
                      <a:pt x="1619408" y="0"/>
                    </a:moveTo>
                    <a:lnTo>
                      <a:pt x="2640012" y="871220"/>
                    </a:lnTo>
                    <a:lnTo>
                      <a:pt x="2113362" y="871220"/>
                    </a:lnTo>
                    <a:lnTo>
                      <a:pt x="2274944" y="1871663"/>
                    </a:lnTo>
                    <a:lnTo>
                      <a:pt x="963555" y="1871663"/>
                    </a:lnTo>
                    <a:lnTo>
                      <a:pt x="1103234" y="871220"/>
                    </a:lnTo>
                    <a:lnTo>
                      <a:pt x="598487" y="871220"/>
                    </a:lnTo>
                    <a:lnTo>
                      <a:pt x="161940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mn-lt"/>
                  <a:ea typeface="+mn-ea"/>
                  <a:cs typeface="+mn-ea"/>
                  <a:sym typeface="+mn-lt"/>
                </a:endParaRPr>
              </a:p>
            </p:txBody>
          </p:sp>
        </p:grpSp>
        <p:grpSp>
          <p:nvGrpSpPr>
            <p:cNvPr id="73" name="组合 72"/>
            <p:cNvGrpSpPr/>
            <p:nvPr/>
          </p:nvGrpSpPr>
          <p:grpSpPr>
            <a:xfrm>
              <a:off x="6461565" y="1778131"/>
              <a:ext cx="465264" cy="465265"/>
              <a:chOff x="6456517" y="1778131"/>
              <a:chExt cx="465264" cy="465265"/>
            </a:xfrm>
          </p:grpSpPr>
          <p:sp>
            <p:nvSpPr>
              <p:cNvPr id="77" name="椭圆 76"/>
              <p:cNvSpPr/>
              <p:nvPr/>
            </p:nvSpPr>
            <p:spPr>
              <a:xfrm flipH="1">
                <a:off x="6456517" y="1778131"/>
                <a:ext cx="465264" cy="465265"/>
              </a:xfrm>
              <a:prstGeom prst="ellipse">
                <a:avLst/>
              </a:prstGeom>
              <a:solidFill>
                <a:srgbClr val="276F8B"/>
              </a:solidFill>
              <a:ln w="28575" cap="flat">
                <a:solidFill>
                  <a:schemeClr val="bg1"/>
                </a:soli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a:solidFill>
                    <a:schemeClr val="tx1">
                      <a:lumMod val="65000"/>
                      <a:lumOff val="35000"/>
                    </a:schemeClr>
                  </a:solidFill>
                  <a:latin typeface="+mn-lt"/>
                  <a:ea typeface="+mn-ea"/>
                  <a:cs typeface="+mn-ea"/>
                  <a:sym typeface="+mn-lt"/>
                </a:endParaRPr>
              </a:p>
            </p:txBody>
          </p:sp>
          <p:sp>
            <p:nvSpPr>
              <p:cNvPr id="78" name="KSO_Shape"/>
              <p:cNvSpPr/>
              <p:nvPr/>
            </p:nvSpPr>
            <p:spPr bwMode="auto">
              <a:xfrm>
                <a:off x="6553927" y="1904372"/>
                <a:ext cx="280592" cy="212782"/>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mn-lt"/>
                  <a:ea typeface="+mn-ea"/>
                  <a:cs typeface="+mn-ea"/>
                  <a:sym typeface="+mn-lt"/>
                </a:endParaRPr>
              </a:p>
            </p:txBody>
          </p:sp>
        </p:grpSp>
        <p:grpSp>
          <p:nvGrpSpPr>
            <p:cNvPr id="74" name="组合 73"/>
            <p:cNvGrpSpPr/>
            <p:nvPr/>
          </p:nvGrpSpPr>
          <p:grpSpPr>
            <a:xfrm>
              <a:off x="6461565" y="3301417"/>
              <a:ext cx="465264" cy="465265"/>
              <a:chOff x="6457452" y="3301417"/>
              <a:chExt cx="465264" cy="465265"/>
            </a:xfrm>
          </p:grpSpPr>
          <p:sp>
            <p:nvSpPr>
              <p:cNvPr id="75" name="椭圆 74"/>
              <p:cNvSpPr/>
              <p:nvPr/>
            </p:nvSpPr>
            <p:spPr>
              <a:xfrm flipH="1">
                <a:off x="6457452" y="3301417"/>
                <a:ext cx="465264" cy="465265"/>
              </a:xfrm>
              <a:prstGeom prst="ellipse">
                <a:avLst/>
              </a:prstGeom>
              <a:solidFill>
                <a:srgbClr val="276F8B"/>
              </a:solidFill>
              <a:ln w="28575" cap="flat">
                <a:solidFill>
                  <a:schemeClr val="bg1"/>
                </a:soli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a:solidFill>
                    <a:schemeClr val="tx1">
                      <a:lumMod val="65000"/>
                      <a:lumOff val="35000"/>
                    </a:schemeClr>
                  </a:solidFill>
                  <a:latin typeface="+mn-lt"/>
                  <a:ea typeface="+mn-ea"/>
                  <a:cs typeface="+mn-ea"/>
                  <a:sym typeface="+mn-lt"/>
                </a:endParaRPr>
              </a:p>
            </p:txBody>
          </p:sp>
          <p:sp>
            <p:nvSpPr>
              <p:cNvPr id="76" name="KSO_Shape"/>
              <p:cNvSpPr/>
              <p:nvPr/>
            </p:nvSpPr>
            <p:spPr bwMode="auto">
              <a:xfrm>
                <a:off x="6553927" y="3450804"/>
                <a:ext cx="280594" cy="192206"/>
              </a:xfrm>
              <a:custGeom>
                <a:avLst/>
                <a:gdLst>
                  <a:gd name="T0" fmla="*/ 533764 w 2262188"/>
                  <a:gd name="T1" fmla="*/ 1493837 h 1547812"/>
                  <a:gd name="T2" fmla="*/ 547137 w 2262188"/>
                  <a:gd name="T3" fmla="*/ 1258660 h 1547812"/>
                  <a:gd name="T4" fmla="*/ 385081 w 2262188"/>
                  <a:gd name="T5" fmla="*/ 1488848 h 1547812"/>
                  <a:gd name="T6" fmla="*/ 417039 w 2262188"/>
                  <a:gd name="T7" fmla="*/ 1265237 h 1547812"/>
                  <a:gd name="T8" fmla="*/ 240931 w 2262188"/>
                  <a:gd name="T9" fmla="*/ 1479777 h 1547812"/>
                  <a:gd name="T10" fmla="*/ 283994 w 2262188"/>
                  <a:gd name="T11" fmla="*/ 1275669 h 1547812"/>
                  <a:gd name="T12" fmla="*/ 100407 w 2262188"/>
                  <a:gd name="T13" fmla="*/ 1280432 h 1547812"/>
                  <a:gd name="T14" fmla="*/ 145057 w 2262188"/>
                  <a:gd name="T15" fmla="*/ 1475241 h 1547812"/>
                  <a:gd name="T16" fmla="*/ 847904 w 2262188"/>
                  <a:gd name="T17" fmla="*/ 1322387 h 1547812"/>
                  <a:gd name="T18" fmla="*/ 15186 w 2262188"/>
                  <a:gd name="T19" fmla="*/ 1538060 h 1547812"/>
                  <a:gd name="T20" fmla="*/ 527304 w 2262188"/>
                  <a:gd name="T21" fmla="*/ 859744 h 1547812"/>
                  <a:gd name="T22" fmla="*/ 544745 w 2262188"/>
                  <a:gd name="T23" fmla="*/ 1093334 h 1547812"/>
                  <a:gd name="T24" fmla="*/ 535684 w 2262188"/>
                  <a:gd name="T25" fmla="*/ 857023 h 1547812"/>
                  <a:gd name="T26" fmla="*/ 394798 w 2262188"/>
                  <a:gd name="T27" fmla="*/ 1094014 h 1547812"/>
                  <a:gd name="T28" fmla="*/ 407936 w 2262188"/>
                  <a:gd name="T29" fmla="*/ 858837 h 1547812"/>
                  <a:gd name="T30" fmla="*/ 247117 w 2262188"/>
                  <a:gd name="T31" fmla="*/ 1089025 h 1547812"/>
                  <a:gd name="T32" fmla="*/ 278828 w 2262188"/>
                  <a:gd name="T33" fmla="*/ 865414 h 1547812"/>
                  <a:gd name="T34" fmla="*/ 102154 w 2262188"/>
                  <a:gd name="T35" fmla="*/ 1079953 h 1547812"/>
                  <a:gd name="T36" fmla="*/ 144963 w 2262188"/>
                  <a:gd name="T37" fmla="*/ 875846 h 1547812"/>
                  <a:gd name="T38" fmla="*/ 689708 w 2262188"/>
                  <a:gd name="T39" fmla="*/ 1045935 h 1547812"/>
                  <a:gd name="T40" fmla="*/ 12231 w 2262188"/>
                  <a:gd name="T41" fmla="*/ 814160 h 1547812"/>
                  <a:gd name="T42" fmla="*/ 519151 w 2262188"/>
                  <a:gd name="T43" fmla="*/ 682357 h 1547812"/>
                  <a:gd name="T44" fmla="*/ 558563 w 2262188"/>
                  <a:gd name="T45" fmla="*/ 469492 h 1547812"/>
                  <a:gd name="T46" fmla="*/ 376679 w 2262188"/>
                  <a:gd name="T47" fmla="*/ 671237 h 1547812"/>
                  <a:gd name="T48" fmla="*/ 421980 w 2262188"/>
                  <a:gd name="T49" fmla="*/ 668967 h 1547812"/>
                  <a:gd name="T50" fmla="*/ 240096 w 2262188"/>
                  <a:gd name="T51" fmla="*/ 471761 h 1547812"/>
                  <a:gd name="T52" fmla="*/ 281547 w 2262188"/>
                  <a:gd name="T53" fmla="*/ 680314 h 1547812"/>
                  <a:gd name="T54" fmla="*/ 107137 w 2262188"/>
                  <a:gd name="T55" fmla="*/ 462003 h 1547812"/>
                  <a:gd name="T56" fmla="*/ 135677 w 2262188"/>
                  <a:gd name="T57" fmla="*/ 688711 h 1547812"/>
                  <a:gd name="T58" fmla="*/ 733425 w 2262188"/>
                  <a:gd name="T59" fmla="*/ 400050 h 1547812"/>
                  <a:gd name="T60" fmla="*/ 4983 w 2262188"/>
                  <a:gd name="T61" fmla="*/ 724113 h 1547812"/>
                  <a:gd name="T62" fmla="*/ 1304533 w 2262188"/>
                  <a:gd name="T63" fmla="*/ 388484 h 1547812"/>
                  <a:gd name="T64" fmla="*/ 1151318 w 2262188"/>
                  <a:gd name="T65" fmla="*/ 606198 h 1547812"/>
                  <a:gd name="T66" fmla="*/ 1324281 w 2262188"/>
                  <a:gd name="T67" fmla="*/ 788987 h 1547812"/>
                  <a:gd name="T68" fmla="*/ 1530839 w 2262188"/>
                  <a:gd name="T69" fmla="*/ 996723 h 1547812"/>
                  <a:gd name="T70" fmla="*/ 1435731 w 2262188"/>
                  <a:gd name="T71" fmla="*/ 1033235 h 1547812"/>
                  <a:gd name="T72" fmla="*/ 1175605 w 2262188"/>
                  <a:gd name="T73" fmla="*/ 1040039 h 1547812"/>
                  <a:gd name="T74" fmla="*/ 1426198 w 2262188"/>
                  <a:gd name="T75" fmla="*/ 1168626 h 1547812"/>
                  <a:gd name="T76" fmla="*/ 1804130 w 2262188"/>
                  <a:gd name="T77" fmla="*/ 1049564 h 1547812"/>
                  <a:gd name="T78" fmla="*/ 1811621 w 2262188"/>
                  <a:gd name="T79" fmla="*/ 824593 h 1547812"/>
                  <a:gd name="T80" fmla="*/ 1472730 w 2262188"/>
                  <a:gd name="T81" fmla="*/ 618898 h 1547812"/>
                  <a:gd name="T82" fmla="*/ 1456387 w 2262188"/>
                  <a:gd name="T83" fmla="*/ 489403 h 1547812"/>
                  <a:gd name="T84" fmla="*/ 1803903 w 2262188"/>
                  <a:gd name="T85" fmla="*/ 592364 h 1547812"/>
                  <a:gd name="T86" fmla="*/ 1611873 w 2262188"/>
                  <a:gd name="T87" fmla="*/ 375103 h 1547812"/>
                  <a:gd name="T88" fmla="*/ 522331 w 2262188"/>
                  <a:gd name="T89" fmla="*/ 285711 h 1547812"/>
                  <a:gd name="T90" fmla="*/ 556775 w 2262188"/>
                  <a:gd name="T91" fmla="*/ 65584 h 1547812"/>
                  <a:gd name="T92" fmla="*/ 377982 w 2262188"/>
                  <a:gd name="T93" fmla="*/ 276179 h 1547812"/>
                  <a:gd name="T94" fmla="*/ 421717 w 2262188"/>
                  <a:gd name="T95" fmla="*/ 76477 h 1547812"/>
                  <a:gd name="T96" fmla="*/ 239298 w 2262188"/>
                  <a:gd name="T97" fmla="*/ 76477 h 1547812"/>
                  <a:gd name="T98" fmla="*/ 283487 w 2262188"/>
                  <a:gd name="T99" fmla="*/ 276179 h 1547812"/>
                  <a:gd name="T100" fmla="*/ 104240 w 2262188"/>
                  <a:gd name="T101" fmla="*/ 65584 h 1547812"/>
                  <a:gd name="T102" fmla="*/ 139137 w 2262188"/>
                  <a:gd name="T103" fmla="*/ 285711 h 1547812"/>
                  <a:gd name="T104" fmla="*/ 1570334 w 2262188"/>
                  <a:gd name="T105" fmla="*/ 8617 h 1547812"/>
                  <a:gd name="T106" fmla="*/ 2074244 w 2262188"/>
                  <a:gd name="T107" fmla="*/ 271009 h 1547812"/>
                  <a:gd name="T108" fmla="*/ 2261053 w 2262188"/>
                  <a:gd name="T109" fmla="*/ 814387 h 1547812"/>
                  <a:gd name="T110" fmla="*/ 2023172 w 2262188"/>
                  <a:gd name="T111" fmla="*/ 1332139 h 1547812"/>
                  <a:gd name="T112" fmla="*/ 1491343 w 2262188"/>
                  <a:gd name="T113" fmla="*/ 1544637 h 1547812"/>
                  <a:gd name="T114" fmla="*/ 959515 w 2262188"/>
                  <a:gd name="T115" fmla="*/ 1332139 h 1547812"/>
                  <a:gd name="T116" fmla="*/ 721633 w 2262188"/>
                  <a:gd name="T117" fmla="*/ 814387 h 1547812"/>
                  <a:gd name="T118" fmla="*/ 908670 w 2262188"/>
                  <a:gd name="T119" fmla="*/ 271009 h 1547812"/>
                  <a:gd name="T120" fmla="*/ 1412579 w 2262188"/>
                  <a:gd name="T121" fmla="*/ 8617 h 1547812"/>
                  <a:gd name="T122" fmla="*/ 840035 w 2262188"/>
                  <a:gd name="T123" fmla="*/ 237374 h 1547812"/>
                  <a:gd name="T124" fmla="*/ 4985 w 2262188"/>
                  <a:gd name="T125" fmla="*/ 21786 h 1547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62188" h="1547812">
                    <a:moveTo>
                      <a:pt x="536031" y="1256846"/>
                    </a:moveTo>
                    <a:lnTo>
                      <a:pt x="533764" y="1257300"/>
                    </a:lnTo>
                    <a:lnTo>
                      <a:pt x="531498" y="1257753"/>
                    </a:lnTo>
                    <a:lnTo>
                      <a:pt x="529458" y="1258660"/>
                    </a:lnTo>
                    <a:lnTo>
                      <a:pt x="527645" y="1259567"/>
                    </a:lnTo>
                    <a:lnTo>
                      <a:pt x="525831" y="1260701"/>
                    </a:lnTo>
                    <a:lnTo>
                      <a:pt x="524018" y="1262289"/>
                    </a:lnTo>
                    <a:lnTo>
                      <a:pt x="522432" y="1263876"/>
                    </a:lnTo>
                    <a:lnTo>
                      <a:pt x="520845" y="1265237"/>
                    </a:lnTo>
                    <a:lnTo>
                      <a:pt x="519485" y="1267051"/>
                    </a:lnTo>
                    <a:lnTo>
                      <a:pt x="518579" y="1269092"/>
                    </a:lnTo>
                    <a:lnTo>
                      <a:pt x="517446" y="1271360"/>
                    </a:lnTo>
                    <a:lnTo>
                      <a:pt x="516765" y="1273401"/>
                    </a:lnTo>
                    <a:lnTo>
                      <a:pt x="516312" y="1275669"/>
                    </a:lnTo>
                    <a:lnTo>
                      <a:pt x="515632" y="1277937"/>
                    </a:lnTo>
                    <a:lnTo>
                      <a:pt x="515632" y="1280432"/>
                    </a:lnTo>
                    <a:lnTo>
                      <a:pt x="515632" y="1470705"/>
                    </a:lnTo>
                    <a:lnTo>
                      <a:pt x="515632" y="1472973"/>
                    </a:lnTo>
                    <a:lnTo>
                      <a:pt x="516312" y="1475241"/>
                    </a:lnTo>
                    <a:lnTo>
                      <a:pt x="516765" y="1477509"/>
                    </a:lnTo>
                    <a:lnTo>
                      <a:pt x="517446" y="1479777"/>
                    </a:lnTo>
                    <a:lnTo>
                      <a:pt x="518579" y="1482044"/>
                    </a:lnTo>
                    <a:lnTo>
                      <a:pt x="519485" y="1483859"/>
                    </a:lnTo>
                    <a:lnTo>
                      <a:pt x="520845" y="1485446"/>
                    </a:lnTo>
                    <a:lnTo>
                      <a:pt x="522432" y="1487260"/>
                    </a:lnTo>
                    <a:lnTo>
                      <a:pt x="524018" y="1488848"/>
                    </a:lnTo>
                    <a:lnTo>
                      <a:pt x="525831" y="1490209"/>
                    </a:lnTo>
                    <a:lnTo>
                      <a:pt x="527645" y="1491569"/>
                    </a:lnTo>
                    <a:lnTo>
                      <a:pt x="529458" y="1492477"/>
                    </a:lnTo>
                    <a:lnTo>
                      <a:pt x="531498" y="1493384"/>
                    </a:lnTo>
                    <a:lnTo>
                      <a:pt x="533764" y="1493837"/>
                    </a:lnTo>
                    <a:lnTo>
                      <a:pt x="536031" y="1494064"/>
                    </a:lnTo>
                    <a:lnTo>
                      <a:pt x="538071" y="1494291"/>
                    </a:lnTo>
                    <a:lnTo>
                      <a:pt x="540564" y="1494064"/>
                    </a:lnTo>
                    <a:lnTo>
                      <a:pt x="542830" y="1493837"/>
                    </a:lnTo>
                    <a:lnTo>
                      <a:pt x="545097" y="1493384"/>
                    </a:lnTo>
                    <a:lnTo>
                      <a:pt x="547137" y="1492477"/>
                    </a:lnTo>
                    <a:lnTo>
                      <a:pt x="548950" y="1491569"/>
                    </a:lnTo>
                    <a:lnTo>
                      <a:pt x="550990" y="1490209"/>
                    </a:lnTo>
                    <a:lnTo>
                      <a:pt x="552576" y="1488848"/>
                    </a:lnTo>
                    <a:lnTo>
                      <a:pt x="554390" y="1487260"/>
                    </a:lnTo>
                    <a:lnTo>
                      <a:pt x="555750" y="1485446"/>
                    </a:lnTo>
                    <a:lnTo>
                      <a:pt x="556883" y="1483859"/>
                    </a:lnTo>
                    <a:lnTo>
                      <a:pt x="558243" y="1482044"/>
                    </a:lnTo>
                    <a:lnTo>
                      <a:pt x="558923" y="1479777"/>
                    </a:lnTo>
                    <a:lnTo>
                      <a:pt x="559829" y="1477509"/>
                    </a:lnTo>
                    <a:lnTo>
                      <a:pt x="560283" y="1475241"/>
                    </a:lnTo>
                    <a:lnTo>
                      <a:pt x="560736" y="1472973"/>
                    </a:lnTo>
                    <a:lnTo>
                      <a:pt x="560736" y="1470705"/>
                    </a:lnTo>
                    <a:lnTo>
                      <a:pt x="560736" y="1280432"/>
                    </a:lnTo>
                    <a:lnTo>
                      <a:pt x="560736" y="1277937"/>
                    </a:lnTo>
                    <a:lnTo>
                      <a:pt x="560283" y="1275669"/>
                    </a:lnTo>
                    <a:lnTo>
                      <a:pt x="559829" y="1273401"/>
                    </a:lnTo>
                    <a:lnTo>
                      <a:pt x="558923" y="1271360"/>
                    </a:lnTo>
                    <a:lnTo>
                      <a:pt x="558243" y="1269092"/>
                    </a:lnTo>
                    <a:lnTo>
                      <a:pt x="556883" y="1267051"/>
                    </a:lnTo>
                    <a:lnTo>
                      <a:pt x="555750" y="1265237"/>
                    </a:lnTo>
                    <a:lnTo>
                      <a:pt x="554390" y="1263876"/>
                    </a:lnTo>
                    <a:lnTo>
                      <a:pt x="552576" y="1262289"/>
                    </a:lnTo>
                    <a:lnTo>
                      <a:pt x="550990" y="1260701"/>
                    </a:lnTo>
                    <a:lnTo>
                      <a:pt x="548950" y="1259567"/>
                    </a:lnTo>
                    <a:lnTo>
                      <a:pt x="547137" y="1258660"/>
                    </a:lnTo>
                    <a:lnTo>
                      <a:pt x="545097" y="1257753"/>
                    </a:lnTo>
                    <a:lnTo>
                      <a:pt x="542830" y="1257300"/>
                    </a:lnTo>
                    <a:lnTo>
                      <a:pt x="540564" y="1256846"/>
                    </a:lnTo>
                    <a:lnTo>
                      <a:pt x="538071" y="1256846"/>
                    </a:lnTo>
                    <a:lnTo>
                      <a:pt x="536031" y="1256846"/>
                    </a:lnTo>
                    <a:close/>
                    <a:moveTo>
                      <a:pt x="397093" y="1256846"/>
                    </a:moveTo>
                    <a:lnTo>
                      <a:pt x="395054" y="1257300"/>
                    </a:lnTo>
                    <a:lnTo>
                      <a:pt x="392787" y="1257753"/>
                    </a:lnTo>
                    <a:lnTo>
                      <a:pt x="390747" y="1258660"/>
                    </a:lnTo>
                    <a:lnTo>
                      <a:pt x="388707" y="1259567"/>
                    </a:lnTo>
                    <a:lnTo>
                      <a:pt x="386894" y="1260701"/>
                    </a:lnTo>
                    <a:lnTo>
                      <a:pt x="385081" y="1262289"/>
                    </a:lnTo>
                    <a:lnTo>
                      <a:pt x="383494" y="1263876"/>
                    </a:lnTo>
                    <a:lnTo>
                      <a:pt x="382135" y="1265237"/>
                    </a:lnTo>
                    <a:lnTo>
                      <a:pt x="381001" y="1267051"/>
                    </a:lnTo>
                    <a:lnTo>
                      <a:pt x="379641" y="1269092"/>
                    </a:lnTo>
                    <a:lnTo>
                      <a:pt x="378508" y="1271360"/>
                    </a:lnTo>
                    <a:lnTo>
                      <a:pt x="378055" y="1273401"/>
                    </a:lnTo>
                    <a:lnTo>
                      <a:pt x="377375" y="1275669"/>
                    </a:lnTo>
                    <a:lnTo>
                      <a:pt x="376922" y="1277937"/>
                    </a:lnTo>
                    <a:lnTo>
                      <a:pt x="376922" y="1280432"/>
                    </a:lnTo>
                    <a:lnTo>
                      <a:pt x="376922" y="1470705"/>
                    </a:lnTo>
                    <a:lnTo>
                      <a:pt x="376922" y="1472973"/>
                    </a:lnTo>
                    <a:lnTo>
                      <a:pt x="377375" y="1475241"/>
                    </a:lnTo>
                    <a:lnTo>
                      <a:pt x="378055" y="1477509"/>
                    </a:lnTo>
                    <a:lnTo>
                      <a:pt x="378508" y="1479777"/>
                    </a:lnTo>
                    <a:lnTo>
                      <a:pt x="379641" y="1482044"/>
                    </a:lnTo>
                    <a:lnTo>
                      <a:pt x="381001" y="1483859"/>
                    </a:lnTo>
                    <a:lnTo>
                      <a:pt x="382135" y="1485446"/>
                    </a:lnTo>
                    <a:lnTo>
                      <a:pt x="383494" y="1487260"/>
                    </a:lnTo>
                    <a:lnTo>
                      <a:pt x="385081" y="1488848"/>
                    </a:lnTo>
                    <a:lnTo>
                      <a:pt x="386894" y="1490209"/>
                    </a:lnTo>
                    <a:lnTo>
                      <a:pt x="388707" y="1491569"/>
                    </a:lnTo>
                    <a:lnTo>
                      <a:pt x="390747" y="1492477"/>
                    </a:lnTo>
                    <a:lnTo>
                      <a:pt x="392787" y="1493384"/>
                    </a:lnTo>
                    <a:lnTo>
                      <a:pt x="395054" y="1493837"/>
                    </a:lnTo>
                    <a:lnTo>
                      <a:pt x="397093" y="1494064"/>
                    </a:lnTo>
                    <a:lnTo>
                      <a:pt x="399360" y="1494291"/>
                    </a:lnTo>
                    <a:lnTo>
                      <a:pt x="401853" y="1494064"/>
                    </a:lnTo>
                    <a:lnTo>
                      <a:pt x="404120" y="1493837"/>
                    </a:lnTo>
                    <a:lnTo>
                      <a:pt x="406160" y="1493384"/>
                    </a:lnTo>
                    <a:lnTo>
                      <a:pt x="408199" y="1492477"/>
                    </a:lnTo>
                    <a:lnTo>
                      <a:pt x="410239" y="1491569"/>
                    </a:lnTo>
                    <a:lnTo>
                      <a:pt x="412052" y="1490209"/>
                    </a:lnTo>
                    <a:lnTo>
                      <a:pt x="413866" y="1488848"/>
                    </a:lnTo>
                    <a:lnTo>
                      <a:pt x="415452" y="1487260"/>
                    </a:lnTo>
                    <a:lnTo>
                      <a:pt x="417039" y="1485446"/>
                    </a:lnTo>
                    <a:lnTo>
                      <a:pt x="418172" y="1483859"/>
                    </a:lnTo>
                    <a:lnTo>
                      <a:pt x="419305" y="1482044"/>
                    </a:lnTo>
                    <a:lnTo>
                      <a:pt x="420439" y="1479777"/>
                    </a:lnTo>
                    <a:lnTo>
                      <a:pt x="421119" y="1477509"/>
                    </a:lnTo>
                    <a:lnTo>
                      <a:pt x="421572" y="1475241"/>
                    </a:lnTo>
                    <a:lnTo>
                      <a:pt x="421799" y="1472973"/>
                    </a:lnTo>
                    <a:lnTo>
                      <a:pt x="422252" y="1470705"/>
                    </a:lnTo>
                    <a:lnTo>
                      <a:pt x="422252" y="1280432"/>
                    </a:lnTo>
                    <a:lnTo>
                      <a:pt x="421799" y="1277937"/>
                    </a:lnTo>
                    <a:lnTo>
                      <a:pt x="421572" y="1275669"/>
                    </a:lnTo>
                    <a:lnTo>
                      <a:pt x="421119" y="1273401"/>
                    </a:lnTo>
                    <a:lnTo>
                      <a:pt x="420439" y="1271360"/>
                    </a:lnTo>
                    <a:lnTo>
                      <a:pt x="419305" y="1269092"/>
                    </a:lnTo>
                    <a:lnTo>
                      <a:pt x="418172" y="1267051"/>
                    </a:lnTo>
                    <a:lnTo>
                      <a:pt x="417039" y="1265237"/>
                    </a:lnTo>
                    <a:lnTo>
                      <a:pt x="415452" y="1263876"/>
                    </a:lnTo>
                    <a:lnTo>
                      <a:pt x="413866" y="1262289"/>
                    </a:lnTo>
                    <a:lnTo>
                      <a:pt x="412052" y="1260701"/>
                    </a:lnTo>
                    <a:lnTo>
                      <a:pt x="410239" y="1259567"/>
                    </a:lnTo>
                    <a:lnTo>
                      <a:pt x="408199" y="1258660"/>
                    </a:lnTo>
                    <a:lnTo>
                      <a:pt x="406160" y="1257753"/>
                    </a:lnTo>
                    <a:lnTo>
                      <a:pt x="404120" y="1257300"/>
                    </a:lnTo>
                    <a:lnTo>
                      <a:pt x="401853" y="1256846"/>
                    </a:lnTo>
                    <a:lnTo>
                      <a:pt x="399360" y="1256846"/>
                    </a:lnTo>
                    <a:lnTo>
                      <a:pt x="397093" y="1256846"/>
                    </a:lnTo>
                    <a:close/>
                    <a:moveTo>
                      <a:pt x="259516" y="1256846"/>
                    </a:moveTo>
                    <a:lnTo>
                      <a:pt x="257250" y="1257300"/>
                    </a:lnTo>
                    <a:lnTo>
                      <a:pt x="255210" y="1257753"/>
                    </a:lnTo>
                    <a:lnTo>
                      <a:pt x="252943" y="1258660"/>
                    </a:lnTo>
                    <a:lnTo>
                      <a:pt x="250903" y="1259567"/>
                    </a:lnTo>
                    <a:lnTo>
                      <a:pt x="249090" y="1260701"/>
                    </a:lnTo>
                    <a:lnTo>
                      <a:pt x="247277" y="1262289"/>
                    </a:lnTo>
                    <a:lnTo>
                      <a:pt x="245917" y="1263876"/>
                    </a:lnTo>
                    <a:lnTo>
                      <a:pt x="244330" y="1265237"/>
                    </a:lnTo>
                    <a:lnTo>
                      <a:pt x="242970" y="1267051"/>
                    </a:lnTo>
                    <a:lnTo>
                      <a:pt x="242064" y="1269092"/>
                    </a:lnTo>
                    <a:lnTo>
                      <a:pt x="240931" y="1271360"/>
                    </a:lnTo>
                    <a:lnTo>
                      <a:pt x="240251" y="1273401"/>
                    </a:lnTo>
                    <a:lnTo>
                      <a:pt x="239571" y="1275669"/>
                    </a:lnTo>
                    <a:lnTo>
                      <a:pt x="239344" y="1277937"/>
                    </a:lnTo>
                    <a:lnTo>
                      <a:pt x="239117" y="1280432"/>
                    </a:lnTo>
                    <a:lnTo>
                      <a:pt x="239117" y="1470705"/>
                    </a:lnTo>
                    <a:lnTo>
                      <a:pt x="239344" y="1472973"/>
                    </a:lnTo>
                    <a:lnTo>
                      <a:pt x="239571" y="1475241"/>
                    </a:lnTo>
                    <a:lnTo>
                      <a:pt x="240251" y="1477509"/>
                    </a:lnTo>
                    <a:lnTo>
                      <a:pt x="240931" y="1479777"/>
                    </a:lnTo>
                    <a:lnTo>
                      <a:pt x="242064" y="1482044"/>
                    </a:lnTo>
                    <a:lnTo>
                      <a:pt x="242970" y="1483859"/>
                    </a:lnTo>
                    <a:lnTo>
                      <a:pt x="244330" y="1485446"/>
                    </a:lnTo>
                    <a:lnTo>
                      <a:pt x="245917" y="1487260"/>
                    </a:lnTo>
                    <a:lnTo>
                      <a:pt x="247277" y="1488848"/>
                    </a:lnTo>
                    <a:lnTo>
                      <a:pt x="249090" y="1490209"/>
                    </a:lnTo>
                    <a:lnTo>
                      <a:pt x="250903" y="1491569"/>
                    </a:lnTo>
                    <a:lnTo>
                      <a:pt x="252943" y="1492477"/>
                    </a:lnTo>
                    <a:lnTo>
                      <a:pt x="255210" y="1493384"/>
                    </a:lnTo>
                    <a:lnTo>
                      <a:pt x="257250" y="1493837"/>
                    </a:lnTo>
                    <a:lnTo>
                      <a:pt x="259516" y="1494064"/>
                    </a:lnTo>
                    <a:lnTo>
                      <a:pt x="261782" y="1494291"/>
                    </a:lnTo>
                    <a:lnTo>
                      <a:pt x="264049" y="1494064"/>
                    </a:lnTo>
                    <a:lnTo>
                      <a:pt x="266542" y="1493837"/>
                    </a:lnTo>
                    <a:lnTo>
                      <a:pt x="268582" y="1493384"/>
                    </a:lnTo>
                    <a:lnTo>
                      <a:pt x="270622" y="1492477"/>
                    </a:lnTo>
                    <a:lnTo>
                      <a:pt x="272662" y="1491569"/>
                    </a:lnTo>
                    <a:lnTo>
                      <a:pt x="274475" y="1490209"/>
                    </a:lnTo>
                    <a:lnTo>
                      <a:pt x="276288" y="1488848"/>
                    </a:lnTo>
                    <a:lnTo>
                      <a:pt x="277875" y="1487260"/>
                    </a:lnTo>
                    <a:lnTo>
                      <a:pt x="279008" y="1485446"/>
                    </a:lnTo>
                    <a:lnTo>
                      <a:pt x="280368" y="1483859"/>
                    </a:lnTo>
                    <a:lnTo>
                      <a:pt x="281728" y="1482044"/>
                    </a:lnTo>
                    <a:lnTo>
                      <a:pt x="282635" y="1479777"/>
                    </a:lnTo>
                    <a:lnTo>
                      <a:pt x="283541" y="1477509"/>
                    </a:lnTo>
                    <a:lnTo>
                      <a:pt x="283994" y="1475241"/>
                    </a:lnTo>
                    <a:lnTo>
                      <a:pt x="284221" y="1472973"/>
                    </a:lnTo>
                    <a:lnTo>
                      <a:pt x="284221" y="1470705"/>
                    </a:lnTo>
                    <a:lnTo>
                      <a:pt x="284221" y="1280432"/>
                    </a:lnTo>
                    <a:lnTo>
                      <a:pt x="284221" y="1277937"/>
                    </a:lnTo>
                    <a:lnTo>
                      <a:pt x="283994" y="1275669"/>
                    </a:lnTo>
                    <a:lnTo>
                      <a:pt x="283541" y="1273401"/>
                    </a:lnTo>
                    <a:lnTo>
                      <a:pt x="282635" y="1271360"/>
                    </a:lnTo>
                    <a:lnTo>
                      <a:pt x="281728" y="1269092"/>
                    </a:lnTo>
                    <a:lnTo>
                      <a:pt x="280368" y="1267051"/>
                    </a:lnTo>
                    <a:lnTo>
                      <a:pt x="279008" y="1265237"/>
                    </a:lnTo>
                    <a:lnTo>
                      <a:pt x="277875" y="1263876"/>
                    </a:lnTo>
                    <a:lnTo>
                      <a:pt x="276288" y="1262289"/>
                    </a:lnTo>
                    <a:lnTo>
                      <a:pt x="274475" y="1260701"/>
                    </a:lnTo>
                    <a:lnTo>
                      <a:pt x="272662" y="1259567"/>
                    </a:lnTo>
                    <a:lnTo>
                      <a:pt x="270622" y="1258660"/>
                    </a:lnTo>
                    <a:lnTo>
                      <a:pt x="268582" y="1257753"/>
                    </a:lnTo>
                    <a:lnTo>
                      <a:pt x="266542" y="1257300"/>
                    </a:lnTo>
                    <a:lnTo>
                      <a:pt x="264049" y="1256846"/>
                    </a:lnTo>
                    <a:lnTo>
                      <a:pt x="261782" y="1256846"/>
                    </a:lnTo>
                    <a:lnTo>
                      <a:pt x="259516" y="1256846"/>
                    </a:lnTo>
                    <a:close/>
                    <a:moveTo>
                      <a:pt x="120805" y="1256846"/>
                    </a:moveTo>
                    <a:lnTo>
                      <a:pt x="118539" y="1257300"/>
                    </a:lnTo>
                    <a:lnTo>
                      <a:pt x="116499" y="1257753"/>
                    </a:lnTo>
                    <a:lnTo>
                      <a:pt x="114006" y="1258660"/>
                    </a:lnTo>
                    <a:lnTo>
                      <a:pt x="112192" y="1259567"/>
                    </a:lnTo>
                    <a:lnTo>
                      <a:pt x="110606" y="1260701"/>
                    </a:lnTo>
                    <a:lnTo>
                      <a:pt x="108793" y="1262289"/>
                    </a:lnTo>
                    <a:lnTo>
                      <a:pt x="107206" y="1263876"/>
                    </a:lnTo>
                    <a:lnTo>
                      <a:pt x="105620" y="1265237"/>
                    </a:lnTo>
                    <a:lnTo>
                      <a:pt x="104260" y="1267051"/>
                    </a:lnTo>
                    <a:lnTo>
                      <a:pt x="103353" y="1269092"/>
                    </a:lnTo>
                    <a:lnTo>
                      <a:pt x="102220" y="1271360"/>
                    </a:lnTo>
                    <a:lnTo>
                      <a:pt x="101540" y="1273401"/>
                    </a:lnTo>
                    <a:lnTo>
                      <a:pt x="100860" y="1275669"/>
                    </a:lnTo>
                    <a:lnTo>
                      <a:pt x="100633" y="1277937"/>
                    </a:lnTo>
                    <a:lnTo>
                      <a:pt x="100407" y="1280432"/>
                    </a:lnTo>
                    <a:lnTo>
                      <a:pt x="100407" y="1470705"/>
                    </a:lnTo>
                    <a:lnTo>
                      <a:pt x="100633" y="1472973"/>
                    </a:lnTo>
                    <a:lnTo>
                      <a:pt x="100860" y="1475241"/>
                    </a:lnTo>
                    <a:lnTo>
                      <a:pt x="101540" y="1477509"/>
                    </a:lnTo>
                    <a:lnTo>
                      <a:pt x="102220" y="1479777"/>
                    </a:lnTo>
                    <a:lnTo>
                      <a:pt x="103353" y="1482044"/>
                    </a:lnTo>
                    <a:lnTo>
                      <a:pt x="104260" y="1483859"/>
                    </a:lnTo>
                    <a:lnTo>
                      <a:pt x="105620" y="1485446"/>
                    </a:lnTo>
                    <a:lnTo>
                      <a:pt x="107206" y="1487260"/>
                    </a:lnTo>
                    <a:lnTo>
                      <a:pt x="108793" y="1488848"/>
                    </a:lnTo>
                    <a:lnTo>
                      <a:pt x="110606" y="1490209"/>
                    </a:lnTo>
                    <a:lnTo>
                      <a:pt x="112192" y="1491569"/>
                    </a:lnTo>
                    <a:lnTo>
                      <a:pt x="114006" y="1492477"/>
                    </a:lnTo>
                    <a:lnTo>
                      <a:pt x="116499" y="1493384"/>
                    </a:lnTo>
                    <a:lnTo>
                      <a:pt x="118539" y="1493837"/>
                    </a:lnTo>
                    <a:lnTo>
                      <a:pt x="120805" y="1494064"/>
                    </a:lnTo>
                    <a:lnTo>
                      <a:pt x="123072" y="1494291"/>
                    </a:lnTo>
                    <a:lnTo>
                      <a:pt x="125338" y="1494064"/>
                    </a:lnTo>
                    <a:lnTo>
                      <a:pt x="127605" y="1493837"/>
                    </a:lnTo>
                    <a:lnTo>
                      <a:pt x="129871" y="1493384"/>
                    </a:lnTo>
                    <a:lnTo>
                      <a:pt x="131911" y="1492477"/>
                    </a:lnTo>
                    <a:lnTo>
                      <a:pt x="133724" y="1491569"/>
                    </a:lnTo>
                    <a:lnTo>
                      <a:pt x="135764" y="1490209"/>
                    </a:lnTo>
                    <a:lnTo>
                      <a:pt x="137351" y="1488848"/>
                    </a:lnTo>
                    <a:lnTo>
                      <a:pt x="139164" y="1487260"/>
                    </a:lnTo>
                    <a:lnTo>
                      <a:pt x="140297" y="1485446"/>
                    </a:lnTo>
                    <a:lnTo>
                      <a:pt x="141657" y="1483859"/>
                    </a:lnTo>
                    <a:lnTo>
                      <a:pt x="143017" y="1482044"/>
                    </a:lnTo>
                    <a:lnTo>
                      <a:pt x="143697" y="1479777"/>
                    </a:lnTo>
                    <a:lnTo>
                      <a:pt x="144604" y="1477509"/>
                    </a:lnTo>
                    <a:lnTo>
                      <a:pt x="145057" y="1475241"/>
                    </a:lnTo>
                    <a:lnTo>
                      <a:pt x="145510" y="1472973"/>
                    </a:lnTo>
                    <a:lnTo>
                      <a:pt x="145510" y="1470705"/>
                    </a:lnTo>
                    <a:lnTo>
                      <a:pt x="145510" y="1280432"/>
                    </a:lnTo>
                    <a:lnTo>
                      <a:pt x="145510" y="1277937"/>
                    </a:lnTo>
                    <a:lnTo>
                      <a:pt x="145057" y="1275669"/>
                    </a:lnTo>
                    <a:lnTo>
                      <a:pt x="144604" y="1273401"/>
                    </a:lnTo>
                    <a:lnTo>
                      <a:pt x="143697" y="1271360"/>
                    </a:lnTo>
                    <a:lnTo>
                      <a:pt x="143017" y="1269092"/>
                    </a:lnTo>
                    <a:lnTo>
                      <a:pt x="141657" y="1267051"/>
                    </a:lnTo>
                    <a:lnTo>
                      <a:pt x="140297" y="1265237"/>
                    </a:lnTo>
                    <a:lnTo>
                      <a:pt x="139164" y="1263876"/>
                    </a:lnTo>
                    <a:lnTo>
                      <a:pt x="137351" y="1262289"/>
                    </a:lnTo>
                    <a:lnTo>
                      <a:pt x="135764" y="1260701"/>
                    </a:lnTo>
                    <a:lnTo>
                      <a:pt x="133724" y="1259567"/>
                    </a:lnTo>
                    <a:lnTo>
                      <a:pt x="131911" y="1258660"/>
                    </a:lnTo>
                    <a:lnTo>
                      <a:pt x="129871" y="1257753"/>
                    </a:lnTo>
                    <a:lnTo>
                      <a:pt x="127605" y="1257300"/>
                    </a:lnTo>
                    <a:lnTo>
                      <a:pt x="125338" y="1256846"/>
                    </a:lnTo>
                    <a:lnTo>
                      <a:pt x="123072" y="1256846"/>
                    </a:lnTo>
                    <a:lnTo>
                      <a:pt x="120805" y="1256846"/>
                    </a:lnTo>
                    <a:close/>
                    <a:moveTo>
                      <a:pt x="41704" y="1201737"/>
                    </a:moveTo>
                    <a:lnTo>
                      <a:pt x="762229" y="1201737"/>
                    </a:lnTo>
                    <a:lnTo>
                      <a:pt x="770615" y="1215798"/>
                    </a:lnTo>
                    <a:lnTo>
                      <a:pt x="779455" y="1230085"/>
                    </a:lnTo>
                    <a:lnTo>
                      <a:pt x="788521" y="1243692"/>
                    </a:lnTo>
                    <a:lnTo>
                      <a:pt x="797814" y="1257300"/>
                    </a:lnTo>
                    <a:lnTo>
                      <a:pt x="807333" y="1270680"/>
                    </a:lnTo>
                    <a:lnTo>
                      <a:pt x="817079" y="1283834"/>
                    </a:lnTo>
                    <a:lnTo>
                      <a:pt x="827052" y="1296987"/>
                    </a:lnTo>
                    <a:lnTo>
                      <a:pt x="837478" y="1309687"/>
                    </a:lnTo>
                    <a:lnTo>
                      <a:pt x="847904" y="1322387"/>
                    </a:lnTo>
                    <a:lnTo>
                      <a:pt x="858783" y="1334860"/>
                    </a:lnTo>
                    <a:lnTo>
                      <a:pt x="869889" y="1347107"/>
                    </a:lnTo>
                    <a:lnTo>
                      <a:pt x="880995" y="1358900"/>
                    </a:lnTo>
                    <a:lnTo>
                      <a:pt x="892554" y="1370693"/>
                    </a:lnTo>
                    <a:lnTo>
                      <a:pt x="904113" y="1382485"/>
                    </a:lnTo>
                    <a:lnTo>
                      <a:pt x="916352" y="1393598"/>
                    </a:lnTo>
                    <a:lnTo>
                      <a:pt x="928365" y="1404484"/>
                    </a:lnTo>
                    <a:lnTo>
                      <a:pt x="940831" y="1415369"/>
                    </a:lnTo>
                    <a:lnTo>
                      <a:pt x="953070" y="1426255"/>
                    </a:lnTo>
                    <a:lnTo>
                      <a:pt x="965989" y="1436460"/>
                    </a:lnTo>
                    <a:lnTo>
                      <a:pt x="978908" y="1446666"/>
                    </a:lnTo>
                    <a:lnTo>
                      <a:pt x="992281" y="1456418"/>
                    </a:lnTo>
                    <a:lnTo>
                      <a:pt x="1005426" y="1466169"/>
                    </a:lnTo>
                    <a:lnTo>
                      <a:pt x="1019025" y="1475468"/>
                    </a:lnTo>
                    <a:lnTo>
                      <a:pt x="1032851" y="1484539"/>
                    </a:lnTo>
                    <a:lnTo>
                      <a:pt x="1046677" y="1493610"/>
                    </a:lnTo>
                    <a:lnTo>
                      <a:pt x="1060956" y="1502002"/>
                    </a:lnTo>
                    <a:lnTo>
                      <a:pt x="1075235" y="1510393"/>
                    </a:lnTo>
                    <a:lnTo>
                      <a:pt x="1089741" y="1518330"/>
                    </a:lnTo>
                    <a:lnTo>
                      <a:pt x="1104473" y="1526041"/>
                    </a:lnTo>
                    <a:lnTo>
                      <a:pt x="1119205" y="1533525"/>
                    </a:lnTo>
                    <a:lnTo>
                      <a:pt x="1134164" y="1540782"/>
                    </a:lnTo>
                    <a:lnTo>
                      <a:pt x="1149350" y="1547812"/>
                    </a:lnTo>
                    <a:lnTo>
                      <a:pt x="41704" y="1547812"/>
                    </a:lnTo>
                    <a:lnTo>
                      <a:pt x="37397" y="1547359"/>
                    </a:lnTo>
                    <a:lnTo>
                      <a:pt x="33091" y="1546905"/>
                    </a:lnTo>
                    <a:lnTo>
                      <a:pt x="29238" y="1545998"/>
                    </a:lnTo>
                    <a:lnTo>
                      <a:pt x="25385" y="1544410"/>
                    </a:lnTo>
                    <a:lnTo>
                      <a:pt x="21759" y="1542596"/>
                    </a:lnTo>
                    <a:lnTo>
                      <a:pt x="18359" y="1540555"/>
                    </a:lnTo>
                    <a:lnTo>
                      <a:pt x="15186" y="1538060"/>
                    </a:lnTo>
                    <a:lnTo>
                      <a:pt x="12239" y="1535339"/>
                    </a:lnTo>
                    <a:lnTo>
                      <a:pt x="9519" y="1532391"/>
                    </a:lnTo>
                    <a:lnTo>
                      <a:pt x="7026" y="1529443"/>
                    </a:lnTo>
                    <a:lnTo>
                      <a:pt x="4986" y="1525814"/>
                    </a:lnTo>
                    <a:lnTo>
                      <a:pt x="3173" y="1522185"/>
                    </a:lnTo>
                    <a:lnTo>
                      <a:pt x="2040" y="1518330"/>
                    </a:lnTo>
                    <a:lnTo>
                      <a:pt x="907" y="1514475"/>
                    </a:lnTo>
                    <a:lnTo>
                      <a:pt x="227" y="1510393"/>
                    </a:lnTo>
                    <a:lnTo>
                      <a:pt x="0" y="1505857"/>
                    </a:lnTo>
                    <a:lnTo>
                      <a:pt x="0" y="1243466"/>
                    </a:lnTo>
                    <a:lnTo>
                      <a:pt x="227" y="1238930"/>
                    </a:lnTo>
                    <a:lnTo>
                      <a:pt x="907" y="1234848"/>
                    </a:lnTo>
                    <a:lnTo>
                      <a:pt x="2040" y="1230992"/>
                    </a:lnTo>
                    <a:lnTo>
                      <a:pt x="3173" y="1227137"/>
                    </a:lnTo>
                    <a:lnTo>
                      <a:pt x="4986" y="1223509"/>
                    </a:lnTo>
                    <a:lnTo>
                      <a:pt x="7026" y="1220107"/>
                    </a:lnTo>
                    <a:lnTo>
                      <a:pt x="9519" y="1216932"/>
                    </a:lnTo>
                    <a:lnTo>
                      <a:pt x="12239" y="1213984"/>
                    </a:lnTo>
                    <a:lnTo>
                      <a:pt x="15186" y="1211262"/>
                    </a:lnTo>
                    <a:lnTo>
                      <a:pt x="18359" y="1208767"/>
                    </a:lnTo>
                    <a:lnTo>
                      <a:pt x="21759" y="1206726"/>
                    </a:lnTo>
                    <a:lnTo>
                      <a:pt x="25385" y="1204912"/>
                    </a:lnTo>
                    <a:lnTo>
                      <a:pt x="29238" y="1203778"/>
                    </a:lnTo>
                    <a:lnTo>
                      <a:pt x="33091" y="1202644"/>
                    </a:lnTo>
                    <a:lnTo>
                      <a:pt x="37397" y="1201964"/>
                    </a:lnTo>
                    <a:lnTo>
                      <a:pt x="41704" y="1201737"/>
                    </a:lnTo>
                    <a:close/>
                    <a:moveTo>
                      <a:pt x="535684" y="857023"/>
                    </a:moveTo>
                    <a:lnTo>
                      <a:pt x="533419" y="857476"/>
                    </a:lnTo>
                    <a:lnTo>
                      <a:pt x="531154" y="857930"/>
                    </a:lnTo>
                    <a:lnTo>
                      <a:pt x="529116" y="858837"/>
                    </a:lnTo>
                    <a:lnTo>
                      <a:pt x="527304" y="859744"/>
                    </a:lnTo>
                    <a:lnTo>
                      <a:pt x="525492" y="860878"/>
                    </a:lnTo>
                    <a:lnTo>
                      <a:pt x="523680" y="862466"/>
                    </a:lnTo>
                    <a:lnTo>
                      <a:pt x="522094" y="863826"/>
                    </a:lnTo>
                    <a:lnTo>
                      <a:pt x="520509" y="865414"/>
                    </a:lnTo>
                    <a:lnTo>
                      <a:pt x="519150" y="867228"/>
                    </a:lnTo>
                    <a:lnTo>
                      <a:pt x="518244" y="869269"/>
                    </a:lnTo>
                    <a:lnTo>
                      <a:pt x="517111" y="871310"/>
                    </a:lnTo>
                    <a:lnTo>
                      <a:pt x="516432" y="873351"/>
                    </a:lnTo>
                    <a:lnTo>
                      <a:pt x="515979" y="875846"/>
                    </a:lnTo>
                    <a:lnTo>
                      <a:pt x="515299" y="878114"/>
                    </a:lnTo>
                    <a:lnTo>
                      <a:pt x="515299" y="880609"/>
                    </a:lnTo>
                    <a:lnTo>
                      <a:pt x="515299" y="1070655"/>
                    </a:lnTo>
                    <a:lnTo>
                      <a:pt x="515299" y="1073150"/>
                    </a:lnTo>
                    <a:lnTo>
                      <a:pt x="515979" y="1075417"/>
                    </a:lnTo>
                    <a:lnTo>
                      <a:pt x="516432" y="1077685"/>
                    </a:lnTo>
                    <a:lnTo>
                      <a:pt x="517111" y="1079953"/>
                    </a:lnTo>
                    <a:lnTo>
                      <a:pt x="518244" y="1081994"/>
                    </a:lnTo>
                    <a:lnTo>
                      <a:pt x="519150" y="1083809"/>
                    </a:lnTo>
                    <a:lnTo>
                      <a:pt x="520509" y="1085623"/>
                    </a:lnTo>
                    <a:lnTo>
                      <a:pt x="522094" y="1087437"/>
                    </a:lnTo>
                    <a:lnTo>
                      <a:pt x="523680" y="1089025"/>
                    </a:lnTo>
                    <a:lnTo>
                      <a:pt x="525492" y="1090385"/>
                    </a:lnTo>
                    <a:lnTo>
                      <a:pt x="527304" y="1091519"/>
                    </a:lnTo>
                    <a:lnTo>
                      <a:pt x="529116" y="1092653"/>
                    </a:lnTo>
                    <a:lnTo>
                      <a:pt x="531154" y="1093334"/>
                    </a:lnTo>
                    <a:lnTo>
                      <a:pt x="533419" y="1094014"/>
                    </a:lnTo>
                    <a:lnTo>
                      <a:pt x="535684" y="1094241"/>
                    </a:lnTo>
                    <a:lnTo>
                      <a:pt x="537723" y="1094467"/>
                    </a:lnTo>
                    <a:lnTo>
                      <a:pt x="540215" y="1094241"/>
                    </a:lnTo>
                    <a:lnTo>
                      <a:pt x="542480" y="1094014"/>
                    </a:lnTo>
                    <a:lnTo>
                      <a:pt x="544745" y="1093334"/>
                    </a:lnTo>
                    <a:lnTo>
                      <a:pt x="546783" y="1092653"/>
                    </a:lnTo>
                    <a:lnTo>
                      <a:pt x="548595" y="1091519"/>
                    </a:lnTo>
                    <a:lnTo>
                      <a:pt x="550634" y="1090385"/>
                    </a:lnTo>
                    <a:lnTo>
                      <a:pt x="552219" y="1089025"/>
                    </a:lnTo>
                    <a:lnTo>
                      <a:pt x="554031" y="1087437"/>
                    </a:lnTo>
                    <a:lnTo>
                      <a:pt x="555390" y="1085623"/>
                    </a:lnTo>
                    <a:lnTo>
                      <a:pt x="556523" y="1083809"/>
                    </a:lnTo>
                    <a:lnTo>
                      <a:pt x="557882" y="1081994"/>
                    </a:lnTo>
                    <a:lnTo>
                      <a:pt x="558561" y="1079953"/>
                    </a:lnTo>
                    <a:lnTo>
                      <a:pt x="559468" y="1077685"/>
                    </a:lnTo>
                    <a:lnTo>
                      <a:pt x="559921" y="1075417"/>
                    </a:lnTo>
                    <a:lnTo>
                      <a:pt x="560374" y="1073150"/>
                    </a:lnTo>
                    <a:lnTo>
                      <a:pt x="560374" y="1070655"/>
                    </a:lnTo>
                    <a:lnTo>
                      <a:pt x="560374" y="880609"/>
                    </a:lnTo>
                    <a:lnTo>
                      <a:pt x="560374" y="878114"/>
                    </a:lnTo>
                    <a:lnTo>
                      <a:pt x="559921" y="875846"/>
                    </a:lnTo>
                    <a:lnTo>
                      <a:pt x="559468" y="873351"/>
                    </a:lnTo>
                    <a:lnTo>
                      <a:pt x="558561" y="871310"/>
                    </a:lnTo>
                    <a:lnTo>
                      <a:pt x="557882" y="869269"/>
                    </a:lnTo>
                    <a:lnTo>
                      <a:pt x="556523" y="867228"/>
                    </a:lnTo>
                    <a:lnTo>
                      <a:pt x="555390" y="865414"/>
                    </a:lnTo>
                    <a:lnTo>
                      <a:pt x="554031" y="863826"/>
                    </a:lnTo>
                    <a:lnTo>
                      <a:pt x="552219" y="862466"/>
                    </a:lnTo>
                    <a:lnTo>
                      <a:pt x="550634" y="860878"/>
                    </a:lnTo>
                    <a:lnTo>
                      <a:pt x="548595" y="859744"/>
                    </a:lnTo>
                    <a:lnTo>
                      <a:pt x="546783" y="858837"/>
                    </a:lnTo>
                    <a:lnTo>
                      <a:pt x="544745" y="857930"/>
                    </a:lnTo>
                    <a:lnTo>
                      <a:pt x="542480" y="857476"/>
                    </a:lnTo>
                    <a:lnTo>
                      <a:pt x="540215" y="857023"/>
                    </a:lnTo>
                    <a:lnTo>
                      <a:pt x="537723" y="857023"/>
                    </a:lnTo>
                    <a:lnTo>
                      <a:pt x="535684" y="857023"/>
                    </a:lnTo>
                    <a:close/>
                    <a:moveTo>
                      <a:pt x="396837" y="857023"/>
                    </a:moveTo>
                    <a:lnTo>
                      <a:pt x="394798" y="857476"/>
                    </a:lnTo>
                    <a:lnTo>
                      <a:pt x="392533" y="857930"/>
                    </a:lnTo>
                    <a:lnTo>
                      <a:pt x="390495" y="858837"/>
                    </a:lnTo>
                    <a:lnTo>
                      <a:pt x="388456" y="859744"/>
                    </a:lnTo>
                    <a:lnTo>
                      <a:pt x="386644" y="860878"/>
                    </a:lnTo>
                    <a:lnTo>
                      <a:pt x="384832" y="862466"/>
                    </a:lnTo>
                    <a:lnTo>
                      <a:pt x="383247" y="863826"/>
                    </a:lnTo>
                    <a:lnTo>
                      <a:pt x="381888" y="865414"/>
                    </a:lnTo>
                    <a:lnTo>
                      <a:pt x="380755" y="867228"/>
                    </a:lnTo>
                    <a:lnTo>
                      <a:pt x="379396" y="869269"/>
                    </a:lnTo>
                    <a:lnTo>
                      <a:pt x="378264" y="871310"/>
                    </a:lnTo>
                    <a:lnTo>
                      <a:pt x="377810" y="873351"/>
                    </a:lnTo>
                    <a:lnTo>
                      <a:pt x="377131" y="875846"/>
                    </a:lnTo>
                    <a:lnTo>
                      <a:pt x="376678" y="878114"/>
                    </a:lnTo>
                    <a:lnTo>
                      <a:pt x="376678" y="880609"/>
                    </a:lnTo>
                    <a:lnTo>
                      <a:pt x="376678" y="1070655"/>
                    </a:lnTo>
                    <a:lnTo>
                      <a:pt x="376678" y="1073150"/>
                    </a:lnTo>
                    <a:lnTo>
                      <a:pt x="377131" y="1075417"/>
                    </a:lnTo>
                    <a:lnTo>
                      <a:pt x="377810" y="1077685"/>
                    </a:lnTo>
                    <a:lnTo>
                      <a:pt x="378264" y="1079953"/>
                    </a:lnTo>
                    <a:lnTo>
                      <a:pt x="379396" y="1081994"/>
                    </a:lnTo>
                    <a:lnTo>
                      <a:pt x="380755" y="1083809"/>
                    </a:lnTo>
                    <a:lnTo>
                      <a:pt x="381888" y="1085623"/>
                    </a:lnTo>
                    <a:lnTo>
                      <a:pt x="383247" y="1087437"/>
                    </a:lnTo>
                    <a:lnTo>
                      <a:pt x="384832" y="1089025"/>
                    </a:lnTo>
                    <a:lnTo>
                      <a:pt x="386644" y="1090385"/>
                    </a:lnTo>
                    <a:lnTo>
                      <a:pt x="388456" y="1091519"/>
                    </a:lnTo>
                    <a:lnTo>
                      <a:pt x="390495" y="1092653"/>
                    </a:lnTo>
                    <a:lnTo>
                      <a:pt x="392533" y="1093334"/>
                    </a:lnTo>
                    <a:lnTo>
                      <a:pt x="394798" y="1094014"/>
                    </a:lnTo>
                    <a:lnTo>
                      <a:pt x="396837" y="1094241"/>
                    </a:lnTo>
                    <a:lnTo>
                      <a:pt x="399102" y="1094467"/>
                    </a:lnTo>
                    <a:lnTo>
                      <a:pt x="401594" y="1094241"/>
                    </a:lnTo>
                    <a:lnTo>
                      <a:pt x="403859" y="1094014"/>
                    </a:lnTo>
                    <a:lnTo>
                      <a:pt x="405897" y="1093334"/>
                    </a:lnTo>
                    <a:lnTo>
                      <a:pt x="407936" y="1092653"/>
                    </a:lnTo>
                    <a:lnTo>
                      <a:pt x="409974" y="1091519"/>
                    </a:lnTo>
                    <a:lnTo>
                      <a:pt x="411786" y="1090385"/>
                    </a:lnTo>
                    <a:lnTo>
                      <a:pt x="413598" y="1089025"/>
                    </a:lnTo>
                    <a:lnTo>
                      <a:pt x="415184" y="1087437"/>
                    </a:lnTo>
                    <a:lnTo>
                      <a:pt x="416769" y="1085623"/>
                    </a:lnTo>
                    <a:lnTo>
                      <a:pt x="417902" y="1083809"/>
                    </a:lnTo>
                    <a:lnTo>
                      <a:pt x="419034" y="1081994"/>
                    </a:lnTo>
                    <a:lnTo>
                      <a:pt x="420167" y="1079953"/>
                    </a:lnTo>
                    <a:lnTo>
                      <a:pt x="420846" y="1077685"/>
                    </a:lnTo>
                    <a:lnTo>
                      <a:pt x="421300" y="1075417"/>
                    </a:lnTo>
                    <a:lnTo>
                      <a:pt x="421526" y="1073150"/>
                    </a:lnTo>
                    <a:lnTo>
                      <a:pt x="421979" y="1070655"/>
                    </a:lnTo>
                    <a:lnTo>
                      <a:pt x="421979" y="880609"/>
                    </a:lnTo>
                    <a:lnTo>
                      <a:pt x="421526" y="878114"/>
                    </a:lnTo>
                    <a:lnTo>
                      <a:pt x="421300" y="875846"/>
                    </a:lnTo>
                    <a:lnTo>
                      <a:pt x="420846" y="873351"/>
                    </a:lnTo>
                    <a:lnTo>
                      <a:pt x="420167" y="871310"/>
                    </a:lnTo>
                    <a:lnTo>
                      <a:pt x="419034" y="869269"/>
                    </a:lnTo>
                    <a:lnTo>
                      <a:pt x="417902" y="867228"/>
                    </a:lnTo>
                    <a:lnTo>
                      <a:pt x="416769" y="865414"/>
                    </a:lnTo>
                    <a:lnTo>
                      <a:pt x="415184" y="863826"/>
                    </a:lnTo>
                    <a:lnTo>
                      <a:pt x="413598" y="862466"/>
                    </a:lnTo>
                    <a:lnTo>
                      <a:pt x="411786" y="860878"/>
                    </a:lnTo>
                    <a:lnTo>
                      <a:pt x="409974" y="859744"/>
                    </a:lnTo>
                    <a:lnTo>
                      <a:pt x="407936" y="858837"/>
                    </a:lnTo>
                    <a:lnTo>
                      <a:pt x="405897" y="857930"/>
                    </a:lnTo>
                    <a:lnTo>
                      <a:pt x="403859" y="857476"/>
                    </a:lnTo>
                    <a:lnTo>
                      <a:pt x="401594" y="857023"/>
                    </a:lnTo>
                    <a:lnTo>
                      <a:pt x="399102" y="857023"/>
                    </a:lnTo>
                    <a:lnTo>
                      <a:pt x="396837" y="857023"/>
                    </a:lnTo>
                    <a:close/>
                    <a:moveTo>
                      <a:pt x="259348" y="857023"/>
                    </a:moveTo>
                    <a:lnTo>
                      <a:pt x="257083" y="857476"/>
                    </a:lnTo>
                    <a:lnTo>
                      <a:pt x="255045" y="857930"/>
                    </a:lnTo>
                    <a:lnTo>
                      <a:pt x="252780" y="858837"/>
                    </a:lnTo>
                    <a:lnTo>
                      <a:pt x="250741" y="859744"/>
                    </a:lnTo>
                    <a:lnTo>
                      <a:pt x="248929" y="860878"/>
                    </a:lnTo>
                    <a:lnTo>
                      <a:pt x="247117" y="862466"/>
                    </a:lnTo>
                    <a:lnTo>
                      <a:pt x="245758" y="863826"/>
                    </a:lnTo>
                    <a:lnTo>
                      <a:pt x="244172" y="865414"/>
                    </a:lnTo>
                    <a:lnTo>
                      <a:pt x="242813" y="867228"/>
                    </a:lnTo>
                    <a:lnTo>
                      <a:pt x="241907" y="869269"/>
                    </a:lnTo>
                    <a:lnTo>
                      <a:pt x="240775" y="871310"/>
                    </a:lnTo>
                    <a:lnTo>
                      <a:pt x="240095" y="873351"/>
                    </a:lnTo>
                    <a:lnTo>
                      <a:pt x="239416" y="875846"/>
                    </a:lnTo>
                    <a:lnTo>
                      <a:pt x="239189" y="878114"/>
                    </a:lnTo>
                    <a:lnTo>
                      <a:pt x="238963" y="880609"/>
                    </a:lnTo>
                    <a:lnTo>
                      <a:pt x="238963" y="1070655"/>
                    </a:lnTo>
                    <a:lnTo>
                      <a:pt x="239189" y="1073150"/>
                    </a:lnTo>
                    <a:lnTo>
                      <a:pt x="239416" y="1075417"/>
                    </a:lnTo>
                    <a:lnTo>
                      <a:pt x="240095" y="1077685"/>
                    </a:lnTo>
                    <a:lnTo>
                      <a:pt x="240775" y="1079953"/>
                    </a:lnTo>
                    <a:lnTo>
                      <a:pt x="241907" y="1081994"/>
                    </a:lnTo>
                    <a:lnTo>
                      <a:pt x="242813" y="1083809"/>
                    </a:lnTo>
                    <a:lnTo>
                      <a:pt x="244172" y="1085623"/>
                    </a:lnTo>
                    <a:lnTo>
                      <a:pt x="245758" y="1087437"/>
                    </a:lnTo>
                    <a:lnTo>
                      <a:pt x="247117" y="1089025"/>
                    </a:lnTo>
                    <a:lnTo>
                      <a:pt x="248929" y="1090385"/>
                    </a:lnTo>
                    <a:lnTo>
                      <a:pt x="250741" y="1091519"/>
                    </a:lnTo>
                    <a:lnTo>
                      <a:pt x="252780" y="1092653"/>
                    </a:lnTo>
                    <a:lnTo>
                      <a:pt x="255045" y="1093334"/>
                    </a:lnTo>
                    <a:lnTo>
                      <a:pt x="257083" y="1094014"/>
                    </a:lnTo>
                    <a:lnTo>
                      <a:pt x="259348" y="1094241"/>
                    </a:lnTo>
                    <a:lnTo>
                      <a:pt x="261613" y="1094467"/>
                    </a:lnTo>
                    <a:lnTo>
                      <a:pt x="263878" y="1094241"/>
                    </a:lnTo>
                    <a:lnTo>
                      <a:pt x="266370" y="1094014"/>
                    </a:lnTo>
                    <a:lnTo>
                      <a:pt x="268409" y="1093334"/>
                    </a:lnTo>
                    <a:lnTo>
                      <a:pt x="270447" y="1092653"/>
                    </a:lnTo>
                    <a:lnTo>
                      <a:pt x="272486" y="1091519"/>
                    </a:lnTo>
                    <a:lnTo>
                      <a:pt x="274298" y="1090385"/>
                    </a:lnTo>
                    <a:lnTo>
                      <a:pt x="276110" y="1089025"/>
                    </a:lnTo>
                    <a:lnTo>
                      <a:pt x="277695" y="1087437"/>
                    </a:lnTo>
                    <a:lnTo>
                      <a:pt x="278828" y="1085623"/>
                    </a:lnTo>
                    <a:lnTo>
                      <a:pt x="280187" y="1083809"/>
                    </a:lnTo>
                    <a:lnTo>
                      <a:pt x="281546" y="1081994"/>
                    </a:lnTo>
                    <a:lnTo>
                      <a:pt x="282452" y="1079953"/>
                    </a:lnTo>
                    <a:lnTo>
                      <a:pt x="283358" y="1077685"/>
                    </a:lnTo>
                    <a:lnTo>
                      <a:pt x="283811" y="1075417"/>
                    </a:lnTo>
                    <a:lnTo>
                      <a:pt x="284037" y="1073150"/>
                    </a:lnTo>
                    <a:lnTo>
                      <a:pt x="284037" y="1070655"/>
                    </a:lnTo>
                    <a:lnTo>
                      <a:pt x="284037" y="880609"/>
                    </a:lnTo>
                    <a:lnTo>
                      <a:pt x="284037" y="878114"/>
                    </a:lnTo>
                    <a:lnTo>
                      <a:pt x="283811" y="875846"/>
                    </a:lnTo>
                    <a:lnTo>
                      <a:pt x="283358" y="873351"/>
                    </a:lnTo>
                    <a:lnTo>
                      <a:pt x="282452" y="871310"/>
                    </a:lnTo>
                    <a:lnTo>
                      <a:pt x="281546" y="869269"/>
                    </a:lnTo>
                    <a:lnTo>
                      <a:pt x="280187" y="867228"/>
                    </a:lnTo>
                    <a:lnTo>
                      <a:pt x="278828" y="865414"/>
                    </a:lnTo>
                    <a:lnTo>
                      <a:pt x="277695" y="863826"/>
                    </a:lnTo>
                    <a:lnTo>
                      <a:pt x="276110" y="862466"/>
                    </a:lnTo>
                    <a:lnTo>
                      <a:pt x="274298" y="860878"/>
                    </a:lnTo>
                    <a:lnTo>
                      <a:pt x="272486" y="859744"/>
                    </a:lnTo>
                    <a:lnTo>
                      <a:pt x="270447" y="858837"/>
                    </a:lnTo>
                    <a:lnTo>
                      <a:pt x="268409" y="857930"/>
                    </a:lnTo>
                    <a:lnTo>
                      <a:pt x="266370" y="857476"/>
                    </a:lnTo>
                    <a:lnTo>
                      <a:pt x="263878" y="857023"/>
                    </a:lnTo>
                    <a:lnTo>
                      <a:pt x="261613" y="857023"/>
                    </a:lnTo>
                    <a:lnTo>
                      <a:pt x="259348" y="857023"/>
                    </a:lnTo>
                    <a:close/>
                    <a:moveTo>
                      <a:pt x="120727" y="857023"/>
                    </a:moveTo>
                    <a:lnTo>
                      <a:pt x="118462" y="857476"/>
                    </a:lnTo>
                    <a:lnTo>
                      <a:pt x="116424" y="857930"/>
                    </a:lnTo>
                    <a:lnTo>
                      <a:pt x="113932" y="858837"/>
                    </a:lnTo>
                    <a:lnTo>
                      <a:pt x="112120" y="859744"/>
                    </a:lnTo>
                    <a:lnTo>
                      <a:pt x="110535" y="860878"/>
                    </a:lnTo>
                    <a:lnTo>
                      <a:pt x="108722" y="862466"/>
                    </a:lnTo>
                    <a:lnTo>
                      <a:pt x="107137" y="863826"/>
                    </a:lnTo>
                    <a:lnTo>
                      <a:pt x="105551" y="865414"/>
                    </a:lnTo>
                    <a:lnTo>
                      <a:pt x="104192" y="867228"/>
                    </a:lnTo>
                    <a:lnTo>
                      <a:pt x="103286" y="869269"/>
                    </a:lnTo>
                    <a:lnTo>
                      <a:pt x="102154" y="871310"/>
                    </a:lnTo>
                    <a:lnTo>
                      <a:pt x="101474" y="873351"/>
                    </a:lnTo>
                    <a:lnTo>
                      <a:pt x="100795" y="875846"/>
                    </a:lnTo>
                    <a:lnTo>
                      <a:pt x="100568" y="878114"/>
                    </a:lnTo>
                    <a:lnTo>
                      <a:pt x="100342" y="880609"/>
                    </a:lnTo>
                    <a:lnTo>
                      <a:pt x="100342" y="1070655"/>
                    </a:lnTo>
                    <a:lnTo>
                      <a:pt x="100568" y="1073150"/>
                    </a:lnTo>
                    <a:lnTo>
                      <a:pt x="100795" y="1075417"/>
                    </a:lnTo>
                    <a:lnTo>
                      <a:pt x="101474" y="1077685"/>
                    </a:lnTo>
                    <a:lnTo>
                      <a:pt x="102154" y="1079953"/>
                    </a:lnTo>
                    <a:lnTo>
                      <a:pt x="103286" y="1081994"/>
                    </a:lnTo>
                    <a:lnTo>
                      <a:pt x="104192" y="1083809"/>
                    </a:lnTo>
                    <a:lnTo>
                      <a:pt x="105551" y="1085623"/>
                    </a:lnTo>
                    <a:lnTo>
                      <a:pt x="107137" y="1087437"/>
                    </a:lnTo>
                    <a:lnTo>
                      <a:pt x="108722" y="1089025"/>
                    </a:lnTo>
                    <a:lnTo>
                      <a:pt x="110535" y="1090385"/>
                    </a:lnTo>
                    <a:lnTo>
                      <a:pt x="112120" y="1091519"/>
                    </a:lnTo>
                    <a:lnTo>
                      <a:pt x="113932" y="1092653"/>
                    </a:lnTo>
                    <a:lnTo>
                      <a:pt x="116424" y="1093334"/>
                    </a:lnTo>
                    <a:lnTo>
                      <a:pt x="118462" y="1094014"/>
                    </a:lnTo>
                    <a:lnTo>
                      <a:pt x="120727" y="1094241"/>
                    </a:lnTo>
                    <a:lnTo>
                      <a:pt x="122992" y="1094467"/>
                    </a:lnTo>
                    <a:lnTo>
                      <a:pt x="125257" y="1094241"/>
                    </a:lnTo>
                    <a:lnTo>
                      <a:pt x="127522" y="1094014"/>
                    </a:lnTo>
                    <a:lnTo>
                      <a:pt x="129787" y="1093334"/>
                    </a:lnTo>
                    <a:lnTo>
                      <a:pt x="131826" y="1092653"/>
                    </a:lnTo>
                    <a:lnTo>
                      <a:pt x="133638" y="1091519"/>
                    </a:lnTo>
                    <a:lnTo>
                      <a:pt x="135677" y="1090385"/>
                    </a:lnTo>
                    <a:lnTo>
                      <a:pt x="137262" y="1089025"/>
                    </a:lnTo>
                    <a:lnTo>
                      <a:pt x="139074" y="1087437"/>
                    </a:lnTo>
                    <a:lnTo>
                      <a:pt x="140207" y="1085623"/>
                    </a:lnTo>
                    <a:lnTo>
                      <a:pt x="141566" y="1083809"/>
                    </a:lnTo>
                    <a:lnTo>
                      <a:pt x="142925" y="1081994"/>
                    </a:lnTo>
                    <a:lnTo>
                      <a:pt x="143604" y="1079953"/>
                    </a:lnTo>
                    <a:lnTo>
                      <a:pt x="144510" y="1077685"/>
                    </a:lnTo>
                    <a:lnTo>
                      <a:pt x="144963" y="1075417"/>
                    </a:lnTo>
                    <a:lnTo>
                      <a:pt x="145416" y="1073150"/>
                    </a:lnTo>
                    <a:lnTo>
                      <a:pt x="145416" y="1070655"/>
                    </a:lnTo>
                    <a:lnTo>
                      <a:pt x="145416" y="880609"/>
                    </a:lnTo>
                    <a:lnTo>
                      <a:pt x="145416" y="878114"/>
                    </a:lnTo>
                    <a:lnTo>
                      <a:pt x="144963" y="875846"/>
                    </a:lnTo>
                    <a:lnTo>
                      <a:pt x="144510" y="873351"/>
                    </a:lnTo>
                    <a:lnTo>
                      <a:pt x="143604" y="871310"/>
                    </a:lnTo>
                    <a:lnTo>
                      <a:pt x="142925" y="869269"/>
                    </a:lnTo>
                    <a:lnTo>
                      <a:pt x="141566" y="867228"/>
                    </a:lnTo>
                    <a:lnTo>
                      <a:pt x="140207" y="865414"/>
                    </a:lnTo>
                    <a:lnTo>
                      <a:pt x="139074" y="863826"/>
                    </a:lnTo>
                    <a:lnTo>
                      <a:pt x="137262" y="862466"/>
                    </a:lnTo>
                    <a:lnTo>
                      <a:pt x="135677" y="860878"/>
                    </a:lnTo>
                    <a:lnTo>
                      <a:pt x="133638" y="859744"/>
                    </a:lnTo>
                    <a:lnTo>
                      <a:pt x="131826" y="858837"/>
                    </a:lnTo>
                    <a:lnTo>
                      <a:pt x="129787" y="857930"/>
                    </a:lnTo>
                    <a:lnTo>
                      <a:pt x="127522" y="857476"/>
                    </a:lnTo>
                    <a:lnTo>
                      <a:pt x="125257" y="857023"/>
                    </a:lnTo>
                    <a:lnTo>
                      <a:pt x="122992" y="857023"/>
                    </a:lnTo>
                    <a:lnTo>
                      <a:pt x="120727" y="857023"/>
                    </a:lnTo>
                    <a:close/>
                    <a:moveTo>
                      <a:pt x="41677" y="801687"/>
                    </a:moveTo>
                    <a:lnTo>
                      <a:pt x="646219" y="801687"/>
                    </a:lnTo>
                    <a:lnTo>
                      <a:pt x="646445" y="813480"/>
                    </a:lnTo>
                    <a:lnTo>
                      <a:pt x="647352" y="825046"/>
                    </a:lnTo>
                    <a:lnTo>
                      <a:pt x="648031" y="836612"/>
                    </a:lnTo>
                    <a:lnTo>
                      <a:pt x="648711" y="847951"/>
                    </a:lnTo>
                    <a:lnTo>
                      <a:pt x="649843" y="859291"/>
                    </a:lnTo>
                    <a:lnTo>
                      <a:pt x="651202" y="870857"/>
                    </a:lnTo>
                    <a:lnTo>
                      <a:pt x="653920" y="893309"/>
                    </a:lnTo>
                    <a:lnTo>
                      <a:pt x="657318" y="915760"/>
                    </a:lnTo>
                    <a:lnTo>
                      <a:pt x="661395" y="937985"/>
                    </a:lnTo>
                    <a:lnTo>
                      <a:pt x="665925" y="960210"/>
                    </a:lnTo>
                    <a:lnTo>
                      <a:pt x="670908" y="981982"/>
                    </a:lnTo>
                    <a:lnTo>
                      <a:pt x="676797" y="1003526"/>
                    </a:lnTo>
                    <a:lnTo>
                      <a:pt x="683139" y="1024844"/>
                    </a:lnTo>
                    <a:lnTo>
                      <a:pt x="689708" y="1045935"/>
                    </a:lnTo>
                    <a:lnTo>
                      <a:pt x="697183" y="1066800"/>
                    </a:lnTo>
                    <a:lnTo>
                      <a:pt x="705337" y="1087437"/>
                    </a:lnTo>
                    <a:lnTo>
                      <a:pt x="713491" y="1107848"/>
                    </a:lnTo>
                    <a:lnTo>
                      <a:pt x="722551" y="1128032"/>
                    </a:lnTo>
                    <a:lnTo>
                      <a:pt x="731838" y="1147762"/>
                    </a:lnTo>
                    <a:lnTo>
                      <a:pt x="41677" y="1147762"/>
                    </a:lnTo>
                    <a:lnTo>
                      <a:pt x="37373" y="1147535"/>
                    </a:lnTo>
                    <a:lnTo>
                      <a:pt x="33070" y="1147082"/>
                    </a:lnTo>
                    <a:lnTo>
                      <a:pt x="29219" y="1145948"/>
                    </a:lnTo>
                    <a:lnTo>
                      <a:pt x="25369" y="1144587"/>
                    </a:lnTo>
                    <a:lnTo>
                      <a:pt x="21745" y="1142773"/>
                    </a:lnTo>
                    <a:lnTo>
                      <a:pt x="18347" y="1140505"/>
                    </a:lnTo>
                    <a:lnTo>
                      <a:pt x="15176" y="1138237"/>
                    </a:lnTo>
                    <a:lnTo>
                      <a:pt x="12231" y="1135742"/>
                    </a:lnTo>
                    <a:lnTo>
                      <a:pt x="9513" y="1132567"/>
                    </a:lnTo>
                    <a:lnTo>
                      <a:pt x="7022" y="1129619"/>
                    </a:lnTo>
                    <a:lnTo>
                      <a:pt x="4983" y="1125991"/>
                    </a:lnTo>
                    <a:lnTo>
                      <a:pt x="3171" y="1122362"/>
                    </a:lnTo>
                    <a:lnTo>
                      <a:pt x="2039" y="1118507"/>
                    </a:lnTo>
                    <a:lnTo>
                      <a:pt x="906" y="1114651"/>
                    </a:lnTo>
                    <a:lnTo>
                      <a:pt x="226" y="1110342"/>
                    </a:lnTo>
                    <a:lnTo>
                      <a:pt x="0" y="1106034"/>
                    </a:lnTo>
                    <a:lnTo>
                      <a:pt x="0" y="843642"/>
                    </a:lnTo>
                    <a:lnTo>
                      <a:pt x="226" y="839334"/>
                    </a:lnTo>
                    <a:lnTo>
                      <a:pt x="906" y="835025"/>
                    </a:lnTo>
                    <a:lnTo>
                      <a:pt x="2039" y="831169"/>
                    </a:lnTo>
                    <a:lnTo>
                      <a:pt x="3171" y="827314"/>
                    </a:lnTo>
                    <a:lnTo>
                      <a:pt x="4983" y="823685"/>
                    </a:lnTo>
                    <a:lnTo>
                      <a:pt x="7022" y="820284"/>
                    </a:lnTo>
                    <a:lnTo>
                      <a:pt x="9513" y="816882"/>
                    </a:lnTo>
                    <a:lnTo>
                      <a:pt x="12231" y="814160"/>
                    </a:lnTo>
                    <a:lnTo>
                      <a:pt x="15176" y="811212"/>
                    </a:lnTo>
                    <a:lnTo>
                      <a:pt x="18347" y="808944"/>
                    </a:lnTo>
                    <a:lnTo>
                      <a:pt x="21745" y="806903"/>
                    </a:lnTo>
                    <a:lnTo>
                      <a:pt x="25369" y="805089"/>
                    </a:lnTo>
                    <a:lnTo>
                      <a:pt x="29219" y="803728"/>
                    </a:lnTo>
                    <a:lnTo>
                      <a:pt x="33070" y="802821"/>
                    </a:lnTo>
                    <a:lnTo>
                      <a:pt x="37373" y="801914"/>
                    </a:lnTo>
                    <a:lnTo>
                      <a:pt x="41677" y="801687"/>
                    </a:lnTo>
                    <a:close/>
                    <a:moveTo>
                      <a:pt x="535686" y="454968"/>
                    </a:moveTo>
                    <a:lnTo>
                      <a:pt x="533420" y="455649"/>
                    </a:lnTo>
                    <a:lnTo>
                      <a:pt x="531155" y="456103"/>
                    </a:lnTo>
                    <a:lnTo>
                      <a:pt x="529117" y="456784"/>
                    </a:lnTo>
                    <a:lnTo>
                      <a:pt x="527305" y="457918"/>
                    </a:lnTo>
                    <a:lnTo>
                      <a:pt x="525493" y="459280"/>
                    </a:lnTo>
                    <a:lnTo>
                      <a:pt x="523681" y="460415"/>
                    </a:lnTo>
                    <a:lnTo>
                      <a:pt x="522095" y="462003"/>
                    </a:lnTo>
                    <a:lnTo>
                      <a:pt x="520510" y="463592"/>
                    </a:lnTo>
                    <a:lnTo>
                      <a:pt x="519151" y="465634"/>
                    </a:lnTo>
                    <a:lnTo>
                      <a:pt x="518245" y="467450"/>
                    </a:lnTo>
                    <a:lnTo>
                      <a:pt x="517112" y="469492"/>
                    </a:lnTo>
                    <a:lnTo>
                      <a:pt x="516433" y="471761"/>
                    </a:lnTo>
                    <a:lnTo>
                      <a:pt x="515980" y="473804"/>
                    </a:lnTo>
                    <a:lnTo>
                      <a:pt x="515300" y="476527"/>
                    </a:lnTo>
                    <a:lnTo>
                      <a:pt x="515300" y="478796"/>
                    </a:lnTo>
                    <a:lnTo>
                      <a:pt x="515300" y="668967"/>
                    </a:lnTo>
                    <a:lnTo>
                      <a:pt x="515300" y="671237"/>
                    </a:lnTo>
                    <a:lnTo>
                      <a:pt x="515980" y="673960"/>
                    </a:lnTo>
                    <a:lnTo>
                      <a:pt x="516433" y="676002"/>
                    </a:lnTo>
                    <a:lnTo>
                      <a:pt x="517112" y="678272"/>
                    </a:lnTo>
                    <a:lnTo>
                      <a:pt x="518245" y="680314"/>
                    </a:lnTo>
                    <a:lnTo>
                      <a:pt x="519151" y="682357"/>
                    </a:lnTo>
                    <a:lnTo>
                      <a:pt x="520510" y="684172"/>
                    </a:lnTo>
                    <a:lnTo>
                      <a:pt x="522095" y="685761"/>
                    </a:lnTo>
                    <a:lnTo>
                      <a:pt x="523681" y="687349"/>
                    </a:lnTo>
                    <a:lnTo>
                      <a:pt x="525493" y="688711"/>
                    </a:lnTo>
                    <a:lnTo>
                      <a:pt x="527305" y="689845"/>
                    </a:lnTo>
                    <a:lnTo>
                      <a:pt x="529117" y="690980"/>
                    </a:lnTo>
                    <a:lnTo>
                      <a:pt x="531155" y="691661"/>
                    </a:lnTo>
                    <a:lnTo>
                      <a:pt x="533420" y="692115"/>
                    </a:lnTo>
                    <a:lnTo>
                      <a:pt x="535686" y="692796"/>
                    </a:lnTo>
                    <a:lnTo>
                      <a:pt x="537724" y="692796"/>
                    </a:lnTo>
                    <a:lnTo>
                      <a:pt x="540216" y="692796"/>
                    </a:lnTo>
                    <a:lnTo>
                      <a:pt x="542481" y="692115"/>
                    </a:lnTo>
                    <a:lnTo>
                      <a:pt x="544746" y="691661"/>
                    </a:lnTo>
                    <a:lnTo>
                      <a:pt x="546784" y="690980"/>
                    </a:lnTo>
                    <a:lnTo>
                      <a:pt x="548596" y="689845"/>
                    </a:lnTo>
                    <a:lnTo>
                      <a:pt x="550635" y="688711"/>
                    </a:lnTo>
                    <a:lnTo>
                      <a:pt x="552220" y="687349"/>
                    </a:lnTo>
                    <a:lnTo>
                      <a:pt x="554033" y="685761"/>
                    </a:lnTo>
                    <a:lnTo>
                      <a:pt x="555392" y="684172"/>
                    </a:lnTo>
                    <a:lnTo>
                      <a:pt x="556524" y="682357"/>
                    </a:lnTo>
                    <a:lnTo>
                      <a:pt x="557883" y="680314"/>
                    </a:lnTo>
                    <a:lnTo>
                      <a:pt x="558563" y="678272"/>
                    </a:lnTo>
                    <a:lnTo>
                      <a:pt x="559469" y="676002"/>
                    </a:lnTo>
                    <a:lnTo>
                      <a:pt x="559922" y="673960"/>
                    </a:lnTo>
                    <a:lnTo>
                      <a:pt x="560375" y="671237"/>
                    </a:lnTo>
                    <a:lnTo>
                      <a:pt x="560375" y="668967"/>
                    </a:lnTo>
                    <a:lnTo>
                      <a:pt x="560375" y="478796"/>
                    </a:lnTo>
                    <a:lnTo>
                      <a:pt x="560375" y="476527"/>
                    </a:lnTo>
                    <a:lnTo>
                      <a:pt x="559922" y="473804"/>
                    </a:lnTo>
                    <a:lnTo>
                      <a:pt x="559469" y="471761"/>
                    </a:lnTo>
                    <a:lnTo>
                      <a:pt x="558563" y="469492"/>
                    </a:lnTo>
                    <a:lnTo>
                      <a:pt x="557883" y="467450"/>
                    </a:lnTo>
                    <a:lnTo>
                      <a:pt x="556524" y="465634"/>
                    </a:lnTo>
                    <a:lnTo>
                      <a:pt x="555392" y="463592"/>
                    </a:lnTo>
                    <a:lnTo>
                      <a:pt x="554033" y="462003"/>
                    </a:lnTo>
                    <a:lnTo>
                      <a:pt x="552220" y="460415"/>
                    </a:lnTo>
                    <a:lnTo>
                      <a:pt x="550635" y="459280"/>
                    </a:lnTo>
                    <a:lnTo>
                      <a:pt x="548596" y="457918"/>
                    </a:lnTo>
                    <a:lnTo>
                      <a:pt x="546784" y="456784"/>
                    </a:lnTo>
                    <a:lnTo>
                      <a:pt x="544746" y="456103"/>
                    </a:lnTo>
                    <a:lnTo>
                      <a:pt x="542481" y="455649"/>
                    </a:lnTo>
                    <a:lnTo>
                      <a:pt x="540216" y="454968"/>
                    </a:lnTo>
                    <a:lnTo>
                      <a:pt x="537724" y="454968"/>
                    </a:lnTo>
                    <a:lnTo>
                      <a:pt x="535686" y="454968"/>
                    </a:lnTo>
                    <a:close/>
                    <a:moveTo>
                      <a:pt x="396838" y="454968"/>
                    </a:moveTo>
                    <a:lnTo>
                      <a:pt x="394799" y="455649"/>
                    </a:lnTo>
                    <a:lnTo>
                      <a:pt x="392534" y="456103"/>
                    </a:lnTo>
                    <a:lnTo>
                      <a:pt x="390496" y="456784"/>
                    </a:lnTo>
                    <a:lnTo>
                      <a:pt x="388457" y="457918"/>
                    </a:lnTo>
                    <a:lnTo>
                      <a:pt x="386645" y="459280"/>
                    </a:lnTo>
                    <a:lnTo>
                      <a:pt x="384833" y="460415"/>
                    </a:lnTo>
                    <a:lnTo>
                      <a:pt x="383247" y="462003"/>
                    </a:lnTo>
                    <a:lnTo>
                      <a:pt x="381888" y="463592"/>
                    </a:lnTo>
                    <a:lnTo>
                      <a:pt x="380756" y="465634"/>
                    </a:lnTo>
                    <a:lnTo>
                      <a:pt x="379397" y="467450"/>
                    </a:lnTo>
                    <a:lnTo>
                      <a:pt x="378264" y="469492"/>
                    </a:lnTo>
                    <a:lnTo>
                      <a:pt x="377811" y="471761"/>
                    </a:lnTo>
                    <a:lnTo>
                      <a:pt x="377132" y="473804"/>
                    </a:lnTo>
                    <a:lnTo>
                      <a:pt x="376679" y="476527"/>
                    </a:lnTo>
                    <a:lnTo>
                      <a:pt x="376679" y="478796"/>
                    </a:lnTo>
                    <a:lnTo>
                      <a:pt x="376679" y="668967"/>
                    </a:lnTo>
                    <a:lnTo>
                      <a:pt x="376679" y="671237"/>
                    </a:lnTo>
                    <a:lnTo>
                      <a:pt x="377132" y="673960"/>
                    </a:lnTo>
                    <a:lnTo>
                      <a:pt x="377811" y="676002"/>
                    </a:lnTo>
                    <a:lnTo>
                      <a:pt x="378264" y="678272"/>
                    </a:lnTo>
                    <a:lnTo>
                      <a:pt x="379397" y="680314"/>
                    </a:lnTo>
                    <a:lnTo>
                      <a:pt x="380756" y="682357"/>
                    </a:lnTo>
                    <a:lnTo>
                      <a:pt x="381888" y="684172"/>
                    </a:lnTo>
                    <a:lnTo>
                      <a:pt x="383247" y="685761"/>
                    </a:lnTo>
                    <a:lnTo>
                      <a:pt x="384833" y="687349"/>
                    </a:lnTo>
                    <a:lnTo>
                      <a:pt x="386645" y="688711"/>
                    </a:lnTo>
                    <a:lnTo>
                      <a:pt x="388457" y="689845"/>
                    </a:lnTo>
                    <a:lnTo>
                      <a:pt x="390496" y="690980"/>
                    </a:lnTo>
                    <a:lnTo>
                      <a:pt x="392534" y="691661"/>
                    </a:lnTo>
                    <a:lnTo>
                      <a:pt x="394799" y="692115"/>
                    </a:lnTo>
                    <a:lnTo>
                      <a:pt x="396838" y="692796"/>
                    </a:lnTo>
                    <a:lnTo>
                      <a:pt x="399103" y="692796"/>
                    </a:lnTo>
                    <a:lnTo>
                      <a:pt x="401595" y="692796"/>
                    </a:lnTo>
                    <a:lnTo>
                      <a:pt x="403859" y="692115"/>
                    </a:lnTo>
                    <a:lnTo>
                      <a:pt x="405898" y="691661"/>
                    </a:lnTo>
                    <a:lnTo>
                      <a:pt x="407937" y="690980"/>
                    </a:lnTo>
                    <a:lnTo>
                      <a:pt x="409975" y="689845"/>
                    </a:lnTo>
                    <a:lnTo>
                      <a:pt x="411787" y="688711"/>
                    </a:lnTo>
                    <a:lnTo>
                      <a:pt x="413599" y="687349"/>
                    </a:lnTo>
                    <a:lnTo>
                      <a:pt x="415185" y="685761"/>
                    </a:lnTo>
                    <a:lnTo>
                      <a:pt x="416770" y="684172"/>
                    </a:lnTo>
                    <a:lnTo>
                      <a:pt x="417903" y="682357"/>
                    </a:lnTo>
                    <a:lnTo>
                      <a:pt x="419035" y="680314"/>
                    </a:lnTo>
                    <a:lnTo>
                      <a:pt x="420168" y="678272"/>
                    </a:lnTo>
                    <a:lnTo>
                      <a:pt x="420847" y="676002"/>
                    </a:lnTo>
                    <a:lnTo>
                      <a:pt x="421300" y="673960"/>
                    </a:lnTo>
                    <a:lnTo>
                      <a:pt x="421527" y="671237"/>
                    </a:lnTo>
                    <a:lnTo>
                      <a:pt x="421980" y="668967"/>
                    </a:lnTo>
                    <a:lnTo>
                      <a:pt x="421980" y="478796"/>
                    </a:lnTo>
                    <a:lnTo>
                      <a:pt x="421527" y="476527"/>
                    </a:lnTo>
                    <a:lnTo>
                      <a:pt x="421300" y="473804"/>
                    </a:lnTo>
                    <a:lnTo>
                      <a:pt x="420847" y="471761"/>
                    </a:lnTo>
                    <a:lnTo>
                      <a:pt x="420168" y="469492"/>
                    </a:lnTo>
                    <a:lnTo>
                      <a:pt x="419035" y="467450"/>
                    </a:lnTo>
                    <a:lnTo>
                      <a:pt x="417903" y="465634"/>
                    </a:lnTo>
                    <a:lnTo>
                      <a:pt x="416770" y="463592"/>
                    </a:lnTo>
                    <a:lnTo>
                      <a:pt x="415185" y="462003"/>
                    </a:lnTo>
                    <a:lnTo>
                      <a:pt x="413599" y="460415"/>
                    </a:lnTo>
                    <a:lnTo>
                      <a:pt x="411787" y="459280"/>
                    </a:lnTo>
                    <a:lnTo>
                      <a:pt x="409975" y="457918"/>
                    </a:lnTo>
                    <a:lnTo>
                      <a:pt x="407937" y="456784"/>
                    </a:lnTo>
                    <a:lnTo>
                      <a:pt x="405898" y="456103"/>
                    </a:lnTo>
                    <a:lnTo>
                      <a:pt x="403859" y="455649"/>
                    </a:lnTo>
                    <a:lnTo>
                      <a:pt x="401595" y="454968"/>
                    </a:lnTo>
                    <a:lnTo>
                      <a:pt x="399103" y="454968"/>
                    </a:lnTo>
                    <a:lnTo>
                      <a:pt x="396838" y="454968"/>
                    </a:lnTo>
                    <a:close/>
                    <a:moveTo>
                      <a:pt x="259349" y="454968"/>
                    </a:moveTo>
                    <a:lnTo>
                      <a:pt x="257084" y="455649"/>
                    </a:lnTo>
                    <a:lnTo>
                      <a:pt x="255045" y="456103"/>
                    </a:lnTo>
                    <a:lnTo>
                      <a:pt x="252780" y="456784"/>
                    </a:lnTo>
                    <a:lnTo>
                      <a:pt x="250742" y="457918"/>
                    </a:lnTo>
                    <a:lnTo>
                      <a:pt x="248930" y="459280"/>
                    </a:lnTo>
                    <a:lnTo>
                      <a:pt x="247118" y="460415"/>
                    </a:lnTo>
                    <a:lnTo>
                      <a:pt x="245759" y="462003"/>
                    </a:lnTo>
                    <a:lnTo>
                      <a:pt x="244173" y="463592"/>
                    </a:lnTo>
                    <a:lnTo>
                      <a:pt x="242814" y="465634"/>
                    </a:lnTo>
                    <a:lnTo>
                      <a:pt x="241908" y="467450"/>
                    </a:lnTo>
                    <a:lnTo>
                      <a:pt x="240775" y="469492"/>
                    </a:lnTo>
                    <a:lnTo>
                      <a:pt x="240096" y="471761"/>
                    </a:lnTo>
                    <a:lnTo>
                      <a:pt x="239417" y="473804"/>
                    </a:lnTo>
                    <a:lnTo>
                      <a:pt x="239190" y="476527"/>
                    </a:lnTo>
                    <a:lnTo>
                      <a:pt x="238963" y="478796"/>
                    </a:lnTo>
                    <a:lnTo>
                      <a:pt x="238963" y="668967"/>
                    </a:lnTo>
                    <a:lnTo>
                      <a:pt x="239190" y="671237"/>
                    </a:lnTo>
                    <a:lnTo>
                      <a:pt x="239417" y="673960"/>
                    </a:lnTo>
                    <a:lnTo>
                      <a:pt x="240096" y="676002"/>
                    </a:lnTo>
                    <a:lnTo>
                      <a:pt x="240775" y="678272"/>
                    </a:lnTo>
                    <a:lnTo>
                      <a:pt x="241908" y="680314"/>
                    </a:lnTo>
                    <a:lnTo>
                      <a:pt x="242814" y="682357"/>
                    </a:lnTo>
                    <a:lnTo>
                      <a:pt x="244173" y="684172"/>
                    </a:lnTo>
                    <a:lnTo>
                      <a:pt x="245759" y="685761"/>
                    </a:lnTo>
                    <a:lnTo>
                      <a:pt x="247118" y="687349"/>
                    </a:lnTo>
                    <a:lnTo>
                      <a:pt x="248930" y="688711"/>
                    </a:lnTo>
                    <a:lnTo>
                      <a:pt x="250742" y="689845"/>
                    </a:lnTo>
                    <a:lnTo>
                      <a:pt x="252780" y="690980"/>
                    </a:lnTo>
                    <a:lnTo>
                      <a:pt x="255045" y="691661"/>
                    </a:lnTo>
                    <a:lnTo>
                      <a:pt x="257084" y="692115"/>
                    </a:lnTo>
                    <a:lnTo>
                      <a:pt x="259349" y="692796"/>
                    </a:lnTo>
                    <a:lnTo>
                      <a:pt x="261614" y="692796"/>
                    </a:lnTo>
                    <a:lnTo>
                      <a:pt x="263879" y="692796"/>
                    </a:lnTo>
                    <a:lnTo>
                      <a:pt x="266371" y="692115"/>
                    </a:lnTo>
                    <a:lnTo>
                      <a:pt x="268409" y="691661"/>
                    </a:lnTo>
                    <a:lnTo>
                      <a:pt x="270448" y="690980"/>
                    </a:lnTo>
                    <a:lnTo>
                      <a:pt x="272486" y="689845"/>
                    </a:lnTo>
                    <a:lnTo>
                      <a:pt x="274298" y="688711"/>
                    </a:lnTo>
                    <a:lnTo>
                      <a:pt x="276110" y="687349"/>
                    </a:lnTo>
                    <a:lnTo>
                      <a:pt x="277696" y="685761"/>
                    </a:lnTo>
                    <a:lnTo>
                      <a:pt x="278828" y="684172"/>
                    </a:lnTo>
                    <a:lnTo>
                      <a:pt x="280187" y="682357"/>
                    </a:lnTo>
                    <a:lnTo>
                      <a:pt x="281547" y="680314"/>
                    </a:lnTo>
                    <a:lnTo>
                      <a:pt x="282453" y="678272"/>
                    </a:lnTo>
                    <a:lnTo>
                      <a:pt x="283358" y="676002"/>
                    </a:lnTo>
                    <a:lnTo>
                      <a:pt x="283812" y="673960"/>
                    </a:lnTo>
                    <a:lnTo>
                      <a:pt x="284038" y="671237"/>
                    </a:lnTo>
                    <a:lnTo>
                      <a:pt x="284038" y="668967"/>
                    </a:lnTo>
                    <a:lnTo>
                      <a:pt x="284038" y="478796"/>
                    </a:lnTo>
                    <a:lnTo>
                      <a:pt x="284038" y="476527"/>
                    </a:lnTo>
                    <a:lnTo>
                      <a:pt x="283812" y="473804"/>
                    </a:lnTo>
                    <a:lnTo>
                      <a:pt x="283358" y="471761"/>
                    </a:lnTo>
                    <a:lnTo>
                      <a:pt x="282453" y="469492"/>
                    </a:lnTo>
                    <a:lnTo>
                      <a:pt x="281547" y="467450"/>
                    </a:lnTo>
                    <a:lnTo>
                      <a:pt x="280187" y="465634"/>
                    </a:lnTo>
                    <a:lnTo>
                      <a:pt x="278828" y="463592"/>
                    </a:lnTo>
                    <a:lnTo>
                      <a:pt x="277696" y="462003"/>
                    </a:lnTo>
                    <a:lnTo>
                      <a:pt x="276110" y="460415"/>
                    </a:lnTo>
                    <a:lnTo>
                      <a:pt x="274298" y="459280"/>
                    </a:lnTo>
                    <a:lnTo>
                      <a:pt x="272486" y="457918"/>
                    </a:lnTo>
                    <a:lnTo>
                      <a:pt x="270448" y="456784"/>
                    </a:lnTo>
                    <a:lnTo>
                      <a:pt x="268409" y="456103"/>
                    </a:lnTo>
                    <a:lnTo>
                      <a:pt x="266371" y="455649"/>
                    </a:lnTo>
                    <a:lnTo>
                      <a:pt x="263879" y="454968"/>
                    </a:lnTo>
                    <a:lnTo>
                      <a:pt x="261614" y="454968"/>
                    </a:lnTo>
                    <a:lnTo>
                      <a:pt x="259349" y="454968"/>
                    </a:lnTo>
                    <a:close/>
                    <a:moveTo>
                      <a:pt x="120728" y="454968"/>
                    </a:moveTo>
                    <a:lnTo>
                      <a:pt x="118463" y="455649"/>
                    </a:lnTo>
                    <a:lnTo>
                      <a:pt x="116424" y="456103"/>
                    </a:lnTo>
                    <a:lnTo>
                      <a:pt x="113932" y="456784"/>
                    </a:lnTo>
                    <a:lnTo>
                      <a:pt x="112120" y="457918"/>
                    </a:lnTo>
                    <a:lnTo>
                      <a:pt x="110535" y="459280"/>
                    </a:lnTo>
                    <a:lnTo>
                      <a:pt x="108723" y="460415"/>
                    </a:lnTo>
                    <a:lnTo>
                      <a:pt x="107137" y="462003"/>
                    </a:lnTo>
                    <a:lnTo>
                      <a:pt x="105552" y="463592"/>
                    </a:lnTo>
                    <a:lnTo>
                      <a:pt x="104193" y="465634"/>
                    </a:lnTo>
                    <a:lnTo>
                      <a:pt x="103286" y="467450"/>
                    </a:lnTo>
                    <a:lnTo>
                      <a:pt x="102154" y="469492"/>
                    </a:lnTo>
                    <a:lnTo>
                      <a:pt x="101475" y="471761"/>
                    </a:lnTo>
                    <a:lnTo>
                      <a:pt x="100795" y="473804"/>
                    </a:lnTo>
                    <a:lnTo>
                      <a:pt x="100569" y="476527"/>
                    </a:lnTo>
                    <a:lnTo>
                      <a:pt x="100342" y="478796"/>
                    </a:lnTo>
                    <a:lnTo>
                      <a:pt x="100342" y="668967"/>
                    </a:lnTo>
                    <a:lnTo>
                      <a:pt x="100569" y="671237"/>
                    </a:lnTo>
                    <a:lnTo>
                      <a:pt x="100795" y="673960"/>
                    </a:lnTo>
                    <a:lnTo>
                      <a:pt x="101475" y="676002"/>
                    </a:lnTo>
                    <a:lnTo>
                      <a:pt x="102154" y="678272"/>
                    </a:lnTo>
                    <a:lnTo>
                      <a:pt x="103286" y="680314"/>
                    </a:lnTo>
                    <a:lnTo>
                      <a:pt x="104193" y="682357"/>
                    </a:lnTo>
                    <a:lnTo>
                      <a:pt x="105552" y="684172"/>
                    </a:lnTo>
                    <a:lnTo>
                      <a:pt x="107137" y="685761"/>
                    </a:lnTo>
                    <a:lnTo>
                      <a:pt x="108723" y="687349"/>
                    </a:lnTo>
                    <a:lnTo>
                      <a:pt x="110535" y="688711"/>
                    </a:lnTo>
                    <a:lnTo>
                      <a:pt x="112120" y="689845"/>
                    </a:lnTo>
                    <a:lnTo>
                      <a:pt x="113932" y="690980"/>
                    </a:lnTo>
                    <a:lnTo>
                      <a:pt x="116424" y="691661"/>
                    </a:lnTo>
                    <a:lnTo>
                      <a:pt x="118463" y="692115"/>
                    </a:lnTo>
                    <a:lnTo>
                      <a:pt x="120728" y="692796"/>
                    </a:lnTo>
                    <a:lnTo>
                      <a:pt x="122992" y="692796"/>
                    </a:lnTo>
                    <a:lnTo>
                      <a:pt x="125258" y="692796"/>
                    </a:lnTo>
                    <a:lnTo>
                      <a:pt x="127523" y="692115"/>
                    </a:lnTo>
                    <a:lnTo>
                      <a:pt x="129788" y="691661"/>
                    </a:lnTo>
                    <a:lnTo>
                      <a:pt x="131826" y="690980"/>
                    </a:lnTo>
                    <a:lnTo>
                      <a:pt x="133638" y="689845"/>
                    </a:lnTo>
                    <a:lnTo>
                      <a:pt x="135677" y="688711"/>
                    </a:lnTo>
                    <a:lnTo>
                      <a:pt x="137262" y="687349"/>
                    </a:lnTo>
                    <a:lnTo>
                      <a:pt x="139074" y="685761"/>
                    </a:lnTo>
                    <a:lnTo>
                      <a:pt x="140207" y="684172"/>
                    </a:lnTo>
                    <a:lnTo>
                      <a:pt x="141566" y="682357"/>
                    </a:lnTo>
                    <a:lnTo>
                      <a:pt x="142925" y="680314"/>
                    </a:lnTo>
                    <a:lnTo>
                      <a:pt x="143605" y="678272"/>
                    </a:lnTo>
                    <a:lnTo>
                      <a:pt x="144511" y="676002"/>
                    </a:lnTo>
                    <a:lnTo>
                      <a:pt x="144964" y="673960"/>
                    </a:lnTo>
                    <a:lnTo>
                      <a:pt x="145417" y="671237"/>
                    </a:lnTo>
                    <a:lnTo>
                      <a:pt x="145417" y="668967"/>
                    </a:lnTo>
                    <a:lnTo>
                      <a:pt x="145417" y="478796"/>
                    </a:lnTo>
                    <a:lnTo>
                      <a:pt x="145417" y="476527"/>
                    </a:lnTo>
                    <a:lnTo>
                      <a:pt x="144964" y="473804"/>
                    </a:lnTo>
                    <a:lnTo>
                      <a:pt x="144511" y="471761"/>
                    </a:lnTo>
                    <a:lnTo>
                      <a:pt x="143605" y="469492"/>
                    </a:lnTo>
                    <a:lnTo>
                      <a:pt x="142925" y="467450"/>
                    </a:lnTo>
                    <a:lnTo>
                      <a:pt x="141566" y="465634"/>
                    </a:lnTo>
                    <a:lnTo>
                      <a:pt x="140207" y="463592"/>
                    </a:lnTo>
                    <a:lnTo>
                      <a:pt x="139074" y="462003"/>
                    </a:lnTo>
                    <a:lnTo>
                      <a:pt x="137262" y="460415"/>
                    </a:lnTo>
                    <a:lnTo>
                      <a:pt x="135677" y="459280"/>
                    </a:lnTo>
                    <a:lnTo>
                      <a:pt x="133638" y="457918"/>
                    </a:lnTo>
                    <a:lnTo>
                      <a:pt x="131826" y="456784"/>
                    </a:lnTo>
                    <a:lnTo>
                      <a:pt x="129788" y="456103"/>
                    </a:lnTo>
                    <a:lnTo>
                      <a:pt x="127523" y="455649"/>
                    </a:lnTo>
                    <a:lnTo>
                      <a:pt x="125258" y="454968"/>
                    </a:lnTo>
                    <a:lnTo>
                      <a:pt x="122992" y="454968"/>
                    </a:lnTo>
                    <a:lnTo>
                      <a:pt x="120728" y="454968"/>
                    </a:lnTo>
                    <a:close/>
                    <a:moveTo>
                      <a:pt x="37374" y="400050"/>
                    </a:moveTo>
                    <a:lnTo>
                      <a:pt x="41677" y="400050"/>
                    </a:lnTo>
                    <a:lnTo>
                      <a:pt x="733425" y="400050"/>
                    </a:lnTo>
                    <a:lnTo>
                      <a:pt x="723685" y="419793"/>
                    </a:lnTo>
                    <a:lnTo>
                      <a:pt x="714851" y="439764"/>
                    </a:lnTo>
                    <a:lnTo>
                      <a:pt x="706244" y="460188"/>
                    </a:lnTo>
                    <a:lnTo>
                      <a:pt x="698317" y="480839"/>
                    </a:lnTo>
                    <a:lnTo>
                      <a:pt x="691068" y="501717"/>
                    </a:lnTo>
                    <a:lnTo>
                      <a:pt x="684047" y="523049"/>
                    </a:lnTo>
                    <a:lnTo>
                      <a:pt x="677705" y="544380"/>
                    </a:lnTo>
                    <a:lnTo>
                      <a:pt x="671815" y="565939"/>
                    </a:lnTo>
                    <a:lnTo>
                      <a:pt x="666606" y="587725"/>
                    </a:lnTo>
                    <a:lnTo>
                      <a:pt x="661849" y="609964"/>
                    </a:lnTo>
                    <a:lnTo>
                      <a:pt x="657772" y="632204"/>
                    </a:lnTo>
                    <a:lnTo>
                      <a:pt x="654148" y="654444"/>
                    </a:lnTo>
                    <a:lnTo>
                      <a:pt x="651430" y="677364"/>
                    </a:lnTo>
                    <a:lnTo>
                      <a:pt x="650071" y="688711"/>
                    </a:lnTo>
                    <a:lnTo>
                      <a:pt x="649165" y="700057"/>
                    </a:lnTo>
                    <a:lnTo>
                      <a:pt x="648032" y="711631"/>
                    </a:lnTo>
                    <a:lnTo>
                      <a:pt x="647353" y="722978"/>
                    </a:lnTo>
                    <a:lnTo>
                      <a:pt x="646673" y="734551"/>
                    </a:lnTo>
                    <a:lnTo>
                      <a:pt x="646220" y="746125"/>
                    </a:lnTo>
                    <a:lnTo>
                      <a:pt x="41677" y="746125"/>
                    </a:lnTo>
                    <a:lnTo>
                      <a:pt x="37374" y="745898"/>
                    </a:lnTo>
                    <a:lnTo>
                      <a:pt x="33070" y="745444"/>
                    </a:lnTo>
                    <a:lnTo>
                      <a:pt x="29219" y="744310"/>
                    </a:lnTo>
                    <a:lnTo>
                      <a:pt x="25369" y="742721"/>
                    </a:lnTo>
                    <a:lnTo>
                      <a:pt x="21745" y="741360"/>
                    </a:lnTo>
                    <a:lnTo>
                      <a:pt x="18347" y="738863"/>
                    </a:lnTo>
                    <a:lnTo>
                      <a:pt x="15176" y="736594"/>
                    </a:lnTo>
                    <a:lnTo>
                      <a:pt x="12231" y="734098"/>
                    </a:lnTo>
                    <a:lnTo>
                      <a:pt x="9513" y="730921"/>
                    </a:lnTo>
                    <a:lnTo>
                      <a:pt x="7022" y="727743"/>
                    </a:lnTo>
                    <a:lnTo>
                      <a:pt x="4983" y="724113"/>
                    </a:lnTo>
                    <a:lnTo>
                      <a:pt x="3171" y="720708"/>
                    </a:lnTo>
                    <a:lnTo>
                      <a:pt x="2039" y="716851"/>
                    </a:lnTo>
                    <a:lnTo>
                      <a:pt x="906" y="712766"/>
                    </a:lnTo>
                    <a:lnTo>
                      <a:pt x="226" y="708681"/>
                    </a:lnTo>
                    <a:lnTo>
                      <a:pt x="0" y="704369"/>
                    </a:lnTo>
                    <a:lnTo>
                      <a:pt x="0" y="441579"/>
                    </a:lnTo>
                    <a:lnTo>
                      <a:pt x="226" y="437494"/>
                    </a:lnTo>
                    <a:lnTo>
                      <a:pt x="906" y="433409"/>
                    </a:lnTo>
                    <a:lnTo>
                      <a:pt x="2039" y="429325"/>
                    </a:lnTo>
                    <a:lnTo>
                      <a:pt x="3171" y="425467"/>
                    </a:lnTo>
                    <a:lnTo>
                      <a:pt x="4983" y="421836"/>
                    </a:lnTo>
                    <a:lnTo>
                      <a:pt x="7022" y="418432"/>
                    </a:lnTo>
                    <a:lnTo>
                      <a:pt x="9513" y="415028"/>
                    </a:lnTo>
                    <a:lnTo>
                      <a:pt x="12231" y="412305"/>
                    </a:lnTo>
                    <a:lnTo>
                      <a:pt x="15176" y="409354"/>
                    </a:lnTo>
                    <a:lnTo>
                      <a:pt x="18347" y="407085"/>
                    </a:lnTo>
                    <a:lnTo>
                      <a:pt x="21745" y="405043"/>
                    </a:lnTo>
                    <a:lnTo>
                      <a:pt x="25369" y="403227"/>
                    </a:lnTo>
                    <a:lnTo>
                      <a:pt x="29219" y="401866"/>
                    </a:lnTo>
                    <a:lnTo>
                      <a:pt x="33070" y="400958"/>
                    </a:lnTo>
                    <a:lnTo>
                      <a:pt x="37374" y="400050"/>
                    </a:lnTo>
                    <a:close/>
                    <a:moveTo>
                      <a:pt x="1426198" y="303439"/>
                    </a:moveTo>
                    <a:lnTo>
                      <a:pt x="1426198" y="366939"/>
                    </a:lnTo>
                    <a:lnTo>
                      <a:pt x="1409174" y="368753"/>
                    </a:lnTo>
                    <a:lnTo>
                      <a:pt x="1392604" y="370567"/>
                    </a:lnTo>
                    <a:lnTo>
                      <a:pt x="1376715" y="372835"/>
                    </a:lnTo>
                    <a:lnTo>
                      <a:pt x="1361280" y="375330"/>
                    </a:lnTo>
                    <a:lnTo>
                      <a:pt x="1346299" y="378278"/>
                    </a:lnTo>
                    <a:lnTo>
                      <a:pt x="1331772" y="381226"/>
                    </a:lnTo>
                    <a:lnTo>
                      <a:pt x="1317699" y="384628"/>
                    </a:lnTo>
                    <a:lnTo>
                      <a:pt x="1304533" y="388484"/>
                    </a:lnTo>
                    <a:lnTo>
                      <a:pt x="1291822" y="392339"/>
                    </a:lnTo>
                    <a:lnTo>
                      <a:pt x="1279565" y="396875"/>
                    </a:lnTo>
                    <a:lnTo>
                      <a:pt x="1267989" y="401410"/>
                    </a:lnTo>
                    <a:lnTo>
                      <a:pt x="1256866" y="406626"/>
                    </a:lnTo>
                    <a:lnTo>
                      <a:pt x="1246198" y="411842"/>
                    </a:lnTo>
                    <a:lnTo>
                      <a:pt x="1236211" y="417512"/>
                    </a:lnTo>
                    <a:lnTo>
                      <a:pt x="1226677" y="423182"/>
                    </a:lnTo>
                    <a:lnTo>
                      <a:pt x="1217598" y="429305"/>
                    </a:lnTo>
                    <a:lnTo>
                      <a:pt x="1209426" y="435655"/>
                    </a:lnTo>
                    <a:lnTo>
                      <a:pt x="1201482" y="442685"/>
                    </a:lnTo>
                    <a:lnTo>
                      <a:pt x="1194218" y="449716"/>
                    </a:lnTo>
                    <a:lnTo>
                      <a:pt x="1187182" y="457200"/>
                    </a:lnTo>
                    <a:lnTo>
                      <a:pt x="1181053" y="464910"/>
                    </a:lnTo>
                    <a:lnTo>
                      <a:pt x="1175378" y="472848"/>
                    </a:lnTo>
                    <a:lnTo>
                      <a:pt x="1172655" y="476703"/>
                    </a:lnTo>
                    <a:lnTo>
                      <a:pt x="1170158" y="481012"/>
                    </a:lnTo>
                    <a:lnTo>
                      <a:pt x="1167888" y="485321"/>
                    </a:lnTo>
                    <a:lnTo>
                      <a:pt x="1165391" y="489630"/>
                    </a:lnTo>
                    <a:lnTo>
                      <a:pt x="1161532" y="498475"/>
                    </a:lnTo>
                    <a:lnTo>
                      <a:pt x="1158127" y="507773"/>
                    </a:lnTo>
                    <a:lnTo>
                      <a:pt x="1154950" y="517298"/>
                    </a:lnTo>
                    <a:lnTo>
                      <a:pt x="1152680" y="527050"/>
                    </a:lnTo>
                    <a:lnTo>
                      <a:pt x="1150637" y="537028"/>
                    </a:lnTo>
                    <a:lnTo>
                      <a:pt x="1149275" y="547460"/>
                    </a:lnTo>
                    <a:lnTo>
                      <a:pt x="1148367" y="557893"/>
                    </a:lnTo>
                    <a:lnTo>
                      <a:pt x="1148140" y="569005"/>
                    </a:lnTo>
                    <a:lnTo>
                      <a:pt x="1148140" y="576489"/>
                    </a:lnTo>
                    <a:lnTo>
                      <a:pt x="1148821" y="584200"/>
                    </a:lnTo>
                    <a:lnTo>
                      <a:pt x="1149275" y="591457"/>
                    </a:lnTo>
                    <a:lnTo>
                      <a:pt x="1150183" y="598941"/>
                    </a:lnTo>
                    <a:lnTo>
                      <a:pt x="1151318" y="606198"/>
                    </a:lnTo>
                    <a:lnTo>
                      <a:pt x="1152907" y="613455"/>
                    </a:lnTo>
                    <a:lnTo>
                      <a:pt x="1154496" y="620485"/>
                    </a:lnTo>
                    <a:lnTo>
                      <a:pt x="1156539" y="627289"/>
                    </a:lnTo>
                    <a:lnTo>
                      <a:pt x="1158581" y="634093"/>
                    </a:lnTo>
                    <a:lnTo>
                      <a:pt x="1161078" y="640669"/>
                    </a:lnTo>
                    <a:lnTo>
                      <a:pt x="1163802" y="647473"/>
                    </a:lnTo>
                    <a:lnTo>
                      <a:pt x="1166753" y="653823"/>
                    </a:lnTo>
                    <a:lnTo>
                      <a:pt x="1169931" y="660400"/>
                    </a:lnTo>
                    <a:lnTo>
                      <a:pt x="1173562" y="666750"/>
                    </a:lnTo>
                    <a:lnTo>
                      <a:pt x="1177194" y="672873"/>
                    </a:lnTo>
                    <a:lnTo>
                      <a:pt x="1181053" y="679223"/>
                    </a:lnTo>
                    <a:lnTo>
                      <a:pt x="1185366" y="685119"/>
                    </a:lnTo>
                    <a:lnTo>
                      <a:pt x="1189451" y="691016"/>
                    </a:lnTo>
                    <a:lnTo>
                      <a:pt x="1193991" y="696685"/>
                    </a:lnTo>
                    <a:lnTo>
                      <a:pt x="1198304" y="702128"/>
                    </a:lnTo>
                    <a:lnTo>
                      <a:pt x="1202844" y="707344"/>
                    </a:lnTo>
                    <a:lnTo>
                      <a:pt x="1207610" y="712334"/>
                    </a:lnTo>
                    <a:lnTo>
                      <a:pt x="1212150" y="717550"/>
                    </a:lnTo>
                    <a:lnTo>
                      <a:pt x="1217144" y="722312"/>
                    </a:lnTo>
                    <a:lnTo>
                      <a:pt x="1222138" y="726848"/>
                    </a:lnTo>
                    <a:lnTo>
                      <a:pt x="1226904" y="731610"/>
                    </a:lnTo>
                    <a:lnTo>
                      <a:pt x="1232125" y="735693"/>
                    </a:lnTo>
                    <a:lnTo>
                      <a:pt x="1237346" y="739775"/>
                    </a:lnTo>
                    <a:lnTo>
                      <a:pt x="1242793" y="743630"/>
                    </a:lnTo>
                    <a:lnTo>
                      <a:pt x="1248014" y="747485"/>
                    </a:lnTo>
                    <a:lnTo>
                      <a:pt x="1253462" y="751114"/>
                    </a:lnTo>
                    <a:lnTo>
                      <a:pt x="1259136" y="754516"/>
                    </a:lnTo>
                    <a:lnTo>
                      <a:pt x="1271620" y="761773"/>
                    </a:lnTo>
                    <a:lnTo>
                      <a:pt x="1286602" y="769937"/>
                    </a:lnTo>
                    <a:lnTo>
                      <a:pt x="1304080" y="779009"/>
                    </a:lnTo>
                    <a:lnTo>
                      <a:pt x="1324281" y="788987"/>
                    </a:lnTo>
                    <a:lnTo>
                      <a:pt x="1346980" y="799873"/>
                    </a:lnTo>
                    <a:lnTo>
                      <a:pt x="1371948" y="811666"/>
                    </a:lnTo>
                    <a:lnTo>
                      <a:pt x="1399641" y="824593"/>
                    </a:lnTo>
                    <a:lnTo>
                      <a:pt x="1429603" y="838200"/>
                    </a:lnTo>
                    <a:lnTo>
                      <a:pt x="1438909" y="842735"/>
                    </a:lnTo>
                    <a:lnTo>
                      <a:pt x="1447308" y="846818"/>
                    </a:lnTo>
                    <a:lnTo>
                      <a:pt x="1455706" y="850900"/>
                    </a:lnTo>
                    <a:lnTo>
                      <a:pt x="1463424" y="854982"/>
                    </a:lnTo>
                    <a:lnTo>
                      <a:pt x="1470687" y="859064"/>
                    </a:lnTo>
                    <a:lnTo>
                      <a:pt x="1477270" y="863146"/>
                    </a:lnTo>
                    <a:lnTo>
                      <a:pt x="1483626" y="867228"/>
                    </a:lnTo>
                    <a:lnTo>
                      <a:pt x="1489300" y="871084"/>
                    </a:lnTo>
                    <a:lnTo>
                      <a:pt x="1494748" y="874939"/>
                    </a:lnTo>
                    <a:lnTo>
                      <a:pt x="1499288" y="878794"/>
                    </a:lnTo>
                    <a:lnTo>
                      <a:pt x="1503600" y="882650"/>
                    </a:lnTo>
                    <a:lnTo>
                      <a:pt x="1507459" y="886278"/>
                    </a:lnTo>
                    <a:lnTo>
                      <a:pt x="1510864" y="890134"/>
                    </a:lnTo>
                    <a:lnTo>
                      <a:pt x="1513815" y="893762"/>
                    </a:lnTo>
                    <a:lnTo>
                      <a:pt x="1516085" y="897391"/>
                    </a:lnTo>
                    <a:lnTo>
                      <a:pt x="1517900" y="901019"/>
                    </a:lnTo>
                    <a:lnTo>
                      <a:pt x="1519489" y="904875"/>
                    </a:lnTo>
                    <a:lnTo>
                      <a:pt x="1520624" y="908957"/>
                    </a:lnTo>
                    <a:lnTo>
                      <a:pt x="1522213" y="913039"/>
                    </a:lnTo>
                    <a:lnTo>
                      <a:pt x="1523575" y="917801"/>
                    </a:lnTo>
                    <a:lnTo>
                      <a:pt x="1524483" y="922564"/>
                    </a:lnTo>
                    <a:lnTo>
                      <a:pt x="1525618" y="928007"/>
                    </a:lnTo>
                    <a:lnTo>
                      <a:pt x="1527434" y="939346"/>
                    </a:lnTo>
                    <a:lnTo>
                      <a:pt x="1529023" y="951819"/>
                    </a:lnTo>
                    <a:lnTo>
                      <a:pt x="1529931" y="965653"/>
                    </a:lnTo>
                    <a:lnTo>
                      <a:pt x="1530612" y="980621"/>
                    </a:lnTo>
                    <a:lnTo>
                      <a:pt x="1530839" y="996723"/>
                    </a:lnTo>
                    <a:lnTo>
                      <a:pt x="1530612" y="1003073"/>
                    </a:lnTo>
                    <a:lnTo>
                      <a:pt x="1529704" y="1008969"/>
                    </a:lnTo>
                    <a:lnTo>
                      <a:pt x="1528796" y="1014639"/>
                    </a:lnTo>
                    <a:lnTo>
                      <a:pt x="1527434" y="1019855"/>
                    </a:lnTo>
                    <a:lnTo>
                      <a:pt x="1525391" y="1024618"/>
                    </a:lnTo>
                    <a:lnTo>
                      <a:pt x="1523121" y="1029153"/>
                    </a:lnTo>
                    <a:lnTo>
                      <a:pt x="1520170" y="1033235"/>
                    </a:lnTo>
                    <a:lnTo>
                      <a:pt x="1516993" y="1036637"/>
                    </a:lnTo>
                    <a:lnTo>
                      <a:pt x="1513588" y="1040039"/>
                    </a:lnTo>
                    <a:lnTo>
                      <a:pt x="1509275" y="1042534"/>
                    </a:lnTo>
                    <a:lnTo>
                      <a:pt x="1504962" y="1044801"/>
                    </a:lnTo>
                    <a:lnTo>
                      <a:pt x="1499969" y="1046843"/>
                    </a:lnTo>
                    <a:lnTo>
                      <a:pt x="1494748" y="1048430"/>
                    </a:lnTo>
                    <a:lnTo>
                      <a:pt x="1488619" y="1049564"/>
                    </a:lnTo>
                    <a:lnTo>
                      <a:pt x="1482491" y="1050018"/>
                    </a:lnTo>
                    <a:lnTo>
                      <a:pt x="1475908" y="1050244"/>
                    </a:lnTo>
                    <a:lnTo>
                      <a:pt x="1471595" y="1050244"/>
                    </a:lnTo>
                    <a:lnTo>
                      <a:pt x="1467964" y="1050018"/>
                    </a:lnTo>
                    <a:lnTo>
                      <a:pt x="1464332" y="1049564"/>
                    </a:lnTo>
                    <a:lnTo>
                      <a:pt x="1461154" y="1048884"/>
                    </a:lnTo>
                    <a:lnTo>
                      <a:pt x="1457749" y="1048430"/>
                    </a:lnTo>
                    <a:lnTo>
                      <a:pt x="1454571" y="1047523"/>
                    </a:lnTo>
                    <a:lnTo>
                      <a:pt x="1451848" y="1046389"/>
                    </a:lnTo>
                    <a:lnTo>
                      <a:pt x="1449124" y="1045255"/>
                    </a:lnTo>
                    <a:lnTo>
                      <a:pt x="1446854" y="1044121"/>
                    </a:lnTo>
                    <a:lnTo>
                      <a:pt x="1444584" y="1042534"/>
                    </a:lnTo>
                    <a:lnTo>
                      <a:pt x="1442541" y="1040946"/>
                    </a:lnTo>
                    <a:lnTo>
                      <a:pt x="1440498" y="1039132"/>
                    </a:lnTo>
                    <a:lnTo>
                      <a:pt x="1438909" y="1037318"/>
                    </a:lnTo>
                    <a:lnTo>
                      <a:pt x="1437320" y="1035276"/>
                    </a:lnTo>
                    <a:lnTo>
                      <a:pt x="1435731" y="1033235"/>
                    </a:lnTo>
                    <a:lnTo>
                      <a:pt x="1434824" y="1030968"/>
                    </a:lnTo>
                    <a:lnTo>
                      <a:pt x="1433689" y="1028019"/>
                    </a:lnTo>
                    <a:lnTo>
                      <a:pt x="1432781" y="1025071"/>
                    </a:lnTo>
                    <a:lnTo>
                      <a:pt x="1431873" y="1021443"/>
                    </a:lnTo>
                    <a:lnTo>
                      <a:pt x="1431192" y="1017134"/>
                    </a:lnTo>
                    <a:lnTo>
                      <a:pt x="1429603" y="1007609"/>
                    </a:lnTo>
                    <a:lnTo>
                      <a:pt x="1428241" y="996043"/>
                    </a:lnTo>
                    <a:lnTo>
                      <a:pt x="1427560" y="982662"/>
                    </a:lnTo>
                    <a:lnTo>
                      <a:pt x="1426652" y="967468"/>
                    </a:lnTo>
                    <a:lnTo>
                      <a:pt x="1426425" y="950459"/>
                    </a:lnTo>
                    <a:lnTo>
                      <a:pt x="1426198" y="931182"/>
                    </a:lnTo>
                    <a:lnTo>
                      <a:pt x="1426198" y="882650"/>
                    </a:lnTo>
                    <a:lnTo>
                      <a:pt x="1152226" y="882650"/>
                    </a:lnTo>
                    <a:lnTo>
                      <a:pt x="1152226" y="921203"/>
                    </a:lnTo>
                    <a:lnTo>
                      <a:pt x="1152226" y="929594"/>
                    </a:lnTo>
                    <a:lnTo>
                      <a:pt x="1152680" y="937759"/>
                    </a:lnTo>
                    <a:lnTo>
                      <a:pt x="1153134" y="945469"/>
                    </a:lnTo>
                    <a:lnTo>
                      <a:pt x="1153588" y="953180"/>
                    </a:lnTo>
                    <a:lnTo>
                      <a:pt x="1154496" y="961118"/>
                    </a:lnTo>
                    <a:lnTo>
                      <a:pt x="1155177" y="968601"/>
                    </a:lnTo>
                    <a:lnTo>
                      <a:pt x="1156312" y="975632"/>
                    </a:lnTo>
                    <a:lnTo>
                      <a:pt x="1157446" y="982889"/>
                    </a:lnTo>
                    <a:lnTo>
                      <a:pt x="1158808" y="989919"/>
                    </a:lnTo>
                    <a:lnTo>
                      <a:pt x="1160397" y="996723"/>
                    </a:lnTo>
                    <a:lnTo>
                      <a:pt x="1161986" y="1003300"/>
                    </a:lnTo>
                    <a:lnTo>
                      <a:pt x="1164029" y="1009876"/>
                    </a:lnTo>
                    <a:lnTo>
                      <a:pt x="1165845" y="1016226"/>
                    </a:lnTo>
                    <a:lnTo>
                      <a:pt x="1168115" y="1022350"/>
                    </a:lnTo>
                    <a:lnTo>
                      <a:pt x="1170385" y="1028246"/>
                    </a:lnTo>
                    <a:lnTo>
                      <a:pt x="1172655" y="1034369"/>
                    </a:lnTo>
                    <a:lnTo>
                      <a:pt x="1175605" y="1040039"/>
                    </a:lnTo>
                    <a:lnTo>
                      <a:pt x="1178102" y="1045709"/>
                    </a:lnTo>
                    <a:lnTo>
                      <a:pt x="1181280" y="1050925"/>
                    </a:lnTo>
                    <a:lnTo>
                      <a:pt x="1184458" y="1056368"/>
                    </a:lnTo>
                    <a:lnTo>
                      <a:pt x="1187636" y="1061357"/>
                    </a:lnTo>
                    <a:lnTo>
                      <a:pt x="1191040" y="1066573"/>
                    </a:lnTo>
                    <a:lnTo>
                      <a:pt x="1194672" y="1071109"/>
                    </a:lnTo>
                    <a:lnTo>
                      <a:pt x="1198531" y="1075871"/>
                    </a:lnTo>
                    <a:lnTo>
                      <a:pt x="1202390" y="1080407"/>
                    </a:lnTo>
                    <a:lnTo>
                      <a:pt x="1206475" y="1084716"/>
                    </a:lnTo>
                    <a:lnTo>
                      <a:pt x="1210788" y="1089025"/>
                    </a:lnTo>
                    <a:lnTo>
                      <a:pt x="1215101" y="1092880"/>
                    </a:lnTo>
                    <a:lnTo>
                      <a:pt x="1219641" y="1096735"/>
                    </a:lnTo>
                    <a:lnTo>
                      <a:pt x="1224407" y="1100591"/>
                    </a:lnTo>
                    <a:lnTo>
                      <a:pt x="1229174" y="1104219"/>
                    </a:lnTo>
                    <a:lnTo>
                      <a:pt x="1234395" y="1107394"/>
                    </a:lnTo>
                    <a:lnTo>
                      <a:pt x="1244836" y="1113971"/>
                    </a:lnTo>
                    <a:lnTo>
                      <a:pt x="1255277" y="1120094"/>
                    </a:lnTo>
                    <a:lnTo>
                      <a:pt x="1266173" y="1125764"/>
                    </a:lnTo>
                    <a:lnTo>
                      <a:pt x="1277068" y="1131207"/>
                    </a:lnTo>
                    <a:lnTo>
                      <a:pt x="1288417" y="1136423"/>
                    </a:lnTo>
                    <a:lnTo>
                      <a:pt x="1299767" y="1140959"/>
                    </a:lnTo>
                    <a:lnTo>
                      <a:pt x="1311343" y="1145494"/>
                    </a:lnTo>
                    <a:lnTo>
                      <a:pt x="1323146" y="1149576"/>
                    </a:lnTo>
                    <a:lnTo>
                      <a:pt x="1335404" y="1153205"/>
                    </a:lnTo>
                    <a:lnTo>
                      <a:pt x="1347661" y="1156607"/>
                    </a:lnTo>
                    <a:lnTo>
                      <a:pt x="1360372" y="1159328"/>
                    </a:lnTo>
                    <a:lnTo>
                      <a:pt x="1373083" y="1161823"/>
                    </a:lnTo>
                    <a:lnTo>
                      <a:pt x="1386022" y="1164318"/>
                    </a:lnTo>
                    <a:lnTo>
                      <a:pt x="1399187" y="1166132"/>
                    </a:lnTo>
                    <a:lnTo>
                      <a:pt x="1412579" y="1167493"/>
                    </a:lnTo>
                    <a:lnTo>
                      <a:pt x="1426198" y="1168626"/>
                    </a:lnTo>
                    <a:lnTo>
                      <a:pt x="1426198" y="1245734"/>
                    </a:lnTo>
                    <a:lnTo>
                      <a:pt x="1552402" y="1245734"/>
                    </a:lnTo>
                    <a:lnTo>
                      <a:pt x="1552402" y="1171121"/>
                    </a:lnTo>
                    <a:lnTo>
                      <a:pt x="1569880" y="1169080"/>
                    </a:lnTo>
                    <a:lnTo>
                      <a:pt x="1586450" y="1166812"/>
                    </a:lnTo>
                    <a:lnTo>
                      <a:pt x="1602793" y="1164318"/>
                    </a:lnTo>
                    <a:lnTo>
                      <a:pt x="1618455" y="1161143"/>
                    </a:lnTo>
                    <a:lnTo>
                      <a:pt x="1633890" y="1157741"/>
                    </a:lnTo>
                    <a:lnTo>
                      <a:pt x="1648191" y="1153885"/>
                    </a:lnTo>
                    <a:lnTo>
                      <a:pt x="1662491" y="1149803"/>
                    </a:lnTo>
                    <a:lnTo>
                      <a:pt x="1675883" y="1145494"/>
                    </a:lnTo>
                    <a:lnTo>
                      <a:pt x="1688821" y="1140505"/>
                    </a:lnTo>
                    <a:lnTo>
                      <a:pt x="1701078" y="1135289"/>
                    </a:lnTo>
                    <a:lnTo>
                      <a:pt x="1713109" y="1129619"/>
                    </a:lnTo>
                    <a:lnTo>
                      <a:pt x="1724458" y="1123723"/>
                    </a:lnTo>
                    <a:lnTo>
                      <a:pt x="1734899" y="1117600"/>
                    </a:lnTo>
                    <a:lnTo>
                      <a:pt x="1745341" y="1110796"/>
                    </a:lnTo>
                    <a:lnTo>
                      <a:pt x="1754874" y="1103993"/>
                    </a:lnTo>
                    <a:lnTo>
                      <a:pt x="1759414" y="1100137"/>
                    </a:lnTo>
                    <a:lnTo>
                      <a:pt x="1763954" y="1096509"/>
                    </a:lnTo>
                    <a:lnTo>
                      <a:pt x="1768266" y="1092653"/>
                    </a:lnTo>
                    <a:lnTo>
                      <a:pt x="1772352" y="1088571"/>
                    </a:lnTo>
                    <a:lnTo>
                      <a:pt x="1776438" y="1084489"/>
                    </a:lnTo>
                    <a:lnTo>
                      <a:pt x="1780524" y="1080634"/>
                    </a:lnTo>
                    <a:lnTo>
                      <a:pt x="1784382" y="1076325"/>
                    </a:lnTo>
                    <a:lnTo>
                      <a:pt x="1788014" y="1072243"/>
                    </a:lnTo>
                    <a:lnTo>
                      <a:pt x="1791419" y="1067707"/>
                    </a:lnTo>
                    <a:lnTo>
                      <a:pt x="1794824" y="1063398"/>
                    </a:lnTo>
                    <a:lnTo>
                      <a:pt x="1798001" y="1058862"/>
                    </a:lnTo>
                    <a:lnTo>
                      <a:pt x="1801179" y="1054100"/>
                    </a:lnTo>
                    <a:lnTo>
                      <a:pt x="1804130" y="1049564"/>
                    </a:lnTo>
                    <a:lnTo>
                      <a:pt x="1807081" y="1044575"/>
                    </a:lnTo>
                    <a:lnTo>
                      <a:pt x="1809578" y="1039585"/>
                    </a:lnTo>
                    <a:lnTo>
                      <a:pt x="1812075" y="1034823"/>
                    </a:lnTo>
                    <a:lnTo>
                      <a:pt x="1814798" y="1029607"/>
                    </a:lnTo>
                    <a:lnTo>
                      <a:pt x="1816841" y="1024391"/>
                    </a:lnTo>
                    <a:lnTo>
                      <a:pt x="1819111" y="1019401"/>
                    </a:lnTo>
                    <a:lnTo>
                      <a:pt x="1820927" y="1013959"/>
                    </a:lnTo>
                    <a:lnTo>
                      <a:pt x="1822970" y="1008516"/>
                    </a:lnTo>
                    <a:lnTo>
                      <a:pt x="1824559" y="1003073"/>
                    </a:lnTo>
                    <a:lnTo>
                      <a:pt x="1826148" y="997403"/>
                    </a:lnTo>
                    <a:lnTo>
                      <a:pt x="1827737" y="991734"/>
                    </a:lnTo>
                    <a:lnTo>
                      <a:pt x="1830234" y="980168"/>
                    </a:lnTo>
                    <a:lnTo>
                      <a:pt x="1832049" y="967921"/>
                    </a:lnTo>
                    <a:lnTo>
                      <a:pt x="1833411" y="955675"/>
                    </a:lnTo>
                    <a:lnTo>
                      <a:pt x="1834319" y="942975"/>
                    </a:lnTo>
                    <a:lnTo>
                      <a:pt x="1834546" y="929821"/>
                    </a:lnTo>
                    <a:lnTo>
                      <a:pt x="1834319" y="921657"/>
                    </a:lnTo>
                    <a:lnTo>
                      <a:pt x="1834092" y="913493"/>
                    </a:lnTo>
                    <a:lnTo>
                      <a:pt x="1833638" y="905555"/>
                    </a:lnTo>
                    <a:lnTo>
                      <a:pt x="1832730" y="897844"/>
                    </a:lnTo>
                    <a:lnTo>
                      <a:pt x="1832049" y="890360"/>
                    </a:lnTo>
                    <a:lnTo>
                      <a:pt x="1830688" y="883103"/>
                    </a:lnTo>
                    <a:lnTo>
                      <a:pt x="1829553" y="875846"/>
                    </a:lnTo>
                    <a:lnTo>
                      <a:pt x="1827964" y="869043"/>
                    </a:lnTo>
                    <a:lnTo>
                      <a:pt x="1826375" y="862012"/>
                    </a:lnTo>
                    <a:lnTo>
                      <a:pt x="1824332" y="855209"/>
                    </a:lnTo>
                    <a:lnTo>
                      <a:pt x="1822289" y="848859"/>
                    </a:lnTo>
                    <a:lnTo>
                      <a:pt x="1820019" y="842735"/>
                    </a:lnTo>
                    <a:lnTo>
                      <a:pt x="1817295" y="836385"/>
                    </a:lnTo>
                    <a:lnTo>
                      <a:pt x="1814571" y="830489"/>
                    </a:lnTo>
                    <a:lnTo>
                      <a:pt x="1811621" y="824593"/>
                    </a:lnTo>
                    <a:lnTo>
                      <a:pt x="1808670" y="818923"/>
                    </a:lnTo>
                    <a:lnTo>
                      <a:pt x="1805265" y="813480"/>
                    </a:lnTo>
                    <a:lnTo>
                      <a:pt x="1801860" y="808037"/>
                    </a:lnTo>
                    <a:lnTo>
                      <a:pt x="1798228" y="803048"/>
                    </a:lnTo>
                    <a:lnTo>
                      <a:pt x="1794597" y="798059"/>
                    </a:lnTo>
                    <a:lnTo>
                      <a:pt x="1790965" y="793069"/>
                    </a:lnTo>
                    <a:lnTo>
                      <a:pt x="1787106" y="788534"/>
                    </a:lnTo>
                    <a:lnTo>
                      <a:pt x="1783247" y="783771"/>
                    </a:lnTo>
                    <a:lnTo>
                      <a:pt x="1779389" y="779462"/>
                    </a:lnTo>
                    <a:lnTo>
                      <a:pt x="1775303" y="775380"/>
                    </a:lnTo>
                    <a:lnTo>
                      <a:pt x="1771217" y="771298"/>
                    </a:lnTo>
                    <a:lnTo>
                      <a:pt x="1766904" y="767443"/>
                    </a:lnTo>
                    <a:lnTo>
                      <a:pt x="1762592" y="763587"/>
                    </a:lnTo>
                    <a:lnTo>
                      <a:pt x="1758279" y="759959"/>
                    </a:lnTo>
                    <a:lnTo>
                      <a:pt x="1753512" y="756557"/>
                    </a:lnTo>
                    <a:lnTo>
                      <a:pt x="1748972" y="753155"/>
                    </a:lnTo>
                    <a:lnTo>
                      <a:pt x="1744206" y="749980"/>
                    </a:lnTo>
                    <a:lnTo>
                      <a:pt x="1733764" y="743630"/>
                    </a:lnTo>
                    <a:lnTo>
                      <a:pt x="1721053" y="736600"/>
                    </a:lnTo>
                    <a:lnTo>
                      <a:pt x="1706526" y="728889"/>
                    </a:lnTo>
                    <a:lnTo>
                      <a:pt x="1689729" y="720498"/>
                    </a:lnTo>
                    <a:lnTo>
                      <a:pt x="1670889" y="711426"/>
                    </a:lnTo>
                    <a:lnTo>
                      <a:pt x="1650006" y="701675"/>
                    </a:lnTo>
                    <a:lnTo>
                      <a:pt x="1627081" y="691243"/>
                    </a:lnTo>
                    <a:lnTo>
                      <a:pt x="1602112" y="680130"/>
                    </a:lnTo>
                    <a:lnTo>
                      <a:pt x="1572831" y="666976"/>
                    </a:lnTo>
                    <a:lnTo>
                      <a:pt x="1546501" y="655184"/>
                    </a:lnTo>
                    <a:lnTo>
                      <a:pt x="1523575" y="644525"/>
                    </a:lnTo>
                    <a:lnTo>
                      <a:pt x="1503600" y="634773"/>
                    </a:lnTo>
                    <a:lnTo>
                      <a:pt x="1486576" y="626382"/>
                    </a:lnTo>
                    <a:lnTo>
                      <a:pt x="1472730" y="618898"/>
                    </a:lnTo>
                    <a:lnTo>
                      <a:pt x="1461835" y="612548"/>
                    </a:lnTo>
                    <a:lnTo>
                      <a:pt x="1457522" y="609826"/>
                    </a:lnTo>
                    <a:lnTo>
                      <a:pt x="1454117" y="607332"/>
                    </a:lnTo>
                    <a:lnTo>
                      <a:pt x="1450940" y="604837"/>
                    </a:lnTo>
                    <a:lnTo>
                      <a:pt x="1447989" y="602343"/>
                    </a:lnTo>
                    <a:lnTo>
                      <a:pt x="1445265" y="599168"/>
                    </a:lnTo>
                    <a:lnTo>
                      <a:pt x="1442768" y="596219"/>
                    </a:lnTo>
                    <a:lnTo>
                      <a:pt x="1440498" y="593044"/>
                    </a:lnTo>
                    <a:lnTo>
                      <a:pt x="1438455" y="589416"/>
                    </a:lnTo>
                    <a:lnTo>
                      <a:pt x="1436639" y="585560"/>
                    </a:lnTo>
                    <a:lnTo>
                      <a:pt x="1434824" y="581705"/>
                    </a:lnTo>
                    <a:lnTo>
                      <a:pt x="1433235" y="577623"/>
                    </a:lnTo>
                    <a:lnTo>
                      <a:pt x="1431873" y="572860"/>
                    </a:lnTo>
                    <a:lnTo>
                      <a:pt x="1430965" y="568325"/>
                    </a:lnTo>
                    <a:lnTo>
                      <a:pt x="1429830" y="563562"/>
                    </a:lnTo>
                    <a:lnTo>
                      <a:pt x="1429149" y="558573"/>
                    </a:lnTo>
                    <a:lnTo>
                      <a:pt x="1428468" y="553130"/>
                    </a:lnTo>
                    <a:lnTo>
                      <a:pt x="1428241" y="547687"/>
                    </a:lnTo>
                    <a:lnTo>
                      <a:pt x="1428241" y="542018"/>
                    </a:lnTo>
                    <a:lnTo>
                      <a:pt x="1428468" y="535214"/>
                    </a:lnTo>
                    <a:lnTo>
                      <a:pt x="1429149" y="528864"/>
                    </a:lnTo>
                    <a:lnTo>
                      <a:pt x="1430057" y="522967"/>
                    </a:lnTo>
                    <a:lnTo>
                      <a:pt x="1431419" y="517525"/>
                    </a:lnTo>
                    <a:lnTo>
                      <a:pt x="1433235" y="512309"/>
                    </a:lnTo>
                    <a:lnTo>
                      <a:pt x="1435278" y="508000"/>
                    </a:lnTo>
                    <a:lnTo>
                      <a:pt x="1437774" y="503464"/>
                    </a:lnTo>
                    <a:lnTo>
                      <a:pt x="1440952" y="499835"/>
                    </a:lnTo>
                    <a:lnTo>
                      <a:pt x="1444130" y="496660"/>
                    </a:lnTo>
                    <a:lnTo>
                      <a:pt x="1447989" y="493712"/>
                    </a:lnTo>
                    <a:lnTo>
                      <a:pt x="1452074" y="491444"/>
                    </a:lnTo>
                    <a:lnTo>
                      <a:pt x="1456387" y="489403"/>
                    </a:lnTo>
                    <a:lnTo>
                      <a:pt x="1461381" y="487816"/>
                    </a:lnTo>
                    <a:lnTo>
                      <a:pt x="1466829" y="486682"/>
                    </a:lnTo>
                    <a:lnTo>
                      <a:pt x="1472503" y="486228"/>
                    </a:lnTo>
                    <a:lnTo>
                      <a:pt x="1478405" y="486001"/>
                    </a:lnTo>
                    <a:lnTo>
                      <a:pt x="1485895" y="486228"/>
                    </a:lnTo>
                    <a:lnTo>
                      <a:pt x="1492932" y="487135"/>
                    </a:lnTo>
                    <a:lnTo>
                      <a:pt x="1495883" y="487589"/>
                    </a:lnTo>
                    <a:lnTo>
                      <a:pt x="1498834" y="488269"/>
                    </a:lnTo>
                    <a:lnTo>
                      <a:pt x="1501557" y="489176"/>
                    </a:lnTo>
                    <a:lnTo>
                      <a:pt x="1504281" y="489857"/>
                    </a:lnTo>
                    <a:lnTo>
                      <a:pt x="1506778" y="491217"/>
                    </a:lnTo>
                    <a:lnTo>
                      <a:pt x="1509048" y="492125"/>
                    </a:lnTo>
                    <a:lnTo>
                      <a:pt x="1511091" y="493485"/>
                    </a:lnTo>
                    <a:lnTo>
                      <a:pt x="1512907" y="495073"/>
                    </a:lnTo>
                    <a:lnTo>
                      <a:pt x="1514723" y="496660"/>
                    </a:lnTo>
                    <a:lnTo>
                      <a:pt x="1516312" y="498475"/>
                    </a:lnTo>
                    <a:lnTo>
                      <a:pt x="1517900" y="500289"/>
                    </a:lnTo>
                    <a:lnTo>
                      <a:pt x="1519262" y="502103"/>
                    </a:lnTo>
                    <a:lnTo>
                      <a:pt x="1520170" y="504371"/>
                    </a:lnTo>
                    <a:lnTo>
                      <a:pt x="1521532" y="506639"/>
                    </a:lnTo>
                    <a:lnTo>
                      <a:pt x="1522213" y="509587"/>
                    </a:lnTo>
                    <a:lnTo>
                      <a:pt x="1523348" y="512535"/>
                    </a:lnTo>
                    <a:lnTo>
                      <a:pt x="1524937" y="519339"/>
                    </a:lnTo>
                    <a:lnTo>
                      <a:pt x="1526299" y="527503"/>
                    </a:lnTo>
                    <a:lnTo>
                      <a:pt x="1527434" y="536575"/>
                    </a:lnTo>
                    <a:lnTo>
                      <a:pt x="1527888" y="546780"/>
                    </a:lnTo>
                    <a:lnTo>
                      <a:pt x="1528569" y="558573"/>
                    </a:lnTo>
                    <a:lnTo>
                      <a:pt x="1528796" y="570819"/>
                    </a:lnTo>
                    <a:lnTo>
                      <a:pt x="1528796" y="603930"/>
                    </a:lnTo>
                    <a:lnTo>
                      <a:pt x="1802541" y="603930"/>
                    </a:lnTo>
                    <a:lnTo>
                      <a:pt x="1803903" y="592364"/>
                    </a:lnTo>
                    <a:lnTo>
                      <a:pt x="1804584" y="581932"/>
                    </a:lnTo>
                    <a:lnTo>
                      <a:pt x="1805265" y="573541"/>
                    </a:lnTo>
                    <a:lnTo>
                      <a:pt x="1805492" y="566510"/>
                    </a:lnTo>
                    <a:lnTo>
                      <a:pt x="1805265" y="555625"/>
                    </a:lnTo>
                    <a:lnTo>
                      <a:pt x="1804357" y="544966"/>
                    </a:lnTo>
                    <a:lnTo>
                      <a:pt x="1803222" y="534987"/>
                    </a:lnTo>
                    <a:lnTo>
                      <a:pt x="1801406" y="525009"/>
                    </a:lnTo>
                    <a:lnTo>
                      <a:pt x="1799363" y="515257"/>
                    </a:lnTo>
                    <a:lnTo>
                      <a:pt x="1796413" y="505959"/>
                    </a:lnTo>
                    <a:lnTo>
                      <a:pt x="1793235" y="496887"/>
                    </a:lnTo>
                    <a:lnTo>
                      <a:pt x="1789603" y="488042"/>
                    </a:lnTo>
                    <a:lnTo>
                      <a:pt x="1785290" y="479651"/>
                    </a:lnTo>
                    <a:lnTo>
                      <a:pt x="1780751" y="471260"/>
                    </a:lnTo>
                    <a:lnTo>
                      <a:pt x="1775530" y="463550"/>
                    </a:lnTo>
                    <a:lnTo>
                      <a:pt x="1769855" y="456066"/>
                    </a:lnTo>
                    <a:lnTo>
                      <a:pt x="1763727" y="448582"/>
                    </a:lnTo>
                    <a:lnTo>
                      <a:pt x="1757144" y="441551"/>
                    </a:lnTo>
                    <a:lnTo>
                      <a:pt x="1749880" y="434975"/>
                    </a:lnTo>
                    <a:lnTo>
                      <a:pt x="1742163" y="428851"/>
                    </a:lnTo>
                    <a:lnTo>
                      <a:pt x="1734218" y="422501"/>
                    </a:lnTo>
                    <a:lnTo>
                      <a:pt x="1725366" y="416832"/>
                    </a:lnTo>
                    <a:lnTo>
                      <a:pt x="1716286" y="411162"/>
                    </a:lnTo>
                    <a:lnTo>
                      <a:pt x="1706753" y="406173"/>
                    </a:lnTo>
                    <a:lnTo>
                      <a:pt x="1696766" y="401184"/>
                    </a:lnTo>
                    <a:lnTo>
                      <a:pt x="1685870" y="396421"/>
                    </a:lnTo>
                    <a:lnTo>
                      <a:pt x="1674748" y="392339"/>
                    </a:lnTo>
                    <a:lnTo>
                      <a:pt x="1663172" y="388257"/>
                    </a:lnTo>
                    <a:lnTo>
                      <a:pt x="1651141" y="384628"/>
                    </a:lnTo>
                    <a:lnTo>
                      <a:pt x="1638430" y="381000"/>
                    </a:lnTo>
                    <a:lnTo>
                      <a:pt x="1625492" y="378051"/>
                    </a:lnTo>
                    <a:lnTo>
                      <a:pt x="1611873" y="375103"/>
                    </a:lnTo>
                    <a:lnTo>
                      <a:pt x="1597573" y="372835"/>
                    </a:lnTo>
                    <a:lnTo>
                      <a:pt x="1583273" y="370567"/>
                    </a:lnTo>
                    <a:lnTo>
                      <a:pt x="1568064" y="368753"/>
                    </a:lnTo>
                    <a:lnTo>
                      <a:pt x="1552402" y="366939"/>
                    </a:lnTo>
                    <a:lnTo>
                      <a:pt x="1552402" y="303439"/>
                    </a:lnTo>
                    <a:lnTo>
                      <a:pt x="1426198" y="303439"/>
                    </a:lnTo>
                    <a:close/>
                    <a:moveTo>
                      <a:pt x="535927" y="54918"/>
                    </a:moveTo>
                    <a:lnTo>
                      <a:pt x="533661" y="55599"/>
                    </a:lnTo>
                    <a:lnTo>
                      <a:pt x="531395" y="56053"/>
                    </a:lnTo>
                    <a:lnTo>
                      <a:pt x="529356" y="56734"/>
                    </a:lnTo>
                    <a:lnTo>
                      <a:pt x="527543" y="57868"/>
                    </a:lnTo>
                    <a:lnTo>
                      <a:pt x="525730" y="59003"/>
                    </a:lnTo>
                    <a:lnTo>
                      <a:pt x="523918" y="60365"/>
                    </a:lnTo>
                    <a:lnTo>
                      <a:pt x="522331" y="61953"/>
                    </a:lnTo>
                    <a:lnTo>
                      <a:pt x="520745" y="63542"/>
                    </a:lnTo>
                    <a:lnTo>
                      <a:pt x="519385" y="65584"/>
                    </a:lnTo>
                    <a:lnTo>
                      <a:pt x="518479" y="67400"/>
                    </a:lnTo>
                    <a:lnTo>
                      <a:pt x="517346" y="69442"/>
                    </a:lnTo>
                    <a:lnTo>
                      <a:pt x="516666" y="71711"/>
                    </a:lnTo>
                    <a:lnTo>
                      <a:pt x="516213" y="73754"/>
                    </a:lnTo>
                    <a:lnTo>
                      <a:pt x="515533" y="76477"/>
                    </a:lnTo>
                    <a:lnTo>
                      <a:pt x="515533" y="78746"/>
                    </a:lnTo>
                    <a:lnTo>
                      <a:pt x="515533" y="268917"/>
                    </a:lnTo>
                    <a:lnTo>
                      <a:pt x="515533" y="271414"/>
                    </a:lnTo>
                    <a:lnTo>
                      <a:pt x="516213" y="273910"/>
                    </a:lnTo>
                    <a:lnTo>
                      <a:pt x="516666" y="276179"/>
                    </a:lnTo>
                    <a:lnTo>
                      <a:pt x="517346" y="278222"/>
                    </a:lnTo>
                    <a:lnTo>
                      <a:pt x="518479" y="280264"/>
                    </a:lnTo>
                    <a:lnTo>
                      <a:pt x="519385" y="282307"/>
                    </a:lnTo>
                    <a:lnTo>
                      <a:pt x="520745" y="284122"/>
                    </a:lnTo>
                    <a:lnTo>
                      <a:pt x="522331" y="285711"/>
                    </a:lnTo>
                    <a:lnTo>
                      <a:pt x="523918" y="287299"/>
                    </a:lnTo>
                    <a:lnTo>
                      <a:pt x="525730" y="288888"/>
                    </a:lnTo>
                    <a:lnTo>
                      <a:pt x="527543" y="289795"/>
                    </a:lnTo>
                    <a:lnTo>
                      <a:pt x="529356" y="290930"/>
                    </a:lnTo>
                    <a:lnTo>
                      <a:pt x="531395" y="291611"/>
                    </a:lnTo>
                    <a:lnTo>
                      <a:pt x="533661" y="292065"/>
                    </a:lnTo>
                    <a:lnTo>
                      <a:pt x="535927" y="292746"/>
                    </a:lnTo>
                    <a:lnTo>
                      <a:pt x="537967" y="292746"/>
                    </a:lnTo>
                    <a:lnTo>
                      <a:pt x="540460" y="292746"/>
                    </a:lnTo>
                    <a:lnTo>
                      <a:pt x="542726" y="292065"/>
                    </a:lnTo>
                    <a:lnTo>
                      <a:pt x="544992" y="291611"/>
                    </a:lnTo>
                    <a:lnTo>
                      <a:pt x="547031" y="290930"/>
                    </a:lnTo>
                    <a:lnTo>
                      <a:pt x="548844" y="289795"/>
                    </a:lnTo>
                    <a:lnTo>
                      <a:pt x="550884" y="288888"/>
                    </a:lnTo>
                    <a:lnTo>
                      <a:pt x="552470" y="287299"/>
                    </a:lnTo>
                    <a:lnTo>
                      <a:pt x="554283" y="285711"/>
                    </a:lnTo>
                    <a:lnTo>
                      <a:pt x="555642" y="284122"/>
                    </a:lnTo>
                    <a:lnTo>
                      <a:pt x="556775" y="282307"/>
                    </a:lnTo>
                    <a:lnTo>
                      <a:pt x="558135" y="280264"/>
                    </a:lnTo>
                    <a:lnTo>
                      <a:pt x="558815" y="278222"/>
                    </a:lnTo>
                    <a:lnTo>
                      <a:pt x="559721" y="276179"/>
                    </a:lnTo>
                    <a:lnTo>
                      <a:pt x="560174" y="273910"/>
                    </a:lnTo>
                    <a:lnTo>
                      <a:pt x="560628" y="271414"/>
                    </a:lnTo>
                    <a:lnTo>
                      <a:pt x="560628" y="268917"/>
                    </a:lnTo>
                    <a:lnTo>
                      <a:pt x="560628" y="78746"/>
                    </a:lnTo>
                    <a:lnTo>
                      <a:pt x="560628" y="76477"/>
                    </a:lnTo>
                    <a:lnTo>
                      <a:pt x="560174" y="73754"/>
                    </a:lnTo>
                    <a:lnTo>
                      <a:pt x="559721" y="71711"/>
                    </a:lnTo>
                    <a:lnTo>
                      <a:pt x="558815" y="69442"/>
                    </a:lnTo>
                    <a:lnTo>
                      <a:pt x="558135" y="67400"/>
                    </a:lnTo>
                    <a:lnTo>
                      <a:pt x="556775" y="65584"/>
                    </a:lnTo>
                    <a:lnTo>
                      <a:pt x="555642" y="63542"/>
                    </a:lnTo>
                    <a:lnTo>
                      <a:pt x="554283" y="61953"/>
                    </a:lnTo>
                    <a:lnTo>
                      <a:pt x="552470" y="60365"/>
                    </a:lnTo>
                    <a:lnTo>
                      <a:pt x="550884" y="59003"/>
                    </a:lnTo>
                    <a:lnTo>
                      <a:pt x="548844" y="57868"/>
                    </a:lnTo>
                    <a:lnTo>
                      <a:pt x="547031" y="56734"/>
                    </a:lnTo>
                    <a:lnTo>
                      <a:pt x="544992" y="56053"/>
                    </a:lnTo>
                    <a:lnTo>
                      <a:pt x="542726" y="55599"/>
                    </a:lnTo>
                    <a:lnTo>
                      <a:pt x="540460" y="54918"/>
                    </a:lnTo>
                    <a:lnTo>
                      <a:pt x="537967" y="54918"/>
                    </a:lnTo>
                    <a:lnTo>
                      <a:pt x="535927" y="54918"/>
                    </a:lnTo>
                    <a:close/>
                    <a:moveTo>
                      <a:pt x="397017" y="54918"/>
                    </a:moveTo>
                    <a:lnTo>
                      <a:pt x="394977" y="55599"/>
                    </a:lnTo>
                    <a:lnTo>
                      <a:pt x="392711" y="56053"/>
                    </a:lnTo>
                    <a:lnTo>
                      <a:pt x="390672" y="56734"/>
                    </a:lnTo>
                    <a:lnTo>
                      <a:pt x="388633" y="57868"/>
                    </a:lnTo>
                    <a:lnTo>
                      <a:pt x="386820" y="59003"/>
                    </a:lnTo>
                    <a:lnTo>
                      <a:pt x="385007" y="60365"/>
                    </a:lnTo>
                    <a:lnTo>
                      <a:pt x="383420" y="61953"/>
                    </a:lnTo>
                    <a:lnTo>
                      <a:pt x="382061" y="63542"/>
                    </a:lnTo>
                    <a:lnTo>
                      <a:pt x="380928" y="65584"/>
                    </a:lnTo>
                    <a:lnTo>
                      <a:pt x="379568" y="67400"/>
                    </a:lnTo>
                    <a:lnTo>
                      <a:pt x="378435" y="69442"/>
                    </a:lnTo>
                    <a:lnTo>
                      <a:pt x="377982" y="71711"/>
                    </a:lnTo>
                    <a:lnTo>
                      <a:pt x="377302" y="73754"/>
                    </a:lnTo>
                    <a:lnTo>
                      <a:pt x="376849" y="76477"/>
                    </a:lnTo>
                    <a:lnTo>
                      <a:pt x="376849" y="78746"/>
                    </a:lnTo>
                    <a:lnTo>
                      <a:pt x="376849" y="268917"/>
                    </a:lnTo>
                    <a:lnTo>
                      <a:pt x="376849" y="271414"/>
                    </a:lnTo>
                    <a:lnTo>
                      <a:pt x="377302" y="273910"/>
                    </a:lnTo>
                    <a:lnTo>
                      <a:pt x="377982" y="276179"/>
                    </a:lnTo>
                    <a:lnTo>
                      <a:pt x="378435" y="278222"/>
                    </a:lnTo>
                    <a:lnTo>
                      <a:pt x="379568" y="280264"/>
                    </a:lnTo>
                    <a:lnTo>
                      <a:pt x="380928" y="282307"/>
                    </a:lnTo>
                    <a:lnTo>
                      <a:pt x="382061" y="284122"/>
                    </a:lnTo>
                    <a:lnTo>
                      <a:pt x="383420" y="285711"/>
                    </a:lnTo>
                    <a:lnTo>
                      <a:pt x="385007" y="287299"/>
                    </a:lnTo>
                    <a:lnTo>
                      <a:pt x="386820" y="288888"/>
                    </a:lnTo>
                    <a:lnTo>
                      <a:pt x="388633" y="289795"/>
                    </a:lnTo>
                    <a:lnTo>
                      <a:pt x="390672" y="290930"/>
                    </a:lnTo>
                    <a:lnTo>
                      <a:pt x="392711" y="291611"/>
                    </a:lnTo>
                    <a:lnTo>
                      <a:pt x="394977" y="292065"/>
                    </a:lnTo>
                    <a:lnTo>
                      <a:pt x="397017" y="292746"/>
                    </a:lnTo>
                    <a:lnTo>
                      <a:pt x="399283" y="292746"/>
                    </a:lnTo>
                    <a:lnTo>
                      <a:pt x="401776" y="292746"/>
                    </a:lnTo>
                    <a:lnTo>
                      <a:pt x="404042" y="292065"/>
                    </a:lnTo>
                    <a:lnTo>
                      <a:pt x="406081" y="291611"/>
                    </a:lnTo>
                    <a:lnTo>
                      <a:pt x="408121" y="290930"/>
                    </a:lnTo>
                    <a:lnTo>
                      <a:pt x="410160" y="289795"/>
                    </a:lnTo>
                    <a:lnTo>
                      <a:pt x="411973" y="288888"/>
                    </a:lnTo>
                    <a:lnTo>
                      <a:pt x="413786" y="287299"/>
                    </a:lnTo>
                    <a:lnTo>
                      <a:pt x="415372" y="285711"/>
                    </a:lnTo>
                    <a:lnTo>
                      <a:pt x="416959" y="284122"/>
                    </a:lnTo>
                    <a:lnTo>
                      <a:pt x="418092" y="282307"/>
                    </a:lnTo>
                    <a:lnTo>
                      <a:pt x="419225" y="280264"/>
                    </a:lnTo>
                    <a:lnTo>
                      <a:pt x="420358" y="278222"/>
                    </a:lnTo>
                    <a:lnTo>
                      <a:pt x="421037" y="276179"/>
                    </a:lnTo>
                    <a:lnTo>
                      <a:pt x="421491" y="273910"/>
                    </a:lnTo>
                    <a:lnTo>
                      <a:pt x="421717" y="271414"/>
                    </a:lnTo>
                    <a:lnTo>
                      <a:pt x="422170" y="268917"/>
                    </a:lnTo>
                    <a:lnTo>
                      <a:pt x="422170" y="78746"/>
                    </a:lnTo>
                    <a:lnTo>
                      <a:pt x="421717" y="76477"/>
                    </a:lnTo>
                    <a:lnTo>
                      <a:pt x="421491" y="73754"/>
                    </a:lnTo>
                    <a:lnTo>
                      <a:pt x="421037" y="71711"/>
                    </a:lnTo>
                    <a:lnTo>
                      <a:pt x="420358" y="69442"/>
                    </a:lnTo>
                    <a:lnTo>
                      <a:pt x="419225" y="67400"/>
                    </a:lnTo>
                    <a:lnTo>
                      <a:pt x="418092" y="65584"/>
                    </a:lnTo>
                    <a:lnTo>
                      <a:pt x="416959" y="63542"/>
                    </a:lnTo>
                    <a:lnTo>
                      <a:pt x="415372" y="61953"/>
                    </a:lnTo>
                    <a:lnTo>
                      <a:pt x="413786" y="60365"/>
                    </a:lnTo>
                    <a:lnTo>
                      <a:pt x="411973" y="59003"/>
                    </a:lnTo>
                    <a:lnTo>
                      <a:pt x="410160" y="57868"/>
                    </a:lnTo>
                    <a:lnTo>
                      <a:pt x="408121" y="56734"/>
                    </a:lnTo>
                    <a:lnTo>
                      <a:pt x="406081" y="56053"/>
                    </a:lnTo>
                    <a:lnTo>
                      <a:pt x="404042" y="55599"/>
                    </a:lnTo>
                    <a:lnTo>
                      <a:pt x="401776" y="54918"/>
                    </a:lnTo>
                    <a:lnTo>
                      <a:pt x="399283" y="54918"/>
                    </a:lnTo>
                    <a:lnTo>
                      <a:pt x="397017" y="54918"/>
                    </a:lnTo>
                    <a:close/>
                    <a:moveTo>
                      <a:pt x="259466" y="54918"/>
                    </a:moveTo>
                    <a:lnTo>
                      <a:pt x="257200" y="55599"/>
                    </a:lnTo>
                    <a:lnTo>
                      <a:pt x="255161" y="56053"/>
                    </a:lnTo>
                    <a:lnTo>
                      <a:pt x="252895" y="56734"/>
                    </a:lnTo>
                    <a:lnTo>
                      <a:pt x="250855" y="57868"/>
                    </a:lnTo>
                    <a:lnTo>
                      <a:pt x="249042" y="59003"/>
                    </a:lnTo>
                    <a:lnTo>
                      <a:pt x="247229" y="60365"/>
                    </a:lnTo>
                    <a:lnTo>
                      <a:pt x="245870" y="61953"/>
                    </a:lnTo>
                    <a:lnTo>
                      <a:pt x="244283" y="63542"/>
                    </a:lnTo>
                    <a:lnTo>
                      <a:pt x="242924" y="65584"/>
                    </a:lnTo>
                    <a:lnTo>
                      <a:pt x="242017" y="67400"/>
                    </a:lnTo>
                    <a:lnTo>
                      <a:pt x="240884" y="69442"/>
                    </a:lnTo>
                    <a:lnTo>
                      <a:pt x="240204" y="71711"/>
                    </a:lnTo>
                    <a:lnTo>
                      <a:pt x="239524" y="73754"/>
                    </a:lnTo>
                    <a:lnTo>
                      <a:pt x="239298" y="76477"/>
                    </a:lnTo>
                    <a:lnTo>
                      <a:pt x="239071" y="78746"/>
                    </a:lnTo>
                    <a:lnTo>
                      <a:pt x="239071" y="268917"/>
                    </a:lnTo>
                    <a:lnTo>
                      <a:pt x="239298" y="271414"/>
                    </a:lnTo>
                    <a:lnTo>
                      <a:pt x="239524" y="273910"/>
                    </a:lnTo>
                    <a:lnTo>
                      <a:pt x="240204" y="276179"/>
                    </a:lnTo>
                    <a:lnTo>
                      <a:pt x="240884" y="278222"/>
                    </a:lnTo>
                    <a:lnTo>
                      <a:pt x="242017" y="280264"/>
                    </a:lnTo>
                    <a:lnTo>
                      <a:pt x="242924" y="282307"/>
                    </a:lnTo>
                    <a:lnTo>
                      <a:pt x="244283" y="284122"/>
                    </a:lnTo>
                    <a:lnTo>
                      <a:pt x="245870" y="285711"/>
                    </a:lnTo>
                    <a:lnTo>
                      <a:pt x="247229" y="287299"/>
                    </a:lnTo>
                    <a:lnTo>
                      <a:pt x="249042" y="288888"/>
                    </a:lnTo>
                    <a:lnTo>
                      <a:pt x="250855" y="289795"/>
                    </a:lnTo>
                    <a:lnTo>
                      <a:pt x="252895" y="290930"/>
                    </a:lnTo>
                    <a:lnTo>
                      <a:pt x="255161" y="291611"/>
                    </a:lnTo>
                    <a:lnTo>
                      <a:pt x="257200" y="292065"/>
                    </a:lnTo>
                    <a:lnTo>
                      <a:pt x="259466" y="292746"/>
                    </a:lnTo>
                    <a:lnTo>
                      <a:pt x="261732" y="292746"/>
                    </a:lnTo>
                    <a:lnTo>
                      <a:pt x="263998" y="292746"/>
                    </a:lnTo>
                    <a:lnTo>
                      <a:pt x="266491" y="292065"/>
                    </a:lnTo>
                    <a:lnTo>
                      <a:pt x="268530" y="291611"/>
                    </a:lnTo>
                    <a:lnTo>
                      <a:pt x="270570" y="290930"/>
                    </a:lnTo>
                    <a:lnTo>
                      <a:pt x="272609" y="289795"/>
                    </a:lnTo>
                    <a:lnTo>
                      <a:pt x="274422" y="288888"/>
                    </a:lnTo>
                    <a:lnTo>
                      <a:pt x="276235" y="287299"/>
                    </a:lnTo>
                    <a:lnTo>
                      <a:pt x="277821" y="285711"/>
                    </a:lnTo>
                    <a:lnTo>
                      <a:pt x="278954" y="284122"/>
                    </a:lnTo>
                    <a:lnTo>
                      <a:pt x="280314" y="282307"/>
                    </a:lnTo>
                    <a:lnTo>
                      <a:pt x="281674" y="280264"/>
                    </a:lnTo>
                    <a:lnTo>
                      <a:pt x="282580" y="278222"/>
                    </a:lnTo>
                    <a:lnTo>
                      <a:pt x="283487" y="276179"/>
                    </a:lnTo>
                    <a:lnTo>
                      <a:pt x="283940" y="273910"/>
                    </a:lnTo>
                    <a:lnTo>
                      <a:pt x="284166" y="271414"/>
                    </a:lnTo>
                    <a:lnTo>
                      <a:pt x="284166" y="268917"/>
                    </a:lnTo>
                    <a:lnTo>
                      <a:pt x="284166" y="78746"/>
                    </a:lnTo>
                    <a:lnTo>
                      <a:pt x="284166" y="76477"/>
                    </a:lnTo>
                    <a:lnTo>
                      <a:pt x="283940" y="73754"/>
                    </a:lnTo>
                    <a:lnTo>
                      <a:pt x="283487" y="71711"/>
                    </a:lnTo>
                    <a:lnTo>
                      <a:pt x="282580" y="69442"/>
                    </a:lnTo>
                    <a:lnTo>
                      <a:pt x="281674" y="67400"/>
                    </a:lnTo>
                    <a:lnTo>
                      <a:pt x="280314" y="65584"/>
                    </a:lnTo>
                    <a:lnTo>
                      <a:pt x="278954" y="63542"/>
                    </a:lnTo>
                    <a:lnTo>
                      <a:pt x="277821" y="61953"/>
                    </a:lnTo>
                    <a:lnTo>
                      <a:pt x="276235" y="60365"/>
                    </a:lnTo>
                    <a:lnTo>
                      <a:pt x="274422" y="59003"/>
                    </a:lnTo>
                    <a:lnTo>
                      <a:pt x="272609" y="57868"/>
                    </a:lnTo>
                    <a:lnTo>
                      <a:pt x="270570" y="56734"/>
                    </a:lnTo>
                    <a:lnTo>
                      <a:pt x="268530" y="56053"/>
                    </a:lnTo>
                    <a:lnTo>
                      <a:pt x="266491" y="55599"/>
                    </a:lnTo>
                    <a:lnTo>
                      <a:pt x="263998" y="54918"/>
                    </a:lnTo>
                    <a:lnTo>
                      <a:pt x="261732" y="54918"/>
                    </a:lnTo>
                    <a:lnTo>
                      <a:pt x="259466" y="54918"/>
                    </a:lnTo>
                    <a:close/>
                    <a:moveTo>
                      <a:pt x="120782" y="54918"/>
                    </a:moveTo>
                    <a:lnTo>
                      <a:pt x="118516" y="55599"/>
                    </a:lnTo>
                    <a:lnTo>
                      <a:pt x="116476" y="56053"/>
                    </a:lnTo>
                    <a:lnTo>
                      <a:pt x="113984" y="56734"/>
                    </a:lnTo>
                    <a:lnTo>
                      <a:pt x="112171" y="57868"/>
                    </a:lnTo>
                    <a:lnTo>
                      <a:pt x="110585" y="59003"/>
                    </a:lnTo>
                    <a:lnTo>
                      <a:pt x="108772" y="60365"/>
                    </a:lnTo>
                    <a:lnTo>
                      <a:pt x="107185" y="61953"/>
                    </a:lnTo>
                    <a:lnTo>
                      <a:pt x="105599" y="63542"/>
                    </a:lnTo>
                    <a:lnTo>
                      <a:pt x="104240" y="65584"/>
                    </a:lnTo>
                    <a:lnTo>
                      <a:pt x="103333" y="67400"/>
                    </a:lnTo>
                    <a:lnTo>
                      <a:pt x="102200" y="69442"/>
                    </a:lnTo>
                    <a:lnTo>
                      <a:pt x="101520" y="71711"/>
                    </a:lnTo>
                    <a:lnTo>
                      <a:pt x="100841" y="73754"/>
                    </a:lnTo>
                    <a:lnTo>
                      <a:pt x="100614" y="76477"/>
                    </a:lnTo>
                    <a:lnTo>
                      <a:pt x="100387" y="78746"/>
                    </a:lnTo>
                    <a:lnTo>
                      <a:pt x="100387" y="268917"/>
                    </a:lnTo>
                    <a:lnTo>
                      <a:pt x="100614" y="271414"/>
                    </a:lnTo>
                    <a:lnTo>
                      <a:pt x="100841" y="273910"/>
                    </a:lnTo>
                    <a:lnTo>
                      <a:pt x="101520" y="276179"/>
                    </a:lnTo>
                    <a:lnTo>
                      <a:pt x="102200" y="278222"/>
                    </a:lnTo>
                    <a:lnTo>
                      <a:pt x="103333" y="280264"/>
                    </a:lnTo>
                    <a:lnTo>
                      <a:pt x="104240" y="282307"/>
                    </a:lnTo>
                    <a:lnTo>
                      <a:pt x="105599" y="284122"/>
                    </a:lnTo>
                    <a:lnTo>
                      <a:pt x="107185" y="285711"/>
                    </a:lnTo>
                    <a:lnTo>
                      <a:pt x="108772" y="287299"/>
                    </a:lnTo>
                    <a:lnTo>
                      <a:pt x="110585" y="288888"/>
                    </a:lnTo>
                    <a:lnTo>
                      <a:pt x="112171" y="289795"/>
                    </a:lnTo>
                    <a:lnTo>
                      <a:pt x="113984" y="290930"/>
                    </a:lnTo>
                    <a:lnTo>
                      <a:pt x="116476" y="291611"/>
                    </a:lnTo>
                    <a:lnTo>
                      <a:pt x="118516" y="292065"/>
                    </a:lnTo>
                    <a:lnTo>
                      <a:pt x="120782" y="292746"/>
                    </a:lnTo>
                    <a:lnTo>
                      <a:pt x="123048" y="292746"/>
                    </a:lnTo>
                    <a:lnTo>
                      <a:pt x="125314" y="292746"/>
                    </a:lnTo>
                    <a:lnTo>
                      <a:pt x="127580" y="292065"/>
                    </a:lnTo>
                    <a:lnTo>
                      <a:pt x="129846" y="291611"/>
                    </a:lnTo>
                    <a:lnTo>
                      <a:pt x="131886" y="290930"/>
                    </a:lnTo>
                    <a:lnTo>
                      <a:pt x="133699" y="289795"/>
                    </a:lnTo>
                    <a:lnTo>
                      <a:pt x="135738" y="288888"/>
                    </a:lnTo>
                    <a:lnTo>
                      <a:pt x="137325" y="287299"/>
                    </a:lnTo>
                    <a:lnTo>
                      <a:pt x="139137" y="285711"/>
                    </a:lnTo>
                    <a:lnTo>
                      <a:pt x="140270" y="284122"/>
                    </a:lnTo>
                    <a:lnTo>
                      <a:pt x="141630" y="282307"/>
                    </a:lnTo>
                    <a:lnTo>
                      <a:pt x="142990" y="280264"/>
                    </a:lnTo>
                    <a:lnTo>
                      <a:pt x="143669" y="278222"/>
                    </a:lnTo>
                    <a:lnTo>
                      <a:pt x="144576" y="276179"/>
                    </a:lnTo>
                    <a:lnTo>
                      <a:pt x="145029" y="273910"/>
                    </a:lnTo>
                    <a:lnTo>
                      <a:pt x="145482" y="271414"/>
                    </a:lnTo>
                    <a:lnTo>
                      <a:pt x="145482" y="268917"/>
                    </a:lnTo>
                    <a:lnTo>
                      <a:pt x="145482" y="78746"/>
                    </a:lnTo>
                    <a:lnTo>
                      <a:pt x="145482" y="76477"/>
                    </a:lnTo>
                    <a:lnTo>
                      <a:pt x="145029" y="73754"/>
                    </a:lnTo>
                    <a:lnTo>
                      <a:pt x="144576" y="71711"/>
                    </a:lnTo>
                    <a:lnTo>
                      <a:pt x="143669" y="69442"/>
                    </a:lnTo>
                    <a:lnTo>
                      <a:pt x="142990" y="67400"/>
                    </a:lnTo>
                    <a:lnTo>
                      <a:pt x="141630" y="65584"/>
                    </a:lnTo>
                    <a:lnTo>
                      <a:pt x="140270" y="63542"/>
                    </a:lnTo>
                    <a:lnTo>
                      <a:pt x="139137" y="61953"/>
                    </a:lnTo>
                    <a:lnTo>
                      <a:pt x="137325" y="60365"/>
                    </a:lnTo>
                    <a:lnTo>
                      <a:pt x="135738" y="59003"/>
                    </a:lnTo>
                    <a:lnTo>
                      <a:pt x="133699" y="57868"/>
                    </a:lnTo>
                    <a:lnTo>
                      <a:pt x="131886" y="56734"/>
                    </a:lnTo>
                    <a:lnTo>
                      <a:pt x="129846" y="56053"/>
                    </a:lnTo>
                    <a:lnTo>
                      <a:pt x="127580" y="55599"/>
                    </a:lnTo>
                    <a:lnTo>
                      <a:pt x="125314" y="54918"/>
                    </a:lnTo>
                    <a:lnTo>
                      <a:pt x="123048" y="54918"/>
                    </a:lnTo>
                    <a:lnTo>
                      <a:pt x="120782" y="54918"/>
                    </a:lnTo>
                    <a:close/>
                    <a:moveTo>
                      <a:pt x="1491343" y="4762"/>
                    </a:moveTo>
                    <a:lnTo>
                      <a:pt x="1511091" y="4989"/>
                    </a:lnTo>
                    <a:lnTo>
                      <a:pt x="1531066" y="5896"/>
                    </a:lnTo>
                    <a:lnTo>
                      <a:pt x="1550586" y="7030"/>
                    </a:lnTo>
                    <a:lnTo>
                      <a:pt x="1570334" y="8617"/>
                    </a:lnTo>
                    <a:lnTo>
                      <a:pt x="1589628" y="11112"/>
                    </a:lnTo>
                    <a:lnTo>
                      <a:pt x="1608695" y="13607"/>
                    </a:lnTo>
                    <a:lnTo>
                      <a:pt x="1627762" y="17009"/>
                    </a:lnTo>
                    <a:lnTo>
                      <a:pt x="1646602" y="20637"/>
                    </a:lnTo>
                    <a:lnTo>
                      <a:pt x="1665442" y="24492"/>
                    </a:lnTo>
                    <a:lnTo>
                      <a:pt x="1683827" y="29028"/>
                    </a:lnTo>
                    <a:lnTo>
                      <a:pt x="1702440" y="34017"/>
                    </a:lnTo>
                    <a:lnTo>
                      <a:pt x="1720599" y="39460"/>
                    </a:lnTo>
                    <a:lnTo>
                      <a:pt x="1738531" y="45357"/>
                    </a:lnTo>
                    <a:lnTo>
                      <a:pt x="1756463" y="51480"/>
                    </a:lnTo>
                    <a:lnTo>
                      <a:pt x="1773941" y="58284"/>
                    </a:lnTo>
                    <a:lnTo>
                      <a:pt x="1791192" y="65314"/>
                    </a:lnTo>
                    <a:lnTo>
                      <a:pt x="1808670" y="72798"/>
                    </a:lnTo>
                    <a:lnTo>
                      <a:pt x="1825694" y="80735"/>
                    </a:lnTo>
                    <a:lnTo>
                      <a:pt x="1842037" y="89126"/>
                    </a:lnTo>
                    <a:lnTo>
                      <a:pt x="1858607" y="97744"/>
                    </a:lnTo>
                    <a:lnTo>
                      <a:pt x="1874950" y="106589"/>
                    </a:lnTo>
                    <a:lnTo>
                      <a:pt x="1890839" y="116114"/>
                    </a:lnTo>
                    <a:lnTo>
                      <a:pt x="1906728" y="126092"/>
                    </a:lnTo>
                    <a:lnTo>
                      <a:pt x="1922390" y="136298"/>
                    </a:lnTo>
                    <a:lnTo>
                      <a:pt x="1937598" y="146957"/>
                    </a:lnTo>
                    <a:lnTo>
                      <a:pt x="1952579" y="157842"/>
                    </a:lnTo>
                    <a:lnTo>
                      <a:pt x="1967333" y="169182"/>
                    </a:lnTo>
                    <a:lnTo>
                      <a:pt x="1981633" y="180748"/>
                    </a:lnTo>
                    <a:lnTo>
                      <a:pt x="1995706" y="192541"/>
                    </a:lnTo>
                    <a:lnTo>
                      <a:pt x="2009553" y="204560"/>
                    </a:lnTo>
                    <a:lnTo>
                      <a:pt x="2023172" y="217260"/>
                    </a:lnTo>
                    <a:lnTo>
                      <a:pt x="2036337" y="230187"/>
                    </a:lnTo>
                    <a:lnTo>
                      <a:pt x="2049048" y="243567"/>
                    </a:lnTo>
                    <a:lnTo>
                      <a:pt x="2061759" y="256948"/>
                    </a:lnTo>
                    <a:lnTo>
                      <a:pt x="2074244" y="271009"/>
                    </a:lnTo>
                    <a:lnTo>
                      <a:pt x="2086047" y="284842"/>
                    </a:lnTo>
                    <a:lnTo>
                      <a:pt x="2097623" y="299357"/>
                    </a:lnTo>
                    <a:lnTo>
                      <a:pt x="2108973" y="314098"/>
                    </a:lnTo>
                    <a:lnTo>
                      <a:pt x="2119868" y="329066"/>
                    </a:lnTo>
                    <a:lnTo>
                      <a:pt x="2130536" y="344260"/>
                    </a:lnTo>
                    <a:lnTo>
                      <a:pt x="2140524" y="359682"/>
                    </a:lnTo>
                    <a:lnTo>
                      <a:pt x="2150511" y="375330"/>
                    </a:lnTo>
                    <a:lnTo>
                      <a:pt x="2159817" y="391432"/>
                    </a:lnTo>
                    <a:lnTo>
                      <a:pt x="2168897" y="407534"/>
                    </a:lnTo>
                    <a:lnTo>
                      <a:pt x="2177749" y="424089"/>
                    </a:lnTo>
                    <a:lnTo>
                      <a:pt x="2185921" y="440871"/>
                    </a:lnTo>
                    <a:lnTo>
                      <a:pt x="2194092" y="457880"/>
                    </a:lnTo>
                    <a:lnTo>
                      <a:pt x="2201356" y="474889"/>
                    </a:lnTo>
                    <a:lnTo>
                      <a:pt x="2208619" y="492351"/>
                    </a:lnTo>
                    <a:lnTo>
                      <a:pt x="2215429" y="510041"/>
                    </a:lnTo>
                    <a:lnTo>
                      <a:pt x="2221558" y="527730"/>
                    </a:lnTo>
                    <a:lnTo>
                      <a:pt x="2227459" y="545873"/>
                    </a:lnTo>
                    <a:lnTo>
                      <a:pt x="2232680" y="563789"/>
                    </a:lnTo>
                    <a:lnTo>
                      <a:pt x="2237901" y="582159"/>
                    </a:lnTo>
                    <a:lnTo>
                      <a:pt x="2242213" y="600755"/>
                    </a:lnTo>
                    <a:lnTo>
                      <a:pt x="2246299" y="619578"/>
                    </a:lnTo>
                    <a:lnTo>
                      <a:pt x="2249931" y="638401"/>
                    </a:lnTo>
                    <a:lnTo>
                      <a:pt x="2253109" y="657451"/>
                    </a:lnTo>
                    <a:lnTo>
                      <a:pt x="2255833" y="676501"/>
                    </a:lnTo>
                    <a:lnTo>
                      <a:pt x="2258102" y="696005"/>
                    </a:lnTo>
                    <a:lnTo>
                      <a:pt x="2259918" y="715509"/>
                    </a:lnTo>
                    <a:lnTo>
                      <a:pt x="2261053" y="735239"/>
                    </a:lnTo>
                    <a:lnTo>
                      <a:pt x="2261961" y="754743"/>
                    </a:lnTo>
                    <a:lnTo>
                      <a:pt x="2262188" y="774473"/>
                    </a:lnTo>
                    <a:lnTo>
                      <a:pt x="2261961" y="794657"/>
                    </a:lnTo>
                    <a:lnTo>
                      <a:pt x="2261053" y="814387"/>
                    </a:lnTo>
                    <a:lnTo>
                      <a:pt x="2259918" y="833891"/>
                    </a:lnTo>
                    <a:lnTo>
                      <a:pt x="2258102" y="853394"/>
                    </a:lnTo>
                    <a:lnTo>
                      <a:pt x="2255833" y="872898"/>
                    </a:lnTo>
                    <a:lnTo>
                      <a:pt x="2253109" y="891948"/>
                    </a:lnTo>
                    <a:lnTo>
                      <a:pt x="2249931" y="910998"/>
                    </a:lnTo>
                    <a:lnTo>
                      <a:pt x="2246299" y="929821"/>
                    </a:lnTo>
                    <a:lnTo>
                      <a:pt x="2242213" y="948644"/>
                    </a:lnTo>
                    <a:lnTo>
                      <a:pt x="2237901" y="967241"/>
                    </a:lnTo>
                    <a:lnTo>
                      <a:pt x="2232680" y="985610"/>
                    </a:lnTo>
                    <a:lnTo>
                      <a:pt x="2227459" y="1003526"/>
                    </a:lnTo>
                    <a:lnTo>
                      <a:pt x="2221558" y="1021669"/>
                    </a:lnTo>
                    <a:lnTo>
                      <a:pt x="2215429" y="1039359"/>
                    </a:lnTo>
                    <a:lnTo>
                      <a:pt x="2208619" y="1057048"/>
                    </a:lnTo>
                    <a:lnTo>
                      <a:pt x="2201356" y="1074510"/>
                    </a:lnTo>
                    <a:lnTo>
                      <a:pt x="2194092" y="1091519"/>
                    </a:lnTo>
                    <a:lnTo>
                      <a:pt x="2185921" y="1108528"/>
                    </a:lnTo>
                    <a:lnTo>
                      <a:pt x="2177749" y="1125310"/>
                    </a:lnTo>
                    <a:lnTo>
                      <a:pt x="2168897" y="1141866"/>
                    </a:lnTo>
                    <a:lnTo>
                      <a:pt x="2159817" y="1157968"/>
                    </a:lnTo>
                    <a:lnTo>
                      <a:pt x="2150511" y="1174069"/>
                    </a:lnTo>
                    <a:lnTo>
                      <a:pt x="2140524" y="1189718"/>
                    </a:lnTo>
                    <a:lnTo>
                      <a:pt x="2130536" y="1205139"/>
                    </a:lnTo>
                    <a:lnTo>
                      <a:pt x="2119868" y="1220560"/>
                    </a:lnTo>
                    <a:lnTo>
                      <a:pt x="2108973" y="1235301"/>
                    </a:lnTo>
                    <a:lnTo>
                      <a:pt x="2097623" y="1250043"/>
                    </a:lnTo>
                    <a:lnTo>
                      <a:pt x="2086047" y="1264557"/>
                    </a:lnTo>
                    <a:lnTo>
                      <a:pt x="2074244" y="1278391"/>
                    </a:lnTo>
                    <a:lnTo>
                      <a:pt x="2061759" y="1292451"/>
                    </a:lnTo>
                    <a:lnTo>
                      <a:pt x="2049048" y="1305832"/>
                    </a:lnTo>
                    <a:lnTo>
                      <a:pt x="2036337" y="1319212"/>
                    </a:lnTo>
                    <a:lnTo>
                      <a:pt x="2023172" y="1332139"/>
                    </a:lnTo>
                    <a:lnTo>
                      <a:pt x="2009553" y="1344385"/>
                    </a:lnTo>
                    <a:lnTo>
                      <a:pt x="1995706" y="1356859"/>
                    </a:lnTo>
                    <a:lnTo>
                      <a:pt x="1981633" y="1368651"/>
                    </a:lnTo>
                    <a:lnTo>
                      <a:pt x="1967333" y="1380444"/>
                    </a:lnTo>
                    <a:lnTo>
                      <a:pt x="1952579" y="1391784"/>
                    </a:lnTo>
                    <a:lnTo>
                      <a:pt x="1937598" y="1402443"/>
                    </a:lnTo>
                    <a:lnTo>
                      <a:pt x="1922390" y="1413101"/>
                    </a:lnTo>
                    <a:lnTo>
                      <a:pt x="1906728" y="1423307"/>
                    </a:lnTo>
                    <a:lnTo>
                      <a:pt x="1890839" y="1433285"/>
                    </a:lnTo>
                    <a:lnTo>
                      <a:pt x="1874950" y="1442584"/>
                    </a:lnTo>
                    <a:lnTo>
                      <a:pt x="1858607" y="1451882"/>
                    </a:lnTo>
                    <a:lnTo>
                      <a:pt x="1842037" y="1460273"/>
                    </a:lnTo>
                    <a:lnTo>
                      <a:pt x="1825694" y="1468891"/>
                    </a:lnTo>
                    <a:lnTo>
                      <a:pt x="1808670" y="1476601"/>
                    </a:lnTo>
                    <a:lnTo>
                      <a:pt x="1791192" y="1484085"/>
                    </a:lnTo>
                    <a:lnTo>
                      <a:pt x="1773941" y="1491116"/>
                    </a:lnTo>
                    <a:lnTo>
                      <a:pt x="1756463" y="1497919"/>
                    </a:lnTo>
                    <a:lnTo>
                      <a:pt x="1738531" y="1504043"/>
                    </a:lnTo>
                    <a:lnTo>
                      <a:pt x="1720599" y="1509939"/>
                    </a:lnTo>
                    <a:lnTo>
                      <a:pt x="1702440" y="1515382"/>
                    </a:lnTo>
                    <a:lnTo>
                      <a:pt x="1683827" y="1520371"/>
                    </a:lnTo>
                    <a:lnTo>
                      <a:pt x="1665442" y="1524907"/>
                    </a:lnTo>
                    <a:lnTo>
                      <a:pt x="1646602" y="1528762"/>
                    </a:lnTo>
                    <a:lnTo>
                      <a:pt x="1627762" y="1532391"/>
                    </a:lnTo>
                    <a:lnTo>
                      <a:pt x="1608695" y="1535793"/>
                    </a:lnTo>
                    <a:lnTo>
                      <a:pt x="1589628" y="1538514"/>
                    </a:lnTo>
                    <a:lnTo>
                      <a:pt x="1570334" y="1540782"/>
                    </a:lnTo>
                    <a:lnTo>
                      <a:pt x="1550586" y="1542369"/>
                    </a:lnTo>
                    <a:lnTo>
                      <a:pt x="1531066" y="1543503"/>
                    </a:lnTo>
                    <a:lnTo>
                      <a:pt x="1511091" y="1544410"/>
                    </a:lnTo>
                    <a:lnTo>
                      <a:pt x="1491343" y="1544637"/>
                    </a:lnTo>
                    <a:lnTo>
                      <a:pt x="1471368" y="1544410"/>
                    </a:lnTo>
                    <a:lnTo>
                      <a:pt x="1451848" y="1543503"/>
                    </a:lnTo>
                    <a:lnTo>
                      <a:pt x="1432100" y="1542369"/>
                    </a:lnTo>
                    <a:lnTo>
                      <a:pt x="1412579" y="1540782"/>
                    </a:lnTo>
                    <a:lnTo>
                      <a:pt x="1393285" y="1538514"/>
                    </a:lnTo>
                    <a:lnTo>
                      <a:pt x="1373991" y="1535793"/>
                    </a:lnTo>
                    <a:lnTo>
                      <a:pt x="1354924" y="1532391"/>
                    </a:lnTo>
                    <a:lnTo>
                      <a:pt x="1336085" y="1528762"/>
                    </a:lnTo>
                    <a:lnTo>
                      <a:pt x="1317245" y="1524907"/>
                    </a:lnTo>
                    <a:lnTo>
                      <a:pt x="1298632" y="1520371"/>
                    </a:lnTo>
                    <a:lnTo>
                      <a:pt x="1280473" y="1515382"/>
                    </a:lnTo>
                    <a:lnTo>
                      <a:pt x="1262087" y="1509939"/>
                    </a:lnTo>
                    <a:lnTo>
                      <a:pt x="1244155" y="1504043"/>
                    </a:lnTo>
                    <a:lnTo>
                      <a:pt x="1226450" y="1497919"/>
                    </a:lnTo>
                    <a:lnTo>
                      <a:pt x="1208972" y="1491116"/>
                    </a:lnTo>
                    <a:lnTo>
                      <a:pt x="1191267" y="1484085"/>
                    </a:lnTo>
                    <a:lnTo>
                      <a:pt x="1174243" y="1476601"/>
                    </a:lnTo>
                    <a:lnTo>
                      <a:pt x="1157219" y="1468891"/>
                    </a:lnTo>
                    <a:lnTo>
                      <a:pt x="1140422" y="1460273"/>
                    </a:lnTo>
                    <a:lnTo>
                      <a:pt x="1123852" y="1451882"/>
                    </a:lnTo>
                    <a:lnTo>
                      <a:pt x="1107736" y="1442584"/>
                    </a:lnTo>
                    <a:lnTo>
                      <a:pt x="1091620" y="1433285"/>
                    </a:lnTo>
                    <a:lnTo>
                      <a:pt x="1075958" y="1423307"/>
                    </a:lnTo>
                    <a:lnTo>
                      <a:pt x="1060523" y="1413101"/>
                    </a:lnTo>
                    <a:lnTo>
                      <a:pt x="1045315" y="1402443"/>
                    </a:lnTo>
                    <a:lnTo>
                      <a:pt x="1030334" y="1391784"/>
                    </a:lnTo>
                    <a:lnTo>
                      <a:pt x="1015580" y="1380444"/>
                    </a:lnTo>
                    <a:lnTo>
                      <a:pt x="1001053" y="1368651"/>
                    </a:lnTo>
                    <a:lnTo>
                      <a:pt x="986753" y="1356859"/>
                    </a:lnTo>
                    <a:lnTo>
                      <a:pt x="973134" y="1344385"/>
                    </a:lnTo>
                    <a:lnTo>
                      <a:pt x="959515" y="1332139"/>
                    </a:lnTo>
                    <a:lnTo>
                      <a:pt x="946349" y="1319212"/>
                    </a:lnTo>
                    <a:lnTo>
                      <a:pt x="933411" y="1305832"/>
                    </a:lnTo>
                    <a:lnTo>
                      <a:pt x="920700" y="1292451"/>
                    </a:lnTo>
                    <a:lnTo>
                      <a:pt x="908670" y="1278391"/>
                    </a:lnTo>
                    <a:lnTo>
                      <a:pt x="896866" y="1264557"/>
                    </a:lnTo>
                    <a:lnTo>
                      <a:pt x="885063" y="1250043"/>
                    </a:lnTo>
                    <a:lnTo>
                      <a:pt x="873714" y="1235301"/>
                    </a:lnTo>
                    <a:lnTo>
                      <a:pt x="863045" y="1220560"/>
                    </a:lnTo>
                    <a:lnTo>
                      <a:pt x="852377" y="1205139"/>
                    </a:lnTo>
                    <a:lnTo>
                      <a:pt x="841936" y="1189718"/>
                    </a:lnTo>
                    <a:lnTo>
                      <a:pt x="832175" y="1174069"/>
                    </a:lnTo>
                    <a:lnTo>
                      <a:pt x="822642" y="1157968"/>
                    </a:lnTo>
                    <a:lnTo>
                      <a:pt x="813562" y="1141866"/>
                    </a:lnTo>
                    <a:lnTo>
                      <a:pt x="804937" y="1125310"/>
                    </a:lnTo>
                    <a:lnTo>
                      <a:pt x="796538" y="1108528"/>
                    </a:lnTo>
                    <a:lnTo>
                      <a:pt x="788821" y="1091519"/>
                    </a:lnTo>
                    <a:lnTo>
                      <a:pt x="781103" y="1074510"/>
                    </a:lnTo>
                    <a:lnTo>
                      <a:pt x="774067" y="1057048"/>
                    </a:lnTo>
                    <a:lnTo>
                      <a:pt x="767484" y="1039359"/>
                    </a:lnTo>
                    <a:lnTo>
                      <a:pt x="761129" y="1021669"/>
                    </a:lnTo>
                    <a:lnTo>
                      <a:pt x="755227" y="1003526"/>
                    </a:lnTo>
                    <a:lnTo>
                      <a:pt x="749779" y="985610"/>
                    </a:lnTo>
                    <a:lnTo>
                      <a:pt x="745013" y="967241"/>
                    </a:lnTo>
                    <a:lnTo>
                      <a:pt x="740246" y="948644"/>
                    </a:lnTo>
                    <a:lnTo>
                      <a:pt x="736160" y="929821"/>
                    </a:lnTo>
                    <a:lnTo>
                      <a:pt x="732528" y="910998"/>
                    </a:lnTo>
                    <a:lnTo>
                      <a:pt x="729578" y="891948"/>
                    </a:lnTo>
                    <a:lnTo>
                      <a:pt x="726854" y="872898"/>
                    </a:lnTo>
                    <a:lnTo>
                      <a:pt x="724584" y="853394"/>
                    </a:lnTo>
                    <a:lnTo>
                      <a:pt x="722995" y="833891"/>
                    </a:lnTo>
                    <a:lnTo>
                      <a:pt x="721633" y="814387"/>
                    </a:lnTo>
                    <a:lnTo>
                      <a:pt x="720952" y="794657"/>
                    </a:lnTo>
                    <a:lnTo>
                      <a:pt x="720725" y="774473"/>
                    </a:lnTo>
                    <a:lnTo>
                      <a:pt x="720952" y="754743"/>
                    </a:lnTo>
                    <a:lnTo>
                      <a:pt x="721633" y="735239"/>
                    </a:lnTo>
                    <a:lnTo>
                      <a:pt x="722995" y="715509"/>
                    </a:lnTo>
                    <a:lnTo>
                      <a:pt x="724584" y="696005"/>
                    </a:lnTo>
                    <a:lnTo>
                      <a:pt x="726854" y="676501"/>
                    </a:lnTo>
                    <a:lnTo>
                      <a:pt x="729578" y="657451"/>
                    </a:lnTo>
                    <a:lnTo>
                      <a:pt x="732528" y="638401"/>
                    </a:lnTo>
                    <a:lnTo>
                      <a:pt x="736160" y="619578"/>
                    </a:lnTo>
                    <a:lnTo>
                      <a:pt x="740246" y="600755"/>
                    </a:lnTo>
                    <a:lnTo>
                      <a:pt x="745013" y="582159"/>
                    </a:lnTo>
                    <a:lnTo>
                      <a:pt x="749779" y="563789"/>
                    </a:lnTo>
                    <a:lnTo>
                      <a:pt x="755227" y="545873"/>
                    </a:lnTo>
                    <a:lnTo>
                      <a:pt x="761129" y="527730"/>
                    </a:lnTo>
                    <a:lnTo>
                      <a:pt x="767484" y="510041"/>
                    </a:lnTo>
                    <a:lnTo>
                      <a:pt x="774067" y="492351"/>
                    </a:lnTo>
                    <a:lnTo>
                      <a:pt x="781103" y="474889"/>
                    </a:lnTo>
                    <a:lnTo>
                      <a:pt x="788821" y="457880"/>
                    </a:lnTo>
                    <a:lnTo>
                      <a:pt x="796538" y="440871"/>
                    </a:lnTo>
                    <a:lnTo>
                      <a:pt x="804937" y="424089"/>
                    </a:lnTo>
                    <a:lnTo>
                      <a:pt x="813562" y="407534"/>
                    </a:lnTo>
                    <a:lnTo>
                      <a:pt x="822642" y="391432"/>
                    </a:lnTo>
                    <a:lnTo>
                      <a:pt x="832175" y="375330"/>
                    </a:lnTo>
                    <a:lnTo>
                      <a:pt x="841936" y="359682"/>
                    </a:lnTo>
                    <a:lnTo>
                      <a:pt x="852377" y="344260"/>
                    </a:lnTo>
                    <a:lnTo>
                      <a:pt x="863045" y="329066"/>
                    </a:lnTo>
                    <a:lnTo>
                      <a:pt x="873714" y="314098"/>
                    </a:lnTo>
                    <a:lnTo>
                      <a:pt x="885063" y="299357"/>
                    </a:lnTo>
                    <a:lnTo>
                      <a:pt x="896866" y="284842"/>
                    </a:lnTo>
                    <a:lnTo>
                      <a:pt x="908670" y="271009"/>
                    </a:lnTo>
                    <a:lnTo>
                      <a:pt x="920700" y="256948"/>
                    </a:lnTo>
                    <a:lnTo>
                      <a:pt x="933411" y="243567"/>
                    </a:lnTo>
                    <a:lnTo>
                      <a:pt x="946349" y="230187"/>
                    </a:lnTo>
                    <a:lnTo>
                      <a:pt x="959515" y="217260"/>
                    </a:lnTo>
                    <a:lnTo>
                      <a:pt x="973134" y="204560"/>
                    </a:lnTo>
                    <a:lnTo>
                      <a:pt x="986753" y="192541"/>
                    </a:lnTo>
                    <a:lnTo>
                      <a:pt x="1001053" y="180748"/>
                    </a:lnTo>
                    <a:lnTo>
                      <a:pt x="1015580" y="169182"/>
                    </a:lnTo>
                    <a:lnTo>
                      <a:pt x="1030334" y="157842"/>
                    </a:lnTo>
                    <a:lnTo>
                      <a:pt x="1045315" y="146957"/>
                    </a:lnTo>
                    <a:lnTo>
                      <a:pt x="1060523" y="136298"/>
                    </a:lnTo>
                    <a:lnTo>
                      <a:pt x="1075958" y="126092"/>
                    </a:lnTo>
                    <a:lnTo>
                      <a:pt x="1091620" y="116114"/>
                    </a:lnTo>
                    <a:lnTo>
                      <a:pt x="1107736" y="106589"/>
                    </a:lnTo>
                    <a:lnTo>
                      <a:pt x="1123852" y="97744"/>
                    </a:lnTo>
                    <a:lnTo>
                      <a:pt x="1140422" y="89126"/>
                    </a:lnTo>
                    <a:lnTo>
                      <a:pt x="1157219" y="80735"/>
                    </a:lnTo>
                    <a:lnTo>
                      <a:pt x="1174243" y="72798"/>
                    </a:lnTo>
                    <a:lnTo>
                      <a:pt x="1191267" y="65314"/>
                    </a:lnTo>
                    <a:lnTo>
                      <a:pt x="1208972" y="58284"/>
                    </a:lnTo>
                    <a:lnTo>
                      <a:pt x="1226450" y="51480"/>
                    </a:lnTo>
                    <a:lnTo>
                      <a:pt x="1244155" y="45357"/>
                    </a:lnTo>
                    <a:lnTo>
                      <a:pt x="1262087" y="39460"/>
                    </a:lnTo>
                    <a:lnTo>
                      <a:pt x="1280473" y="34017"/>
                    </a:lnTo>
                    <a:lnTo>
                      <a:pt x="1298632" y="29028"/>
                    </a:lnTo>
                    <a:lnTo>
                      <a:pt x="1317245" y="24492"/>
                    </a:lnTo>
                    <a:lnTo>
                      <a:pt x="1336085" y="20637"/>
                    </a:lnTo>
                    <a:lnTo>
                      <a:pt x="1354924" y="17009"/>
                    </a:lnTo>
                    <a:lnTo>
                      <a:pt x="1373991" y="13607"/>
                    </a:lnTo>
                    <a:lnTo>
                      <a:pt x="1393285" y="11112"/>
                    </a:lnTo>
                    <a:lnTo>
                      <a:pt x="1412579" y="8617"/>
                    </a:lnTo>
                    <a:lnTo>
                      <a:pt x="1432100" y="7030"/>
                    </a:lnTo>
                    <a:lnTo>
                      <a:pt x="1451848" y="5896"/>
                    </a:lnTo>
                    <a:lnTo>
                      <a:pt x="1471368" y="4989"/>
                    </a:lnTo>
                    <a:lnTo>
                      <a:pt x="1491343" y="4762"/>
                    </a:lnTo>
                    <a:close/>
                    <a:moveTo>
                      <a:pt x="37390" y="0"/>
                    </a:moveTo>
                    <a:lnTo>
                      <a:pt x="41696" y="0"/>
                    </a:lnTo>
                    <a:lnTo>
                      <a:pt x="1155700" y="0"/>
                    </a:lnTo>
                    <a:lnTo>
                      <a:pt x="1140291" y="6808"/>
                    </a:lnTo>
                    <a:lnTo>
                      <a:pt x="1125108" y="13843"/>
                    </a:lnTo>
                    <a:lnTo>
                      <a:pt x="1110152" y="21105"/>
                    </a:lnTo>
                    <a:lnTo>
                      <a:pt x="1095422" y="28821"/>
                    </a:lnTo>
                    <a:lnTo>
                      <a:pt x="1080693" y="36990"/>
                    </a:lnTo>
                    <a:lnTo>
                      <a:pt x="1066417" y="45160"/>
                    </a:lnTo>
                    <a:lnTo>
                      <a:pt x="1051914" y="53784"/>
                    </a:lnTo>
                    <a:lnTo>
                      <a:pt x="1037864" y="62407"/>
                    </a:lnTo>
                    <a:lnTo>
                      <a:pt x="1023814" y="71711"/>
                    </a:lnTo>
                    <a:lnTo>
                      <a:pt x="1010218" y="81016"/>
                    </a:lnTo>
                    <a:lnTo>
                      <a:pt x="996848" y="90547"/>
                    </a:lnTo>
                    <a:lnTo>
                      <a:pt x="983478" y="100305"/>
                    </a:lnTo>
                    <a:lnTo>
                      <a:pt x="970335" y="110517"/>
                    </a:lnTo>
                    <a:lnTo>
                      <a:pt x="957418" y="120956"/>
                    </a:lnTo>
                    <a:lnTo>
                      <a:pt x="944502" y="131622"/>
                    </a:lnTo>
                    <a:lnTo>
                      <a:pt x="932038" y="142515"/>
                    </a:lnTo>
                    <a:lnTo>
                      <a:pt x="919801" y="153635"/>
                    </a:lnTo>
                    <a:lnTo>
                      <a:pt x="907565" y="164981"/>
                    </a:lnTo>
                    <a:lnTo>
                      <a:pt x="895781" y="176328"/>
                    </a:lnTo>
                    <a:lnTo>
                      <a:pt x="884224" y="188129"/>
                    </a:lnTo>
                    <a:lnTo>
                      <a:pt x="872894" y="200156"/>
                    </a:lnTo>
                    <a:lnTo>
                      <a:pt x="861790" y="212411"/>
                    </a:lnTo>
                    <a:lnTo>
                      <a:pt x="850686" y="224892"/>
                    </a:lnTo>
                    <a:lnTo>
                      <a:pt x="840035" y="237374"/>
                    </a:lnTo>
                    <a:lnTo>
                      <a:pt x="829611" y="250309"/>
                    </a:lnTo>
                    <a:lnTo>
                      <a:pt x="819414" y="263471"/>
                    </a:lnTo>
                    <a:lnTo>
                      <a:pt x="809443" y="276633"/>
                    </a:lnTo>
                    <a:lnTo>
                      <a:pt x="799926" y="290249"/>
                    </a:lnTo>
                    <a:lnTo>
                      <a:pt x="790408" y="304092"/>
                    </a:lnTo>
                    <a:lnTo>
                      <a:pt x="781117" y="317708"/>
                    </a:lnTo>
                    <a:lnTo>
                      <a:pt x="772280" y="331778"/>
                    </a:lnTo>
                    <a:lnTo>
                      <a:pt x="763442" y="346075"/>
                    </a:lnTo>
                    <a:lnTo>
                      <a:pt x="41696" y="346075"/>
                    </a:lnTo>
                    <a:lnTo>
                      <a:pt x="37390" y="345848"/>
                    </a:lnTo>
                    <a:lnTo>
                      <a:pt x="33085" y="345394"/>
                    </a:lnTo>
                    <a:lnTo>
                      <a:pt x="29232" y="344260"/>
                    </a:lnTo>
                    <a:lnTo>
                      <a:pt x="25380" y="342671"/>
                    </a:lnTo>
                    <a:lnTo>
                      <a:pt x="21755" y="341083"/>
                    </a:lnTo>
                    <a:lnTo>
                      <a:pt x="18355" y="339040"/>
                    </a:lnTo>
                    <a:lnTo>
                      <a:pt x="15183" y="336544"/>
                    </a:lnTo>
                    <a:lnTo>
                      <a:pt x="12237" y="333821"/>
                    </a:lnTo>
                    <a:lnTo>
                      <a:pt x="9517" y="330871"/>
                    </a:lnTo>
                    <a:lnTo>
                      <a:pt x="7025" y="327693"/>
                    </a:lnTo>
                    <a:lnTo>
                      <a:pt x="4985" y="324063"/>
                    </a:lnTo>
                    <a:lnTo>
                      <a:pt x="3173" y="320432"/>
                    </a:lnTo>
                    <a:lnTo>
                      <a:pt x="2040" y="316801"/>
                    </a:lnTo>
                    <a:lnTo>
                      <a:pt x="907" y="312716"/>
                    </a:lnTo>
                    <a:lnTo>
                      <a:pt x="227" y="308631"/>
                    </a:lnTo>
                    <a:lnTo>
                      <a:pt x="0" y="304319"/>
                    </a:lnTo>
                    <a:lnTo>
                      <a:pt x="0" y="41529"/>
                    </a:lnTo>
                    <a:lnTo>
                      <a:pt x="227" y="37444"/>
                    </a:lnTo>
                    <a:lnTo>
                      <a:pt x="907" y="33359"/>
                    </a:lnTo>
                    <a:lnTo>
                      <a:pt x="2040" y="29275"/>
                    </a:lnTo>
                    <a:lnTo>
                      <a:pt x="3173" y="25417"/>
                    </a:lnTo>
                    <a:lnTo>
                      <a:pt x="4985" y="21786"/>
                    </a:lnTo>
                    <a:lnTo>
                      <a:pt x="7025" y="18382"/>
                    </a:lnTo>
                    <a:lnTo>
                      <a:pt x="9517" y="14978"/>
                    </a:lnTo>
                    <a:lnTo>
                      <a:pt x="12237" y="12255"/>
                    </a:lnTo>
                    <a:lnTo>
                      <a:pt x="15183" y="9531"/>
                    </a:lnTo>
                    <a:lnTo>
                      <a:pt x="18355" y="7035"/>
                    </a:lnTo>
                    <a:lnTo>
                      <a:pt x="21755" y="4993"/>
                    </a:lnTo>
                    <a:lnTo>
                      <a:pt x="25380" y="3177"/>
                    </a:lnTo>
                    <a:lnTo>
                      <a:pt x="29232" y="1815"/>
                    </a:lnTo>
                    <a:lnTo>
                      <a:pt x="33085" y="908"/>
                    </a:lnTo>
                    <a:lnTo>
                      <a:pt x="3739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mn-lt"/>
                  <a:ea typeface="+mn-ea"/>
                  <a:cs typeface="+mn-ea"/>
                  <a:sym typeface="+mn-lt"/>
                </a:endParaRPr>
              </a:p>
            </p:txBody>
          </p:sp>
        </p:grpSp>
      </p:grpSp>
      <p:sp>
        <p:nvSpPr>
          <p:cNvPr id="42"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82" name="文本框 81"/>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5233927" y="1615633"/>
            <a:ext cx="5385477" cy="1198080"/>
            <a:chOff x="5233132" y="1615633"/>
            <a:chExt cx="5385477" cy="1198080"/>
          </a:xfrm>
        </p:grpSpPr>
        <p:grpSp>
          <p:nvGrpSpPr>
            <p:cNvPr id="28" name="组合 27"/>
            <p:cNvGrpSpPr/>
            <p:nvPr/>
          </p:nvGrpSpPr>
          <p:grpSpPr>
            <a:xfrm>
              <a:off x="5442041" y="1615633"/>
              <a:ext cx="5176568" cy="1198080"/>
              <a:chOff x="5841004" y="1447486"/>
              <a:chExt cx="5176568" cy="1198080"/>
            </a:xfrm>
          </p:grpSpPr>
          <p:sp>
            <p:nvSpPr>
              <p:cNvPr id="32" name="MH_SubTitle_1"/>
              <p:cNvSpPr>
                <a:spLocks noChangeArrowheads="1"/>
              </p:cNvSpPr>
              <p:nvPr/>
            </p:nvSpPr>
            <p:spPr bwMode="auto">
              <a:xfrm flipH="1">
                <a:off x="5841004" y="1447486"/>
                <a:ext cx="2236510" cy="400110"/>
              </a:xfrm>
              <a:prstGeom prst="rect">
                <a:avLst/>
              </a:prstGeom>
              <a:noFill/>
            </p:spPr>
            <p:txBody>
              <a:bodyPr wrap="none" rtlCol="0">
                <a:spAutoFit/>
              </a:bodyPr>
              <a:lstStyle/>
              <a:p>
                <a:r>
                  <a:rPr lang="zh-CN" altLang="en-US" sz="2000" dirty="0">
                    <a:solidFill>
                      <a:schemeClr val="tx1">
                        <a:lumMod val="65000"/>
                        <a:lumOff val="35000"/>
                      </a:schemeClr>
                    </a:solidFill>
                    <a:latin typeface="+mn-lt"/>
                    <a:ea typeface="+mn-ea"/>
                    <a:cs typeface="+mn-ea"/>
                    <a:sym typeface="+mn-lt"/>
                  </a:rPr>
                  <a:t>总体目标顺利完成</a:t>
                </a:r>
              </a:p>
            </p:txBody>
          </p:sp>
          <p:sp>
            <p:nvSpPr>
              <p:cNvPr id="33" name="Rectangle 5"/>
              <p:cNvSpPr/>
              <p:nvPr/>
            </p:nvSpPr>
            <p:spPr bwMode="auto">
              <a:xfrm>
                <a:off x="5980703" y="1833058"/>
                <a:ext cx="5036869" cy="8125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65000"/>
                        <a:lumOff val="35000"/>
                      </a:schemeClr>
                    </a:solidFill>
                    <a:latin typeface="+mn-lt"/>
                    <a:ea typeface="+mn-ea"/>
                    <a:cs typeface="+mn-ea"/>
                    <a:sym typeface="+mn-lt"/>
                  </a:rPr>
                  <a:t>200</a:t>
                </a:r>
                <a:r>
                  <a:rPr lang="zh-CN" altLang="en-US" sz="1200" dirty="0">
                    <a:solidFill>
                      <a:schemeClr val="tx1">
                        <a:lumMod val="65000"/>
                        <a:lumOff val="35000"/>
                      </a:schemeClr>
                    </a:solidFill>
                    <a:latin typeface="+mn-lt"/>
                    <a:ea typeface="+mn-ea"/>
                    <a:cs typeface="+mn-ea"/>
                    <a:sym typeface="+mn-lt"/>
                  </a:rPr>
                  <a:t>字以内。</a:t>
                </a:r>
                <a:endParaRPr lang="en-US" altLang="zh-CN" sz="1200" dirty="0">
                  <a:solidFill>
                    <a:schemeClr val="tx1">
                      <a:lumMod val="65000"/>
                      <a:lumOff val="35000"/>
                    </a:schemeClr>
                  </a:solidFill>
                  <a:latin typeface="+mn-lt"/>
                  <a:ea typeface="+mn-ea"/>
                  <a:cs typeface="+mn-ea"/>
                  <a:sym typeface="+mn-lt"/>
                </a:endParaRPr>
              </a:p>
            </p:txBody>
          </p:sp>
        </p:grpSp>
        <p:cxnSp>
          <p:nvCxnSpPr>
            <p:cNvPr id="29" name="直接连接符 28"/>
            <p:cNvCxnSpPr/>
            <p:nvPr/>
          </p:nvCxnSpPr>
          <p:spPr>
            <a:xfrm>
              <a:off x="5233132" y="1985192"/>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5908599" y="3279601"/>
            <a:ext cx="5200030" cy="1224827"/>
            <a:chOff x="5907805" y="3279600"/>
            <a:chExt cx="5200030" cy="1224827"/>
          </a:xfrm>
        </p:grpSpPr>
        <p:grpSp>
          <p:nvGrpSpPr>
            <p:cNvPr id="35" name="组合 34"/>
            <p:cNvGrpSpPr/>
            <p:nvPr/>
          </p:nvGrpSpPr>
          <p:grpSpPr>
            <a:xfrm>
              <a:off x="5931266" y="3279600"/>
              <a:ext cx="5176569" cy="1224827"/>
              <a:chOff x="5841004" y="2711041"/>
              <a:chExt cx="5176569" cy="1224827"/>
            </a:xfrm>
          </p:grpSpPr>
          <p:sp>
            <p:nvSpPr>
              <p:cNvPr id="37" name="MH_SubTitle_1"/>
              <p:cNvSpPr>
                <a:spLocks noChangeArrowheads="1"/>
              </p:cNvSpPr>
              <p:nvPr/>
            </p:nvSpPr>
            <p:spPr bwMode="auto">
              <a:xfrm flipH="1">
                <a:off x="5841004" y="2711041"/>
                <a:ext cx="2236510" cy="400110"/>
              </a:xfrm>
              <a:prstGeom prst="rect">
                <a:avLst/>
              </a:prstGeom>
              <a:noFill/>
            </p:spPr>
            <p:txBody>
              <a:bodyPr wrap="none" rtlCol="0">
                <a:spAutoFit/>
              </a:bodyPr>
              <a:lstStyle/>
              <a:p>
                <a:r>
                  <a:rPr lang="zh-CN" altLang="en-US" sz="2000" dirty="0">
                    <a:solidFill>
                      <a:schemeClr val="tx1">
                        <a:lumMod val="65000"/>
                        <a:lumOff val="35000"/>
                      </a:schemeClr>
                    </a:solidFill>
                    <a:latin typeface="+mn-lt"/>
                    <a:ea typeface="+mn-ea"/>
                    <a:cs typeface="+mn-ea"/>
                    <a:sym typeface="+mn-lt"/>
                  </a:rPr>
                  <a:t>思想认识不断提高</a:t>
                </a:r>
              </a:p>
            </p:txBody>
          </p:sp>
          <p:sp>
            <p:nvSpPr>
              <p:cNvPr id="38" name="Rectangle 5"/>
              <p:cNvSpPr/>
              <p:nvPr/>
            </p:nvSpPr>
            <p:spPr bwMode="auto">
              <a:xfrm>
                <a:off x="5980705" y="3123360"/>
                <a:ext cx="5036868" cy="8125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65000"/>
                        <a:lumOff val="35000"/>
                      </a:schemeClr>
                    </a:solidFill>
                    <a:latin typeface="+mn-lt"/>
                    <a:ea typeface="+mn-ea"/>
                    <a:cs typeface="+mn-ea"/>
                    <a:sym typeface="+mn-lt"/>
                  </a:rPr>
                  <a:t>200</a:t>
                </a:r>
                <a:r>
                  <a:rPr lang="zh-CN" altLang="en-US" sz="1200" dirty="0">
                    <a:solidFill>
                      <a:schemeClr val="tx1">
                        <a:lumMod val="65000"/>
                        <a:lumOff val="35000"/>
                      </a:schemeClr>
                    </a:solidFill>
                    <a:latin typeface="+mn-lt"/>
                    <a:ea typeface="+mn-ea"/>
                    <a:cs typeface="+mn-ea"/>
                    <a:sym typeface="+mn-lt"/>
                  </a:rPr>
                  <a:t>字以内。</a:t>
                </a:r>
                <a:endParaRPr lang="en-US" altLang="zh-CN" sz="1200" dirty="0">
                  <a:solidFill>
                    <a:schemeClr val="tx1">
                      <a:lumMod val="65000"/>
                      <a:lumOff val="35000"/>
                    </a:schemeClr>
                  </a:solidFill>
                  <a:latin typeface="+mn-lt"/>
                  <a:ea typeface="+mn-ea"/>
                  <a:cs typeface="+mn-ea"/>
                  <a:sym typeface="+mn-lt"/>
                </a:endParaRPr>
              </a:p>
            </p:txBody>
          </p:sp>
        </p:grpSp>
        <p:cxnSp>
          <p:nvCxnSpPr>
            <p:cNvPr id="36" name="直接连接符 35"/>
            <p:cNvCxnSpPr/>
            <p:nvPr/>
          </p:nvCxnSpPr>
          <p:spPr>
            <a:xfrm>
              <a:off x="5907805" y="3669060"/>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5211067" y="5020043"/>
            <a:ext cx="5268637" cy="1259973"/>
            <a:chOff x="5210272" y="5020042"/>
            <a:chExt cx="5268637" cy="1259973"/>
          </a:xfrm>
        </p:grpSpPr>
        <p:grpSp>
          <p:nvGrpSpPr>
            <p:cNvPr id="40" name="组合 39"/>
            <p:cNvGrpSpPr/>
            <p:nvPr/>
          </p:nvGrpSpPr>
          <p:grpSpPr>
            <a:xfrm>
              <a:off x="5302340" y="5020042"/>
              <a:ext cx="5176569" cy="1259973"/>
              <a:chOff x="5678803" y="4973323"/>
              <a:chExt cx="5176569" cy="1259973"/>
            </a:xfrm>
          </p:grpSpPr>
          <p:sp>
            <p:nvSpPr>
              <p:cNvPr id="42" name="MH_SubTitle_1"/>
              <p:cNvSpPr>
                <a:spLocks noChangeArrowheads="1"/>
              </p:cNvSpPr>
              <p:nvPr/>
            </p:nvSpPr>
            <p:spPr bwMode="auto">
              <a:xfrm flipH="1">
                <a:off x="5678803" y="4973323"/>
                <a:ext cx="2236510" cy="400110"/>
              </a:xfrm>
              <a:prstGeom prst="rect">
                <a:avLst/>
              </a:prstGeom>
              <a:noFill/>
            </p:spPr>
            <p:txBody>
              <a:bodyPr wrap="none" rtlCol="0">
                <a:spAutoFit/>
              </a:bodyPr>
              <a:lstStyle/>
              <a:p>
                <a:r>
                  <a:rPr lang="zh-CN" altLang="en-US" sz="2000" dirty="0">
                    <a:solidFill>
                      <a:schemeClr val="tx1">
                        <a:lumMod val="65000"/>
                        <a:lumOff val="35000"/>
                      </a:schemeClr>
                    </a:solidFill>
                    <a:latin typeface="+mn-lt"/>
                    <a:ea typeface="+mn-ea"/>
                    <a:cs typeface="+mn-ea"/>
                    <a:sym typeface="+mn-lt"/>
                  </a:rPr>
                  <a:t>部门管理逐渐强化</a:t>
                </a:r>
              </a:p>
            </p:txBody>
          </p:sp>
          <p:sp>
            <p:nvSpPr>
              <p:cNvPr id="43" name="Rectangle 5"/>
              <p:cNvSpPr/>
              <p:nvPr/>
            </p:nvSpPr>
            <p:spPr bwMode="auto">
              <a:xfrm>
                <a:off x="5818504" y="5420788"/>
                <a:ext cx="5036868" cy="8125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1200" dirty="0">
                    <a:solidFill>
                      <a:schemeClr val="tx1">
                        <a:lumMod val="65000"/>
                        <a:lumOff val="35000"/>
                      </a:schemeClr>
                    </a:solidFill>
                    <a:latin typeface="+mn-lt"/>
                    <a:ea typeface="+mn-ea"/>
                    <a:cs typeface="+mn-ea"/>
                    <a:sym typeface="+mn-lt"/>
                  </a:rPr>
                  <a:t>200</a:t>
                </a:r>
                <a:r>
                  <a:rPr lang="zh-CN" altLang="en-US" sz="1200" dirty="0">
                    <a:solidFill>
                      <a:schemeClr val="tx1">
                        <a:lumMod val="65000"/>
                        <a:lumOff val="35000"/>
                      </a:schemeClr>
                    </a:solidFill>
                    <a:latin typeface="+mn-lt"/>
                    <a:ea typeface="+mn-ea"/>
                    <a:cs typeface="+mn-ea"/>
                    <a:sym typeface="+mn-lt"/>
                  </a:rPr>
                  <a:t>字以内。</a:t>
                </a:r>
                <a:endParaRPr lang="en-US" altLang="zh-CN" sz="1200" dirty="0">
                  <a:solidFill>
                    <a:schemeClr val="tx1">
                      <a:lumMod val="65000"/>
                      <a:lumOff val="35000"/>
                    </a:schemeClr>
                  </a:solidFill>
                  <a:latin typeface="+mn-lt"/>
                  <a:ea typeface="+mn-ea"/>
                  <a:cs typeface="+mn-ea"/>
                  <a:sym typeface="+mn-lt"/>
                </a:endParaRPr>
              </a:p>
            </p:txBody>
          </p:sp>
        </p:grpSp>
        <p:cxnSp>
          <p:nvCxnSpPr>
            <p:cNvPr id="41" name="直接连接符 40"/>
            <p:cNvCxnSpPr/>
            <p:nvPr/>
          </p:nvCxnSpPr>
          <p:spPr>
            <a:xfrm>
              <a:off x="5210272" y="5432319"/>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4117743" y="1605269"/>
            <a:ext cx="965576" cy="965576"/>
            <a:chOff x="4116949" y="1605269"/>
            <a:chExt cx="965576" cy="965576"/>
          </a:xfrm>
        </p:grpSpPr>
        <p:sp>
          <p:nvSpPr>
            <p:cNvPr id="45" name="椭圆 44"/>
            <p:cNvSpPr/>
            <p:nvPr/>
          </p:nvSpPr>
          <p:spPr>
            <a:xfrm>
              <a:off x="4116949" y="1605269"/>
              <a:ext cx="965576" cy="965576"/>
            </a:xfrm>
            <a:prstGeom prst="ellipse">
              <a:avLst/>
            </a:prstGeom>
            <a:solidFill>
              <a:srgbClr val="005A7F"/>
            </a:solidFill>
            <a:ln w="28575" cap="flat">
              <a:solidFill>
                <a:schemeClr val="bg1"/>
              </a:soli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a:solidFill>
                  <a:schemeClr val="tx1">
                    <a:lumMod val="65000"/>
                    <a:lumOff val="35000"/>
                  </a:schemeClr>
                </a:solidFill>
                <a:latin typeface="+mn-lt"/>
                <a:ea typeface="+mn-ea"/>
                <a:cs typeface="+mn-ea"/>
                <a:sym typeface="+mn-lt"/>
              </a:endParaRPr>
            </a:p>
          </p:txBody>
        </p:sp>
        <p:sp>
          <p:nvSpPr>
            <p:cNvPr id="46" name="KSO_Shape"/>
            <p:cNvSpPr/>
            <p:nvPr/>
          </p:nvSpPr>
          <p:spPr bwMode="auto">
            <a:xfrm>
              <a:off x="4365794" y="1854116"/>
              <a:ext cx="467886" cy="467882"/>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65000"/>
                    <a:lumOff val="35000"/>
                  </a:schemeClr>
                </a:solidFill>
                <a:latin typeface="+mn-lt"/>
                <a:ea typeface="+mn-ea"/>
                <a:cs typeface="+mn-ea"/>
                <a:sym typeface="+mn-lt"/>
              </a:endParaRPr>
            </a:p>
          </p:txBody>
        </p:sp>
      </p:grpSp>
      <p:grpSp>
        <p:nvGrpSpPr>
          <p:cNvPr id="51" name="组合 50"/>
          <p:cNvGrpSpPr/>
          <p:nvPr/>
        </p:nvGrpSpPr>
        <p:grpSpPr>
          <a:xfrm>
            <a:off x="4778143" y="3306872"/>
            <a:ext cx="965576" cy="965576"/>
            <a:chOff x="4777349" y="3344972"/>
            <a:chExt cx="965576" cy="965576"/>
          </a:xfrm>
        </p:grpSpPr>
        <p:sp>
          <p:nvSpPr>
            <p:cNvPr id="52" name="椭圆 51"/>
            <p:cNvSpPr/>
            <p:nvPr/>
          </p:nvSpPr>
          <p:spPr>
            <a:xfrm>
              <a:off x="4777349" y="3344972"/>
              <a:ext cx="965576" cy="965576"/>
            </a:xfrm>
            <a:prstGeom prst="ellipse">
              <a:avLst/>
            </a:prstGeom>
            <a:solidFill>
              <a:srgbClr val="005A7F"/>
            </a:solidFill>
            <a:ln w="28575" cap="flat">
              <a:solidFill>
                <a:schemeClr val="bg1"/>
              </a:soli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a:solidFill>
                  <a:schemeClr val="tx1">
                    <a:lumMod val="65000"/>
                    <a:lumOff val="35000"/>
                  </a:schemeClr>
                </a:solidFill>
                <a:latin typeface="+mn-lt"/>
                <a:ea typeface="+mn-ea"/>
                <a:cs typeface="+mn-ea"/>
                <a:sym typeface="+mn-lt"/>
              </a:endParaRPr>
            </a:p>
          </p:txBody>
        </p:sp>
        <p:sp>
          <p:nvSpPr>
            <p:cNvPr id="54" name="KSO_Shape"/>
            <p:cNvSpPr/>
            <p:nvPr/>
          </p:nvSpPr>
          <p:spPr bwMode="auto">
            <a:xfrm>
              <a:off x="4974429" y="3534853"/>
              <a:ext cx="546016" cy="509614"/>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mn-lt"/>
                <a:ea typeface="+mn-ea"/>
                <a:cs typeface="+mn-ea"/>
                <a:sym typeface="+mn-lt"/>
              </a:endParaRPr>
            </a:p>
          </p:txBody>
        </p:sp>
      </p:grpSp>
      <p:grpSp>
        <p:nvGrpSpPr>
          <p:cNvPr id="55" name="组合 54"/>
          <p:cNvGrpSpPr/>
          <p:nvPr/>
        </p:nvGrpSpPr>
        <p:grpSpPr>
          <a:xfrm>
            <a:off x="4098693" y="4979900"/>
            <a:ext cx="965576" cy="965576"/>
            <a:chOff x="4097899" y="4979900"/>
            <a:chExt cx="965576" cy="965576"/>
          </a:xfrm>
        </p:grpSpPr>
        <p:sp>
          <p:nvSpPr>
            <p:cNvPr id="56" name="椭圆 55"/>
            <p:cNvSpPr/>
            <p:nvPr/>
          </p:nvSpPr>
          <p:spPr>
            <a:xfrm>
              <a:off x="4097899" y="4979900"/>
              <a:ext cx="965576" cy="965576"/>
            </a:xfrm>
            <a:prstGeom prst="ellipse">
              <a:avLst/>
            </a:prstGeom>
            <a:solidFill>
              <a:srgbClr val="005A7F"/>
            </a:solidFill>
            <a:ln w="28575" cap="flat">
              <a:solidFill>
                <a:schemeClr val="bg1"/>
              </a:solid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a:solidFill>
                  <a:schemeClr val="tx1">
                    <a:lumMod val="65000"/>
                    <a:lumOff val="35000"/>
                  </a:schemeClr>
                </a:solidFill>
                <a:latin typeface="+mn-lt"/>
                <a:ea typeface="+mn-ea"/>
                <a:cs typeface="+mn-ea"/>
                <a:sym typeface="+mn-lt"/>
              </a:endParaRPr>
            </a:p>
          </p:txBody>
        </p:sp>
        <p:sp>
          <p:nvSpPr>
            <p:cNvPr id="57" name="KSO_Shape"/>
            <p:cNvSpPr/>
            <p:nvPr/>
          </p:nvSpPr>
          <p:spPr bwMode="auto">
            <a:xfrm>
              <a:off x="4349773" y="5169775"/>
              <a:ext cx="461828" cy="585826"/>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mn-lt"/>
                <a:ea typeface="+mn-ea"/>
                <a:cs typeface="+mn-ea"/>
                <a:sym typeface="+mn-lt"/>
              </a:endParaRPr>
            </a:p>
          </p:txBody>
        </p:sp>
      </p:grpSp>
      <p:sp>
        <p:nvSpPr>
          <p:cNvPr id="25" name="椭圆 24"/>
          <p:cNvSpPr/>
          <p:nvPr/>
        </p:nvSpPr>
        <p:spPr>
          <a:xfrm>
            <a:off x="1254694" y="2408919"/>
            <a:ext cx="2761482" cy="2761482"/>
          </a:xfrm>
          <a:prstGeom prst="ellipse">
            <a:avLst/>
          </a:prstGeom>
          <a:gradFill flip="none" rotWithShape="1">
            <a:gsLst>
              <a:gs pos="100000">
                <a:srgbClr val="FFFFFF"/>
              </a:gs>
              <a:gs pos="0">
                <a:srgbClr val="B8BBBC"/>
              </a:gs>
            </a:gsLst>
            <a:lin ang="5400000" scaled="1"/>
            <a:tileRect/>
          </a:gradFill>
          <a:ln w="44450">
            <a:gradFill>
              <a:gsLst>
                <a:gs pos="0">
                  <a:schemeClr val="bg1"/>
                </a:gs>
                <a:gs pos="100000">
                  <a:schemeClr val="bg1">
                    <a:lumMod val="75000"/>
                  </a:schemeClr>
                </a:gs>
              </a:gsLst>
              <a:lin ang="5400000" scaled="1"/>
            </a:grad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47" name="文本框 46"/>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
        <p:nvSpPr>
          <p:cNvPr id="31" name="椭圆 30"/>
          <p:cNvSpPr/>
          <p:nvPr/>
        </p:nvSpPr>
        <p:spPr bwMode="auto">
          <a:xfrm>
            <a:off x="1383008" y="2526717"/>
            <a:ext cx="2512255" cy="2512255"/>
          </a:xfrm>
          <a:prstGeom prst="ellipse">
            <a:avLst/>
          </a:prstGeom>
          <a:blipFill>
            <a:blip r:embed="rId3" cstate="print"/>
            <a:stretch>
              <a:fillRect/>
            </a:stretch>
          </a:blip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296679" y="1556793"/>
            <a:ext cx="2493057" cy="2493055"/>
            <a:chOff x="3386125" y="1728033"/>
            <a:chExt cx="2493057" cy="2493055"/>
          </a:xfrm>
        </p:grpSpPr>
        <p:grpSp>
          <p:nvGrpSpPr>
            <p:cNvPr id="68" name="组合 67"/>
            <p:cNvGrpSpPr/>
            <p:nvPr/>
          </p:nvGrpSpPr>
          <p:grpSpPr>
            <a:xfrm>
              <a:off x="3386125" y="1728033"/>
              <a:ext cx="2493057" cy="2493055"/>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0" name="椭圆 69"/>
              <p:cNvSpPr/>
              <p:nvPr/>
            </p:nvSpPr>
            <p:spPr>
              <a:xfrm>
                <a:off x="392112" y="760413"/>
                <a:ext cx="3825874"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3" name="组合 42"/>
            <p:cNvGrpSpPr/>
            <p:nvPr/>
          </p:nvGrpSpPr>
          <p:grpSpPr>
            <a:xfrm>
              <a:off x="3390972" y="1772816"/>
              <a:ext cx="2439450" cy="2444927"/>
              <a:chOff x="800752" y="1176303"/>
              <a:chExt cx="2227424" cy="2232424"/>
            </a:xfrm>
          </p:grpSpPr>
          <p:sp>
            <p:nvSpPr>
              <p:cNvPr id="47" name="椭圆 1"/>
              <p:cNvSpPr/>
              <p:nvPr/>
            </p:nvSpPr>
            <p:spPr>
              <a:xfrm>
                <a:off x="800752" y="1176303"/>
                <a:ext cx="2227424" cy="2232424"/>
              </a:xfrm>
              <a:custGeom>
                <a:avLst/>
                <a:gdLst/>
                <a:ahLst/>
                <a:cxnLst/>
                <a:rect l="l" t="t" r="r" b="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rgbClr val="005A7F"/>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n-lt"/>
                  <a:ea typeface="+mn-ea"/>
                  <a:cs typeface="+mn-ea"/>
                  <a:sym typeface="+mn-lt"/>
                </a:endParaRPr>
              </a:p>
            </p:txBody>
          </p:sp>
          <p:sp>
            <p:nvSpPr>
              <p:cNvPr id="45" name="TextBox 50"/>
              <p:cNvSpPr txBox="1"/>
              <p:nvPr/>
            </p:nvSpPr>
            <p:spPr>
              <a:xfrm>
                <a:off x="1584480" y="1844450"/>
                <a:ext cx="749696" cy="421539"/>
              </a:xfrm>
              <a:prstGeom prst="rect">
                <a:avLst/>
              </a:prstGeom>
              <a:noFill/>
            </p:spPr>
            <p:txBody>
              <a:bodyPr wrap="none" rtlCol="0">
                <a:spAutoFit/>
              </a:bodyPr>
              <a:lstStyle/>
              <a:p>
                <a:r>
                  <a:rPr lang="en-US" altLang="zh-CN" sz="2400" dirty="0">
                    <a:latin typeface="+mn-lt"/>
                    <a:ea typeface="+mn-ea"/>
                    <a:cs typeface="+mn-ea"/>
                    <a:sym typeface="+mn-lt"/>
                  </a:rPr>
                  <a:t>76%</a:t>
                </a:r>
                <a:endParaRPr lang="zh-CN" altLang="en-US" sz="2400" dirty="0">
                  <a:latin typeface="+mn-lt"/>
                  <a:ea typeface="+mn-ea"/>
                  <a:cs typeface="+mn-ea"/>
                  <a:sym typeface="+mn-lt"/>
                </a:endParaRPr>
              </a:p>
            </p:txBody>
          </p:sp>
          <p:sp>
            <p:nvSpPr>
              <p:cNvPr id="46" name="TextBox 51"/>
              <p:cNvSpPr txBox="1"/>
              <p:nvPr/>
            </p:nvSpPr>
            <p:spPr>
              <a:xfrm>
                <a:off x="1382103" y="2288609"/>
                <a:ext cx="1011694" cy="337231"/>
              </a:xfrm>
              <a:prstGeom prst="rect">
                <a:avLst/>
              </a:prstGeom>
              <a:noFill/>
            </p:spPr>
            <p:txBody>
              <a:bodyPr wrap="none" rtlCol="0">
                <a:spAutoFit/>
              </a:bodyPr>
              <a:lstStyle/>
              <a:p>
                <a:r>
                  <a:rPr lang="zh-CN" altLang="en-US" dirty="0" smtClean="0">
                    <a:solidFill>
                      <a:schemeClr val="tx1">
                        <a:lumMod val="75000"/>
                        <a:lumOff val="25000"/>
                      </a:schemeClr>
                    </a:solidFill>
                    <a:latin typeface="+mn-lt"/>
                    <a:ea typeface="+mn-ea"/>
                    <a:cs typeface="+mn-ea"/>
                    <a:sym typeface="+mn-lt"/>
                  </a:rPr>
                  <a:t>添加标题</a:t>
                </a:r>
                <a:endParaRPr lang="zh-CN" altLang="en-US" dirty="0">
                  <a:solidFill>
                    <a:schemeClr val="tx1">
                      <a:lumMod val="75000"/>
                      <a:lumOff val="25000"/>
                    </a:schemeClr>
                  </a:solidFill>
                  <a:latin typeface="+mn-lt"/>
                  <a:ea typeface="+mn-ea"/>
                  <a:cs typeface="+mn-ea"/>
                  <a:sym typeface="+mn-lt"/>
                </a:endParaRPr>
              </a:p>
            </p:txBody>
          </p:sp>
        </p:grpSp>
      </p:grpSp>
      <p:sp>
        <p:nvSpPr>
          <p:cNvPr id="50" name="矩形 49"/>
          <p:cNvSpPr/>
          <p:nvPr/>
        </p:nvSpPr>
        <p:spPr>
          <a:xfrm>
            <a:off x="1411919" y="4171354"/>
            <a:ext cx="2329056" cy="7744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51" name="矩形 50"/>
          <p:cNvSpPr/>
          <p:nvPr/>
        </p:nvSpPr>
        <p:spPr>
          <a:xfrm>
            <a:off x="1305817" y="4335101"/>
            <a:ext cx="2407460" cy="1772793"/>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mn-lt"/>
                <a:ea typeface="+mn-ea"/>
                <a:cs typeface="+mn-ea"/>
                <a:sym typeface="+mn-lt"/>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1200" dirty="0">
              <a:solidFill>
                <a:schemeClr val="tx1">
                  <a:lumMod val="75000"/>
                  <a:lumOff val="25000"/>
                </a:schemeClr>
              </a:solidFill>
              <a:latin typeface="+mn-lt"/>
              <a:ea typeface="+mn-ea"/>
              <a:cs typeface="+mn-ea"/>
              <a:sym typeface="+mn-lt"/>
            </a:endParaRPr>
          </a:p>
        </p:txBody>
      </p:sp>
      <p:grpSp>
        <p:nvGrpSpPr>
          <p:cNvPr id="5" name="组合 4"/>
          <p:cNvGrpSpPr/>
          <p:nvPr/>
        </p:nvGrpSpPr>
        <p:grpSpPr>
          <a:xfrm>
            <a:off x="4452270" y="1421115"/>
            <a:ext cx="2493057" cy="2493055"/>
            <a:chOff x="6266445" y="1611556"/>
            <a:chExt cx="2493057" cy="2493055"/>
          </a:xfrm>
        </p:grpSpPr>
        <p:grpSp>
          <p:nvGrpSpPr>
            <p:cNvPr id="77" name="组合 76"/>
            <p:cNvGrpSpPr/>
            <p:nvPr/>
          </p:nvGrpSpPr>
          <p:grpSpPr>
            <a:xfrm>
              <a:off x="6266445" y="1611556"/>
              <a:ext cx="2493057" cy="2493055"/>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9" name="椭圆 78"/>
              <p:cNvSpPr/>
              <p:nvPr/>
            </p:nvSpPr>
            <p:spPr>
              <a:xfrm>
                <a:off x="392112" y="760413"/>
                <a:ext cx="3825874"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2" name="组合 51"/>
            <p:cNvGrpSpPr/>
            <p:nvPr/>
          </p:nvGrpSpPr>
          <p:grpSpPr>
            <a:xfrm>
              <a:off x="6432542" y="2391431"/>
              <a:ext cx="2287665" cy="1713180"/>
              <a:chOff x="3577963" y="1741150"/>
              <a:chExt cx="2088831" cy="1564277"/>
            </a:xfrm>
          </p:grpSpPr>
          <p:sp>
            <p:nvSpPr>
              <p:cNvPr id="54" name="椭圆 1"/>
              <p:cNvSpPr/>
              <p:nvPr/>
            </p:nvSpPr>
            <p:spPr>
              <a:xfrm>
                <a:off x="3577963" y="2288243"/>
                <a:ext cx="2088831" cy="1017184"/>
              </a:xfrm>
              <a:custGeom>
                <a:avLst/>
                <a:gdLst/>
                <a:ahLst/>
                <a:cxnLst/>
                <a:rect l="l" t="t" r="r" b="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TextBox 60"/>
              <p:cNvSpPr txBox="1"/>
              <p:nvPr/>
            </p:nvSpPr>
            <p:spPr>
              <a:xfrm>
                <a:off x="4223097" y="1741150"/>
                <a:ext cx="749696" cy="421539"/>
              </a:xfrm>
              <a:prstGeom prst="rect">
                <a:avLst/>
              </a:prstGeom>
              <a:noFill/>
            </p:spPr>
            <p:txBody>
              <a:bodyPr wrap="none" rtlCol="0">
                <a:spAutoFit/>
              </a:bodyPr>
              <a:lstStyle/>
              <a:p>
                <a:r>
                  <a:rPr lang="en-US" altLang="zh-CN" sz="2400" dirty="0">
                    <a:latin typeface="+mn-lt"/>
                    <a:ea typeface="+mn-ea"/>
                    <a:cs typeface="+mn-ea"/>
                    <a:sym typeface="+mn-lt"/>
                  </a:rPr>
                  <a:t>48%</a:t>
                </a:r>
                <a:endParaRPr lang="zh-CN" altLang="en-US" sz="2400" dirty="0">
                  <a:latin typeface="+mn-lt"/>
                  <a:ea typeface="+mn-ea"/>
                  <a:cs typeface="+mn-ea"/>
                  <a:sym typeface="+mn-lt"/>
                </a:endParaRPr>
              </a:p>
            </p:txBody>
          </p:sp>
          <p:sp>
            <p:nvSpPr>
              <p:cNvPr id="56" name="TextBox 61"/>
              <p:cNvSpPr txBox="1"/>
              <p:nvPr/>
            </p:nvSpPr>
            <p:spPr>
              <a:xfrm>
                <a:off x="3996970" y="2209059"/>
                <a:ext cx="1011694" cy="337231"/>
              </a:xfrm>
              <a:prstGeom prst="rect">
                <a:avLst/>
              </a:prstGeom>
              <a:noFill/>
            </p:spPr>
            <p:txBody>
              <a:bodyPr wrap="none" rtlCol="0">
                <a:spAutoFit/>
              </a:bodyPr>
              <a:lstStyle/>
              <a:p>
                <a:r>
                  <a:rPr lang="zh-CN" altLang="en-US" dirty="0" smtClean="0">
                    <a:solidFill>
                      <a:schemeClr val="tx1">
                        <a:lumMod val="75000"/>
                        <a:lumOff val="25000"/>
                      </a:schemeClr>
                    </a:solidFill>
                    <a:latin typeface="+mn-lt"/>
                    <a:ea typeface="+mn-ea"/>
                    <a:cs typeface="+mn-ea"/>
                    <a:sym typeface="+mn-lt"/>
                  </a:rPr>
                  <a:t>添加标题</a:t>
                </a:r>
                <a:endParaRPr lang="zh-CN" altLang="en-US" dirty="0">
                  <a:solidFill>
                    <a:schemeClr val="tx1">
                      <a:lumMod val="75000"/>
                      <a:lumOff val="25000"/>
                    </a:schemeClr>
                  </a:solidFill>
                  <a:latin typeface="+mn-lt"/>
                  <a:ea typeface="+mn-ea"/>
                  <a:cs typeface="+mn-ea"/>
                  <a:sym typeface="+mn-lt"/>
                </a:endParaRPr>
              </a:p>
            </p:txBody>
          </p:sp>
        </p:grpSp>
      </p:grpSp>
      <p:sp>
        <p:nvSpPr>
          <p:cNvPr id="58" name="矩形 57"/>
          <p:cNvSpPr/>
          <p:nvPr/>
        </p:nvSpPr>
        <p:spPr>
          <a:xfrm>
            <a:off x="4576976" y="4151267"/>
            <a:ext cx="2329056" cy="7744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cs typeface="+mn-ea"/>
              <a:sym typeface="+mn-lt"/>
            </a:endParaRPr>
          </a:p>
        </p:txBody>
      </p:sp>
      <p:sp>
        <p:nvSpPr>
          <p:cNvPr id="59" name="矩形 58"/>
          <p:cNvSpPr/>
          <p:nvPr/>
        </p:nvSpPr>
        <p:spPr>
          <a:xfrm>
            <a:off x="4470876" y="4315014"/>
            <a:ext cx="2514445" cy="1532727"/>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mn-ea"/>
                <a:ea typeface="+mn-ea"/>
                <a:cs typeface="+mn-ea"/>
                <a:sym typeface="+mn-lt"/>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1200" dirty="0">
              <a:solidFill>
                <a:schemeClr val="tx1">
                  <a:lumMod val="75000"/>
                  <a:lumOff val="25000"/>
                </a:schemeClr>
              </a:solidFill>
              <a:latin typeface="+mn-ea"/>
              <a:ea typeface="+mn-ea"/>
              <a:cs typeface="+mn-ea"/>
              <a:sym typeface="+mn-lt"/>
            </a:endParaRPr>
          </a:p>
        </p:txBody>
      </p:sp>
      <p:grpSp>
        <p:nvGrpSpPr>
          <p:cNvPr id="4" name="组合 3"/>
          <p:cNvGrpSpPr/>
          <p:nvPr/>
        </p:nvGrpSpPr>
        <p:grpSpPr>
          <a:xfrm>
            <a:off x="7896201" y="1421115"/>
            <a:ext cx="2493057" cy="2493055"/>
            <a:chOff x="9250277" y="1611556"/>
            <a:chExt cx="2493057" cy="2493055"/>
          </a:xfrm>
        </p:grpSpPr>
        <p:grpSp>
          <p:nvGrpSpPr>
            <p:cNvPr id="80" name="组合 79"/>
            <p:cNvGrpSpPr/>
            <p:nvPr/>
          </p:nvGrpSpPr>
          <p:grpSpPr>
            <a:xfrm>
              <a:off x="9250277" y="1611556"/>
              <a:ext cx="2493057" cy="2493055"/>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82" name="椭圆 81"/>
              <p:cNvSpPr/>
              <p:nvPr/>
            </p:nvSpPr>
            <p:spPr>
              <a:xfrm>
                <a:off x="392112" y="760413"/>
                <a:ext cx="3825874"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0" name="组合 59"/>
            <p:cNvGrpSpPr/>
            <p:nvPr/>
          </p:nvGrpSpPr>
          <p:grpSpPr>
            <a:xfrm>
              <a:off x="9280937" y="2391431"/>
              <a:ext cx="1726844" cy="1713180"/>
              <a:chOff x="6178788" y="1741150"/>
              <a:chExt cx="1576754" cy="1564277"/>
            </a:xfrm>
          </p:grpSpPr>
          <p:sp>
            <p:nvSpPr>
              <p:cNvPr id="61" name="椭圆 1"/>
              <p:cNvSpPr/>
              <p:nvPr/>
            </p:nvSpPr>
            <p:spPr>
              <a:xfrm>
                <a:off x="6178788" y="2276645"/>
                <a:ext cx="1173991" cy="1028782"/>
              </a:xfrm>
              <a:custGeom>
                <a:avLst/>
                <a:gdLst/>
                <a:ahLst/>
                <a:cxnLst/>
                <a:rect l="l" t="t" r="r" b="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005A7F"/>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mn-lt"/>
                  <a:ea typeface="+mn-ea"/>
                  <a:cs typeface="+mn-ea"/>
                  <a:sym typeface="+mn-lt"/>
                </a:endParaRPr>
              </a:p>
            </p:txBody>
          </p:sp>
          <p:sp>
            <p:nvSpPr>
              <p:cNvPr id="63" name="TextBox 68"/>
              <p:cNvSpPr txBox="1"/>
              <p:nvPr/>
            </p:nvSpPr>
            <p:spPr>
              <a:xfrm>
                <a:off x="6958100" y="1741150"/>
                <a:ext cx="749696" cy="421539"/>
              </a:xfrm>
              <a:prstGeom prst="rect">
                <a:avLst/>
              </a:prstGeom>
              <a:noFill/>
            </p:spPr>
            <p:txBody>
              <a:bodyPr wrap="none" rtlCol="0">
                <a:spAutoFit/>
              </a:bodyPr>
              <a:lstStyle/>
              <a:p>
                <a:r>
                  <a:rPr lang="en-US" altLang="zh-CN" sz="2400" dirty="0">
                    <a:latin typeface="+mn-lt"/>
                    <a:ea typeface="+mn-ea"/>
                    <a:cs typeface="+mn-ea"/>
                    <a:sym typeface="+mn-lt"/>
                  </a:rPr>
                  <a:t>22%</a:t>
                </a:r>
                <a:endParaRPr lang="zh-CN" altLang="en-US" sz="2400" dirty="0">
                  <a:latin typeface="+mn-lt"/>
                  <a:ea typeface="+mn-ea"/>
                  <a:cs typeface="+mn-ea"/>
                  <a:sym typeface="+mn-lt"/>
                </a:endParaRPr>
              </a:p>
            </p:txBody>
          </p:sp>
          <p:sp>
            <p:nvSpPr>
              <p:cNvPr id="64" name="TextBox 69"/>
              <p:cNvSpPr txBox="1"/>
              <p:nvPr/>
            </p:nvSpPr>
            <p:spPr>
              <a:xfrm>
                <a:off x="6743848" y="2244684"/>
                <a:ext cx="1011694" cy="337231"/>
              </a:xfrm>
              <a:prstGeom prst="rect">
                <a:avLst/>
              </a:prstGeom>
              <a:noFill/>
            </p:spPr>
            <p:txBody>
              <a:bodyPr wrap="none" rtlCol="0">
                <a:spAutoFit/>
              </a:bodyPr>
              <a:lstStyle/>
              <a:p>
                <a:r>
                  <a:rPr lang="zh-CN" altLang="en-US" dirty="0" smtClean="0">
                    <a:solidFill>
                      <a:schemeClr val="tx1">
                        <a:lumMod val="75000"/>
                        <a:lumOff val="25000"/>
                      </a:schemeClr>
                    </a:solidFill>
                    <a:latin typeface="+mn-lt"/>
                    <a:ea typeface="+mn-ea"/>
                    <a:cs typeface="+mn-ea"/>
                    <a:sym typeface="+mn-lt"/>
                  </a:rPr>
                  <a:t>添加标题</a:t>
                </a:r>
                <a:endParaRPr lang="zh-CN" altLang="en-US" dirty="0">
                  <a:solidFill>
                    <a:schemeClr val="tx1">
                      <a:lumMod val="75000"/>
                      <a:lumOff val="25000"/>
                    </a:schemeClr>
                  </a:solidFill>
                  <a:latin typeface="+mn-lt"/>
                  <a:ea typeface="+mn-ea"/>
                  <a:cs typeface="+mn-ea"/>
                  <a:sym typeface="+mn-lt"/>
                </a:endParaRPr>
              </a:p>
            </p:txBody>
          </p:sp>
        </p:grpSp>
      </p:grpSp>
      <p:sp>
        <p:nvSpPr>
          <p:cNvPr id="66" name="矩形 65"/>
          <p:cNvSpPr/>
          <p:nvPr/>
        </p:nvSpPr>
        <p:spPr>
          <a:xfrm>
            <a:off x="8032422" y="4153769"/>
            <a:ext cx="2329056" cy="7744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cs typeface="+mn-ea"/>
              <a:sym typeface="+mn-lt"/>
            </a:endParaRPr>
          </a:p>
        </p:txBody>
      </p:sp>
      <p:sp>
        <p:nvSpPr>
          <p:cNvPr id="67" name="矩形 66"/>
          <p:cNvSpPr/>
          <p:nvPr/>
        </p:nvSpPr>
        <p:spPr>
          <a:xfrm>
            <a:off x="7951999" y="4317516"/>
            <a:ext cx="2437009" cy="1772793"/>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mn-lt"/>
                <a:ea typeface="+mn-ea"/>
                <a:cs typeface="+mn-ea"/>
                <a:sym typeface="+mn-lt"/>
              </a:rPr>
              <a:t>您的内容打在这里，或者通过复制您的文本后，在此框中选择粘贴，并选择只保留您的内容打在这里，或者通过复制您的文本后，在此框中选择粘贴，并选择只保留</a:t>
            </a:r>
          </a:p>
          <a:p>
            <a:pPr>
              <a:lnSpc>
                <a:spcPct val="130000"/>
              </a:lnSpc>
            </a:pPr>
            <a:endParaRPr lang="zh-CN" altLang="en-US" sz="1200" dirty="0">
              <a:solidFill>
                <a:schemeClr val="tx1">
                  <a:lumMod val="75000"/>
                  <a:lumOff val="25000"/>
                </a:schemeClr>
              </a:solidFill>
              <a:latin typeface="+mn-lt"/>
              <a:ea typeface="+mn-ea"/>
              <a:cs typeface="+mn-ea"/>
              <a:sym typeface="+mn-lt"/>
            </a:endParaRPr>
          </a:p>
        </p:txBody>
      </p:sp>
      <p:sp>
        <p:nvSpPr>
          <p:cNvPr id="33"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35" name="文本框 34"/>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1525758" y="2924946"/>
            <a:ext cx="2663316" cy="258436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9" name="组合 38"/>
          <p:cNvGrpSpPr/>
          <p:nvPr/>
        </p:nvGrpSpPr>
        <p:grpSpPr>
          <a:xfrm>
            <a:off x="2047664" y="1693645"/>
            <a:ext cx="1574578" cy="1574578"/>
            <a:chOff x="3592776" y="1700808"/>
            <a:chExt cx="1574578" cy="1574578"/>
          </a:xfrm>
        </p:grpSpPr>
        <p:grpSp>
          <p:nvGrpSpPr>
            <p:cNvPr id="18" name="组合 17"/>
            <p:cNvGrpSpPr/>
            <p:nvPr/>
          </p:nvGrpSpPr>
          <p:grpSpPr>
            <a:xfrm>
              <a:off x="3592776" y="1700808"/>
              <a:ext cx="1574578" cy="1574578"/>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5A7F"/>
                  </a:solidFill>
                  <a:cs typeface="+mn-ea"/>
                  <a:sym typeface="+mn-lt"/>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5A7F"/>
                  </a:solidFill>
                  <a:cs typeface="+mn-ea"/>
                  <a:sym typeface="+mn-lt"/>
                </a:endParaRPr>
              </a:p>
            </p:txBody>
          </p:sp>
        </p:grpSp>
        <p:sp>
          <p:nvSpPr>
            <p:cNvPr id="22" name="矩形 21"/>
            <p:cNvSpPr/>
            <p:nvPr/>
          </p:nvSpPr>
          <p:spPr>
            <a:xfrm>
              <a:off x="3842869" y="2227555"/>
              <a:ext cx="1107997" cy="461665"/>
            </a:xfrm>
            <a:prstGeom prst="rect">
              <a:avLst/>
            </a:prstGeom>
          </p:spPr>
          <p:txBody>
            <a:bodyPr wrap="none">
              <a:spAutoFit/>
            </a:bodyPr>
            <a:lstStyle/>
            <a:p>
              <a:pPr algn="ctr"/>
              <a:r>
                <a:rPr lang="zh-CN" altLang="en-US" sz="2400" b="1" dirty="0">
                  <a:solidFill>
                    <a:srgbClr val="005A7F"/>
                  </a:solidFill>
                  <a:latin typeface="+mn-lt"/>
                  <a:ea typeface="+mn-ea"/>
                  <a:cs typeface="+mn-ea"/>
                  <a:sym typeface="+mn-lt"/>
                </a:rPr>
                <a:t>关键字</a:t>
              </a:r>
            </a:p>
          </p:txBody>
        </p:sp>
      </p:grpSp>
      <p:sp>
        <p:nvSpPr>
          <p:cNvPr id="23" name="圆角矩形 22"/>
          <p:cNvSpPr/>
          <p:nvPr/>
        </p:nvSpPr>
        <p:spPr>
          <a:xfrm>
            <a:off x="4710980" y="2924945"/>
            <a:ext cx="2663316" cy="258436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a:off x="7896200" y="2924944"/>
            <a:ext cx="2663316" cy="2584362"/>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0" name="组合 39"/>
          <p:cNvGrpSpPr/>
          <p:nvPr/>
        </p:nvGrpSpPr>
        <p:grpSpPr>
          <a:xfrm>
            <a:off x="5255348" y="1741410"/>
            <a:ext cx="1574578" cy="1574578"/>
            <a:chOff x="6571778" y="1748573"/>
            <a:chExt cx="1574578" cy="1574578"/>
          </a:xfrm>
        </p:grpSpPr>
        <p:grpSp>
          <p:nvGrpSpPr>
            <p:cNvPr id="25" name="组合 24"/>
            <p:cNvGrpSpPr/>
            <p:nvPr/>
          </p:nvGrpSpPr>
          <p:grpSpPr>
            <a:xfrm>
              <a:off x="6571778" y="1748573"/>
              <a:ext cx="1574578" cy="157457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5A7F"/>
                  </a:solidFill>
                  <a:cs typeface="+mn-ea"/>
                  <a:sym typeface="+mn-lt"/>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5A7F"/>
                  </a:solidFill>
                  <a:cs typeface="+mn-ea"/>
                  <a:sym typeface="+mn-lt"/>
                </a:endParaRPr>
              </a:p>
            </p:txBody>
          </p:sp>
        </p:grpSp>
        <p:sp>
          <p:nvSpPr>
            <p:cNvPr id="33" name="矩形 32"/>
            <p:cNvSpPr/>
            <p:nvPr/>
          </p:nvSpPr>
          <p:spPr>
            <a:xfrm>
              <a:off x="6807705" y="2257263"/>
              <a:ext cx="1107996" cy="461665"/>
            </a:xfrm>
            <a:prstGeom prst="rect">
              <a:avLst/>
            </a:prstGeom>
          </p:spPr>
          <p:txBody>
            <a:bodyPr wrap="none">
              <a:spAutoFit/>
            </a:bodyPr>
            <a:lstStyle/>
            <a:p>
              <a:pPr algn="ctr"/>
              <a:r>
                <a:rPr lang="zh-CN" altLang="en-US" sz="2400" b="1" dirty="0">
                  <a:solidFill>
                    <a:srgbClr val="005A7F"/>
                  </a:solidFill>
                  <a:latin typeface="+mn-lt"/>
                  <a:ea typeface="+mn-ea"/>
                  <a:cs typeface="+mn-ea"/>
                  <a:sym typeface="+mn-lt"/>
                </a:rPr>
                <a:t>关键字</a:t>
              </a:r>
            </a:p>
          </p:txBody>
        </p:sp>
      </p:grpSp>
      <p:grpSp>
        <p:nvGrpSpPr>
          <p:cNvPr id="41" name="组合 40"/>
          <p:cNvGrpSpPr/>
          <p:nvPr/>
        </p:nvGrpSpPr>
        <p:grpSpPr>
          <a:xfrm>
            <a:off x="8440569" y="1693645"/>
            <a:ext cx="1574578" cy="1574578"/>
            <a:chOff x="9546070" y="1700808"/>
            <a:chExt cx="1574578" cy="1574578"/>
          </a:xfrm>
        </p:grpSpPr>
        <p:grpSp>
          <p:nvGrpSpPr>
            <p:cNvPr id="28" name="组合 27"/>
            <p:cNvGrpSpPr/>
            <p:nvPr/>
          </p:nvGrpSpPr>
          <p:grpSpPr>
            <a:xfrm>
              <a:off x="9546070" y="1700808"/>
              <a:ext cx="1574578" cy="1574578"/>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5A7F"/>
                  </a:solidFill>
                  <a:cs typeface="+mn-ea"/>
                  <a:sym typeface="+mn-lt"/>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5A7F"/>
                  </a:solidFill>
                  <a:cs typeface="+mn-ea"/>
                  <a:sym typeface="+mn-lt"/>
                </a:endParaRPr>
              </a:p>
            </p:txBody>
          </p:sp>
        </p:grpSp>
        <p:sp>
          <p:nvSpPr>
            <p:cNvPr id="34" name="矩形 33"/>
            <p:cNvSpPr/>
            <p:nvPr/>
          </p:nvSpPr>
          <p:spPr>
            <a:xfrm>
              <a:off x="9781997" y="2257264"/>
              <a:ext cx="1107996" cy="461665"/>
            </a:xfrm>
            <a:prstGeom prst="rect">
              <a:avLst/>
            </a:prstGeom>
          </p:spPr>
          <p:txBody>
            <a:bodyPr wrap="none">
              <a:spAutoFit/>
            </a:bodyPr>
            <a:lstStyle/>
            <a:p>
              <a:pPr algn="ctr"/>
              <a:r>
                <a:rPr lang="zh-CN" altLang="en-US" sz="2400" b="1" dirty="0">
                  <a:solidFill>
                    <a:srgbClr val="005A7F"/>
                  </a:solidFill>
                  <a:latin typeface="+mn-lt"/>
                  <a:ea typeface="+mn-ea"/>
                  <a:cs typeface="+mn-ea"/>
                  <a:sym typeface="+mn-lt"/>
                </a:rPr>
                <a:t>关键字</a:t>
              </a:r>
            </a:p>
          </p:txBody>
        </p:sp>
      </p:grpSp>
      <p:sp>
        <p:nvSpPr>
          <p:cNvPr id="35" name="TextBox 20"/>
          <p:cNvSpPr txBox="1"/>
          <p:nvPr/>
        </p:nvSpPr>
        <p:spPr>
          <a:xfrm>
            <a:off x="1813108" y="3518340"/>
            <a:ext cx="2114986" cy="1600053"/>
          </a:xfrm>
          <a:prstGeom prst="rect">
            <a:avLst/>
          </a:prstGeom>
          <a:noFill/>
        </p:spPr>
        <p:txBody>
          <a:bodyPr wrap="square" lIns="0" tIns="0" rIns="0" bIns="0" rtlCol="0">
            <a:spAutoFit/>
          </a:bodyPr>
          <a:lstStyle/>
          <a:p>
            <a:pPr>
              <a:lnSpc>
                <a:spcPct val="130000"/>
              </a:lnSpc>
            </a:pPr>
            <a:r>
              <a:rPr lang="zh-CN" altLang="en-US" sz="1335" dirty="0">
                <a:latin typeface="+mn-lt"/>
                <a:ea typeface="+mn-ea"/>
                <a:cs typeface="+mn-ea"/>
                <a:sym typeface="+mn-lt"/>
              </a:rPr>
              <a:t>       点击输入简要文字内容，文字内容需概括精炼，不用多余的文字修饰。点击输入简要文字内容，文字内容需概括精炼，不用多余的文字修饰。</a:t>
            </a:r>
            <a:endParaRPr lang="zh-CN" altLang="en-US" sz="2135" b="1" dirty="0">
              <a:solidFill>
                <a:schemeClr val="accent6"/>
              </a:solidFill>
              <a:latin typeface="+mn-lt"/>
              <a:ea typeface="+mn-ea"/>
              <a:cs typeface="+mn-ea"/>
              <a:sym typeface="+mn-lt"/>
            </a:endParaRPr>
          </a:p>
        </p:txBody>
      </p:sp>
      <p:sp>
        <p:nvSpPr>
          <p:cNvPr id="36" name="TextBox 21"/>
          <p:cNvSpPr txBox="1"/>
          <p:nvPr/>
        </p:nvSpPr>
        <p:spPr>
          <a:xfrm>
            <a:off x="4985144" y="3512200"/>
            <a:ext cx="2114986" cy="1600053"/>
          </a:xfrm>
          <a:prstGeom prst="rect">
            <a:avLst/>
          </a:prstGeom>
          <a:noFill/>
        </p:spPr>
        <p:txBody>
          <a:bodyPr wrap="square" lIns="0" tIns="0" rIns="0" bIns="0" rtlCol="0">
            <a:spAutoFit/>
          </a:bodyPr>
          <a:lstStyle/>
          <a:p>
            <a:pPr>
              <a:lnSpc>
                <a:spcPct val="130000"/>
              </a:lnSpc>
            </a:pPr>
            <a:r>
              <a:rPr lang="zh-CN" altLang="en-US" sz="1335" dirty="0">
                <a:latin typeface="+mn-lt"/>
                <a:ea typeface="+mn-ea"/>
                <a:cs typeface="+mn-ea"/>
                <a:sym typeface="+mn-lt"/>
              </a:rPr>
              <a:t>       点击输入简要文字内容，文字内容需概括精炼，不用多余的文字修饰。点击输入简要文字内容，文字内容需概括精炼，不用多余的文字修饰。</a:t>
            </a:r>
            <a:endParaRPr lang="zh-CN" altLang="en-US" sz="2135" b="1" dirty="0">
              <a:solidFill>
                <a:schemeClr val="accent6"/>
              </a:solidFill>
              <a:latin typeface="+mn-lt"/>
              <a:ea typeface="+mn-ea"/>
              <a:cs typeface="+mn-ea"/>
              <a:sym typeface="+mn-lt"/>
            </a:endParaRPr>
          </a:p>
        </p:txBody>
      </p:sp>
      <p:sp>
        <p:nvSpPr>
          <p:cNvPr id="37" name="TextBox 22"/>
          <p:cNvSpPr txBox="1"/>
          <p:nvPr/>
        </p:nvSpPr>
        <p:spPr>
          <a:xfrm>
            <a:off x="8170365" y="3519680"/>
            <a:ext cx="2114986" cy="1600053"/>
          </a:xfrm>
          <a:prstGeom prst="rect">
            <a:avLst/>
          </a:prstGeom>
          <a:noFill/>
        </p:spPr>
        <p:txBody>
          <a:bodyPr wrap="square" lIns="0" tIns="0" rIns="0" bIns="0" rtlCol="0">
            <a:spAutoFit/>
          </a:bodyPr>
          <a:lstStyle/>
          <a:p>
            <a:pPr>
              <a:lnSpc>
                <a:spcPct val="130000"/>
              </a:lnSpc>
            </a:pPr>
            <a:r>
              <a:rPr lang="zh-CN" altLang="en-US" sz="1335" dirty="0">
                <a:latin typeface="+mn-lt"/>
                <a:ea typeface="+mn-ea"/>
                <a:cs typeface="+mn-ea"/>
                <a:sym typeface="+mn-lt"/>
              </a:rPr>
              <a:t>       点击输入简要文字内容，文字内容需概括精炼，不用多余的文字修饰。点击输入简要文字内容，文字内容需概括精炼，不用多余的文字修饰。</a:t>
            </a:r>
            <a:endParaRPr lang="zh-CN" altLang="en-US" sz="2135" b="1" dirty="0">
              <a:solidFill>
                <a:schemeClr val="accent6"/>
              </a:solidFill>
              <a:latin typeface="+mn-lt"/>
              <a:ea typeface="+mn-ea"/>
              <a:cs typeface="+mn-ea"/>
              <a:sym typeface="+mn-lt"/>
            </a:endParaRPr>
          </a:p>
        </p:txBody>
      </p:sp>
      <p:sp>
        <p:nvSpPr>
          <p:cNvPr id="21" name="椭圆 20"/>
          <p:cNvSpPr/>
          <p:nvPr/>
        </p:nvSpPr>
        <p:spPr>
          <a:xfrm>
            <a:off x="3248729" y="2721895"/>
            <a:ext cx="406100" cy="406100"/>
          </a:xfrm>
          <a:prstGeom prst="ellipse">
            <a:avLst/>
          </a:prstGeom>
          <a:solidFill>
            <a:srgbClr val="005A7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1</a:t>
            </a:r>
            <a:endParaRPr lang="zh-CN" altLang="en-US" dirty="0">
              <a:cs typeface="+mn-ea"/>
              <a:sym typeface="+mn-lt"/>
            </a:endParaRPr>
          </a:p>
        </p:txBody>
      </p:sp>
      <p:sp>
        <p:nvSpPr>
          <p:cNvPr id="31" name="椭圆 30"/>
          <p:cNvSpPr/>
          <p:nvPr/>
        </p:nvSpPr>
        <p:spPr>
          <a:xfrm>
            <a:off x="6514240" y="2721895"/>
            <a:ext cx="406100" cy="406100"/>
          </a:xfrm>
          <a:prstGeom prst="ellipse">
            <a:avLst/>
          </a:prstGeom>
          <a:solidFill>
            <a:srgbClr val="005A7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2</a:t>
            </a:r>
            <a:endParaRPr lang="zh-CN" altLang="en-US" dirty="0">
              <a:cs typeface="+mn-ea"/>
              <a:sym typeface="+mn-lt"/>
            </a:endParaRPr>
          </a:p>
        </p:txBody>
      </p:sp>
      <p:sp>
        <p:nvSpPr>
          <p:cNvPr id="32" name="椭圆 31"/>
          <p:cNvSpPr/>
          <p:nvPr/>
        </p:nvSpPr>
        <p:spPr>
          <a:xfrm>
            <a:off x="9701816" y="2721895"/>
            <a:ext cx="406100" cy="406100"/>
          </a:xfrm>
          <a:prstGeom prst="ellipse">
            <a:avLst/>
          </a:prstGeom>
          <a:solidFill>
            <a:srgbClr val="005A7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3</a:t>
            </a:r>
            <a:endParaRPr lang="zh-CN" altLang="en-US" dirty="0">
              <a:cs typeface="+mn-ea"/>
              <a:sym typeface="+mn-lt"/>
            </a:endParaRPr>
          </a:p>
        </p:txBody>
      </p:sp>
      <p:sp>
        <p:nvSpPr>
          <p:cNvPr id="38"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43" name="文本框 42"/>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2614800" y="2162586"/>
            <a:ext cx="1869060" cy="1869042"/>
            <a:chOff x="5638883" y="5946187"/>
            <a:chExt cx="305647" cy="305644"/>
          </a:xfrm>
        </p:grpSpPr>
        <p:grpSp>
          <p:nvGrpSpPr>
            <p:cNvPr id="18" name="组合 17"/>
            <p:cNvGrpSpPr/>
            <p:nvPr/>
          </p:nvGrpSpPr>
          <p:grpSpPr>
            <a:xfrm>
              <a:off x="5638883" y="5946187"/>
              <a:ext cx="305647" cy="305644"/>
              <a:chOff x="1517330" y="1125257"/>
              <a:chExt cx="2204282" cy="2204282"/>
            </a:xfrm>
          </p:grpSpPr>
          <p:sp>
            <p:nvSpPr>
              <p:cNvPr id="20" name="椭圆 19"/>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21" name="椭圆 20"/>
              <p:cNvSpPr/>
              <p:nvPr/>
            </p:nvSpPr>
            <p:spPr>
              <a:xfrm>
                <a:off x="1719372" y="1327298"/>
                <a:ext cx="1800200" cy="1800200"/>
              </a:xfrm>
              <a:prstGeom prst="ellipse">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cs typeface="+mn-ea"/>
                  <a:sym typeface="+mn-lt"/>
                </a:endParaRPr>
              </a:p>
            </p:txBody>
          </p:sp>
        </p:grpSp>
        <p:sp>
          <p:nvSpPr>
            <p:cNvPr id="19" name="Freeform 6"/>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a:solidFill>
                  <a:srgbClr val="C00000"/>
                </a:solidFill>
                <a:latin typeface="+mn-lt"/>
                <a:ea typeface="+mn-ea"/>
                <a:cs typeface="+mn-ea"/>
                <a:sym typeface="+mn-lt"/>
              </a:endParaRPr>
            </a:p>
          </p:txBody>
        </p:sp>
      </p:grpSp>
      <p:sp>
        <p:nvSpPr>
          <p:cNvPr id="23" name="文本框 22"/>
          <p:cNvSpPr txBox="1"/>
          <p:nvPr/>
        </p:nvSpPr>
        <p:spPr>
          <a:xfrm>
            <a:off x="5015880" y="2561076"/>
            <a:ext cx="4970604" cy="923330"/>
          </a:xfrm>
          <a:prstGeom prst="rect">
            <a:avLst/>
          </a:prstGeom>
          <a:noFill/>
        </p:spPr>
        <p:txBody>
          <a:bodyPr wrap="square" rtlCol="0" anchor="ctr">
            <a:spAutoFit/>
          </a:bodyPr>
          <a:lstStyle/>
          <a:p>
            <a:pPr>
              <a:defRPr/>
            </a:pPr>
            <a:r>
              <a:rPr lang="zh-CN" altLang="en-US" sz="5400" b="1" dirty="0">
                <a:solidFill>
                  <a:schemeClr val="tx1">
                    <a:lumMod val="65000"/>
                    <a:lumOff val="35000"/>
                  </a:schemeClr>
                </a:solidFill>
                <a:latin typeface="+mn-lt"/>
                <a:ea typeface="+mn-ea"/>
                <a:cs typeface="+mn-ea"/>
                <a:sym typeface="+mn-lt"/>
              </a:rPr>
              <a:t>未来工作计划</a:t>
            </a:r>
          </a:p>
        </p:txBody>
      </p:sp>
      <p:sp>
        <p:nvSpPr>
          <p:cNvPr id="24" name="矩形 51"/>
          <p:cNvSpPr>
            <a:spLocks noChangeArrowheads="1"/>
          </p:cNvSpPr>
          <p:nvPr/>
        </p:nvSpPr>
        <p:spPr bwMode="auto">
          <a:xfrm>
            <a:off x="5015880" y="3497180"/>
            <a:ext cx="4458744" cy="8679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34" tIns="45717" rIns="91434" bIns="45717">
            <a:spAutoFit/>
          </a:bodyPr>
          <a:lstStyle/>
          <a:p>
            <a:pPr>
              <a:lnSpc>
                <a:spcPct val="120000"/>
              </a:lnSpc>
              <a:spcBef>
                <a:spcPct val="0"/>
              </a:spcBef>
              <a:buFont typeface="Arial" panose="020B0604020202020204" pitchFamily="34" charset="0"/>
              <a:buNone/>
            </a:pPr>
            <a:r>
              <a:rPr lang="zh-CN" altLang="en-US" sz="1400" dirty="0">
                <a:solidFill>
                  <a:schemeClr val="tx1">
                    <a:lumMod val="65000"/>
                    <a:lumOff val="35000"/>
                  </a:schemeClr>
                </a:solidFill>
                <a:latin typeface="+mn-lt"/>
                <a:ea typeface="+mn-ea"/>
                <a:cs typeface="+mn-ea"/>
                <a:sym typeface="+mn-lt"/>
              </a:rPr>
              <a:t>请点击录入本章节的概括性描述文字或者复制粘贴，请添加说明文字，图像描述及总结。在此录入本章节的综合描述说明。</a:t>
            </a:r>
            <a:endParaRPr lang="en-US" altLang="zh-CN" sz="1400" dirty="0">
              <a:solidFill>
                <a:schemeClr val="tx1">
                  <a:lumMod val="65000"/>
                  <a:lumOff val="35000"/>
                </a:schemeClr>
              </a:solidFill>
              <a:latin typeface="+mn-lt"/>
              <a:ea typeface="+mn-ea"/>
              <a:cs typeface="+mn-ea"/>
              <a:sym typeface="+mn-lt"/>
            </a:endParaRPr>
          </a:p>
        </p:txBody>
      </p:sp>
      <p:sp>
        <p:nvSpPr>
          <p:cNvPr id="28" name="TextBox 37"/>
          <p:cNvSpPr>
            <a:spLocks noChangeArrowheads="1"/>
          </p:cNvSpPr>
          <p:nvPr/>
        </p:nvSpPr>
        <p:spPr bwMode="auto">
          <a:xfrm>
            <a:off x="5015880" y="1960451"/>
            <a:ext cx="4071346" cy="6232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None/>
            </a:pPr>
            <a:r>
              <a:rPr lang="en-US" altLang="zh-CN" sz="3600" b="1" dirty="0">
                <a:solidFill>
                  <a:schemeClr val="tx1">
                    <a:lumMod val="65000"/>
                    <a:lumOff val="35000"/>
                  </a:schemeClr>
                </a:solidFill>
                <a:latin typeface="+mn-lt"/>
                <a:ea typeface="+mn-ea"/>
                <a:cs typeface="+mn-ea"/>
                <a:sym typeface="+mn-lt"/>
              </a:rPr>
              <a:t>PART  </a:t>
            </a:r>
            <a:r>
              <a:rPr lang="en-US" altLang="zh-CN" sz="3600" dirty="0">
                <a:solidFill>
                  <a:schemeClr val="tx1">
                    <a:lumMod val="65000"/>
                    <a:lumOff val="35000"/>
                  </a:schemeClr>
                </a:solidFill>
                <a:latin typeface="+mn-lt"/>
                <a:ea typeface="+mn-ea"/>
                <a:cs typeface="+mn-ea"/>
                <a:sym typeface="+mn-lt"/>
              </a:rPr>
              <a:t>04</a:t>
            </a:r>
            <a:endParaRPr lang="zh-CN" altLang="en-US" sz="1800" dirty="0">
              <a:solidFill>
                <a:schemeClr val="tx1">
                  <a:lumMod val="65000"/>
                  <a:lumOff val="35000"/>
                </a:schemeClr>
              </a:solidFill>
              <a:latin typeface="+mn-lt"/>
              <a:ea typeface="+mn-ea"/>
              <a:cs typeface="+mn-ea"/>
              <a:sym typeface="+mn-lt"/>
            </a:endParaRPr>
          </a:p>
        </p:txBody>
      </p:sp>
      <p:cxnSp>
        <p:nvCxnSpPr>
          <p:cNvPr id="12" name="直接连接符 11"/>
          <p:cNvCxnSpPr/>
          <p:nvPr/>
        </p:nvCxnSpPr>
        <p:spPr>
          <a:xfrm>
            <a:off x="5159896" y="3499760"/>
            <a:ext cx="4314728"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Picture 3"/>
          <p:cNvPicPr>
            <a:picLocks noChangeAspect="1"/>
          </p:cNvPicPr>
          <p:nvPr/>
        </p:nvPicPr>
        <p:blipFill>
          <a:blip r:embed="rId3" cstate="print"/>
          <a:srcRect l="5354" t="8440" r="6203" b="10136"/>
          <a:stretch>
            <a:fillRect/>
          </a:stretch>
        </p:blipFill>
        <p:spPr bwMode="auto">
          <a:xfrm>
            <a:off x="782603" y="1137622"/>
            <a:ext cx="4257280" cy="5267711"/>
          </a:xfrm>
          <a:prstGeom prst="rect">
            <a:avLst/>
          </a:prstGeom>
          <a:noFill/>
          <a:ln w="9525">
            <a:noFill/>
            <a:miter lim="800000"/>
            <a:headEnd/>
            <a:tailEnd/>
          </a:ln>
        </p:spPr>
      </p:pic>
      <p:sp>
        <p:nvSpPr>
          <p:cNvPr id="86" name="矩形 85"/>
          <p:cNvSpPr>
            <a:spLocks noChangeArrowheads="1"/>
          </p:cNvSpPr>
          <p:nvPr/>
        </p:nvSpPr>
        <p:spPr bwMode="auto">
          <a:xfrm>
            <a:off x="5611476" y="4712373"/>
            <a:ext cx="1124717" cy="348876"/>
          </a:xfrm>
          <a:prstGeom prst="rect">
            <a:avLst/>
          </a:prstGeom>
          <a:noFill/>
          <a:ln w="9525">
            <a:noFill/>
            <a:miter lim="800000"/>
          </a:ln>
        </p:spPr>
        <p:txBody>
          <a:bodyPr wrap="square" lIns="121913" tIns="60959" rIns="121913" bIns="60959">
            <a:spAutoFit/>
          </a:bodyPr>
          <a:lstStyle/>
          <a:p>
            <a:r>
              <a:rPr lang="zh-CN" altLang="en-US" sz="1465" b="1" dirty="0">
                <a:solidFill>
                  <a:schemeClr val="tx1">
                    <a:lumMod val="65000"/>
                    <a:lumOff val="35000"/>
                  </a:schemeClr>
                </a:solidFill>
                <a:latin typeface="+mn-lt"/>
                <a:ea typeface="+mn-ea"/>
                <a:cs typeface="+mn-ea"/>
                <a:sym typeface="+mn-lt"/>
              </a:rPr>
              <a:t>添加标题</a:t>
            </a:r>
            <a:endParaRPr lang="en-US" altLang="zh-CN" sz="1465" b="1" dirty="0">
              <a:solidFill>
                <a:schemeClr val="tx1">
                  <a:lumMod val="65000"/>
                  <a:lumOff val="35000"/>
                </a:schemeClr>
              </a:solidFill>
              <a:latin typeface="+mn-lt"/>
              <a:ea typeface="+mn-ea"/>
              <a:cs typeface="+mn-ea"/>
              <a:sym typeface="+mn-lt"/>
            </a:endParaRPr>
          </a:p>
        </p:txBody>
      </p:sp>
      <p:sp>
        <p:nvSpPr>
          <p:cNvPr id="87" name="矩形 47"/>
          <p:cNvSpPr>
            <a:spLocks noChangeArrowheads="1"/>
          </p:cNvSpPr>
          <p:nvPr/>
        </p:nvSpPr>
        <p:spPr bwMode="auto">
          <a:xfrm>
            <a:off x="5592425" y="5128382"/>
            <a:ext cx="2571227" cy="935832"/>
          </a:xfrm>
          <a:prstGeom prst="rect">
            <a:avLst/>
          </a:prstGeom>
          <a:noFill/>
          <a:ln>
            <a:noFill/>
          </a:ln>
        </p:spPr>
        <p:txBody>
          <a:bodyPr wrap="square" lIns="121913" tIns="60959" rIns="121913" bIns="60959">
            <a:spAutoFit/>
          </a:bodyPr>
          <a:lstStyle/>
          <a:p>
            <a:pPr defTabSz="1218565" fontAlgn="auto">
              <a:lnSpc>
                <a:spcPct val="120000"/>
              </a:lnSpc>
              <a:spcAft>
                <a:spcPts val="0"/>
              </a:spcAft>
              <a:defRPr/>
            </a:pPr>
            <a:r>
              <a:rPr lang="zh-CN" altLang="en-US" sz="1465" dirty="0">
                <a:solidFill>
                  <a:schemeClr val="tx1">
                    <a:lumMod val="65000"/>
                    <a:lumOff val="35000"/>
                  </a:schemeClr>
                </a:solidFill>
                <a:latin typeface="+mn-lt"/>
                <a:ea typeface="+mn-ea"/>
                <a:cs typeface="+mn-ea"/>
                <a:sym typeface="+mn-lt"/>
              </a:rPr>
              <a:t>在此录入本图表的综合描述说明，在此录入本图表的综合描述说明。</a:t>
            </a:r>
          </a:p>
        </p:txBody>
      </p:sp>
      <p:sp>
        <p:nvSpPr>
          <p:cNvPr id="88" name="矩形 87"/>
          <p:cNvSpPr>
            <a:spLocks noChangeArrowheads="1"/>
          </p:cNvSpPr>
          <p:nvPr/>
        </p:nvSpPr>
        <p:spPr bwMode="auto">
          <a:xfrm>
            <a:off x="8536379" y="4712373"/>
            <a:ext cx="1124717" cy="348876"/>
          </a:xfrm>
          <a:prstGeom prst="rect">
            <a:avLst/>
          </a:prstGeom>
          <a:noFill/>
          <a:ln w="9525">
            <a:noFill/>
            <a:miter lim="800000"/>
          </a:ln>
        </p:spPr>
        <p:txBody>
          <a:bodyPr wrap="square" lIns="121913" tIns="60959" rIns="121913" bIns="60959">
            <a:spAutoFit/>
          </a:bodyPr>
          <a:lstStyle/>
          <a:p>
            <a:r>
              <a:rPr lang="zh-CN" altLang="en-US" sz="1465" b="1" dirty="0">
                <a:solidFill>
                  <a:schemeClr val="tx1">
                    <a:lumMod val="65000"/>
                    <a:lumOff val="35000"/>
                  </a:schemeClr>
                </a:solidFill>
                <a:latin typeface="+mn-lt"/>
                <a:ea typeface="+mn-ea"/>
                <a:cs typeface="+mn-ea"/>
                <a:sym typeface="+mn-lt"/>
              </a:rPr>
              <a:t>添加标题</a:t>
            </a:r>
            <a:endParaRPr lang="en-US" altLang="zh-CN" sz="1465" b="1" dirty="0">
              <a:solidFill>
                <a:schemeClr val="tx1">
                  <a:lumMod val="65000"/>
                  <a:lumOff val="35000"/>
                </a:schemeClr>
              </a:solidFill>
              <a:latin typeface="+mn-lt"/>
              <a:ea typeface="+mn-ea"/>
              <a:cs typeface="+mn-ea"/>
              <a:sym typeface="+mn-lt"/>
            </a:endParaRPr>
          </a:p>
        </p:txBody>
      </p:sp>
      <p:sp>
        <p:nvSpPr>
          <p:cNvPr id="89" name="矩形 88"/>
          <p:cNvSpPr>
            <a:spLocks noChangeArrowheads="1"/>
          </p:cNvSpPr>
          <p:nvPr/>
        </p:nvSpPr>
        <p:spPr bwMode="auto">
          <a:xfrm>
            <a:off x="8517329" y="5128382"/>
            <a:ext cx="2571227" cy="935832"/>
          </a:xfrm>
          <a:prstGeom prst="rect">
            <a:avLst/>
          </a:prstGeom>
          <a:noFill/>
          <a:ln>
            <a:noFill/>
          </a:ln>
        </p:spPr>
        <p:txBody>
          <a:bodyPr wrap="square" lIns="121913" tIns="60959" rIns="121913" bIns="60959">
            <a:spAutoFit/>
          </a:bodyPr>
          <a:lstStyle/>
          <a:p>
            <a:pPr defTabSz="1218565" fontAlgn="auto">
              <a:lnSpc>
                <a:spcPct val="120000"/>
              </a:lnSpc>
              <a:spcAft>
                <a:spcPts val="0"/>
              </a:spcAft>
              <a:defRPr/>
            </a:pPr>
            <a:r>
              <a:rPr lang="zh-CN" altLang="en-US" sz="1465" dirty="0">
                <a:solidFill>
                  <a:schemeClr val="tx1">
                    <a:lumMod val="65000"/>
                    <a:lumOff val="35000"/>
                  </a:schemeClr>
                </a:solidFill>
                <a:latin typeface="+mn-lt"/>
                <a:ea typeface="+mn-ea"/>
                <a:cs typeface="+mn-ea"/>
                <a:sym typeface="+mn-lt"/>
              </a:rPr>
              <a:t>在此录入本图表的综合描述说明，在此录入本图表的综合描述说明。</a:t>
            </a:r>
          </a:p>
        </p:txBody>
      </p:sp>
      <p:grpSp>
        <p:nvGrpSpPr>
          <p:cNvPr id="90" name="组合 89"/>
          <p:cNvGrpSpPr/>
          <p:nvPr/>
        </p:nvGrpSpPr>
        <p:grpSpPr>
          <a:xfrm>
            <a:off x="5593993" y="1412787"/>
            <a:ext cx="3018025" cy="466683"/>
            <a:chOff x="814328" y="3219334"/>
            <a:chExt cx="2797200" cy="432536"/>
          </a:xfrm>
        </p:grpSpPr>
        <p:grpSp>
          <p:nvGrpSpPr>
            <p:cNvPr id="91" name="组合 90"/>
            <p:cNvGrpSpPr/>
            <p:nvPr/>
          </p:nvGrpSpPr>
          <p:grpSpPr>
            <a:xfrm>
              <a:off x="814328" y="3219334"/>
              <a:ext cx="2797200" cy="432536"/>
              <a:chOff x="2173927" y="3285519"/>
              <a:chExt cx="3549387" cy="548848"/>
            </a:xfrm>
          </p:grpSpPr>
          <p:grpSp>
            <p:nvGrpSpPr>
              <p:cNvPr id="93" name="组合 92"/>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95" name="圆角矩形 94"/>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5">
                    <a:solidFill>
                      <a:schemeClr val="tx1">
                        <a:lumMod val="85000"/>
                        <a:lumOff val="15000"/>
                      </a:schemeClr>
                    </a:solidFill>
                    <a:cs typeface="+mn-ea"/>
                    <a:sym typeface="+mn-lt"/>
                  </a:endParaRPr>
                </a:p>
              </p:txBody>
            </p:sp>
            <p:sp>
              <p:nvSpPr>
                <p:cNvPr id="96" name="圆角矩形 95"/>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5">
                    <a:solidFill>
                      <a:schemeClr val="tx1">
                        <a:lumMod val="85000"/>
                        <a:lumOff val="15000"/>
                      </a:schemeClr>
                    </a:solidFill>
                    <a:cs typeface="+mn-ea"/>
                    <a:sym typeface="+mn-lt"/>
                  </a:endParaRPr>
                </a:p>
              </p:txBody>
            </p:sp>
          </p:grpSp>
          <p:sp>
            <p:nvSpPr>
              <p:cNvPr id="94" name="椭圆 93"/>
              <p:cNvSpPr/>
              <p:nvPr/>
            </p:nvSpPr>
            <p:spPr>
              <a:xfrm>
                <a:off x="2307128" y="3420211"/>
                <a:ext cx="279463" cy="279463"/>
              </a:xfrm>
              <a:prstGeom prst="ellipse">
                <a:avLst/>
              </a:prstGeom>
              <a:solidFill>
                <a:srgbClr val="0783E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5">
                  <a:solidFill>
                    <a:schemeClr val="tx1">
                      <a:lumMod val="85000"/>
                      <a:lumOff val="15000"/>
                    </a:schemeClr>
                  </a:solidFill>
                  <a:cs typeface="+mn-ea"/>
                  <a:sym typeface="+mn-lt"/>
                </a:endParaRPr>
              </a:p>
            </p:txBody>
          </p:sp>
        </p:grpSp>
        <p:sp>
          <p:nvSpPr>
            <p:cNvPr id="92" name="TextBox 24"/>
            <p:cNvSpPr txBox="1"/>
            <p:nvPr/>
          </p:nvSpPr>
          <p:spPr>
            <a:xfrm>
              <a:off x="1224125" y="3331792"/>
              <a:ext cx="2191136"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465" b="0" dirty="0">
                  <a:solidFill>
                    <a:schemeClr val="tx1">
                      <a:lumMod val="85000"/>
                      <a:lumOff val="15000"/>
                    </a:schemeClr>
                  </a:solidFill>
                  <a:latin typeface="+mn-lt"/>
                  <a:ea typeface="+mn-ea"/>
                  <a:cs typeface="+mn-ea"/>
                  <a:sym typeface="+mn-lt"/>
                </a:rPr>
                <a:t>点击输入标题文本小标签</a:t>
              </a:r>
            </a:p>
          </p:txBody>
        </p:sp>
      </p:grpSp>
      <p:grpSp>
        <p:nvGrpSpPr>
          <p:cNvPr id="97" name="组合 96"/>
          <p:cNvGrpSpPr/>
          <p:nvPr/>
        </p:nvGrpSpPr>
        <p:grpSpPr>
          <a:xfrm>
            <a:off x="5596501" y="1988841"/>
            <a:ext cx="3888000" cy="466683"/>
            <a:chOff x="814327" y="3219334"/>
            <a:chExt cx="3603522" cy="432536"/>
          </a:xfrm>
        </p:grpSpPr>
        <p:grpSp>
          <p:nvGrpSpPr>
            <p:cNvPr id="98" name="组合 97"/>
            <p:cNvGrpSpPr/>
            <p:nvPr/>
          </p:nvGrpSpPr>
          <p:grpSpPr>
            <a:xfrm>
              <a:off x="814327" y="3219334"/>
              <a:ext cx="3603522" cy="432536"/>
              <a:chOff x="2173926" y="3285519"/>
              <a:chExt cx="4572535" cy="548848"/>
            </a:xfrm>
          </p:grpSpPr>
          <p:grpSp>
            <p:nvGrpSpPr>
              <p:cNvPr id="100" name="组合 99"/>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102" name="圆角矩形 101"/>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5">
                    <a:solidFill>
                      <a:schemeClr val="tx1">
                        <a:lumMod val="85000"/>
                        <a:lumOff val="15000"/>
                      </a:schemeClr>
                    </a:solidFill>
                    <a:cs typeface="+mn-ea"/>
                    <a:sym typeface="+mn-lt"/>
                  </a:endParaRPr>
                </a:p>
              </p:txBody>
            </p:sp>
            <p:sp>
              <p:nvSpPr>
                <p:cNvPr id="103" name="圆角矩形 102"/>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5">
                    <a:solidFill>
                      <a:schemeClr val="tx1">
                        <a:lumMod val="85000"/>
                        <a:lumOff val="15000"/>
                      </a:schemeClr>
                    </a:solidFill>
                    <a:cs typeface="+mn-ea"/>
                    <a:sym typeface="+mn-lt"/>
                  </a:endParaRPr>
                </a:p>
              </p:txBody>
            </p:sp>
          </p:grpSp>
          <p:sp>
            <p:nvSpPr>
              <p:cNvPr id="101" name="椭圆 100"/>
              <p:cNvSpPr/>
              <p:nvPr/>
            </p:nvSpPr>
            <p:spPr>
              <a:xfrm>
                <a:off x="2307128" y="3420211"/>
                <a:ext cx="279463" cy="279463"/>
              </a:xfrm>
              <a:prstGeom prst="ellipse">
                <a:avLst/>
              </a:prstGeom>
              <a:solidFill>
                <a:srgbClr val="0783E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5">
                  <a:solidFill>
                    <a:schemeClr val="tx1">
                      <a:lumMod val="85000"/>
                      <a:lumOff val="15000"/>
                    </a:schemeClr>
                  </a:solidFill>
                  <a:cs typeface="+mn-ea"/>
                  <a:sym typeface="+mn-lt"/>
                </a:endParaRPr>
              </a:p>
            </p:txBody>
          </p:sp>
        </p:grpSp>
        <p:sp>
          <p:nvSpPr>
            <p:cNvPr id="99" name="TextBox 31"/>
            <p:cNvSpPr txBox="1"/>
            <p:nvPr/>
          </p:nvSpPr>
          <p:spPr>
            <a:xfrm>
              <a:off x="1224125" y="3331792"/>
              <a:ext cx="2989681"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465" b="0" dirty="0">
                  <a:solidFill>
                    <a:schemeClr val="tx1">
                      <a:lumMod val="85000"/>
                      <a:lumOff val="15000"/>
                    </a:schemeClr>
                  </a:solidFill>
                  <a:latin typeface="+mn-lt"/>
                  <a:ea typeface="+mn-ea"/>
                  <a:cs typeface="+mn-ea"/>
                  <a:sym typeface="+mn-lt"/>
                </a:rPr>
                <a:t>点击输入标题文本及描述说明</a:t>
              </a:r>
            </a:p>
          </p:txBody>
        </p:sp>
      </p:grpSp>
      <p:grpSp>
        <p:nvGrpSpPr>
          <p:cNvPr id="104" name="组合 103"/>
          <p:cNvGrpSpPr/>
          <p:nvPr/>
        </p:nvGrpSpPr>
        <p:grpSpPr>
          <a:xfrm>
            <a:off x="5611476" y="2564914"/>
            <a:ext cx="3201600" cy="466683"/>
            <a:chOff x="814328" y="3219334"/>
            <a:chExt cx="2967344" cy="432536"/>
          </a:xfrm>
        </p:grpSpPr>
        <p:grpSp>
          <p:nvGrpSpPr>
            <p:cNvPr id="105" name="组合 104"/>
            <p:cNvGrpSpPr/>
            <p:nvPr/>
          </p:nvGrpSpPr>
          <p:grpSpPr>
            <a:xfrm>
              <a:off x="814328" y="3219334"/>
              <a:ext cx="2967344" cy="432536"/>
              <a:chOff x="2173927" y="3285519"/>
              <a:chExt cx="3765284" cy="548848"/>
            </a:xfrm>
          </p:grpSpPr>
          <p:grpSp>
            <p:nvGrpSpPr>
              <p:cNvPr id="107" name="组合 106"/>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109" name="圆角矩形 108"/>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5">
                    <a:solidFill>
                      <a:schemeClr val="tx1">
                        <a:lumMod val="85000"/>
                        <a:lumOff val="15000"/>
                      </a:schemeClr>
                    </a:solidFill>
                    <a:cs typeface="+mn-ea"/>
                    <a:sym typeface="+mn-lt"/>
                  </a:endParaRPr>
                </a:p>
              </p:txBody>
            </p:sp>
            <p:sp>
              <p:nvSpPr>
                <p:cNvPr id="110" name="圆角矩形 109"/>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5">
                    <a:solidFill>
                      <a:schemeClr val="tx1">
                        <a:lumMod val="85000"/>
                        <a:lumOff val="15000"/>
                      </a:schemeClr>
                    </a:solidFill>
                    <a:cs typeface="+mn-ea"/>
                    <a:sym typeface="+mn-lt"/>
                  </a:endParaRPr>
                </a:p>
              </p:txBody>
            </p:sp>
          </p:grpSp>
          <p:sp>
            <p:nvSpPr>
              <p:cNvPr id="108" name="椭圆 107"/>
              <p:cNvSpPr/>
              <p:nvPr/>
            </p:nvSpPr>
            <p:spPr>
              <a:xfrm>
                <a:off x="2307128" y="3420211"/>
                <a:ext cx="279463" cy="279463"/>
              </a:xfrm>
              <a:prstGeom prst="ellipse">
                <a:avLst/>
              </a:prstGeom>
              <a:solidFill>
                <a:srgbClr val="0783E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5">
                  <a:solidFill>
                    <a:schemeClr val="tx1">
                      <a:lumMod val="85000"/>
                      <a:lumOff val="15000"/>
                    </a:schemeClr>
                  </a:solidFill>
                  <a:cs typeface="+mn-ea"/>
                  <a:sym typeface="+mn-lt"/>
                </a:endParaRPr>
              </a:p>
            </p:txBody>
          </p:sp>
        </p:grpSp>
        <p:sp>
          <p:nvSpPr>
            <p:cNvPr id="106" name="TextBox 38"/>
            <p:cNvSpPr txBox="1"/>
            <p:nvPr/>
          </p:nvSpPr>
          <p:spPr>
            <a:xfrm>
              <a:off x="1224125" y="3331792"/>
              <a:ext cx="2371197"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465" b="0" dirty="0">
                  <a:solidFill>
                    <a:schemeClr val="tx1">
                      <a:lumMod val="85000"/>
                      <a:lumOff val="15000"/>
                    </a:schemeClr>
                  </a:solidFill>
                  <a:latin typeface="+mn-lt"/>
                  <a:ea typeface="+mn-ea"/>
                  <a:cs typeface="+mn-ea"/>
                  <a:sym typeface="+mn-lt"/>
                </a:rPr>
                <a:t>点击输入标题文本小标签</a:t>
              </a:r>
            </a:p>
          </p:txBody>
        </p:sp>
      </p:grpSp>
      <p:grpSp>
        <p:nvGrpSpPr>
          <p:cNvPr id="111" name="组合 110"/>
          <p:cNvGrpSpPr/>
          <p:nvPr/>
        </p:nvGrpSpPr>
        <p:grpSpPr>
          <a:xfrm>
            <a:off x="5608183" y="3140969"/>
            <a:ext cx="2629604" cy="466683"/>
            <a:chOff x="814328" y="3219334"/>
            <a:chExt cx="2437200" cy="432536"/>
          </a:xfrm>
        </p:grpSpPr>
        <p:grpSp>
          <p:nvGrpSpPr>
            <p:cNvPr id="112" name="组合 111"/>
            <p:cNvGrpSpPr/>
            <p:nvPr/>
          </p:nvGrpSpPr>
          <p:grpSpPr>
            <a:xfrm>
              <a:off x="814328" y="3219334"/>
              <a:ext cx="2437200" cy="432536"/>
              <a:chOff x="2173927" y="3285519"/>
              <a:chExt cx="3092581" cy="548848"/>
            </a:xfrm>
          </p:grpSpPr>
          <p:grpSp>
            <p:nvGrpSpPr>
              <p:cNvPr id="114" name="组合 113"/>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116" name="圆角矩形 115"/>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5">
                    <a:solidFill>
                      <a:schemeClr val="tx1">
                        <a:lumMod val="85000"/>
                        <a:lumOff val="15000"/>
                      </a:schemeClr>
                    </a:solidFill>
                    <a:cs typeface="+mn-ea"/>
                    <a:sym typeface="+mn-lt"/>
                  </a:endParaRPr>
                </a:p>
              </p:txBody>
            </p:sp>
            <p:sp>
              <p:nvSpPr>
                <p:cNvPr id="117" name="圆角矩形 116"/>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5">
                    <a:solidFill>
                      <a:schemeClr val="tx1">
                        <a:lumMod val="85000"/>
                        <a:lumOff val="15000"/>
                      </a:schemeClr>
                    </a:solidFill>
                    <a:cs typeface="+mn-ea"/>
                    <a:sym typeface="+mn-lt"/>
                  </a:endParaRPr>
                </a:p>
              </p:txBody>
            </p:sp>
          </p:grpSp>
          <p:sp>
            <p:nvSpPr>
              <p:cNvPr id="115" name="椭圆 114"/>
              <p:cNvSpPr/>
              <p:nvPr/>
            </p:nvSpPr>
            <p:spPr>
              <a:xfrm>
                <a:off x="2307128" y="3420211"/>
                <a:ext cx="279463" cy="279463"/>
              </a:xfrm>
              <a:prstGeom prst="ellipse">
                <a:avLst/>
              </a:prstGeom>
              <a:solidFill>
                <a:srgbClr val="0783E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5">
                  <a:solidFill>
                    <a:schemeClr val="tx1">
                      <a:lumMod val="85000"/>
                      <a:lumOff val="15000"/>
                    </a:schemeClr>
                  </a:solidFill>
                  <a:cs typeface="+mn-ea"/>
                  <a:sym typeface="+mn-lt"/>
                </a:endParaRPr>
              </a:p>
            </p:txBody>
          </p:sp>
        </p:grpSp>
        <p:sp>
          <p:nvSpPr>
            <p:cNvPr id="113" name="TextBox 45"/>
            <p:cNvSpPr txBox="1"/>
            <p:nvPr/>
          </p:nvSpPr>
          <p:spPr>
            <a:xfrm>
              <a:off x="1224126" y="3331792"/>
              <a:ext cx="1911028"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465" b="0" dirty="0">
                  <a:solidFill>
                    <a:schemeClr val="tx1">
                      <a:lumMod val="85000"/>
                      <a:lumOff val="15000"/>
                    </a:schemeClr>
                  </a:solidFill>
                  <a:latin typeface="+mn-lt"/>
                  <a:ea typeface="+mn-ea"/>
                  <a:cs typeface="+mn-ea"/>
                  <a:sym typeface="+mn-lt"/>
                </a:rPr>
                <a:t>点击输入标题文本</a:t>
              </a:r>
            </a:p>
          </p:txBody>
        </p:sp>
      </p:grpSp>
      <p:grpSp>
        <p:nvGrpSpPr>
          <p:cNvPr id="177" name="组合 176"/>
          <p:cNvGrpSpPr/>
          <p:nvPr/>
        </p:nvGrpSpPr>
        <p:grpSpPr>
          <a:xfrm>
            <a:off x="5630745" y="3717033"/>
            <a:ext cx="3125619" cy="466683"/>
            <a:chOff x="814328" y="3219334"/>
            <a:chExt cx="2896922" cy="432536"/>
          </a:xfrm>
        </p:grpSpPr>
        <p:grpSp>
          <p:nvGrpSpPr>
            <p:cNvPr id="178" name="组合 177"/>
            <p:cNvGrpSpPr/>
            <p:nvPr/>
          </p:nvGrpSpPr>
          <p:grpSpPr>
            <a:xfrm>
              <a:off x="814328" y="3219334"/>
              <a:ext cx="2896922" cy="432536"/>
              <a:chOff x="2173927" y="3285519"/>
              <a:chExt cx="3675925" cy="548848"/>
            </a:xfrm>
          </p:grpSpPr>
          <p:grpSp>
            <p:nvGrpSpPr>
              <p:cNvPr id="180" name="组合 179"/>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182" name="圆角矩形 181"/>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5">
                    <a:solidFill>
                      <a:schemeClr val="tx1">
                        <a:lumMod val="85000"/>
                        <a:lumOff val="15000"/>
                      </a:schemeClr>
                    </a:solidFill>
                    <a:cs typeface="+mn-ea"/>
                    <a:sym typeface="+mn-lt"/>
                  </a:endParaRPr>
                </a:p>
              </p:txBody>
            </p:sp>
            <p:sp>
              <p:nvSpPr>
                <p:cNvPr id="183" name="圆角矩形 182"/>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5">
                    <a:solidFill>
                      <a:schemeClr val="tx1">
                        <a:lumMod val="85000"/>
                        <a:lumOff val="15000"/>
                      </a:schemeClr>
                    </a:solidFill>
                    <a:cs typeface="+mn-ea"/>
                    <a:sym typeface="+mn-lt"/>
                  </a:endParaRPr>
                </a:p>
              </p:txBody>
            </p:sp>
          </p:grpSp>
          <p:sp>
            <p:nvSpPr>
              <p:cNvPr id="181" name="椭圆 180"/>
              <p:cNvSpPr/>
              <p:nvPr/>
            </p:nvSpPr>
            <p:spPr>
              <a:xfrm>
                <a:off x="2307128" y="3420211"/>
                <a:ext cx="279463" cy="279463"/>
              </a:xfrm>
              <a:prstGeom prst="ellipse">
                <a:avLst/>
              </a:prstGeom>
              <a:solidFill>
                <a:srgbClr val="0783E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5">
                  <a:solidFill>
                    <a:schemeClr val="tx1">
                      <a:lumMod val="85000"/>
                      <a:lumOff val="15000"/>
                    </a:schemeClr>
                  </a:solidFill>
                  <a:cs typeface="+mn-ea"/>
                  <a:sym typeface="+mn-lt"/>
                </a:endParaRPr>
              </a:p>
            </p:txBody>
          </p:sp>
        </p:grpSp>
        <p:sp>
          <p:nvSpPr>
            <p:cNvPr id="179" name="TextBox 52"/>
            <p:cNvSpPr txBox="1"/>
            <p:nvPr/>
          </p:nvSpPr>
          <p:spPr>
            <a:xfrm>
              <a:off x="1224125" y="3331792"/>
              <a:ext cx="2334260"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465" b="0" dirty="0">
                  <a:solidFill>
                    <a:schemeClr val="tx1">
                      <a:lumMod val="85000"/>
                      <a:lumOff val="15000"/>
                    </a:schemeClr>
                  </a:solidFill>
                  <a:latin typeface="+mn-lt"/>
                  <a:ea typeface="+mn-ea"/>
                  <a:cs typeface="+mn-ea"/>
                  <a:sym typeface="+mn-lt"/>
                </a:rPr>
                <a:t>点击输入标题描述文本</a:t>
              </a:r>
            </a:p>
          </p:txBody>
        </p:sp>
      </p:grpSp>
      <p:sp>
        <p:nvSpPr>
          <p:cNvPr id="45"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46" name="文本框 45"/>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pic>
        <p:nvPicPr>
          <p:cNvPr id="47" name="图片 4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412218" y="1733643"/>
            <a:ext cx="3020886" cy="4027849"/>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4287542" y="1993950"/>
            <a:ext cx="3551601" cy="1587691"/>
            <a:chOff x="3034220" y="1108578"/>
            <a:chExt cx="3342657" cy="1494285"/>
          </a:xfrm>
        </p:grpSpPr>
        <p:sp>
          <p:nvSpPr>
            <p:cNvPr id="50" name="圆角矩形 49"/>
            <p:cNvSpPr/>
            <p:nvPr/>
          </p:nvSpPr>
          <p:spPr>
            <a:xfrm>
              <a:off x="3034220" y="1108578"/>
              <a:ext cx="3342657" cy="1494285"/>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lumMod val="65000"/>
                    <a:lumOff val="35000"/>
                  </a:schemeClr>
                </a:solidFill>
                <a:cs typeface="+mn-ea"/>
                <a:sym typeface="+mn-lt"/>
              </a:endParaRPr>
            </a:p>
          </p:txBody>
        </p:sp>
        <p:sp>
          <p:nvSpPr>
            <p:cNvPr id="51" name="TextBox 54"/>
            <p:cNvSpPr txBox="1"/>
            <p:nvPr/>
          </p:nvSpPr>
          <p:spPr>
            <a:xfrm flipH="1">
              <a:off x="4175015" y="1377452"/>
              <a:ext cx="981302" cy="1013844"/>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lnSpc>
                  <a:spcPct val="100000"/>
                </a:lnSpc>
                <a:defRPr/>
              </a:pPr>
              <a:r>
                <a:rPr lang="zh-CN" altLang="en-US" sz="3200" b="1" dirty="0">
                  <a:ln>
                    <a:noFill/>
                  </a:ln>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关键文字</a:t>
              </a:r>
            </a:p>
          </p:txBody>
        </p:sp>
      </p:grpSp>
      <p:grpSp>
        <p:nvGrpSpPr>
          <p:cNvPr id="52" name="组合 51"/>
          <p:cNvGrpSpPr/>
          <p:nvPr/>
        </p:nvGrpSpPr>
        <p:grpSpPr>
          <a:xfrm>
            <a:off x="4287542" y="3797111"/>
            <a:ext cx="3551601" cy="1587691"/>
            <a:chOff x="3034220" y="2805657"/>
            <a:chExt cx="3342657" cy="1494285"/>
          </a:xfrm>
        </p:grpSpPr>
        <p:sp>
          <p:nvSpPr>
            <p:cNvPr id="54" name="圆角矩形 53"/>
            <p:cNvSpPr/>
            <p:nvPr/>
          </p:nvSpPr>
          <p:spPr>
            <a:xfrm>
              <a:off x="3034220" y="2805657"/>
              <a:ext cx="3342657" cy="1494285"/>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65000"/>
                    <a:lumOff val="35000"/>
                  </a:schemeClr>
                </a:solidFill>
                <a:cs typeface="+mn-ea"/>
                <a:sym typeface="+mn-lt"/>
              </a:endParaRPr>
            </a:p>
          </p:txBody>
        </p:sp>
        <p:sp>
          <p:nvSpPr>
            <p:cNvPr id="55" name="TextBox 55"/>
            <p:cNvSpPr txBox="1"/>
            <p:nvPr/>
          </p:nvSpPr>
          <p:spPr>
            <a:xfrm flipH="1">
              <a:off x="4140541" y="3045877"/>
              <a:ext cx="981302" cy="1013844"/>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lvl="0">
                <a:lnSpc>
                  <a:spcPct val="100000"/>
                </a:lnSpc>
                <a:defRPr/>
              </a:pPr>
              <a:r>
                <a:rPr lang="zh-CN" altLang="en-US" sz="3200" b="1" dirty="0">
                  <a:ln>
                    <a:noFill/>
                  </a:ln>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关键文字</a:t>
              </a:r>
            </a:p>
          </p:txBody>
        </p:sp>
      </p:grpSp>
      <p:sp>
        <p:nvSpPr>
          <p:cNvPr id="57" name="圆角矩形 56"/>
          <p:cNvSpPr/>
          <p:nvPr/>
        </p:nvSpPr>
        <p:spPr>
          <a:xfrm>
            <a:off x="2106733" y="2119294"/>
            <a:ext cx="2990822" cy="1337004"/>
          </a:xfrm>
          <a:prstGeom prst="roundRect">
            <a:avLst/>
          </a:prstGeom>
          <a:gradFill>
            <a:gsLst>
              <a:gs pos="100000">
                <a:srgbClr val="005A7F"/>
              </a:gs>
              <a:gs pos="0">
                <a:srgbClr val="276F8B"/>
              </a:gs>
            </a:gsLst>
            <a:lin ang="8100000" scaled="1"/>
          </a:gradFill>
          <a:ln w="25400" cap="flat" cmpd="sng" algn="ctr">
            <a:noFill/>
            <a:prstDash val="solid"/>
          </a:ln>
          <a:effectLst>
            <a:outerShdw blurRad="215900" dist="152400" dir="2700000" algn="tl" rotWithShape="0">
              <a:prstClr val="black">
                <a:alpha val="18000"/>
              </a:prstClr>
            </a:outerShdw>
          </a:effectLst>
        </p:spPr>
        <p:txBody>
          <a:bodyPr rtlCol="0" anchor="ctr"/>
          <a:lstStyle/>
          <a:p>
            <a:pPr algn="ctr" fontAlgn="auto">
              <a:spcBef>
                <a:spcPts val="0"/>
              </a:spcBef>
              <a:spcAft>
                <a:spcPts val="0"/>
              </a:spcAft>
              <a:defRPr/>
            </a:pPr>
            <a:endParaRPr lang="en-US" kern="0">
              <a:solidFill>
                <a:schemeClr val="tx1">
                  <a:lumMod val="65000"/>
                  <a:lumOff val="35000"/>
                </a:schemeClr>
              </a:solidFill>
              <a:latin typeface="+mn-lt"/>
              <a:ea typeface="+mn-ea"/>
              <a:cs typeface="+mn-ea"/>
              <a:sym typeface="+mn-lt"/>
            </a:endParaRPr>
          </a:p>
        </p:txBody>
      </p:sp>
      <p:sp>
        <p:nvSpPr>
          <p:cNvPr id="58" name="圆角矩形 57"/>
          <p:cNvSpPr/>
          <p:nvPr/>
        </p:nvSpPr>
        <p:spPr>
          <a:xfrm>
            <a:off x="6846498" y="2119294"/>
            <a:ext cx="2990822" cy="1337004"/>
          </a:xfrm>
          <a:prstGeom prst="roundRect">
            <a:avLst/>
          </a:prstGeom>
          <a:solidFill>
            <a:srgbClr val="005A7F"/>
          </a:solidFill>
          <a:ln w="25400" cap="flat" cmpd="sng" algn="ctr">
            <a:noFill/>
            <a:prstDash val="solid"/>
          </a:ln>
          <a:effectLst>
            <a:outerShdw blurRad="215900" dist="152400" dir="2700000" algn="tl" rotWithShape="0">
              <a:prstClr val="black">
                <a:alpha val="18000"/>
              </a:prstClr>
            </a:outerShdw>
          </a:effectLst>
        </p:spPr>
        <p:txBody>
          <a:bodyPr rtlCol="0" anchor="ctr"/>
          <a:lstStyle/>
          <a:p>
            <a:pPr algn="ctr" fontAlgn="auto">
              <a:spcBef>
                <a:spcPts val="0"/>
              </a:spcBef>
              <a:spcAft>
                <a:spcPts val="0"/>
              </a:spcAft>
              <a:defRPr/>
            </a:pPr>
            <a:endParaRPr lang="en-US" kern="0">
              <a:solidFill>
                <a:schemeClr val="tx1">
                  <a:lumMod val="65000"/>
                  <a:lumOff val="35000"/>
                </a:schemeClr>
              </a:solidFill>
              <a:latin typeface="+mn-lt"/>
              <a:ea typeface="+mn-ea"/>
              <a:cs typeface="+mn-ea"/>
              <a:sym typeface="+mn-lt"/>
            </a:endParaRPr>
          </a:p>
        </p:txBody>
      </p:sp>
      <p:sp>
        <p:nvSpPr>
          <p:cNvPr id="59" name="圆角矩形 58"/>
          <p:cNvSpPr/>
          <p:nvPr/>
        </p:nvSpPr>
        <p:spPr>
          <a:xfrm>
            <a:off x="2106733" y="3922454"/>
            <a:ext cx="2990822" cy="1337004"/>
          </a:xfrm>
          <a:prstGeom prst="roundRect">
            <a:avLst/>
          </a:prstGeom>
          <a:solidFill>
            <a:srgbClr val="005A7F"/>
          </a:solidFill>
          <a:ln w="25400" cap="flat" cmpd="sng" algn="ctr">
            <a:noFill/>
            <a:prstDash val="solid"/>
          </a:ln>
          <a:effectLst>
            <a:outerShdw blurRad="215900" dist="152400" dir="2700000" algn="tl" rotWithShape="0">
              <a:prstClr val="black">
                <a:alpha val="18000"/>
              </a:prstClr>
            </a:outerShdw>
          </a:effectLst>
        </p:spPr>
        <p:txBody>
          <a:bodyPr rtlCol="0" anchor="ctr"/>
          <a:lstStyle/>
          <a:p>
            <a:pPr algn="ctr" fontAlgn="auto">
              <a:spcBef>
                <a:spcPts val="0"/>
              </a:spcBef>
              <a:spcAft>
                <a:spcPts val="0"/>
              </a:spcAft>
              <a:defRPr/>
            </a:pPr>
            <a:endParaRPr lang="en-US" kern="0">
              <a:solidFill>
                <a:schemeClr val="tx1">
                  <a:lumMod val="65000"/>
                  <a:lumOff val="35000"/>
                </a:schemeClr>
              </a:solidFill>
              <a:latin typeface="+mn-lt"/>
              <a:ea typeface="+mn-ea"/>
              <a:cs typeface="+mn-ea"/>
              <a:sym typeface="+mn-lt"/>
            </a:endParaRPr>
          </a:p>
        </p:txBody>
      </p:sp>
      <p:sp>
        <p:nvSpPr>
          <p:cNvPr id="60" name="圆角矩形 59"/>
          <p:cNvSpPr/>
          <p:nvPr/>
        </p:nvSpPr>
        <p:spPr>
          <a:xfrm>
            <a:off x="6846498" y="3922454"/>
            <a:ext cx="2990822" cy="1337004"/>
          </a:xfrm>
          <a:prstGeom prst="roundRect">
            <a:avLst/>
          </a:prstGeom>
          <a:solidFill>
            <a:srgbClr val="005A7F"/>
          </a:solidFill>
          <a:ln w="25400" cap="flat" cmpd="sng" algn="ctr">
            <a:noFill/>
            <a:prstDash val="solid"/>
          </a:ln>
          <a:effectLst>
            <a:outerShdw blurRad="215900" dist="152400" dir="2700000" algn="tl" rotWithShape="0">
              <a:prstClr val="black">
                <a:alpha val="18000"/>
              </a:prstClr>
            </a:outerShdw>
          </a:effectLst>
        </p:spPr>
        <p:txBody>
          <a:bodyPr rtlCol="0" anchor="ctr"/>
          <a:lstStyle/>
          <a:p>
            <a:pPr algn="ctr" fontAlgn="auto">
              <a:spcBef>
                <a:spcPts val="0"/>
              </a:spcBef>
              <a:spcAft>
                <a:spcPts val="0"/>
              </a:spcAft>
              <a:defRPr/>
            </a:pPr>
            <a:endParaRPr lang="en-US" kern="0">
              <a:solidFill>
                <a:schemeClr val="tx1">
                  <a:lumMod val="65000"/>
                  <a:lumOff val="35000"/>
                </a:schemeClr>
              </a:solidFill>
              <a:latin typeface="+mn-lt"/>
              <a:ea typeface="+mn-ea"/>
              <a:cs typeface="+mn-ea"/>
              <a:sym typeface="+mn-lt"/>
            </a:endParaRPr>
          </a:p>
        </p:txBody>
      </p:sp>
      <p:grpSp>
        <p:nvGrpSpPr>
          <p:cNvPr id="61" name="组合 60"/>
          <p:cNvGrpSpPr/>
          <p:nvPr/>
        </p:nvGrpSpPr>
        <p:grpSpPr>
          <a:xfrm>
            <a:off x="1115604" y="2202856"/>
            <a:ext cx="3573301" cy="1169878"/>
            <a:chOff x="971600" y="1305195"/>
            <a:chExt cx="2281014" cy="1101053"/>
          </a:xfrm>
        </p:grpSpPr>
        <p:sp>
          <p:nvSpPr>
            <p:cNvPr id="62" name="圆角矩形 61"/>
            <p:cNvSpPr/>
            <p:nvPr/>
          </p:nvSpPr>
          <p:spPr>
            <a:xfrm>
              <a:off x="971600" y="1305195"/>
              <a:ext cx="2281014"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65000"/>
                    <a:lumOff val="35000"/>
                  </a:schemeClr>
                </a:solidFill>
                <a:cs typeface="+mn-ea"/>
                <a:sym typeface="+mn-lt"/>
              </a:endParaRPr>
            </a:p>
          </p:txBody>
        </p:sp>
        <p:sp>
          <p:nvSpPr>
            <p:cNvPr id="63" name="TextBox 56"/>
            <p:cNvSpPr txBox="1"/>
            <p:nvPr/>
          </p:nvSpPr>
          <p:spPr>
            <a:xfrm>
              <a:off x="1186480" y="1446783"/>
              <a:ext cx="1945360" cy="869010"/>
            </a:xfrm>
            <a:prstGeom prst="rect">
              <a:avLst/>
            </a:prstGeom>
            <a:noFill/>
          </p:spPr>
          <p:txBody>
            <a:bodyPr wrap="square" rtlCol="0">
              <a:spAutoFit/>
            </a:bodyPr>
            <a:lstStyle/>
            <a:p>
              <a:pPr lvl="0">
                <a:lnSpc>
                  <a:spcPct val="150000"/>
                </a:lnSpc>
                <a:defRPr/>
              </a:pPr>
              <a:r>
                <a:rPr lang="zh-CN" altLang="en-US" sz="1200" kern="0" dirty="0">
                  <a:solidFill>
                    <a:schemeClr val="tx1">
                      <a:lumMod val="65000"/>
                      <a:lumOff val="35000"/>
                    </a:schemeClr>
                  </a:solidFill>
                  <a:latin typeface="+mn-lt"/>
                  <a:ea typeface="+mn-ea"/>
                  <a:cs typeface="+mn-ea"/>
                  <a:sym typeface="+mn-lt"/>
                </a:rPr>
                <a:t>此处添加详细文本描述，建议与标题相关并符合整体语言风格，语言描述尽量简洁生动。</a:t>
              </a:r>
            </a:p>
          </p:txBody>
        </p:sp>
      </p:grpSp>
      <p:grpSp>
        <p:nvGrpSpPr>
          <p:cNvPr id="64" name="组合 63"/>
          <p:cNvGrpSpPr/>
          <p:nvPr/>
        </p:nvGrpSpPr>
        <p:grpSpPr>
          <a:xfrm>
            <a:off x="1115604" y="4006016"/>
            <a:ext cx="3573301" cy="1169878"/>
            <a:chOff x="971600" y="3002273"/>
            <a:chExt cx="2281014" cy="1101053"/>
          </a:xfrm>
        </p:grpSpPr>
        <p:sp>
          <p:nvSpPr>
            <p:cNvPr id="65" name="圆角矩形 64"/>
            <p:cNvSpPr/>
            <p:nvPr/>
          </p:nvSpPr>
          <p:spPr>
            <a:xfrm>
              <a:off x="971600" y="3002273"/>
              <a:ext cx="2281014"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65000"/>
                    <a:lumOff val="35000"/>
                  </a:schemeClr>
                </a:solidFill>
                <a:cs typeface="+mn-ea"/>
                <a:sym typeface="+mn-lt"/>
              </a:endParaRPr>
            </a:p>
          </p:txBody>
        </p:sp>
        <p:sp>
          <p:nvSpPr>
            <p:cNvPr id="66" name="TextBox 57"/>
            <p:cNvSpPr txBox="1"/>
            <p:nvPr/>
          </p:nvSpPr>
          <p:spPr>
            <a:xfrm>
              <a:off x="1040620" y="3145435"/>
              <a:ext cx="2091220" cy="577288"/>
            </a:xfrm>
            <a:prstGeom prst="rect">
              <a:avLst/>
            </a:prstGeom>
            <a:noFill/>
          </p:spPr>
          <p:txBody>
            <a:bodyPr wrap="square" rtlCol="0">
              <a:spAutoFit/>
            </a:bodyPr>
            <a:lstStyle/>
            <a:p>
              <a:pPr lvl="0">
                <a:lnSpc>
                  <a:spcPct val="150000"/>
                </a:lnSpc>
                <a:defRPr/>
              </a:pPr>
              <a:r>
                <a:rPr lang="zh-CN" altLang="en-US" sz="1200" kern="0" dirty="0">
                  <a:solidFill>
                    <a:schemeClr val="tx1">
                      <a:lumMod val="65000"/>
                      <a:lumOff val="35000"/>
                    </a:schemeClr>
                  </a:solidFill>
                  <a:latin typeface="+mn-lt"/>
                  <a:ea typeface="+mn-ea"/>
                  <a:cs typeface="+mn-ea"/>
                  <a:sym typeface="+mn-lt"/>
                </a:rPr>
                <a:t>此处添加详细文本描述，建议与标题相关并符合整体语言风格，语言描述尽量简洁生动。</a:t>
              </a:r>
            </a:p>
          </p:txBody>
        </p:sp>
      </p:grpSp>
      <p:grpSp>
        <p:nvGrpSpPr>
          <p:cNvPr id="67" name="组合 66"/>
          <p:cNvGrpSpPr/>
          <p:nvPr/>
        </p:nvGrpSpPr>
        <p:grpSpPr>
          <a:xfrm>
            <a:off x="7207460" y="2202856"/>
            <a:ext cx="3620990" cy="1169878"/>
            <a:chOff x="5782357" y="1305195"/>
            <a:chExt cx="2463011" cy="1101053"/>
          </a:xfrm>
        </p:grpSpPr>
        <p:sp>
          <p:nvSpPr>
            <p:cNvPr id="68" name="圆角矩形 67"/>
            <p:cNvSpPr/>
            <p:nvPr/>
          </p:nvSpPr>
          <p:spPr>
            <a:xfrm>
              <a:off x="5782357" y="1305195"/>
              <a:ext cx="2463011"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65000"/>
                    <a:lumOff val="35000"/>
                  </a:schemeClr>
                </a:solidFill>
                <a:cs typeface="+mn-ea"/>
                <a:sym typeface="+mn-lt"/>
              </a:endParaRPr>
            </a:p>
          </p:txBody>
        </p:sp>
        <p:sp>
          <p:nvSpPr>
            <p:cNvPr id="69" name="TextBox 58"/>
            <p:cNvSpPr txBox="1"/>
            <p:nvPr/>
          </p:nvSpPr>
          <p:spPr>
            <a:xfrm>
              <a:off x="5999268" y="1402610"/>
              <a:ext cx="2070187" cy="869010"/>
            </a:xfrm>
            <a:prstGeom prst="rect">
              <a:avLst/>
            </a:prstGeom>
            <a:noFill/>
          </p:spPr>
          <p:txBody>
            <a:bodyPr wrap="square" rtlCol="0">
              <a:spAutoFit/>
            </a:bodyPr>
            <a:lstStyle/>
            <a:p>
              <a:pPr lvl="0">
                <a:lnSpc>
                  <a:spcPct val="150000"/>
                </a:lnSpc>
                <a:defRPr/>
              </a:pPr>
              <a:r>
                <a:rPr lang="zh-CN" altLang="en-US" sz="1200" kern="0" dirty="0">
                  <a:solidFill>
                    <a:schemeClr val="tx1">
                      <a:lumMod val="65000"/>
                      <a:lumOff val="35000"/>
                    </a:schemeClr>
                  </a:solidFill>
                  <a:latin typeface="+mn-lt"/>
                  <a:ea typeface="+mn-ea"/>
                  <a:cs typeface="+mn-ea"/>
                  <a:sym typeface="+mn-lt"/>
                </a:rPr>
                <a:t>此处添加详细文本描述，建议与标题相关并符合整体语言风格，语言描述尽量简洁生动。</a:t>
              </a:r>
            </a:p>
          </p:txBody>
        </p:sp>
      </p:grpSp>
      <p:grpSp>
        <p:nvGrpSpPr>
          <p:cNvPr id="70" name="组合 69"/>
          <p:cNvGrpSpPr/>
          <p:nvPr/>
        </p:nvGrpSpPr>
        <p:grpSpPr>
          <a:xfrm>
            <a:off x="7207460" y="4006016"/>
            <a:ext cx="3620990" cy="1169878"/>
            <a:chOff x="5782357" y="3002273"/>
            <a:chExt cx="2463011" cy="1101053"/>
          </a:xfrm>
        </p:grpSpPr>
        <p:sp>
          <p:nvSpPr>
            <p:cNvPr id="71" name="圆角矩形 70"/>
            <p:cNvSpPr/>
            <p:nvPr/>
          </p:nvSpPr>
          <p:spPr>
            <a:xfrm>
              <a:off x="5782357" y="3002273"/>
              <a:ext cx="2463011"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65000"/>
                    <a:lumOff val="35000"/>
                  </a:schemeClr>
                </a:solidFill>
                <a:cs typeface="+mn-ea"/>
                <a:sym typeface="+mn-lt"/>
              </a:endParaRPr>
            </a:p>
          </p:txBody>
        </p:sp>
        <p:sp>
          <p:nvSpPr>
            <p:cNvPr id="72" name="TextBox 59"/>
            <p:cNvSpPr txBox="1"/>
            <p:nvPr/>
          </p:nvSpPr>
          <p:spPr>
            <a:xfrm>
              <a:off x="6014842" y="3144247"/>
              <a:ext cx="2057276" cy="869010"/>
            </a:xfrm>
            <a:prstGeom prst="rect">
              <a:avLst/>
            </a:prstGeom>
            <a:noFill/>
          </p:spPr>
          <p:txBody>
            <a:bodyPr wrap="square" rtlCol="0">
              <a:spAutoFit/>
            </a:bodyPr>
            <a:lstStyle/>
            <a:p>
              <a:pPr lvl="0">
                <a:lnSpc>
                  <a:spcPct val="150000"/>
                </a:lnSpc>
                <a:defRPr/>
              </a:pPr>
              <a:r>
                <a:rPr lang="zh-CN" altLang="en-US" sz="1200" kern="0" dirty="0">
                  <a:solidFill>
                    <a:schemeClr val="tx1">
                      <a:lumMod val="65000"/>
                      <a:lumOff val="35000"/>
                    </a:schemeClr>
                  </a:solidFill>
                  <a:latin typeface="+mn-lt"/>
                  <a:ea typeface="+mn-ea"/>
                  <a:cs typeface="+mn-ea"/>
                  <a:sym typeface="+mn-lt"/>
                </a:rPr>
                <a:t>此处添加详细文本描述，建议与标题相关并符合整体语言风格，语言描述尽量简洁生动。</a:t>
              </a:r>
            </a:p>
          </p:txBody>
        </p:sp>
      </p:grpSp>
      <p:sp>
        <p:nvSpPr>
          <p:cNvPr id="25"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27" name="文本框 26"/>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空心弧 27"/>
          <p:cNvSpPr/>
          <p:nvPr/>
        </p:nvSpPr>
        <p:spPr>
          <a:xfrm rot="5400000">
            <a:off x="1084040" y="2032250"/>
            <a:ext cx="3323993" cy="3093159"/>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anchor="ctr"/>
          <a:lstStyle/>
          <a:p>
            <a:pPr algn="ctr" defTabSz="1218565" fontAlgn="auto">
              <a:spcBef>
                <a:spcPts val="0"/>
              </a:spcBef>
              <a:spcAft>
                <a:spcPts val="0"/>
              </a:spcAft>
              <a:defRPr/>
            </a:pPr>
            <a:endParaRPr lang="zh-CN" altLang="en-US" sz="3320">
              <a:solidFill>
                <a:schemeClr val="tx1">
                  <a:lumMod val="65000"/>
                  <a:lumOff val="35000"/>
                </a:schemeClr>
              </a:solidFill>
              <a:cs typeface="+mn-ea"/>
              <a:sym typeface="+mn-lt"/>
            </a:endParaRPr>
          </a:p>
        </p:txBody>
      </p:sp>
      <p:cxnSp>
        <p:nvCxnSpPr>
          <p:cNvPr id="29" name="直接连接符 28"/>
          <p:cNvCxnSpPr/>
          <p:nvPr/>
        </p:nvCxnSpPr>
        <p:spPr bwMode="auto">
          <a:xfrm>
            <a:off x="3390546" y="2122387"/>
            <a:ext cx="1524468"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bwMode="auto">
          <a:xfrm>
            <a:off x="3443053" y="5073751"/>
            <a:ext cx="1522789"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bwMode="auto">
          <a:xfrm>
            <a:off x="4312365" y="3123243"/>
            <a:ext cx="141097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endCxn id="58" idx="2"/>
          </p:cNvCxnSpPr>
          <p:nvPr/>
        </p:nvCxnSpPr>
        <p:spPr bwMode="auto">
          <a:xfrm flipV="1">
            <a:off x="4159560" y="4125386"/>
            <a:ext cx="1521947" cy="39583"/>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922906" y="1640245"/>
            <a:ext cx="1631192" cy="400099"/>
          </a:xfrm>
          <a:prstGeom prst="rect">
            <a:avLst/>
          </a:prstGeom>
        </p:spPr>
        <p:txBody>
          <a:bodyPr wrap="none" lIns="121908" tIns="60955" rIns="121908" bIns="60955">
            <a:spAutoFit/>
          </a:bodyPr>
          <a:lstStyle/>
          <a:p>
            <a:r>
              <a:rPr lang="zh-CN" altLang="en-US" dirty="0" smtClean="0">
                <a:solidFill>
                  <a:schemeClr val="tx1">
                    <a:lumMod val="65000"/>
                    <a:lumOff val="35000"/>
                  </a:schemeClr>
                </a:solidFill>
                <a:latin typeface="+mn-lt"/>
                <a:ea typeface="+mn-ea"/>
                <a:cs typeface="+mn-ea"/>
                <a:sym typeface="+mn-lt"/>
              </a:rPr>
              <a:t>相关主题文字</a:t>
            </a:r>
            <a:endParaRPr lang="zh-CN" altLang="en-US" dirty="0">
              <a:solidFill>
                <a:schemeClr val="tx1">
                  <a:lumMod val="65000"/>
                  <a:lumOff val="35000"/>
                </a:schemeClr>
              </a:solidFill>
              <a:latin typeface="+mn-lt"/>
              <a:ea typeface="+mn-ea"/>
              <a:cs typeface="+mn-ea"/>
              <a:sym typeface="+mn-lt"/>
            </a:endParaRPr>
          </a:p>
        </p:txBody>
      </p:sp>
      <p:sp>
        <p:nvSpPr>
          <p:cNvPr id="34" name="矩形 47"/>
          <p:cNvSpPr>
            <a:spLocks noChangeArrowheads="1"/>
          </p:cNvSpPr>
          <p:nvPr/>
        </p:nvSpPr>
        <p:spPr bwMode="auto">
          <a:xfrm>
            <a:off x="5891873" y="1886377"/>
            <a:ext cx="4546236" cy="579316"/>
          </a:xfrm>
          <a:prstGeom prst="rect">
            <a:avLst/>
          </a:prstGeom>
          <a:noFill/>
          <a:ln>
            <a:noFill/>
          </a:ln>
        </p:spPr>
        <p:txBody>
          <a:bodyPr wrap="square" lIns="121908" tIns="60955" rIns="121908" bIns="6095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50" dirty="0">
                <a:solidFill>
                  <a:schemeClr val="tx1">
                    <a:lumMod val="65000"/>
                    <a:lumOff val="35000"/>
                  </a:schemeClr>
                </a:solidFill>
                <a:latin typeface="+mn-lt"/>
                <a:ea typeface="+mn-ea"/>
                <a:cs typeface="+mn-ea"/>
                <a:sym typeface="+mn-lt"/>
              </a:rPr>
              <a:t>点击输入简要文字内容，文字内容需概括精炼，不用多余的文字修饰，言简意赅的说明该项内容。</a:t>
            </a:r>
            <a:endParaRPr lang="en-US" altLang="zh-CN" sz="1050" dirty="0">
              <a:solidFill>
                <a:schemeClr val="tx1">
                  <a:lumMod val="65000"/>
                  <a:lumOff val="35000"/>
                </a:schemeClr>
              </a:solidFill>
              <a:latin typeface="+mn-lt"/>
              <a:ea typeface="+mn-ea"/>
              <a:cs typeface="+mn-ea"/>
              <a:sym typeface="+mn-lt"/>
            </a:endParaRPr>
          </a:p>
        </p:txBody>
      </p:sp>
      <p:sp>
        <p:nvSpPr>
          <p:cNvPr id="36" name="椭圆 35"/>
          <p:cNvSpPr/>
          <p:nvPr/>
        </p:nvSpPr>
        <p:spPr bwMode="auto">
          <a:xfrm>
            <a:off x="1310680" y="2381914"/>
            <a:ext cx="2389783" cy="2389784"/>
          </a:xfrm>
          <a:prstGeom prst="ellipse">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a:solidFill>
                <a:schemeClr val="tx1">
                  <a:lumMod val="65000"/>
                  <a:lumOff val="35000"/>
                </a:schemeClr>
              </a:solidFill>
              <a:cs typeface="+mn-ea"/>
              <a:sym typeface="+mn-lt"/>
            </a:endParaRPr>
          </a:p>
        </p:txBody>
      </p:sp>
      <p:sp>
        <p:nvSpPr>
          <p:cNvPr id="38" name="椭圆 37"/>
          <p:cNvSpPr/>
          <p:nvPr/>
        </p:nvSpPr>
        <p:spPr>
          <a:xfrm>
            <a:off x="3150286" y="1893443"/>
            <a:ext cx="394810" cy="394811"/>
          </a:xfrm>
          <a:prstGeom prst="ellipse">
            <a:avLst/>
          </a:prstGeom>
          <a:solidFill>
            <a:srgbClr val="005A7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cs typeface="+mn-ea"/>
                <a:sym typeface="+mn-lt"/>
              </a:rPr>
              <a:t>1</a:t>
            </a:r>
            <a:endParaRPr lang="zh-CN" altLang="en-US" dirty="0">
              <a:solidFill>
                <a:schemeClr val="bg1"/>
              </a:solidFill>
              <a:cs typeface="+mn-ea"/>
              <a:sym typeface="+mn-lt"/>
            </a:endParaRPr>
          </a:p>
        </p:txBody>
      </p:sp>
      <p:sp>
        <p:nvSpPr>
          <p:cNvPr id="39" name="椭圆 38"/>
          <p:cNvSpPr/>
          <p:nvPr/>
        </p:nvSpPr>
        <p:spPr>
          <a:xfrm>
            <a:off x="3987994" y="2909707"/>
            <a:ext cx="394810" cy="394811"/>
          </a:xfrm>
          <a:prstGeom prst="ellipse">
            <a:avLst/>
          </a:prstGeom>
          <a:solidFill>
            <a:srgbClr val="005A7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40" name="椭圆 39"/>
          <p:cNvSpPr/>
          <p:nvPr/>
        </p:nvSpPr>
        <p:spPr>
          <a:xfrm>
            <a:off x="3965848" y="3948680"/>
            <a:ext cx="394810" cy="394811"/>
          </a:xfrm>
          <a:prstGeom prst="ellipse">
            <a:avLst/>
          </a:prstGeom>
          <a:solidFill>
            <a:srgbClr val="005A7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cs typeface="+mn-ea"/>
                <a:sym typeface="+mn-lt"/>
              </a:rPr>
              <a:t>3</a:t>
            </a:r>
            <a:endParaRPr lang="zh-CN" altLang="en-US" dirty="0">
              <a:solidFill>
                <a:schemeClr val="bg1"/>
              </a:solidFill>
              <a:cs typeface="+mn-ea"/>
              <a:sym typeface="+mn-lt"/>
            </a:endParaRPr>
          </a:p>
        </p:txBody>
      </p:sp>
      <p:sp>
        <p:nvSpPr>
          <p:cNvPr id="41" name="椭圆 40"/>
          <p:cNvSpPr/>
          <p:nvPr/>
        </p:nvSpPr>
        <p:spPr>
          <a:xfrm>
            <a:off x="3150286" y="4847853"/>
            <a:ext cx="394810" cy="394811"/>
          </a:xfrm>
          <a:prstGeom prst="ellipse">
            <a:avLst/>
          </a:prstGeom>
          <a:solidFill>
            <a:srgbClr val="005A7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cs typeface="+mn-ea"/>
                <a:sym typeface="+mn-lt"/>
              </a:rPr>
              <a:t>4</a:t>
            </a:r>
            <a:endParaRPr lang="zh-CN" altLang="en-US" dirty="0">
              <a:solidFill>
                <a:schemeClr val="bg1"/>
              </a:solidFill>
              <a:cs typeface="+mn-ea"/>
              <a:sym typeface="+mn-lt"/>
            </a:endParaRPr>
          </a:p>
        </p:txBody>
      </p:sp>
      <p:grpSp>
        <p:nvGrpSpPr>
          <p:cNvPr id="42" name="组合 41"/>
          <p:cNvGrpSpPr/>
          <p:nvPr/>
        </p:nvGrpSpPr>
        <p:grpSpPr>
          <a:xfrm>
            <a:off x="4895188" y="1670413"/>
            <a:ext cx="829261" cy="829261"/>
            <a:chOff x="3989630" y="984316"/>
            <a:chExt cx="858956" cy="858956"/>
          </a:xfrm>
        </p:grpSpPr>
        <p:grpSp>
          <p:nvGrpSpPr>
            <p:cNvPr id="43" name="组合 42"/>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48" name="椭圆 4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grpSp>
          <p:nvGrpSpPr>
            <p:cNvPr id="44" name="组合 54"/>
            <p:cNvGrpSpPr>
              <a:grpSpLocks noChangeAspect="1"/>
            </p:cNvGrpSpPr>
            <p:nvPr/>
          </p:nvGrpSpPr>
          <p:grpSpPr bwMode="auto">
            <a:xfrm>
              <a:off x="4230408" y="1145668"/>
              <a:ext cx="389996" cy="469766"/>
              <a:chOff x="3452849" y="2667439"/>
              <a:chExt cx="239345" cy="288607"/>
            </a:xfrm>
          </p:grpSpPr>
          <p:sp>
            <p:nvSpPr>
              <p:cNvPr id="45"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005A7F"/>
              </a:solidFill>
              <a:ln>
                <a:noFill/>
              </a:ln>
            </p:spPr>
            <p:txBody>
              <a:bodyPr lIns="162560" tIns="81280" rIns="162560" bIns="81280"/>
              <a:lstStyle/>
              <a:p>
                <a:pPr defTabSz="1218565" fontAlgn="auto">
                  <a:spcBef>
                    <a:spcPts val="0"/>
                  </a:spcBef>
                  <a:spcAft>
                    <a:spcPts val="0"/>
                  </a:spcAft>
                  <a:defRPr/>
                </a:pPr>
                <a:endParaRPr lang="zh-CN" altLang="en-US" sz="3320">
                  <a:solidFill>
                    <a:schemeClr val="tx1">
                      <a:lumMod val="65000"/>
                      <a:lumOff val="35000"/>
                    </a:schemeClr>
                  </a:solidFill>
                  <a:latin typeface="+mn-lt"/>
                  <a:ea typeface="+mn-ea"/>
                  <a:cs typeface="+mn-ea"/>
                  <a:sym typeface="+mn-lt"/>
                </a:endParaRPr>
              </a:p>
            </p:txBody>
          </p:sp>
          <p:sp>
            <p:nvSpPr>
              <p:cNvPr id="46"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005A7F"/>
              </a:solidFill>
              <a:ln>
                <a:noFill/>
              </a:ln>
            </p:spPr>
            <p:txBody>
              <a:bodyPr lIns="162560" tIns="81280" rIns="162560" bIns="81280"/>
              <a:lstStyle/>
              <a:p>
                <a:pPr defTabSz="1218565" fontAlgn="auto">
                  <a:spcBef>
                    <a:spcPts val="0"/>
                  </a:spcBef>
                  <a:spcAft>
                    <a:spcPts val="0"/>
                  </a:spcAft>
                  <a:defRPr/>
                </a:pPr>
                <a:endParaRPr lang="zh-CN" altLang="en-US" sz="3320">
                  <a:solidFill>
                    <a:schemeClr val="tx1">
                      <a:lumMod val="65000"/>
                      <a:lumOff val="35000"/>
                    </a:schemeClr>
                  </a:solidFill>
                  <a:latin typeface="+mn-lt"/>
                  <a:ea typeface="+mn-ea"/>
                  <a:cs typeface="+mn-ea"/>
                  <a:sym typeface="+mn-lt"/>
                </a:endParaRPr>
              </a:p>
            </p:txBody>
          </p:sp>
        </p:grpSp>
      </p:grpSp>
      <p:grpSp>
        <p:nvGrpSpPr>
          <p:cNvPr id="49" name="组合 48"/>
          <p:cNvGrpSpPr/>
          <p:nvPr/>
        </p:nvGrpSpPr>
        <p:grpSpPr>
          <a:xfrm>
            <a:off x="5630302" y="2604922"/>
            <a:ext cx="829261" cy="829261"/>
            <a:chOff x="4684712" y="1948340"/>
            <a:chExt cx="858956" cy="858956"/>
          </a:xfrm>
        </p:grpSpPr>
        <p:grpSp>
          <p:nvGrpSpPr>
            <p:cNvPr id="50" name="组合 49"/>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53" name="椭圆 5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51"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005A7F"/>
            </a:solidFill>
            <a:ln>
              <a:noFill/>
            </a:ln>
          </p:spPr>
          <p:txBody>
            <a:bodyPr lIns="162560" tIns="81280" rIns="162560" bIns="81280"/>
            <a:lstStyle/>
            <a:p>
              <a:pPr defTabSz="1218565" fontAlgn="auto">
                <a:spcBef>
                  <a:spcPts val="0"/>
                </a:spcBef>
                <a:spcAft>
                  <a:spcPts val="0"/>
                </a:spcAft>
                <a:defRPr/>
              </a:pPr>
              <a:endParaRPr lang="zh-CN" altLang="en-US" sz="3320">
                <a:solidFill>
                  <a:schemeClr val="tx1">
                    <a:lumMod val="65000"/>
                    <a:lumOff val="35000"/>
                  </a:schemeClr>
                </a:solidFill>
                <a:latin typeface="+mn-lt"/>
                <a:ea typeface="+mn-ea"/>
                <a:cs typeface="+mn-ea"/>
                <a:sym typeface="+mn-lt"/>
              </a:endParaRPr>
            </a:p>
          </p:txBody>
        </p:sp>
      </p:grpSp>
      <p:grpSp>
        <p:nvGrpSpPr>
          <p:cNvPr id="54" name="组合 53"/>
          <p:cNvGrpSpPr/>
          <p:nvPr/>
        </p:nvGrpSpPr>
        <p:grpSpPr>
          <a:xfrm>
            <a:off x="5663408" y="3710755"/>
            <a:ext cx="829261" cy="829261"/>
            <a:chOff x="4716016" y="2993953"/>
            <a:chExt cx="858956" cy="858956"/>
          </a:xfrm>
        </p:grpSpPr>
        <p:grpSp>
          <p:nvGrpSpPr>
            <p:cNvPr id="55" name="组合 54"/>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58" name="椭圆 5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56"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rgbClr val="005A7F"/>
            </a:solidFill>
            <a:ln>
              <a:noFill/>
            </a:ln>
          </p:spPr>
          <p:txBody>
            <a:bodyPr lIns="162560" tIns="81280" rIns="162560" bIns="81280"/>
            <a:lstStyle/>
            <a:p>
              <a:pPr defTabSz="1218565" fontAlgn="auto">
                <a:spcBef>
                  <a:spcPts val="0"/>
                </a:spcBef>
                <a:spcAft>
                  <a:spcPts val="0"/>
                </a:spcAft>
                <a:defRPr/>
              </a:pPr>
              <a:endParaRPr lang="zh-CN" altLang="en-US" sz="3320">
                <a:solidFill>
                  <a:schemeClr val="tx1">
                    <a:lumMod val="65000"/>
                    <a:lumOff val="35000"/>
                  </a:schemeClr>
                </a:solidFill>
                <a:latin typeface="+mn-lt"/>
                <a:ea typeface="+mn-ea"/>
                <a:cs typeface="+mn-ea"/>
                <a:sym typeface="+mn-lt"/>
              </a:endParaRPr>
            </a:p>
          </p:txBody>
        </p:sp>
      </p:grpSp>
      <p:grpSp>
        <p:nvGrpSpPr>
          <p:cNvPr id="59" name="组合 58"/>
          <p:cNvGrpSpPr/>
          <p:nvPr/>
        </p:nvGrpSpPr>
        <p:grpSpPr>
          <a:xfrm>
            <a:off x="4902819" y="4631584"/>
            <a:ext cx="829261" cy="829261"/>
            <a:chOff x="3996846" y="3864636"/>
            <a:chExt cx="858956" cy="858956"/>
          </a:xfrm>
        </p:grpSpPr>
        <p:grpSp>
          <p:nvGrpSpPr>
            <p:cNvPr id="60" name="组合 59"/>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63" name="椭圆 6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61"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005A7F"/>
            </a:solidFill>
            <a:ln>
              <a:noFill/>
            </a:ln>
          </p:spPr>
          <p:txBody>
            <a:bodyPr lIns="162560" tIns="81280" rIns="162560" bIns="81280"/>
            <a:lstStyle/>
            <a:p>
              <a:pPr defTabSz="1218565" fontAlgn="auto">
                <a:spcBef>
                  <a:spcPts val="0"/>
                </a:spcBef>
                <a:spcAft>
                  <a:spcPts val="0"/>
                </a:spcAft>
                <a:defRPr/>
              </a:pPr>
              <a:endParaRPr lang="zh-CN" altLang="en-US" sz="3320">
                <a:solidFill>
                  <a:schemeClr val="tx1">
                    <a:lumMod val="65000"/>
                    <a:lumOff val="35000"/>
                  </a:schemeClr>
                </a:solidFill>
                <a:latin typeface="+mn-lt"/>
                <a:ea typeface="+mn-ea"/>
                <a:cs typeface="+mn-ea"/>
                <a:sym typeface="+mn-lt"/>
              </a:endParaRPr>
            </a:p>
          </p:txBody>
        </p:sp>
      </p:grpSp>
      <p:sp>
        <p:nvSpPr>
          <p:cNvPr id="64" name="矩形 63"/>
          <p:cNvSpPr/>
          <p:nvPr/>
        </p:nvSpPr>
        <p:spPr>
          <a:xfrm>
            <a:off x="6608303" y="2576962"/>
            <a:ext cx="1631192" cy="400099"/>
          </a:xfrm>
          <a:prstGeom prst="rect">
            <a:avLst/>
          </a:prstGeom>
        </p:spPr>
        <p:txBody>
          <a:bodyPr wrap="none" lIns="121908" tIns="60955" rIns="121908" bIns="60955">
            <a:spAutoFit/>
          </a:bodyPr>
          <a:lstStyle/>
          <a:p>
            <a:r>
              <a:rPr lang="zh-CN" altLang="en-US" dirty="0">
                <a:solidFill>
                  <a:schemeClr val="tx1">
                    <a:lumMod val="65000"/>
                    <a:lumOff val="35000"/>
                  </a:schemeClr>
                </a:solidFill>
                <a:latin typeface="+mn-lt"/>
                <a:ea typeface="+mn-ea"/>
                <a:cs typeface="+mn-ea"/>
                <a:sym typeface="+mn-lt"/>
              </a:rPr>
              <a:t>相关主题文字</a:t>
            </a:r>
          </a:p>
        </p:txBody>
      </p:sp>
      <p:sp>
        <p:nvSpPr>
          <p:cNvPr id="65" name="矩形 47"/>
          <p:cNvSpPr>
            <a:spLocks noChangeArrowheads="1"/>
          </p:cNvSpPr>
          <p:nvPr/>
        </p:nvSpPr>
        <p:spPr bwMode="auto">
          <a:xfrm>
            <a:off x="6577270" y="2823093"/>
            <a:ext cx="4546236" cy="579316"/>
          </a:xfrm>
          <a:prstGeom prst="rect">
            <a:avLst/>
          </a:prstGeom>
          <a:noFill/>
          <a:ln>
            <a:noFill/>
          </a:ln>
        </p:spPr>
        <p:txBody>
          <a:bodyPr wrap="square" lIns="121908" tIns="60955" rIns="121908" bIns="6095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50" dirty="0">
                <a:solidFill>
                  <a:schemeClr val="tx1">
                    <a:lumMod val="65000"/>
                    <a:lumOff val="35000"/>
                  </a:schemeClr>
                </a:solidFill>
                <a:latin typeface="+mn-lt"/>
                <a:ea typeface="+mn-ea"/>
                <a:cs typeface="+mn-ea"/>
                <a:sym typeface="+mn-lt"/>
              </a:rPr>
              <a:t>点击输入简要文字内容，文字内容需概括精炼，不用多余的文字修饰，言简意赅的说明该项内容。</a:t>
            </a:r>
            <a:endParaRPr lang="en-US" altLang="zh-CN" sz="1050" dirty="0">
              <a:solidFill>
                <a:schemeClr val="tx1">
                  <a:lumMod val="65000"/>
                  <a:lumOff val="35000"/>
                </a:schemeClr>
              </a:solidFill>
              <a:latin typeface="+mn-lt"/>
              <a:ea typeface="+mn-ea"/>
              <a:cs typeface="+mn-ea"/>
              <a:sym typeface="+mn-lt"/>
            </a:endParaRPr>
          </a:p>
        </p:txBody>
      </p:sp>
      <p:sp>
        <p:nvSpPr>
          <p:cNvPr id="66" name="矩形 65"/>
          <p:cNvSpPr/>
          <p:nvPr/>
        </p:nvSpPr>
        <p:spPr>
          <a:xfrm>
            <a:off x="6687155" y="3746806"/>
            <a:ext cx="1631192" cy="400099"/>
          </a:xfrm>
          <a:prstGeom prst="rect">
            <a:avLst/>
          </a:prstGeom>
        </p:spPr>
        <p:txBody>
          <a:bodyPr wrap="none" lIns="121908" tIns="60955" rIns="121908" bIns="60955">
            <a:spAutoFit/>
          </a:bodyPr>
          <a:lstStyle/>
          <a:p>
            <a:r>
              <a:rPr lang="zh-CN" altLang="en-US" dirty="0">
                <a:solidFill>
                  <a:schemeClr val="tx1">
                    <a:lumMod val="65000"/>
                    <a:lumOff val="35000"/>
                  </a:schemeClr>
                </a:solidFill>
                <a:latin typeface="+mn-lt"/>
                <a:ea typeface="+mn-ea"/>
                <a:cs typeface="+mn-ea"/>
                <a:sym typeface="+mn-lt"/>
              </a:rPr>
              <a:t>相关主题文字</a:t>
            </a:r>
          </a:p>
        </p:txBody>
      </p:sp>
      <p:sp>
        <p:nvSpPr>
          <p:cNvPr id="67" name="矩形 47"/>
          <p:cNvSpPr>
            <a:spLocks noChangeArrowheads="1"/>
          </p:cNvSpPr>
          <p:nvPr/>
        </p:nvSpPr>
        <p:spPr bwMode="auto">
          <a:xfrm>
            <a:off x="6656122" y="3992938"/>
            <a:ext cx="4546236" cy="579316"/>
          </a:xfrm>
          <a:prstGeom prst="rect">
            <a:avLst/>
          </a:prstGeom>
          <a:noFill/>
          <a:ln>
            <a:noFill/>
          </a:ln>
        </p:spPr>
        <p:txBody>
          <a:bodyPr wrap="square" lIns="121908" tIns="60955" rIns="121908" bIns="6095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50" dirty="0">
                <a:solidFill>
                  <a:schemeClr val="tx1">
                    <a:lumMod val="65000"/>
                    <a:lumOff val="35000"/>
                  </a:schemeClr>
                </a:solidFill>
                <a:latin typeface="+mn-lt"/>
                <a:ea typeface="+mn-ea"/>
                <a:cs typeface="+mn-ea"/>
                <a:sym typeface="+mn-lt"/>
              </a:rPr>
              <a:t>点击输入简要文字内容，文字内容需概括精炼，不用多余的文字修饰，言简意赅的说明该项内容。</a:t>
            </a:r>
            <a:endParaRPr lang="en-US" altLang="zh-CN" sz="1050" dirty="0">
              <a:solidFill>
                <a:schemeClr val="tx1">
                  <a:lumMod val="65000"/>
                  <a:lumOff val="35000"/>
                </a:schemeClr>
              </a:solidFill>
              <a:latin typeface="+mn-lt"/>
              <a:ea typeface="+mn-ea"/>
              <a:cs typeface="+mn-ea"/>
              <a:sym typeface="+mn-lt"/>
            </a:endParaRPr>
          </a:p>
        </p:txBody>
      </p:sp>
      <p:sp>
        <p:nvSpPr>
          <p:cNvPr id="68" name="矩形 67"/>
          <p:cNvSpPr/>
          <p:nvPr/>
        </p:nvSpPr>
        <p:spPr>
          <a:xfrm>
            <a:off x="5973284" y="4745618"/>
            <a:ext cx="1631192" cy="400099"/>
          </a:xfrm>
          <a:prstGeom prst="rect">
            <a:avLst/>
          </a:prstGeom>
        </p:spPr>
        <p:txBody>
          <a:bodyPr wrap="none" lIns="121908" tIns="60955" rIns="121908" bIns="60955">
            <a:spAutoFit/>
          </a:bodyPr>
          <a:lstStyle/>
          <a:p>
            <a:r>
              <a:rPr lang="zh-CN" altLang="en-US" dirty="0">
                <a:solidFill>
                  <a:schemeClr val="tx1">
                    <a:lumMod val="65000"/>
                    <a:lumOff val="35000"/>
                  </a:schemeClr>
                </a:solidFill>
                <a:latin typeface="+mn-lt"/>
                <a:ea typeface="+mn-ea"/>
                <a:cs typeface="+mn-ea"/>
                <a:sym typeface="+mn-lt"/>
              </a:rPr>
              <a:t>相关主题文字</a:t>
            </a:r>
          </a:p>
        </p:txBody>
      </p:sp>
      <p:sp>
        <p:nvSpPr>
          <p:cNvPr id="69" name="矩形 47"/>
          <p:cNvSpPr>
            <a:spLocks noChangeArrowheads="1"/>
          </p:cNvSpPr>
          <p:nvPr/>
        </p:nvSpPr>
        <p:spPr bwMode="auto">
          <a:xfrm>
            <a:off x="5942252" y="4991750"/>
            <a:ext cx="4546236" cy="579316"/>
          </a:xfrm>
          <a:prstGeom prst="rect">
            <a:avLst/>
          </a:prstGeom>
          <a:noFill/>
          <a:ln>
            <a:noFill/>
          </a:ln>
        </p:spPr>
        <p:txBody>
          <a:bodyPr wrap="square" lIns="121908" tIns="60955" rIns="121908" bIns="6095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50" dirty="0">
                <a:solidFill>
                  <a:schemeClr val="tx1">
                    <a:lumMod val="65000"/>
                    <a:lumOff val="35000"/>
                  </a:schemeClr>
                </a:solidFill>
                <a:latin typeface="+mn-lt"/>
                <a:ea typeface="+mn-ea"/>
                <a:cs typeface="+mn-ea"/>
                <a:sym typeface="+mn-lt"/>
              </a:rPr>
              <a:t>点击输入简要文字内容，文字内容需概括精炼，不用多余的文字修饰，言简意赅的说明该项内容。</a:t>
            </a:r>
            <a:endParaRPr lang="en-US" altLang="zh-CN" sz="1050" dirty="0">
              <a:solidFill>
                <a:schemeClr val="tx1">
                  <a:lumMod val="65000"/>
                  <a:lumOff val="35000"/>
                </a:schemeClr>
              </a:solidFill>
              <a:latin typeface="+mn-lt"/>
              <a:ea typeface="+mn-ea"/>
              <a:cs typeface="+mn-ea"/>
              <a:sym typeface="+mn-lt"/>
            </a:endParaRPr>
          </a:p>
        </p:txBody>
      </p:sp>
      <p:sp>
        <p:nvSpPr>
          <p:cNvPr id="70"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72" name="文本框 71"/>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
        <p:nvSpPr>
          <p:cNvPr id="71" name="椭圆 70"/>
          <p:cNvSpPr/>
          <p:nvPr/>
        </p:nvSpPr>
        <p:spPr bwMode="auto">
          <a:xfrm>
            <a:off x="1545179" y="2623021"/>
            <a:ext cx="1912370" cy="1912370"/>
          </a:xfrm>
          <a:prstGeom prst="ellipse">
            <a:avLst/>
          </a:prstGeom>
          <a:blipFill>
            <a:blip r:embed="rId3" cstate="print"/>
            <a:stretch>
              <a:fillRect/>
            </a:stretch>
          </a:blip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799824" y="1700808"/>
            <a:ext cx="2009054" cy="2009056"/>
            <a:chOff x="3481448" y="2338049"/>
            <a:chExt cx="2181104" cy="2181104"/>
          </a:xfrm>
        </p:grpSpPr>
        <p:grpSp>
          <p:nvGrpSpPr>
            <p:cNvPr id="30" name="组合 29"/>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sp>
            <p:nvSpPr>
              <p:cNvPr id="33" name="椭圆 3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grpSp>
        <p:sp>
          <p:nvSpPr>
            <p:cNvPr id="31" name="TextBox 41"/>
            <p:cNvSpPr txBox="1"/>
            <p:nvPr/>
          </p:nvSpPr>
          <p:spPr>
            <a:xfrm>
              <a:off x="3859415" y="3125467"/>
              <a:ext cx="1376910" cy="545821"/>
            </a:xfrm>
            <a:prstGeom prst="rect">
              <a:avLst/>
            </a:prstGeom>
            <a:noFill/>
          </p:spPr>
          <p:txBody>
            <a:bodyPr wrap="none" rtlCol="0">
              <a:spAutoFit/>
            </a:bodyPr>
            <a:lstStyle/>
            <a:p>
              <a:pPr defTabSz="1218565" fontAlgn="auto">
                <a:spcBef>
                  <a:spcPts val="0"/>
                </a:spcBef>
                <a:spcAft>
                  <a:spcPts val="0"/>
                </a:spcAft>
                <a:defRPr/>
              </a:pPr>
              <a:r>
                <a:rPr lang="zh-CN" altLang="en-US" sz="2665" kern="0" dirty="0">
                  <a:solidFill>
                    <a:schemeClr val="tx1">
                      <a:lumMod val="65000"/>
                      <a:lumOff val="35000"/>
                    </a:schemeClr>
                  </a:solidFill>
                  <a:latin typeface="+mn-lt"/>
                  <a:ea typeface="+mn-ea"/>
                  <a:cs typeface="+mn-ea"/>
                  <a:sym typeface="+mn-lt"/>
                </a:rPr>
                <a:t>方案</a:t>
              </a:r>
              <a:r>
                <a:rPr lang="en-US" altLang="zh-CN" sz="2665" kern="0" dirty="0">
                  <a:solidFill>
                    <a:schemeClr val="tx1">
                      <a:lumMod val="65000"/>
                      <a:lumOff val="35000"/>
                    </a:schemeClr>
                  </a:solidFill>
                  <a:latin typeface="+mn-lt"/>
                  <a:ea typeface="+mn-ea"/>
                  <a:cs typeface="+mn-ea"/>
                  <a:sym typeface="+mn-lt"/>
                </a:rPr>
                <a:t>01</a:t>
              </a:r>
              <a:endParaRPr lang="zh-CN" altLang="en-US" sz="2665" kern="0" dirty="0">
                <a:solidFill>
                  <a:schemeClr val="tx1">
                    <a:lumMod val="65000"/>
                    <a:lumOff val="35000"/>
                  </a:schemeClr>
                </a:solidFill>
                <a:latin typeface="+mn-lt"/>
                <a:ea typeface="+mn-ea"/>
                <a:cs typeface="+mn-ea"/>
                <a:sym typeface="+mn-lt"/>
              </a:endParaRPr>
            </a:p>
          </p:txBody>
        </p:sp>
      </p:grpSp>
      <p:sp>
        <p:nvSpPr>
          <p:cNvPr id="59" name="矩形 58"/>
          <p:cNvSpPr/>
          <p:nvPr/>
        </p:nvSpPr>
        <p:spPr>
          <a:xfrm>
            <a:off x="759549" y="4024190"/>
            <a:ext cx="2089612" cy="1938978"/>
          </a:xfrm>
          <a:prstGeom prst="rect">
            <a:avLst/>
          </a:prstGeom>
          <a:noFill/>
          <a:ln>
            <a:noFill/>
          </a:ln>
        </p:spPr>
        <p:txBody>
          <a:bodyPr wrap="square" lIns="91428" tIns="45713" rIns="91428" bIns="45713">
            <a:spAutoFit/>
          </a:bodyPr>
          <a:lstStyle/>
          <a:p>
            <a:pPr algn="just" defTabSz="1218565" fontAlgn="auto">
              <a:lnSpc>
                <a:spcPct val="150000"/>
              </a:lnSpc>
              <a:spcBef>
                <a:spcPts val="0"/>
              </a:spcBef>
              <a:spcAft>
                <a:spcPts val="0"/>
              </a:spcAft>
              <a:defRPr/>
            </a:pPr>
            <a:r>
              <a:rPr lang="zh-CN" altLang="en-US" sz="1600" kern="0" dirty="0">
                <a:solidFill>
                  <a:schemeClr val="tx1">
                    <a:lumMod val="75000"/>
                    <a:lumOff val="25000"/>
                  </a:schemeClr>
                </a:solidFill>
                <a:latin typeface="+mn-lt"/>
                <a:ea typeface="+mn-ea"/>
                <a:cs typeface="+mn-ea"/>
                <a:sym typeface="+mn-lt"/>
              </a:rPr>
              <a:t>请在这里输入您的文字；请在这里输入您的文字；请在这里输入您的文字；请在这里输入您的文字。</a:t>
            </a:r>
          </a:p>
        </p:txBody>
      </p:sp>
      <p:grpSp>
        <p:nvGrpSpPr>
          <p:cNvPr id="60" name="组合 59"/>
          <p:cNvGrpSpPr/>
          <p:nvPr/>
        </p:nvGrpSpPr>
        <p:grpSpPr>
          <a:xfrm>
            <a:off x="2938117" y="2449259"/>
            <a:ext cx="631688" cy="636784"/>
            <a:chOff x="3041651" y="3326606"/>
            <a:chExt cx="631825" cy="636588"/>
          </a:xfrm>
        </p:grpSpPr>
        <p:sp>
          <p:nvSpPr>
            <p:cNvPr id="61" name="Oval 9"/>
            <p:cNvSpPr>
              <a:spLocks noChangeArrowheads="1"/>
            </p:cNvSpPr>
            <p:nvPr/>
          </p:nvSpPr>
          <p:spPr bwMode="auto">
            <a:xfrm>
              <a:off x="3041651" y="3326606"/>
              <a:ext cx="631825" cy="636588"/>
            </a:xfrm>
            <a:prstGeom prst="ellipse">
              <a:avLst/>
            </a:prstGeom>
            <a:solidFill>
              <a:srgbClr val="005A7F"/>
            </a:solidFill>
            <a:ln>
              <a:solidFill>
                <a:srgbClr val="FFFFFF"/>
              </a:solid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sp>
          <p:nvSpPr>
            <p:cNvPr id="6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sp>
          <p:nvSpPr>
            <p:cNvPr id="6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grpSp>
      <p:grpSp>
        <p:nvGrpSpPr>
          <p:cNvPr id="64" name="组合 63"/>
          <p:cNvGrpSpPr/>
          <p:nvPr/>
        </p:nvGrpSpPr>
        <p:grpSpPr>
          <a:xfrm>
            <a:off x="3783997" y="1700808"/>
            <a:ext cx="2009056" cy="2009056"/>
            <a:chOff x="3481448" y="2338049"/>
            <a:chExt cx="2181104" cy="2181104"/>
          </a:xfrm>
        </p:grpSpPr>
        <p:grpSp>
          <p:nvGrpSpPr>
            <p:cNvPr id="65" name="组合 64"/>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sp>
            <p:nvSpPr>
              <p:cNvPr id="68" name="椭圆 6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grpSp>
        <p:sp>
          <p:nvSpPr>
            <p:cNvPr id="66" name="TextBox 51"/>
            <p:cNvSpPr txBox="1"/>
            <p:nvPr/>
          </p:nvSpPr>
          <p:spPr>
            <a:xfrm>
              <a:off x="3837372" y="3125467"/>
              <a:ext cx="1376908" cy="545821"/>
            </a:xfrm>
            <a:prstGeom prst="rect">
              <a:avLst/>
            </a:prstGeom>
            <a:noFill/>
          </p:spPr>
          <p:txBody>
            <a:bodyPr wrap="none" rtlCol="0">
              <a:spAutoFit/>
            </a:bodyPr>
            <a:lstStyle/>
            <a:p>
              <a:pPr defTabSz="1218565" fontAlgn="auto">
                <a:spcBef>
                  <a:spcPts val="0"/>
                </a:spcBef>
                <a:spcAft>
                  <a:spcPts val="0"/>
                </a:spcAft>
                <a:defRPr/>
              </a:pPr>
              <a:r>
                <a:rPr lang="zh-CN" altLang="en-US" sz="2665" kern="0" dirty="0">
                  <a:solidFill>
                    <a:schemeClr val="tx1">
                      <a:lumMod val="65000"/>
                      <a:lumOff val="35000"/>
                    </a:schemeClr>
                  </a:solidFill>
                  <a:latin typeface="+mn-lt"/>
                  <a:ea typeface="+mn-ea"/>
                  <a:cs typeface="+mn-ea"/>
                  <a:sym typeface="+mn-lt"/>
                </a:rPr>
                <a:t>方案</a:t>
              </a:r>
              <a:r>
                <a:rPr lang="en-US" altLang="zh-CN" sz="2665" kern="0" dirty="0">
                  <a:solidFill>
                    <a:schemeClr val="tx1">
                      <a:lumMod val="65000"/>
                      <a:lumOff val="35000"/>
                    </a:schemeClr>
                  </a:solidFill>
                  <a:latin typeface="+mn-lt"/>
                  <a:ea typeface="+mn-ea"/>
                  <a:cs typeface="+mn-ea"/>
                  <a:sym typeface="+mn-lt"/>
                </a:rPr>
                <a:t>02</a:t>
              </a:r>
              <a:endParaRPr lang="zh-CN" altLang="en-US" sz="2665" kern="0" dirty="0">
                <a:solidFill>
                  <a:schemeClr val="tx1">
                    <a:lumMod val="65000"/>
                    <a:lumOff val="35000"/>
                  </a:schemeClr>
                </a:solidFill>
                <a:latin typeface="+mn-lt"/>
                <a:ea typeface="+mn-ea"/>
                <a:cs typeface="+mn-ea"/>
                <a:sym typeface="+mn-lt"/>
              </a:endParaRPr>
            </a:p>
          </p:txBody>
        </p:sp>
      </p:grpSp>
      <p:sp>
        <p:nvSpPr>
          <p:cNvPr id="69" name="矩形 68"/>
          <p:cNvSpPr/>
          <p:nvPr/>
        </p:nvSpPr>
        <p:spPr>
          <a:xfrm>
            <a:off x="3703441" y="4024190"/>
            <a:ext cx="2089612" cy="1938978"/>
          </a:xfrm>
          <a:prstGeom prst="rect">
            <a:avLst/>
          </a:prstGeom>
          <a:noFill/>
          <a:ln>
            <a:noFill/>
          </a:ln>
        </p:spPr>
        <p:txBody>
          <a:bodyPr wrap="square" lIns="91428" tIns="45713" rIns="91428" bIns="45713">
            <a:spAutoFit/>
          </a:bodyPr>
          <a:lstStyle/>
          <a:p>
            <a:pPr algn="just" defTabSz="1218565" fontAlgn="auto">
              <a:lnSpc>
                <a:spcPct val="150000"/>
              </a:lnSpc>
              <a:spcBef>
                <a:spcPts val="0"/>
              </a:spcBef>
              <a:spcAft>
                <a:spcPts val="0"/>
              </a:spcAft>
              <a:defRPr/>
            </a:pPr>
            <a:r>
              <a:rPr lang="zh-CN" altLang="en-US" sz="1600" kern="0" dirty="0">
                <a:solidFill>
                  <a:schemeClr val="tx1">
                    <a:lumMod val="75000"/>
                    <a:lumOff val="25000"/>
                  </a:schemeClr>
                </a:solidFill>
                <a:latin typeface="+mn-ea"/>
                <a:ea typeface="+mn-ea"/>
                <a:cs typeface="+mn-ea"/>
                <a:sym typeface="+mn-lt"/>
              </a:rPr>
              <a:t>请在这里输入您的文字；请在这里输入您的文字；请在这里输入您的文字；请在这里输入您的文字。</a:t>
            </a:r>
          </a:p>
        </p:txBody>
      </p:sp>
      <p:grpSp>
        <p:nvGrpSpPr>
          <p:cNvPr id="70" name="组合 69"/>
          <p:cNvGrpSpPr/>
          <p:nvPr/>
        </p:nvGrpSpPr>
        <p:grpSpPr>
          <a:xfrm>
            <a:off x="5918383" y="2449259"/>
            <a:ext cx="631688" cy="636784"/>
            <a:chOff x="3041651" y="3326606"/>
            <a:chExt cx="631825" cy="636588"/>
          </a:xfrm>
        </p:grpSpPr>
        <p:sp>
          <p:nvSpPr>
            <p:cNvPr id="71" name="Oval 9"/>
            <p:cNvSpPr>
              <a:spLocks noChangeArrowheads="1"/>
            </p:cNvSpPr>
            <p:nvPr/>
          </p:nvSpPr>
          <p:spPr bwMode="auto">
            <a:xfrm>
              <a:off x="3041651" y="3326606"/>
              <a:ext cx="631825" cy="636588"/>
            </a:xfrm>
            <a:prstGeom prst="ellipse">
              <a:avLst/>
            </a:prstGeom>
            <a:solidFill>
              <a:srgbClr val="005A7F"/>
            </a:solidFill>
            <a:ln>
              <a:solidFill>
                <a:srgbClr val="FFFFFF"/>
              </a:solid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sp>
          <p:nvSpPr>
            <p:cNvPr id="7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sp>
          <p:nvSpPr>
            <p:cNvPr id="7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grpSp>
      <p:grpSp>
        <p:nvGrpSpPr>
          <p:cNvPr id="74" name="组合 73"/>
          <p:cNvGrpSpPr/>
          <p:nvPr/>
        </p:nvGrpSpPr>
        <p:grpSpPr>
          <a:xfrm>
            <a:off x="6707453" y="1700808"/>
            <a:ext cx="2009056" cy="2009056"/>
            <a:chOff x="3481448" y="2338049"/>
            <a:chExt cx="2181104" cy="2181104"/>
          </a:xfrm>
        </p:grpSpPr>
        <p:grpSp>
          <p:nvGrpSpPr>
            <p:cNvPr id="75" name="组合 74"/>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sp>
            <p:nvSpPr>
              <p:cNvPr id="78" name="椭圆 7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grpSp>
        <p:sp>
          <p:nvSpPr>
            <p:cNvPr id="76" name="TextBox 61"/>
            <p:cNvSpPr txBox="1"/>
            <p:nvPr/>
          </p:nvSpPr>
          <p:spPr>
            <a:xfrm>
              <a:off x="3836211" y="3125467"/>
              <a:ext cx="1376908" cy="545821"/>
            </a:xfrm>
            <a:prstGeom prst="rect">
              <a:avLst/>
            </a:prstGeom>
            <a:noFill/>
          </p:spPr>
          <p:txBody>
            <a:bodyPr wrap="none" rtlCol="0">
              <a:spAutoFit/>
            </a:bodyPr>
            <a:lstStyle/>
            <a:p>
              <a:pPr defTabSz="1218565" fontAlgn="auto">
                <a:spcBef>
                  <a:spcPts val="0"/>
                </a:spcBef>
                <a:spcAft>
                  <a:spcPts val="0"/>
                </a:spcAft>
                <a:defRPr/>
              </a:pPr>
              <a:r>
                <a:rPr lang="zh-CN" altLang="en-US" sz="2665" kern="0" dirty="0">
                  <a:solidFill>
                    <a:schemeClr val="tx1">
                      <a:lumMod val="65000"/>
                      <a:lumOff val="35000"/>
                    </a:schemeClr>
                  </a:solidFill>
                  <a:latin typeface="+mn-lt"/>
                  <a:ea typeface="+mn-ea"/>
                  <a:cs typeface="+mn-ea"/>
                  <a:sym typeface="+mn-lt"/>
                </a:rPr>
                <a:t>方案</a:t>
              </a:r>
              <a:r>
                <a:rPr lang="en-US" altLang="zh-CN" sz="2665" kern="0" dirty="0">
                  <a:solidFill>
                    <a:schemeClr val="tx1">
                      <a:lumMod val="65000"/>
                      <a:lumOff val="35000"/>
                    </a:schemeClr>
                  </a:solidFill>
                  <a:latin typeface="+mn-lt"/>
                  <a:ea typeface="+mn-ea"/>
                  <a:cs typeface="+mn-ea"/>
                  <a:sym typeface="+mn-lt"/>
                </a:rPr>
                <a:t>03</a:t>
              </a:r>
              <a:endParaRPr lang="zh-CN" altLang="en-US" sz="2665" kern="0" dirty="0">
                <a:solidFill>
                  <a:schemeClr val="tx1">
                    <a:lumMod val="65000"/>
                    <a:lumOff val="35000"/>
                  </a:schemeClr>
                </a:solidFill>
                <a:latin typeface="+mn-lt"/>
                <a:ea typeface="+mn-ea"/>
                <a:cs typeface="+mn-ea"/>
                <a:sym typeface="+mn-lt"/>
              </a:endParaRPr>
            </a:p>
          </p:txBody>
        </p:sp>
      </p:grpSp>
      <p:sp>
        <p:nvSpPr>
          <p:cNvPr id="79" name="矩形 78"/>
          <p:cNvSpPr/>
          <p:nvPr/>
        </p:nvSpPr>
        <p:spPr>
          <a:xfrm>
            <a:off x="6605853" y="4024190"/>
            <a:ext cx="2089612" cy="1938978"/>
          </a:xfrm>
          <a:prstGeom prst="rect">
            <a:avLst/>
          </a:prstGeom>
          <a:noFill/>
          <a:ln>
            <a:noFill/>
          </a:ln>
        </p:spPr>
        <p:txBody>
          <a:bodyPr wrap="square" lIns="91428" tIns="45713" rIns="91428" bIns="45713">
            <a:spAutoFit/>
          </a:bodyPr>
          <a:lstStyle/>
          <a:p>
            <a:pPr algn="just" defTabSz="1218565" fontAlgn="auto">
              <a:lnSpc>
                <a:spcPct val="150000"/>
              </a:lnSpc>
              <a:spcBef>
                <a:spcPts val="0"/>
              </a:spcBef>
              <a:spcAft>
                <a:spcPts val="0"/>
              </a:spcAft>
              <a:defRPr/>
            </a:pPr>
            <a:r>
              <a:rPr lang="zh-CN" altLang="en-US" sz="1600" kern="0" dirty="0">
                <a:solidFill>
                  <a:schemeClr val="tx1">
                    <a:lumMod val="75000"/>
                    <a:lumOff val="25000"/>
                  </a:schemeClr>
                </a:solidFill>
                <a:latin typeface="+mn-lt"/>
                <a:ea typeface="+mn-ea"/>
                <a:cs typeface="+mn-ea"/>
                <a:sym typeface="+mn-lt"/>
              </a:rPr>
              <a:t>请在这里输入您的文字；请在这里输入您的文字；请在这里输入您的文字；请在这里输入您的文字。</a:t>
            </a:r>
          </a:p>
        </p:txBody>
      </p:sp>
      <p:grpSp>
        <p:nvGrpSpPr>
          <p:cNvPr id="80" name="组合 79"/>
          <p:cNvGrpSpPr/>
          <p:nvPr/>
        </p:nvGrpSpPr>
        <p:grpSpPr>
          <a:xfrm>
            <a:off x="8803251" y="2449259"/>
            <a:ext cx="631688" cy="636784"/>
            <a:chOff x="3041651" y="3326606"/>
            <a:chExt cx="631825" cy="636588"/>
          </a:xfrm>
        </p:grpSpPr>
        <p:sp>
          <p:nvSpPr>
            <p:cNvPr id="81" name="Oval 9"/>
            <p:cNvSpPr>
              <a:spLocks noChangeArrowheads="1"/>
            </p:cNvSpPr>
            <p:nvPr/>
          </p:nvSpPr>
          <p:spPr bwMode="auto">
            <a:xfrm>
              <a:off x="3041651" y="3326606"/>
              <a:ext cx="631825" cy="636588"/>
            </a:xfrm>
            <a:prstGeom prst="ellipse">
              <a:avLst/>
            </a:prstGeom>
            <a:solidFill>
              <a:srgbClr val="005A7F"/>
            </a:solidFill>
            <a:ln>
              <a:solidFill>
                <a:srgbClr val="FFFFFF"/>
              </a:solid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sp>
          <p:nvSpPr>
            <p:cNvPr id="8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sp>
          <p:nvSpPr>
            <p:cNvPr id="8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121920" tIns="60960" rIns="121920" bIns="60960" numCol="1" anchor="t" anchorCtr="0" compatLnSpc="1"/>
            <a:lstStyle/>
            <a:p>
              <a:pP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grpSp>
      <p:grpSp>
        <p:nvGrpSpPr>
          <p:cNvPr id="84" name="组合 83"/>
          <p:cNvGrpSpPr/>
          <p:nvPr/>
        </p:nvGrpSpPr>
        <p:grpSpPr>
          <a:xfrm>
            <a:off x="9472114" y="1700808"/>
            <a:ext cx="2009056" cy="2009056"/>
            <a:chOff x="3481448" y="2338049"/>
            <a:chExt cx="2181104" cy="2181104"/>
          </a:xfrm>
        </p:grpSpPr>
        <p:grpSp>
          <p:nvGrpSpPr>
            <p:cNvPr id="85" name="组合 84"/>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sp>
            <p:nvSpPr>
              <p:cNvPr id="88" name="椭圆 8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kern="0">
                  <a:solidFill>
                    <a:schemeClr val="tx1">
                      <a:lumMod val="65000"/>
                      <a:lumOff val="35000"/>
                    </a:schemeClr>
                  </a:solidFill>
                  <a:latin typeface="+mn-lt"/>
                  <a:ea typeface="+mn-ea"/>
                  <a:cs typeface="+mn-ea"/>
                  <a:sym typeface="+mn-lt"/>
                </a:endParaRPr>
              </a:p>
            </p:txBody>
          </p:sp>
        </p:grpSp>
        <p:sp>
          <p:nvSpPr>
            <p:cNvPr id="86" name="TextBox 71"/>
            <p:cNvSpPr txBox="1"/>
            <p:nvPr/>
          </p:nvSpPr>
          <p:spPr>
            <a:xfrm>
              <a:off x="3835051" y="3125467"/>
              <a:ext cx="1376908" cy="545821"/>
            </a:xfrm>
            <a:prstGeom prst="rect">
              <a:avLst/>
            </a:prstGeom>
            <a:noFill/>
          </p:spPr>
          <p:txBody>
            <a:bodyPr wrap="none" rtlCol="0">
              <a:spAutoFit/>
            </a:bodyPr>
            <a:lstStyle/>
            <a:p>
              <a:pPr defTabSz="1218565" fontAlgn="auto">
                <a:spcBef>
                  <a:spcPts val="0"/>
                </a:spcBef>
                <a:spcAft>
                  <a:spcPts val="0"/>
                </a:spcAft>
                <a:defRPr/>
              </a:pPr>
              <a:r>
                <a:rPr lang="zh-CN" altLang="en-US" sz="2665" kern="0" dirty="0">
                  <a:solidFill>
                    <a:schemeClr val="tx1">
                      <a:lumMod val="65000"/>
                      <a:lumOff val="35000"/>
                    </a:schemeClr>
                  </a:solidFill>
                  <a:latin typeface="+mn-lt"/>
                  <a:ea typeface="+mn-ea"/>
                  <a:cs typeface="+mn-ea"/>
                  <a:sym typeface="+mn-lt"/>
                </a:rPr>
                <a:t>方案</a:t>
              </a:r>
              <a:r>
                <a:rPr lang="en-US" altLang="zh-CN" sz="2665" kern="0" dirty="0">
                  <a:solidFill>
                    <a:schemeClr val="tx1">
                      <a:lumMod val="65000"/>
                      <a:lumOff val="35000"/>
                    </a:schemeClr>
                  </a:solidFill>
                  <a:latin typeface="+mn-lt"/>
                  <a:ea typeface="+mn-ea"/>
                  <a:cs typeface="+mn-ea"/>
                  <a:sym typeface="+mn-lt"/>
                </a:rPr>
                <a:t>04</a:t>
              </a:r>
              <a:endParaRPr lang="zh-CN" altLang="en-US" sz="2665" kern="0" dirty="0">
                <a:solidFill>
                  <a:schemeClr val="tx1">
                    <a:lumMod val="65000"/>
                    <a:lumOff val="35000"/>
                  </a:schemeClr>
                </a:solidFill>
                <a:latin typeface="+mn-lt"/>
                <a:ea typeface="+mn-ea"/>
                <a:cs typeface="+mn-ea"/>
                <a:sym typeface="+mn-lt"/>
              </a:endParaRPr>
            </a:p>
          </p:txBody>
        </p:sp>
      </p:grpSp>
      <p:sp>
        <p:nvSpPr>
          <p:cNvPr id="89" name="矩形 88"/>
          <p:cNvSpPr/>
          <p:nvPr/>
        </p:nvSpPr>
        <p:spPr>
          <a:xfrm>
            <a:off x="9525065" y="4024190"/>
            <a:ext cx="2089612" cy="1938978"/>
          </a:xfrm>
          <a:prstGeom prst="rect">
            <a:avLst/>
          </a:prstGeom>
          <a:noFill/>
          <a:ln>
            <a:noFill/>
          </a:ln>
        </p:spPr>
        <p:txBody>
          <a:bodyPr wrap="square" lIns="91428" tIns="45713" rIns="91428" bIns="45713">
            <a:spAutoFit/>
          </a:bodyPr>
          <a:lstStyle/>
          <a:p>
            <a:pPr algn="just" defTabSz="1218565" fontAlgn="auto">
              <a:lnSpc>
                <a:spcPct val="150000"/>
              </a:lnSpc>
              <a:spcBef>
                <a:spcPts val="0"/>
              </a:spcBef>
              <a:spcAft>
                <a:spcPts val="0"/>
              </a:spcAft>
              <a:defRPr/>
            </a:pPr>
            <a:r>
              <a:rPr lang="zh-CN" altLang="en-US" sz="1600" kern="0" dirty="0">
                <a:solidFill>
                  <a:schemeClr val="tx1">
                    <a:lumMod val="75000"/>
                    <a:lumOff val="25000"/>
                  </a:schemeClr>
                </a:solidFill>
                <a:latin typeface="+mn-lt"/>
                <a:ea typeface="+mn-ea"/>
                <a:cs typeface="+mn-ea"/>
                <a:sym typeface="+mn-lt"/>
              </a:rPr>
              <a:t>请在这里输入您的文字；请在这里输入您的文字；请在这里输入您的文字；请在这里输入您的文字。</a:t>
            </a:r>
          </a:p>
        </p:txBody>
      </p:sp>
      <p:sp>
        <p:nvSpPr>
          <p:cNvPr id="40"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41" name="文本框 40"/>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715384" y="1646497"/>
            <a:ext cx="2044719" cy="4312498"/>
            <a:chOff x="1714589" y="1519176"/>
            <a:chExt cx="2044719" cy="4312498"/>
          </a:xfrm>
        </p:grpSpPr>
        <p:sp>
          <p:nvSpPr>
            <p:cNvPr id="56" name="圆角矩形 55"/>
            <p:cNvSpPr/>
            <p:nvPr/>
          </p:nvSpPr>
          <p:spPr>
            <a:xfrm>
              <a:off x="1714589" y="1519176"/>
              <a:ext cx="2044719" cy="4312498"/>
            </a:xfrm>
            <a:prstGeom prst="roundRect">
              <a:avLst/>
            </a:prstGeom>
            <a:gradFill flip="none" rotWithShape="1">
              <a:gsLst>
                <a:gs pos="0">
                  <a:schemeClr val="bg1"/>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椭圆 56"/>
            <p:cNvSpPr/>
            <p:nvPr/>
          </p:nvSpPr>
          <p:spPr>
            <a:xfrm>
              <a:off x="1981705" y="1701002"/>
              <a:ext cx="1510486" cy="1510484"/>
            </a:xfrm>
            <a:prstGeom prst="ellipse">
              <a:avLst/>
            </a:prstGeom>
            <a:solidFill>
              <a:srgbClr val="005A7F"/>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4000" dirty="0">
                <a:cs typeface="+mn-ea"/>
                <a:sym typeface="+mn-lt"/>
              </a:endParaRPr>
            </a:p>
          </p:txBody>
        </p:sp>
        <p:sp>
          <p:nvSpPr>
            <p:cNvPr id="58" name="椭圆 57"/>
            <p:cNvSpPr/>
            <p:nvPr/>
          </p:nvSpPr>
          <p:spPr>
            <a:xfrm>
              <a:off x="2124953" y="1836279"/>
              <a:ext cx="1223990" cy="1223990"/>
            </a:xfrm>
            <a:prstGeom prst="ellipse">
              <a:avLst/>
            </a:prstGeom>
            <a:gradFill flip="none" rotWithShape="1">
              <a:gsLst>
                <a:gs pos="0">
                  <a:schemeClr val="bg1"/>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6" name="椭圆 75"/>
            <p:cNvSpPr/>
            <p:nvPr/>
          </p:nvSpPr>
          <p:spPr>
            <a:xfrm>
              <a:off x="2092871" y="1804197"/>
              <a:ext cx="1288155" cy="1288153"/>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4000" dirty="0">
                <a:solidFill>
                  <a:srgbClr val="0087CF"/>
                </a:solidFill>
                <a:cs typeface="+mn-ea"/>
                <a:sym typeface="+mn-lt"/>
              </a:endParaRPr>
            </a:p>
          </p:txBody>
        </p:sp>
        <p:sp>
          <p:nvSpPr>
            <p:cNvPr id="77" name="文本框 76"/>
            <p:cNvSpPr txBox="1"/>
            <p:nvPr/>
          </p:nvSpPr>
          <p:spPr>
            <a:xfrm>
              <a:off x="2513970" y="5166832"/>
              <a:ext cx="639919" cy="584775"/>
            </a:xfrm>
            <a:prstGeom prst="rect">
              <a:avLst/>
            </a:prstGeom>
            <a:noFill/>
          </p:spPr>
          <p:txBody>
            <a:bodyPr wrap="none" rtlCol="0">
              <a:spAutoFit/>
            </a:bodyPr>
            <a:lstStyle/>
            <a:p>
              <a:r>
                <a:rPr lang="en-US" altLang="zh-CN" sz="3200" dirty="0">
                  <a:solidFill>
                    <a:schemeClr val="bg1">
                      <a:lumMod val="65000"/>
                    </a:schemeClr>
                  </a:solidFill>
                  <a:latin typeface="+mn-lt"/>
                  <a:ea typeface="+mn-ea"/>
                  <a:cs typeface="+mn-ea"/>
                  <a:sym typeface="+mn-lt"/>
                </a:rPr>
                <a:t>01</a:t>
              </a:r>
              <a:endParaRPr lang="zh-CN" altLang="en-US" sz="3200" dirty="0">
                <a:solidFill>
                  <a:schemeClr val="bg1">
                    <a:lumMod val="65000"/>
                  </a:schemeClr>
                </a:solidFill>
                <a:latin typeface="+mn-lt"/>
                <a:ea typeface="+mn-ea"/>
                <a:cs typeface="+mn-ea"/>
                <a:sym typeface="+mn-lt"/>
              </a:endParaRPr>
            </a:p>
          </p:txBody>
        </p:sp>
        <p:grpSp>
          <p:nvGrpSpPr>
            <p:cNvPr id="78" name="组合 77"/>
            <p:cNvGrpSpPr/>
            <p:nvPr/>
          </p:nvGrpSpPr>
          <p:grpSpPr>
            <a:xfrm>
              <a:off x="1905919" y="5207576"/>
              <a:ext cx="1662059" cy="31862"/>
              <a:chOff x="3060700" y="4724400"/>
              <a:chExt cx="5955507" cy="7880"/>
            </a:xfrm>
          </p:grpSpPr>
          <p:cxnSp>
            <p:nvCxnSpPr>
              <p:cNvPr id="82" name="直接连接符 81"/>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3060700" y="4732280"/>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9" name="Rectangle 5"/>
            <p:cNvSpPr/>
            <p:nvPr/>
          </p:nvSpPr>
          <p:spPr bwMode="auto">
            <a:xfrm>
              <a:off x="1879168" y="3840778"/>
              <a:ext cx="1715560" cy="1103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200" dirty="0">
                  <a:solidFill>
                    <a:schemeClr val="tx1">
                      <a:lumMod val="50000"/>
                      <a:lumOff val="50000"/>
                    </a:schemeClr>
                  </a:solidFill>
                  <a:latin typeface="+mn-lt"/>
                  <a:ea typeface="+mn-ea"/>
                  <a:cs typeface="+mn-ea"/>
                  <a:sym typeface="+mn-lt"/>
                </a:rPr>
                <a:t>此处添加详细文本描述，建议与标题相关并符合整体语言风格，语言描述尽量简洁生动</a:t>
              </a:r>
              <a:endParaRPr lang="en-US" altLang="zh-CN" sz="1200" dirty="0">
                <a:solidFill>
                  <a:schemeClr val="tx1">
                    <a:lumMod val="50000"/>
                    <a:lumOff val="50000"/>
                  </a:schemeClr>
                </a:solidFill>
                <a:latin typeface="+mn-lt"/>
                <a:ea typeface="+mn-ea"/>
                <a:cs typeface="+mn-ea"/>
                <a:sym typeface="+mn-lt"/>
              </a:endParaRPr>
            </a:p>
          </p:txBody>
        </p:sp>
        <p:sp>
          <p:nvSpPr>
            <p:cNvPr id="80" name="矩形 79"/>
            <p:cNvSpPr/>
            <p:nvPr/>
          </p:nvSpPr>
          <p:spPr>
            <a:xfrm>
              <a:off x="2131654" y="3377168"/>
              <a:ext cx="1210589" cy="400110"/>
            </a:xfrm>
            <a:prstGeom prst="rect">
              <a:avLst/>
            </a:prstGeom>
          </p:spPr>
          <p:txBody>
            <a:bodyPr wrap="none">
              <a:spAutoFit/>
            </a:bodyPr>
            <a:lstStyle/>
            <a:p>
              <a:pPr algn="ctr"/>
              <a:r>
                <a:rPr lang="zh-CN" altLang="en-US" sz="2000" dirty="0">
                  <a:solidFill>
                    <a:srgbClr val="005A7F"/>
                  </a:solidFill>
                  <a:latin typeface="+mn-lt"/>
                  <a:ea typeface="+mn-ea"/>
                  <a:cs typeface="+mn-ea"/>
                  <a:sym typeface="+mn-lt"/>
                </a:rPr>
                <a:t>创新思路</a:t>
              </a:r>
            </a:p>
          </p:txBody>
        </p:sp>
        <p:sp>
          <p:nvSpPr>
            <p:cNvPr id="81" name="KSO_Shape"/>
            <p:cNvSpPr/>
            <p:nvPr/>
          </p:nvSpPr>
          <p:spPr bwMode="auto">
            <a:xfrm>
              <a:off x="2467428" y="2153178"/>
              <a:ext cx="539040" cy="503106"/>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accent1"/>
            </a:solidFill>
            <a:ln>
              <a:noFill/>
            </a:ln>
            <a:effectLst>
              <a:innerShdw blurRad="63500" dist="50800" dir="13500000">
                <a:prstClr val="black">
                  <a:alpha val="50000"/>
                </a:prstClr>
              </a:inn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grpSp>
      <p:grpSp>
        <p:nvGrpSpPr>
          <p:cNvPr id="84" name="组合 83"/>
          <p:cNvGrpSpPr/>
          <p:nvPr/>
        </p:nvGrpSpPr>
        <p:grpSpPr>
          <a:xfrm>
            <a:off x="3999862" y="1646497"/>
            <a:ext cx="2044719" cy="4312498"/>
            <a:chOff x="3999067" y="1519176"/>
            <a:chExt cx="2044719" cy="4312498"/>
          </a:xfrm>
        </p:grpSpPr>
        <p:sp>
          <p:nvSpPr>
            <p:cNvPr id="85" name="圆角矩形 84"/>
            <p:cNvSpPr/>
            <p:nvPr/>
          </p:nvSpPr>
          <p:spPr>
            <a:xfrm>
              <a:off x="3999067" y="1519176"/>
              <a:ext cx="2044719" cy="4312498"/>
            </a:xfrm>
            <a:prstGeom prst="roundRect">
              <a:avLst/>
            </a:prstGeom>
            <a:gradFill flip="none" rotWithShape="1">
              <a:gsLst>
                <a:gs pos="0">
                  <a:schemeClr val="bg1"/>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椭圆 85"/>
            <p:cNvSpPr/>
            <p:nvPr/>
          </p:nvSpPr>
          <p:spPr>
            <a:xfrm>
              <a:off x="4266183" y="1701002"/>
              <a:ext cx="1510486" cy="1510484"/>
            </a:xfrm>
            <a:prstGeom prst="ellipse">
              <a:avLst/>
            </a:prstGeom>
            <a:solidFill>
              <a:srgbClr val="005A7F"/>
            </a:solidFill>
            <a:ln w="14288" cap="flat">
              <a:noFill/>
              <a:prstDash val="solid"/>
              <a:miter lim="800000"/>
            </a:ln>
            <a:effectLst>
              <a:innerShdw blurRad="88900" dist="88900" dir="13500000">
                <a:prstClr val="black">
                  <a:alpha val="50000"/>
                </a:prstClr>
              </a:innerShdw>
            </a:effectLst>
          </p:spPr>
          <p:txBody>
            <a:bodyPr vert="horz" wrap="square" lIns="91440" tIns="45720" rIns="91440" bIns="45720" numCol="1" anchor="t" anchorCtr="0" compatLnSpc="1"/>
            <a:lstStyle/>
            <a:p>
              <a:endParaRPr lang="zh-CN" altLang="en-US" dirty="0">
                <a:solidFill>
                  <a:schemeClr val="tx1"/>
                </a:solidFill>
                <a:latin typeface="+mn-lt"/>
                <a:ea typeface="+mn-ea"/>
                <a:cs typeface="+mn-ea"/>
                <a:sym typeface="+mn-lt"/>
              </a:endParaRPr>
            </a:p>
          </p:txBody>
        </p:sp>
        <p:sp>
          <p:nvSpPr>
            <p:cNvPr id="87" name="椭圆 86"/>
            <p:cNvSpPr/>
            <p:nvPr/>
          </p:nvSpPr>
          <p:spPr>
            <a:xfrm>
              <a:off x="4409431" y="1836279"/>
              <a:ext cx="1223990" cy="1223990"/>
            </a:xfrm>
            <a:prstGeom prst="ellipse">
              <a:avLst/>
            </a:prstGeom>
            <a:gradFill flip="none" rotWithShape="1">
              <a:gsLst>
                <a:gs pos="0">
                  <a:schemeClr val="bg1"/>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8" name="椭圆 87"/>
            <p:cNvSpPr/>
            <p:nvPr/>
          </p:nvSpPr>
          <p:spPr>
            <a:xfrm>
              <a:off x="4377349" y="1804197"/>
              <a:ext cx="1288155" cy="1288153"/>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4000" dirty="0">
                <a:solidFill>
                  <a:srgbClr val="0087CF"/>
                </a:solidFill>
                <a:cs typeface="+mn-ea"/>
                <a:sym typeface="+mn-lt"/>
              </a:endParaRPr>
            </a:p>
          </p:txBody>
        </p:sp>
        <p:sp>
          <p:nvSpPr>
            <p:cNvPr id="89" name="文本框 88"/>
            <p:cNvSpPr txBox="1"/>
            <p:nvPr/>
          </p:nvSpPr>
          <p:spPr>
            <a:xfrm>
              <a:off x="4759976" y="5185494"/>
              <a:ext cx="639919" cy="584775"/>
            </a:xfrm>
            <a:prstGeom prst="rect">
              <a:avLst/>
            </a:prstGeom>
            <a:noFill/>
          </p:spPr>
          <p:txBody>
            <a:bodyPr wrap="none" rtlCol="0">
              <a:spAutoFit/>
            </a:bodyPr>
            <a:lstStyle/>
            <a:p>
              <a:r>
                <a:rPr lang="en-US" altLang="zh-CN" sz="3200" dirty="0">
                  <a:solidFill>
                    <a:schemeClr val="bg1">
                      <a:lumMod val="65000"/>
                    </a:schemeClr>
                  </a:solidFill>
                  <a:latin typeface="+mn-lt"/>
                  <a:ea typeface="+mn-ea"/>
                  <a:cs typeface="+mn-ea"/>
                  <a:sym typeface="+mn-lt"/>
                </a:rPr>
                <a:t>02</a:t>
              </a:r>
              <a:endParaRPr lang="zh-CN" altLang="en-US" sz="3200" dirty="0">
                <a:solidFill>
                  <a:schemeClr val="bg1">
                    <a:lumMod val="65000"/>
                  </a:schemeClr>
                </a:solidFill>
                <a:latin typeface="+mn-lt"/>
                <a:ea typeface="+mn-ea"/>
                <a:cs typeface="+mn-ea"/>
                <a:sym typeface="+mn-lt"/>
              </a:endParaRPr>
            </a:p>
          </p:txBody>
        </p:sp>
        <p:grpSp>
          <p:nvGrpSpPr>
            <p:cNvPr id="90" name="组合 89"/>
            <p:cNvGrpSpPr/>
            <p:nvPr/>
          </p:nvGrpSpPr>
          <p:grpSpPr>
            <a:xfrm>
              <a:off x="4190397" y="5207576"/>
              <a:ext cx="1662059" cy="31862"/>
              <a:chOff x="3060700" y="4724400"/>
              <a:chExt cx="5955507" cy="7880"/>
            </a:xfrm>
          </p:grpSpPr>
          <p:cxnSp>
            <p:nvCxnSpPr>
              <p:cNvPr id="94" name="直接连接符 93"/>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3060700" y="4732280"/>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1" name="矩形 90"/>
            <p:cNvSpPr/>
            <p:nvPr/>
          </p:nvSpPr>
          <p:spPr>
            <a:xfrm>
              <a:off x="4416132" y="3377168"/>
              <a:ext cx="1210589" cy="400110"/>
            </a:xfrm>
            <a:prstGeom prst="rect">
              <a:avLst/>
            </a:prstGeom>
          </p:spPr>
          <p:txBody>
            <a:bodyPr wrap="none">
              <a:spAutoFit/>
            </a:bodyPr>
            <a:lstStyle/>
            <a:p>
              <a:pPr algn="ctr"/>
              <a:r>
                <a:rPr lang="zh-CN" altLang="en-US" sz="2000" dirty="0">
                  <a:solidFill>
                    <a:srgbClr val="005A7F"/>
                  </a:solidFill>
                  <a:latin typeface="+mn-lt"/>
                  <a:ea typeface="+mn-ea"/>
                  <a:cs typeface="+mn-ea"/>
                  <a:sym typeface="+mn-lt"/>
                </a:rPr>
                <a:t>加强沟通</a:t>
              </a:r>
            </a:p>
          </p:txBody>
        </p:sp>
        <p:sp>
          <p:nvSpPr>
            <p:cNvPr id="92" name="KSO_Shape"/>
            <p:cNvSpPr/>
            <p:nvPr/>
          </p:nvSpPr>
          <p:spPr bwMode="auto">
            <a:xfrm>
              <a:off x="4721680" y="2131928"/>
              <a:ext cx="599492" cy="559526"/>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rgbClr val="3494BA"/>
            </a:solidFill>
            <a:ln>
              <a:noFill/>
            </a:ln>
            <a:effectLst>
              <a:innerShdw blurRad="63500" dist="50800" dir="13500000">
                <a:prstClr val="black">
                  <a:alpha val="50000"/>
                </a:prstClr>
              </a:inn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93" name="Rectangle 5"/>
            <p:cNvSpPr/>
            <p:nvPr/>
          </p:nvSpPr>
          <p:spPr bwMode="auto">
            <a:xfrm>
              <a:off x="4163646" y="3840778"/>
              <a:ext cx="1715560" cy="1103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200" dirty="0">
                  <a:solidFill>
                    <a:schemeClr val="tx1">
                      <a:lumMod val="50000"/>
                      <a:lumOff val="50000"/>
                    </a:schemeClr>
                  </a:solidFill>
                  <a:latin typeface="+mn-lt"/>
                  <a:ea typeface="+mn-ea"/>
                  <a:cs typeface="+mn-ea"/>
                  <a:sym typeface="+mn-lt"/>
                </a:rPr>
                <a:t>此处添加详细文本描述，建议与标题相关并符合整体语言风格，语言描述尽量简洁生动</a:t>
              </a:r>
              <a:endParaRPr lang="en-US" altLang="zh-CN" sz="1200" dirty="0">
                <a:solidFill>
                  <a:schemeClr val="tx1">
                    <a:lumMod val="50000"/>
                    <a:lumOff val="50000"/>
                  </a:schemeClr>
                </a:solidFill>
                <a:latin typeface="+mn-lt"/>
                <a:ea typeface="+mn-ea"/>
                <a:cs typeface="+mn-ea"/>
                <a:sym typeface="+mn-lt"/>
              </a:endParaRPr>
            </a:p>
          </p:txBody>
        </p:sp>
      </p:grpSp>
      <p:grpSp>
        <p:nvGrpSpPr>
          <p:cNvPr id="96" name="组合 95"/>
          <p:cNvGrpSpPr/>
          <p:nvPr/>
        </p:nvGrpSpPr>
        <p:grpSpPr>
          <a:xfrm>
            <a:off x="6284340" y="1646497"/>
            <a:ext cx="2044719" cy="4312498"/>
            <a:chOff x="6283545" y="1519176"/>
            <a:chExt cx="2044719" cy="4312498"/>
          </a:xfrm>
        </p:grpSpPr>
        <p:sp>
          <p:nvSpPr>
            <p:cNvPr id="97" name="圆角矩形 96"/>
            <p:cNvSpPr/>
            <p:nvPr/>
          </p:nvSpPr>
          <p:spPr>
            <a:xfrm>
              <a:off x="6283545" y="1519176"/>
              <a:ext cx="2044719" cy="4312498"/>
            </a:xfrm>
            <a:prstGeom prst="roundRect">
              <a:avLst/>
            </a:prstGeom>
            <a:gradFill flip="none" rotWithShape="1">
              <a:gsLst>
                <a:gs pos="0">
                  <a:schemeClr val="bg1"/>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8" name="椭圆 97"/>
            <p:cNvSpPr/>
            <p:nvPr/>
          </p:nvSpPr>
          <p:spPr>
            <a:xfrm>
              <a:off x="6550661" y="1701002"/>
              <a:ext cx="1510486" cy="1510484"/>
            </a:xfrm>
            <a:prstGeom prst="ellipse">
              <a:avLst/>
            </a:prstGeom>
            <a:solidFill>
              <a:srgbClr val="005A7F"/>
            </a:solidFill>
            <a:ln w="14288" cap="flat">
              <a:noFill/>
              <a:prstDash val="solid"/>
              <a:miter lim="800000"/>
            </a:ln>
            <a:effectLst>
              <a:innerShdw blurRad="88900" dist="88900" dir="13500000">
                <a:prstClr val="black">
                  <a:alpha val="50000"/>
                </a:prstClr>
              </a:innerShdw>
            </a:effectLst>
          </p:spPr>
          <p:txBody>
            <a:bodyPr vert="horz" wrap="square" lIns="91440" tIns="45720" rIns="91440" bIns="45720" numCol="1" anchor="t" anchorCtr="0" compatLnSpc="1"/>
            <a:lstStyle/>
            <a:p>
              <a:endParaRPr lang="zh-CN" altLang="en-US" dirty="0">
                <a:solidFill>
                  <a:schemeClr val="tx1"/>
                </a:solidFill>
                <a:latin typeface="+mn-lt"/>
                <a:ea typeface="+mn-ea"/>
                <a:cs typeface="+mn-ea"/>
                <a:sym typeface="+mn-lt"/>
              </a:endParaRPr>
            </a:p>
          </p:txBody>
        </p:sp>
        <p:sp>
          <p:nvSpPr>
            <p:cNvPr id="99" name="椭圆 98"/>
            <p:cNvSpPr/>
            <p:nvPr/>
          </p:nvSpPr>
          <p:spPr>
            <a:xfrm>
              <a:off x="6693909" y="1836279"/>
              <a:ext cx="1223990" cy="1223990"/>
            </a:xfrm>
            <a:prstGeom prst="ellipse">
              <a:avLst/>
            </a:prstGeom>
            <a:gradFill flip="none" rotWithShape="1">
              <a:gsLst>
                <a:gs pos="0">
                  <a:schemeClr val="bg1"/>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0" name="椭圆 99"/>
            <p:cNvSpPr/>
            <p:nvPr/>
          </p:nvSpPr>
          <p:spPr>
            <a:xfrm>
              <a:off x="6661827" y="1804197"/>
              <a:ext cx="1288155" cy="1288153"/>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4000" dirty="0">
                <a:solidFill>
                  <a:srgbClr val="0087CF"/>
                </a:solidFill>
                <a:cs typeface="+mn-ea"/>
                <a:sym typeface="+mn-lt"/>
              </a:endParaRPr>
            </a:p>
          </p:txBody>
        </p:sp>
        <p:sp>
          <p:nvSpPr>
            <p:cNvPr id="101" name="文本框 100"/>
            <p:cNvSpPr txBox="1"/>
            <p:nvPr/>
          </p:nvSpPr>
          <p:spPr>
            <a:xfrm>
              <a:off x="7038042" y="5185494"/>
              <a:ext cx="639919" cy="584775"/>
            </a:xfrm>
            <a:prstGeom prst="rect">
              <a:avLst/>
            </a:prstGeom>
            <a:noFill/>
          </p:spPr>
          <p:txBody>
            <a:bodyPr wrap="none" rtlCol="0">
              <a:spAutoFit/>
            </a:bodyPr>
            <a:lstStyle/>
            <a:p>
              <a:r>
                <a:rPr lang="en-US" altLang="zh-CN" sz="3200" dirty="0">
                  <a:solidFill>
                    <a:schemeClr val="bg1">
                      <a:lumMod val="65000"/>
                    </a:schemeClr>
                  </a:solidFill>
                  <a:latin typeface="+mn-lt"/>
                  <a:ea typeface="+mn-ea"/>
                  <a:cs typeface="+mn-ea"/>
                  <a:sym typeface="+mn-lt"/>
                </a:rPr>
                <a:t>03</a:t>
              </a:r>
              <a:endParaRPr lang="zh-CN" altLang="en-US" sz="3200" dirty="0">
                <a:solidFill>
                  <a:schemeClr val="bg1">
                    <a:lumMod val="65000"/>
                  </a:schemeClr>
                </a:solidFill>
                <a:latin typeface="+mn-lt"/>
                <a:ea typeface="+mn-ea"/>
                <a:cs typeface="+mn-ea"/>
                <a:sym typeface="+mn-lt"/>
              </a:endParaRPr>
            </a:p>
          </p:txBody>
        </p:sp>
        <p:grpSp>
          <p:nvGrpSpPr>
            <p:cNvPr id="102" name="组合 101"/>
            <p:cNvGrpSpPr/>
            <p:nvPr/>
          </p:nvGrpSpPr>
          <p:grpSpPr>
            <a:xfrm>
              <a:off x="6474875" y="5207576"/>
              <a:ext cx="1662059" cy="31862"/>
              <a:chOff x="3060700" y="4724400"/>
              <a:chExt cx="5955507" cy="7880"/>
            </a:xfrm>
          </p:grpSpPr>
          <p:cxnSp>
            <p:nvCxnSpPr>
              <p:cNvPr id="106" name="直接连接符 105"/>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3060700" y="4732280"/>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3" name="矩形 102"/>
            <p:cNvSpPr/>
            <p:nvPr/>
          </p:nvSpPr>
          <p:spPr>
            <a:xfrm>
              <a:off x="6700610" y="3364468"/>
              <a:ext cx="1210589" cy="400110"/>
            </a:xfrm>
            <a:prstGeom prst="rect">
              <a:avLst/>
            </a:prstGeom>
          </p:spPr>
          <p:txBody>
            <a:bodyPr wrap="none">
              <a:spAutoFit/>
            </a:bodyPr>
            <a:lstStyle/>
            <a:p>
              <a:pPr algn="ctr"/>
              <a:r>
                <a:rPr lang="zh-CN" altLang="en-US" sz="2000" dirty="0">
                  <a:solidFill>
                    <a:srgbClr val="005A7F"/>
                  </a:solidFill>
                  <a:latin typeface="+mn-lt"/>
                  <a:ea typeface="+mn-ea"/>
                  <a:cs typeface="+mn-ea"/>
                  <a:sym typeface="+mn-lt"/>
                </a:rPr>
                <a:t>强化管理</a:t>
              </a:r>
            </a:p>
          </p:txBody>
        </p:sp>
        <p:sp>
          <p:nvSpPr>
            <p:cNvPr id="104" name="KSO_Shape"/>
            <p:cNvSpPr/>
            <p:nvPr/>
          </p:nvSpPr>
          <p:spPr bwMode="auto">
            <a:xfrm>
              <a:off x="7036018" y="2207477"/>
              <a:ext cx="539772" cy="408428"/>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rgbClr val="276F8B"/>
            </a:solidFill>
            <a:ln>
              <a:noFill/>
            </a:ln>
            <a:effectLst>
              <a:innerShdw blurRad="63500" dist="50800" dir="13500000">
                <a:prstClr val="black">
                  <a:alpha val="50000"/>
                </a:prstClr>
              </a:inn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105" name="Rectangle 5"/>
            <p:cNvSpPr/>
            <p:nvPr/>
          </p:nvSpPr>
          <p:spPr bwMode="auto">
            <a:xfrm>
              <a:off x="6448124" y="3868330"/>
              <a:ext cx="1715560" cy="1103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200" dirty="0">
                  <a:solidFill>
                    <a:schemeClr val="tx1">
                      <a:lumMod val="50000"/>
                      <a:lumOff val="50000"/>
                    </a:schemeClr>
                  </a:solidFill>
                  <a:latin typeface="+mn-lt"/>
                  <a:ea typeface="+mn-ea"/>
                  <a:cs typeface="+mn-ea"/>
                  <a:sym typeface="+mn-lt"/>
                </a:rPr>
                <a:t>此处添加详细文本描述，建议与标题相关并符合整体语言风格，语言描述尽量简洁生动</a:t>
              </a:r>
              <a:endParaRPr lang="en-US" altLang="zh-CN" sz="1200" dirty="0">
                <a:solidFill>
                  <a:schemeClr val="tx1">
                    <a:lumMod val="50000"/>
                    <a:lumOff val="50000"/>
                  </a:schemeClr>
                </a:solidFill>
                <a:latin typeface="+mn-lt"/>
                <a:ea typeface="+mn-ea"/>
                <a:cs typeface="+mn-ea"/>
                <a:sym typeface="+mn-lt"/>
              </a:endParaRPr>
            </a:p>
          </p:txBody>
        </p:sp>
      </p:grpSp>
      <p:grpSp>
        <p:nvGrpSpPr>
          <p:cNvPr id="108" name="组合 107"/>
          <p:cNvGrpSpPr/>
          <p:nvPr/>
        </p:nvGrpSpPr>
        <p:grpSpPr>
          <a:xfrm>
            <a:off x="8568818" y="1646497"/>
            <a:ext cx="2044719" cy="4312498"/>
            <a:chOff x="8568023" y="1519176"/>
            <a:chExt cx="2044719" cy="4312498"/>
          </a:xfrm>
        </p:grpSpPr>
        <p:sp>
          <p:nvSpPr>
            <p:cNvPr id="109" name="圆角矩形 108"/>
            <p:cNvSpPr/>
            <p:nvPr/>
          </p:nvSpPr>
          <p:spPr>
            <a:xfrm>
              <a:off x="8568023" y="1519176"/>
              <a:ext cx="2044719" cy="4312498"/>
            </a:xfrm>
            <a:prstGeom prst="roundRect">
              <a:avLst/>
            </a:prstGeom>
            <a:gradFill flip="none" rotWithShape="1">
              <a:gsLst>
                <a:gs pos="0">
                  <a:schemeClr val="bg1"/>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0" name="椭圆 109"/>
            <p:cNvSpPr/>
            <p:nvPr/>
          </p:nvSpPr>
          <p:spPr>
            <a:xfrm>
              <a:off x="8835139" y="1701002"/>
              <a:ext cx="1510486" cy="1510484"/>
            </a:xfrm>
            <a:prstGeom prst="ellipse">
              <a:avLst/>
            </a:prstGeom>
            <a:solidFill>
              <a:srgbClr val="005A7F"/>
            </a:solidFill>
            <a:ln w="14288" cap="flat">
              <a:noFill/>
              <a:prstDash val="solid"/>
              <a:miter lim="800000"/>
            </a:ln>
            <a:effectLst>
              <a:innerShdw blurRad="88900" dist="63500" dir="13500000">
                <a:prstClr val="black">
                  <a:alpha val="50000"/>
                </a:prstClr>
              </a:innerShdw>
            </a:effectLst>
          </p:spPr>
          <p:txBody>
            <a:bodyPr vert="horz" wrap="square" lIns="91440" tIns="45720" rIns="91440" bIns="45720" numCol="1" anchor="t" anchorCtr="0" compatLnSpc="1"/>
            <a:lstStyle/>
            <a:p>
              <a:endParaRPr lang="zh-CN" altLang="en-US" dirty="0">
                <a:solidFill>
                  <a:schemeClr val="tx1"/>
                </a:solidFill>
                <a:latin typeface="+mn-lt"/>
                <a:ea typeface="+mn-ea"/>
                <a:cs typeface="+mn-ea"/>
                <a:sym typeface="+mn-lt"/>
              </a:endParaRPr>
            </a:p>
          </p:txBody>
        </p:sp>
        <p:sp>
          <p:nvSpPr>
            <p:cNvPr id="111" name="椭圆 110"/>
            <p:cNvSpPr/>
            <p:nvPr/>
          </p:nvSpPr>
          <p:spPr>
            <a:xfrm>
              <a:off x="8978387" y="1836279"/>
              <a:ext cx="1223990" cy="1223990"/>
            </a:xfrm>
            <a:prstGeom prst="ellipse">
              <a:avLst/>
            </a:prstGeom>
            <a:gradFill flip="none" rotWithShape="1">
              <a:gsLst>
                <a:gs pos="0">
                  <a:schemeClr val="bg1"/>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2" name="椭圆 111"/>
            <p:cNvSpPr/>
            <p:nvPr/>
          </p:nvSpPr>
          <p:spPr>
            <a:xfrm>
              <a:off x="8946305" y="1804197"/>
              <a:ext cx="1288155" cy="1288153"/>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4000" dirty="0">
                <a:solidFill>
                  <a:srgbClr val="0087CF"/>
                </a:solidFill>
                <a:cs typeface="+mn-ea"/>
                <a:sym typeface="+mn-lt"/>
              </a:endParaRPr>
            </a:p>
          </p:txBody>
        </p:sp>
        <p:sp>
          <p:nvSpPr>
            <p:cNvPr id="113" name="文本框 112"/>
            <p:cNvSpPr txBox="1"/>
            <p:nvPr/>
          </p:nvSpPr>
          <p:spPr>
            <a:xfrm>
              <a:off x="9330535" y="5185494"/>
              <a:ext cx="639919" cy="584775"/>
            </a:xfrm>
            <a:prstGeom prst="rect">
              <a:avLst/>
            </a:prstGeom>
            <a:noFill/>
          </p:spPr>
          <p:txBody>
            <a:bodyPr wrap="none" rtlCol="0">
              <a:spAutoFit/>
            </a:bodyPr>
            <a:lstStyle/>
            <a:p>
              <a:r>
                <a:rPr lang="en-US" altLang="zh-CN" sz="3200" dirty="0">
                  <a:solidFill>
                    <a:schemeClr val="bg1">
                      <a:lumMod val="65000"/>
                    </a:schemeClr>
                  </a:solidFill>
                  <a:latin typeface="+mn-lt"/>
                  <a:ea typeface="+mn-ea"/>
                  <a:cs typeface="+mn-ea"/>
                  <a:sym typeface="+mn-lt"/>
                </a:rPr>
                <a:t>04</a:t>
              </a:r>
              <a:endParaRPr lang="zh-CN" altLang="en-US" sz="3200" dirty="0">
                <a:solidFill>
                  <a:schemeClr val="bg1">
                    <a:lumMod val="65000"/>
                  </a:schemeClr>
                </a:solidFill>
                <a:latin typeface="+mn-lt"/>
                <a:ea typeface="+mn-ea"/>
                <a:cs typeface="+mn-ea"/>
                <a:sym typeface="+mn-lt"/>
              </a:endParaRPr>
            </a:p>
          </p:txBody>
        </p:sp>
        <p:grpSp>
          <p:nvGrpSpPr>
            <p:cNvPr id="114" name="组合 113"/>
            <p:cNvGrpSpPr/>
            <p:nvPr/>
          </p:nvGrpSpPr>
          <p:grpSpPr>
            <a:xfrm>
              <a:off x="8759353" y="5186696"/>
              <a:ext cx="1662059" cy="31862"/>
              <a:chOff x="3060700" y="4724400"/>
              <a:chExt cx="5955507" cy="7880"/>
            </a:xfrm>
          </p:grpSpPr>
          <p:cxnSp>
            <p:nvCxnSpPr>
              <p:cNvPr id="118" name="直接连接符 117"/>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3060700" y="4732280"/>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5" name="矩形 114"/>
            <p:cNvSpPr/>
            <p:nvPr/>
          </p:nvSpPr>
          <p:spPr>
            <a:xfrm>
              <a:off x="8985088" y="3364468"/>
              <a:ext cx="1210589" cy="400110"/>
            </a:xfrm>
            <a:prstGeom prst="rect">
              <a:avLst/>
            </a:prstGeom>
          </p:spPr>
          <p:txBody>
            <a:bodyPr wrap="none">
              <a:spAutoFit/>
            </a:bodyPr>
            <a:lstStyle/>
            <a:p>
              <a:pPr algn="ctr"/>
              <a:r>
                <a:rPr lang="zh-CN" altLang="en-US" sz="2000" dirty="0">
                  <a:solidFill>
                    <a:srgbClr val="005A7F"/>
                  </a:solidFill>
                  <a:latin typeface="+mn-lt"/>
                  <a:ea typeface="+mn-ea"/>
                  <a:cs typeface="+mn-ea"/>
                  <a:sym typeface="+mn-lt"/>
                </a:rPr>
                <a:t>利用资源</a:t>
              </a:r>
            </a:p>
          </p:txBody>
        </p:sp>
        <p:sp>
          <p:nvSpPr>
            <p:cNvPr id="116" name="KSO_Shape"/>
            <p:cNvSpPr/>
            <p:nvPr/>
          </p:nvSpPr>
          <p:spPr bwMode="auto">
            <a:xfrm>
              <a:off x="9258256" y="2172770"/>
              <a:ext cx="664252" cy="463922"/>
            </a:xfrm>
            <a:custGeom>
              <a:avLst/>
              <a:gdLst>
                <a:gd name="T0" fmla="*/ 1391139 w 4254"/>
                <a:gd name="T1" fmla="*/ 144776 h 2969"/>
                <a:gd name="T2" fmla="*/ 1364476 w 4254"/>
                <a:gd name="T3" fmla="*/ 0 h 2969"/>
                <a:gd name="T4" fmla="*/ 501944 w 4254"/>
                <a:gd name="T5" fmla="*/ 622705 h 2969"/>
                <a:gd name="T6" fmla="*/ 0 w 4254"/>
                <a:gd name="T7" fmla="*/ 1256840 h 2969"/>
                <a:gd name="T8" fmla="*/ 717366 w 4254"/>
                <a:gd name="T9" fmla="*/ 622705 h 2969"/>
                <a:gd name="T10" fmla="*/ 1335697 w 4254"/>
                <a:gd name="T11" fmla="*/ 496979 h 2969"/>
                <a:gd name="T12" fmla="*/ 1495252 w 4254"/>
                <a:gd name="T13" fmla="*/ 496979 h 2969"/>
                <a:gd name="T14" fmla="*/ 422378 w 4254"/>
                <a:gd name="T15" fmla="*/ 679853 h 2969"/>
                <a:gd name="T16" fmla="*/ 2116 w 4254"/>
                <a:gd name="T17" fmla="*/ 710756 h 2969"/>
                <a:gd name="T18" fmla="*/ 33435 w 4254"/>
                <a:gd name="T19" fmla="*/ 380566 h 2969"/>
                <a:gd name="T20" fmla="*/ 360587 w 4254"/>
                <a:gd name="T21" fmla="*/ 648951 h 2969"/>
                <a:gd name="T22" fmla="*/ 360587 w 4254"/>
                <a:gd name="T23" fmla="*/ 546084 h 2969"/>
                <a:gd name="T24" fmla="*/ 86761 w 4254"/>
                <a:gd name="T25" fmla="*/ 442794 h 2969"/>
                <a:gd name="T26" fmla="*/ 64330 w 4254"/>
                <a:gd name="T27" fmla="*/ 442794 h 2969"/>
                <a:gd name="T28" fmla="*/ 155747 w 4254"/>
                <a:gd name="T29" fmla="*/ 442794 h 2969"/>
                <a:gd name="T30" fmla="*/ 188335 w 4254"/>
                <a:gd name="T31" fmla="*/ 442794 h 2969"/>
                <a:gd name="T32" fmla="*/ 64330 w 4254"/>
                <a:gd name="T33" fmla="*/ 581643 h 2969"/>
                <a:gd name="T34" fmla="*/ 391483 w 4254"/>
                <a:gd name="T35" fmla="*/ 761131 h 2969"/>
                <a:gd name="T36" fmla="*/ 422378 w 4254"/>
                <a:gd name="T37" fmla="*/ 1091321 h 2969"/>
                <a:gd name="T38" fmla="*/ 2116 w 4254"/>
                <a:gd name="T39" fmla="*/ 1060419 h 2969"/>
                <a:gd name="T40" fmla="*/ 391483 w 4254"/>
                <a:gd name="T41" fmla="*/ 761131 h 2969"/>
                <a:gd name="T42" fmla="*/ 325883 w 4254"/>
                <a:gd name="T43" fmla="*/ 1029093 h 2969"/>
                <a:gd name="T44" fmla="*/ 325883 w 4254"/>
                <a:gd name="T45" fmla="*/ 822936 h 2969"/>
                <a:gd name="T46" fmla="*/ 155323 w 4254"/>
                <a:gd name="T47" fmla="*/ 1029093 h 2969"/>
                <a:gd name="T48" fmla="*/ 86761 w 4254"/>
                <a:gd name="T49" fmla="*/ 822936 h 2969"/>
                <a:gd name="T50" fmla="*/ 224309 w 4254"/>
                <a:gd name="T51" fmla="*/ 1029093 h 2969"/>
                <a:gd name="T52" fmla="*/ 224732 w 4254"/>
                <a:gd name="T53" fmla="*/ 822936 h 2969"/>
                <a:gd name="T54" fmla="*/ 86761 w 4254"/>
                <a:gd name="T55" fmla="*/ 1029093 h 2969"/>
                <a:gd name="T56" fmla="*/ 1288295 w 4254"/>
                <a:gd name="T57" fmla="*/ 761131 h 2969"/>
                <a:gd name="T58" fmla="*/ 1257400 w 4254"/>
                <a:gd name="T59" fmla="*/ 1091321 h 2969"/>
                <a:gd name="T60" fmla="*/ 868033 w 4254"/>
                <a:gd name="T61" fmla="*/ 792034 h 2969"/>
                <a:gd name="T62" fmla="*/ 1159212 w 4254"/>
                <a:gd name="T63" fmla="*/ 822936 h 2969"/>
                <a:gd name="T64" fmla="*/ 1123238 w 4254"/>
                <a:gd name="T65" fmla="*/ 822936 h 2969"/>
                <a:gd name="T66" fmla="*/ 1226505 w 4254"/>
                <a:gd name="T67" fmla="*/ 822936 h 2969"/>
                <a:gd name="T68" fmla="*/ 985267 w 4254"/>
                <a:gd name="T69" fmla="*/ 1029093 h 2969"/>
                <a:gd name="T70" fmla="*/ 1053829 w 4254"/>
                <a:gd name="T71" fmla="*/ 1029093 h 2969"/>
                <a:gd name="T72" fmla="*/ 1053829 w 4254"/>
                <a:gd name="T73" fmla="*/ 1029093 h 2969"/>
                <a:gd name="T74" fmla="*/ 1159212 w 4254"/>
                <a:gd name="T75" fmla="*/ 1029093 h 2969"/>
                <a:gd name="T76" fmla="*/ 930247 w 4254"/>
                <a:gd name="T77" fmla="*/ 1029093 h 2969"/>
                <a:gd name="T78" fmla="*/ 1799551 w 4254"/>
                <a:gd name="T79" fmla="*/ 792034 h 2969"/>
                <a:gd name="T80" fmla="*/ 1410184 w 4254"/>
                <a:gd name="T81" fmla="*/ 1091321 h 2969"/>
                <a:gd name="T82" fmla="*/ 1379289 w 4254"/>
                <a:gd name="T83" fmla="*/ 761131 h 2969"/>
                <a:gd name="T84" fmla="*/ 1737337 w 4254"/>
                <a:gd name="T85" fmla="*/ 1024013 h 2969"/>
                <a:gd name="T86" fmla="*/ 1670467 w 4254"/>
                <a:gd name="T87" fmla="*/ 822936 h 2969"/>
                <a:gd name="T88" fmla="*/ 1737337 w 4254"/>
                <a:gd name="T89" fmla="*/ 926650 h 2969"/>
                <a:gd name="T90" fmla="*/ 1441079 w 4254"/>
                <a:gd name="T91" fmla="*/ 864421 h 2969"/>
                <a:gd name="T92" fmla="*/ 1496099 w 4254"/>
                <a:gd name="T93" fmla="*/ 822936 h 2969"/>
                <a:gd name="T94" fmla="*/ 1634070 w 4254"/>
                <a:gd name="T95" fmla="*/ 1029093 h 2969"/>
                <a:gd name="T96" fmla="*/ 1634070 w 4254"/>
                <a:gd name="T97" fmla="*/ 1029093 h 2969"/>
                <a:gd name="T98" fmla="*/ 1441079 w 4254"/>
                <a:gd name="T99" fmla="*/ 962209 h 2969"/>
                <a:gd name="T100" fmla="*/ 1087687 w 4254"/>
                <a:gd name="T101" fmla="*/ 251876 h 2969"/>
                <a:gd name="T102" fmla="*/ 963259 w 4254"/>
                <a:gd name="T103" fmla="*/ 325111 h 2969"/>
                <a:gd name="T104" fmla="*/ 838408 w 4254"/>
                <a:gd name="T105" fmla="*/ 368713 h 2969"/>
                <a:gd name="T106" fmla="*/ 770692 w 4254"/>
                <a:gd name="T107" fmla="*/ 356013 h 2969"/>
                <a:gd name="T108" fmla="*/ 877768 w 4254"/>
                <a:gd name="T109" fmla="*/ 316221 h 2969"/>
                <a:gd name="T110" fmla="*/ 1001772 w 4254"/>
                <a:gd name="T111" fmla="*/ 248066 h 2969"/>
                <a:gd name="T112" fmla="*/ 1156249 w 4254"/>
                <a:gd name="T113" fmla="*/ 184145 h 2969"/>
                <a:gd name="T114" fmla="*/ 1184605 w 4254"/>
                <a:gd name="T115" fmla="*/ 159592 h 2969"/>
                <a:gd name="T116" fmla="*/ 1325116 w 4254"/>
                <a:gd name="T117" fmla="*/ 97364 h 296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254" h="2969">
                  <a:moveTo>
                    <a:pt x="3533" y="1174"/>
                  </a:moveTo>
                  <a:cubicBezTo>
                    <a:pt x="3237" y="1174"/>
                    <a:pt x="3237" y="1174"/>
                    <a:pt x="3237" y="1174"/>
                  </a:cubicBezTo>
                  <a:cubicBezTo>
                    <a:pt x="3237" y="374"/>
                    <a:pt x="3237" y="374"/>
                    <a:pt x="3237" y="374"/>
                  </a:cubicBezTo>
                  <a:cubicBezTo>
                    <a:pt x="3287" y="342"/>
                    <a:pt x="3287" y="342"/>
                    <a:pt x="3287" y="342"/>
                  </a:cubicBezTo>
                  <a:cubicBezTo>
                    <a:pt x="3348" y="303"/>
                    <a:pt x="3348" y="303"/>
                    <a:pt x="3348" y="303"/>
                  </a:cubicBezTo>
                  <a:cubicBezTo>
                    <a:pt x="3321" y="237"/>
                    <a:pt x="3321" y="237"/>
                    <a:pt x="3321" y="237"/>
                  </a:cubicBezTo>
                  <a:cubicBezTo>
                    <a:pt x="3258" y="82"/>
                    <a:pt x="3258" y="82"/>
                    <a:pt x="3258" y="82"/>
                  </a:cubicBezTo>
                  <a:cubicBezTo>
                    <a:pt x="3224" y="0"/>
                    <a:pt x="3224" y="0"/>
                    <a:pt x="3224" y="0"/>
                  </a:cubicBezTo>
                  <a:cubicBezTo>
                    <a:pt x="3143" y="36"/>
                    <a:pt x="3143" y="36"/>
                    <a:pt x="3143" y="36"/>
                  </a:cubicBezTo>
                  <a:cubicBezTo>
                    <a:pt x="1402" y="807"/>
                    <a:pt x="1402" y="807"/>
                    <a:pt x="1402" y="807"/>
                  </a:cubicBezTo>
                  <a:cubicBezTo>
                    <a:pt x="1186" y="807"/>
                    <a:pt x="1186" y="807"/>
                    <a:pt x="1186" y="807"/>
                  </a:cubicBezTo>
                  <a:cubicBezTo>
                    <a:pt x="1186" y="1471"/>
                    <a:pt x="1186" y="1471"/>
                    <a:pt x="1186" y="1471"/>
                  </a:cubicBezTo>
                  <a:cubicBezTo>
                    <a:pt x="1301" y="1471"/>
                    <a:pt x="1301" y="1471"/>
                    <a:pt x="1301" y="1471"/>
                  </a:cubicBezTo>
                  <a:cubicBezTo>
                    <a:pt x="1301" y="2697"/>
                    <a:pt x="1301" y="2697"/>
                    <a:pt x="1301" y="2697"/>
                  </a:cubicBezTo>
                  <a:cubicBezTo>
                    <a:pt x="0" y="2697"/>
                    <a:pt x="0" y="2697"/>
                    <a:pt x="0" y="2697"/>
                  </a:cubicBezTo>
                  <a:cubicBezTo>
                    <a:pt x="0" y="2969"/>
                    <a:pt x="0" y="2969"/>
                    <a:pt x="0" y="2969"/>
                  </a:cubicBezTo>
                  <a:cubicBezTo>
                    <a:pt x="4254" y="2969"/>
                    <a:pt x="4254" y="2969"/>
                    <a:pt x="4254" y="2969"/>
                  </a:cubicBezTo>
                  <a:cubicBezTo>
                    <a:pt x="4254" y="2697"/>
                    <a:pt x="4254" y="2697"/>
                    <a:pt x="4254" y="2697"/>
                  </a:cubicBezTo>
                  <a:cubicBezTo>
                    <a:pt x="1695" y="2697"/>
                    <a:pt x="1695" y="2697"/>
                    <a:pt x="1695" y="2697"/>
                  </a:cubicBezTo>
                  <a:cubicBezTo>
                    <a:pt x="1695" y="1471"/>
                    <a:pt x="1695" y="1471"/>
                    <a:pt x="1695" y="1471"/>
                  </a:cubicBezTo>
                  <a:cubicBezTo>
                    <a:pt x="1821" y="1471"/>
                    <a:pt x="1821" y="1471"/>
                    <a:pt x="1821" y="1471"/>
                  </a:cubicBezTo>
                  <a:cubicBezTo>
                    <a:pt x="1821" y="1278"/>
                    <a:pt x="1821" y="1278"/>
                    <a:pt x="1821" y="1278"/>
                  </a:cubicBezTo>
                  <a:cubicBezTo>
                    <a:pt x="3156" y="426"/>
                    <a:pt x="3156" y="426"/>
                    <a:pt x="3156" y="426"/>
                  </a:cubicBezTo>
                  <a:cubicBezTo>
                    <a:pt x="3156" y="1174"/>
                    <a:pt x="3156" y="1174"/>
                    <a:pt x="3156" y="1174"/>
                  </a:cubicBezTo>
                  <a:cubicBezTo>
                    <a:pt x="2855" y="1174"/>
                    <a:pt x="2855" y="1174"/>
                    <a:pt x="2855" y="1174"/>
                  </a:cubicBezTo>
                  <a:cubicBezTo>
                    <a:pt x="2855" y="1662"/>
                    <a:pt x="2855" y="1662"/>
                    <a:pt x="2855" y="1662"/>
                  </a:cubicBezTo>
                  <a:cubicBezTo>
                    <a:pt x="3533" y="1662"/>
                    <a:pt x="3533" y="1662"/>
                    <a:pt x="3533" y="1662"/>
                  </a:cubicBezTo>
                  <a:cubicBezTo>
                    <a:pt x="3533" y="1174"/>
                    <a:pt x="3533" y="1174"/>
                    <a:pt x="3533" y="1174"/>
                  </a:cubicBezTo>
                  <a:close/>
                  <a:moveTo>
                    <a:pt x="925" y="899"/>
                  </a:moveTo>
                  <a:cubicBezTo>
                    <a:pt x="998" y="899"/>
                    <a:pt x="998" y="899"/>
                    <a:pt x="998" y="899"/>
                  </a:cubicBezTo>
                  <a:cubicBezTo>
                    <a:pt x="998" y="972"/>
                    <a:pt x="998" y="972"/>
                    <a:pt x="998" y="972"/>
                  </a:cubicBezTo>
                  <a:cubicBezTo>
                    <a:pt x="998" y="1606"/>
                    <a:pt x="998" y="1606"/>
                    <a:pt x="998" y="1606"/>
                  </a:cubicBezTo>
                  <a:cubicBezTo>
                    <a:pt x="998" y="1679"/>
                    <a:pt x="998" y="1679"/>
                    <a:pt x="998" y="1679"/>
                  </a:cubicBezTo>
                  <a:cubicBezTo>
                    <a:pt x="925" y="1679"/>
                    <a:pt x="925" y="1679"/>
                    <a:pt x="925" y="1679"/>
                  </a:cubicBezTo>
                  <a:cubicBezTo>
                    <a:pt x="79" y="1679"/>
                    <a:pt x="79" y="1679"/>
                    <a:pt x="79" y="1679"/>
                  </a:cubicBezTo>
                  <a:cubicBezTo>
                    <a:pt x="5" y="1679"/>
                    <a:pt x="5" y="1679"/>
                    <a:pt x="5" y="1679"/>
                  </a:cubicBezTo>
                  <a:cubicBezTo>
                    <a:pt x="5" y="1606"/>
                    <a:pt x="5" y="1606"/>
                    <a:pt x="5" y="1606"/>
                  </a:cubicBezTo>
                  <a:cubicBezTo>
                    <a:pt x="5" y="972"/>
                    <a:pt x="5" y="972"/>
                    <a:pt x="5" y="972"/>
                  </a:cubicBezTo>
                  <a:cubicBezTo>
                    <a:pt x="5" y="899"/>
                    <a:pt x="5" y="899"/>
                    <a:pt x="5" y="899"/>
                  </a:cubicBezTo>
                  <a:cubicBezTo>
                    <a:pt x="79" y="899"/>
                    <a:pt x="79" y="899"/>
                    <a:pt x="79" y="899"/>
                  </a:cubicBezTo>
                  <a:cubicBezTo>
                    <a:pt x="925" y="899"/>
                    <a:pt x="925" y="899"/>
                    <a:pt x="925" y="899"/>
                  </a:cubicBezTo>
                  <a:close/>
                  <a:moveTo>
                    <a:pt x="693" y="1046"/>
                  </a:moveTo>
                  <a:cubicBezTo>
                    <a:pt x="852" y="1521"/>
                    <a:pt x="852" y="1521"/>
                    <a:pt x="852" y="1521"/>
                  </a:cubicBezTo>
                  <a:cubicBezTo>
                    <a:pt x="852" y="1533"/>
                    <a:pt x="852" y="1533"/>
                    <a:pt x="852" y="1533"/>
                  </a:cubicBezTo>
                  <a:cubicBezTo>
                    <a:pt x="770" y="1533"/>
                    <a:pt x="770" y="1533"/>
                    <a:pt x="770" y="1533"/>
                  </a:cubicBezTo>
                  <a:cubicBezTo>
                    <a:pt x="608" y="1046"/>
                    <a:pt x="608" y="1046"/>
                    <a:pt x="608" y="1046"/>
                  </a:cubicBezTo>
                  <a:cubicBezTo>
                    <a:pt x="693" y="1046"/>
                    <a:pt x="693" y="1046"/>
                    <a:pt x="693" y="1046"/>
                  </a:cubicBezTo>
                  <a:close/>
                  <a:moveTo>
                    <a:pt x="852" y="1290"/>
                  </a:moveTo>
                  <a:cubicBezTo>
                    <a:pt x="770" y="1046"/>
                    <a:pt x="770" y="1046"/>
                    <a:pt x="770" y="1046"/>
                  </a:cubicBezTo>
                  <a:cubicBezTo>
                    <a:pt x="852" y="1046"/>
                    <a:pt x="852" y="1046"/>
                    <a:pt x="852" y="1046"/>
                  </a:cubicBezTo>
                  <a:cubicBezTo>
                    <a:pt x="852" y="1290"/>
                    <a:pt x="852" y="1290"/>
                    <a:pt x="852" y="1290"/>
                  </a:cubicBezTo>
                  <a:close/>
                  <a:moveTo>
                    <a:pt x="205" y="1046"/>
                  </a:moveTo>
                  <a:cubicBezTo>
                    <a:pt x="367" y="1533"/>
                    <a:pt x="367" y="1533"/>
                    <a:pt x="367" y="1533"/>
                  </a:cubicBezTo>
                  <a:cubicBezTo>
                    <a:pt x="281" y="1533"/>
                    <a:pt x="281" y="1533"/>
                    <a:pt x="281" y="1533"/>
                  </a:cubicBezTo>
                  <a:cubicBezTo>
                    <a:pt x="152" y="1143"/>
                    <a:pt x="152" y="1143"/>
                    <a:pt x="152" y="1143"/>
                  </a:cubicBezTo>
                  <a:cubicBezTo>
                    <a:pt x="152" y="1046"/>
                    <a:pt x="152" y="1046"/>
                    <a:pt x="152" y="1046"/>
                  </a:cubicBezTo>
                  <a:cubicBezTo>
                    <a:pt x="205" y="1046"/>
                    <a:pt x="205" y="1046"/>
                    <a:pt x="205" y="1046"/>
                  </a:cubicBezTo>
                  <a:close/>
                  <a:moveTo>
                    <a:pt x="444" y="1533"/>
                  </a:moveTo>
                  <a:cubicBezTo>
                    <a:pt x="282" y="1046"/>
                    <a:pt x="282" y="1046"/>
                    <a:pt x="282" y="1046"/>
                  </a:cubicBezTo>
                  <a:cubicBezTo>
                    <a:pt x="368" y="1046"/>
                    <a:pt x="368" y="1046"/>
                    <a:pt x="368" y="1046"/>
                  </a:cubicBezTo>
                  <a:cubicBezTo>
                    <a:pt x="530" y="1533"/>
                    <a:pt x="530" y="1533"/>
                    <a:pt x="530" y="1533"/>
                  </a:cubicBezTo>
                  <a:cubicBezTo>
                    <a:pt x="444" y="1533"/>
                    <a:pt x="444" y="1533"/>
                    <a:pt x="444" y="1533"/>
                  </a:cubicBezTo>
                  <a:close/>
                  <a:moveTo>
                    <a:pt x="607" y="1533"/>
                  </a:moveTo>
                  <a:cubicBezTo>
                    <a:pt x="445" y="1046"/>
                    <a:pt x="445" y="1046"/>
                    <a:pt x="445" y="1046"/>
                  </a:cubicBezTo>
                  <a:cubicBezTo>
                    <a:pt x="531" y="1046"/>
                    <a:pt x="531" y="1046"/>
                    <a:pt x="531" y="1046"/>
                  </a:cubicBezTo>
                  <a:cubicBezTo>
                    <a:pt x="693" y="1533"/>
                    <a:pt x="693" y="1533"/>
                    <a:pt x="693" y="1533"/>
                  </a:cubicBezTo>
                  <a:cubicBezTo>
                    <a:pt x="607" y="1533"/>
                    <a:pt x="607" y="1533"/>
                    <a:pt x="607" y="1533"/>
                  </a:cubicBezTo>
                  <a:close/>
                  <a:moveTo>
                    <a:pt x="152" y="1374"/>
                  </a:moveTo>
                  <a:cubicBezTo>
                    <a:pt x="205" y="1533"/>
                    <a:pt x="205" y="1533"/>
                    <a:pt x="205" y="1533"/>
                  </a:cubicBezTo>
                  <a:cubicBezTo>
                    <a:pt x="152" y="1533"/>
                    <a:pt x="152" y="1533"/>
                    <a:pt x="152" y="1533"/>
                  </a:cubicBezTo>
                  <a:cubicBezTo>
                    <a:pt x="152" y="1374"/>
                    <a:pt x="152" y="1374"/>
                    <a:pt x="152" y="1374"/>
                  </a:cubicBezTo>
                  <a:close/>
                  <a:moveTo>
                    <a:pt x="925" y="1798"/>
                  </a:moveTo>
                  <a:cubicBezTo>
                    <a:pt x="998" y="1798"/>
                    <a:pt x="998" y="1798"/>
                    <a:pt x="998" y="1798"/>
                  </a:cubicBezTo>
                  <a:cubicBezTo>
                    <a:pt x="998" y="1871"/>
                    <a:pt x="998" y="1871"/>
                    <a:pt x="998" y="1871"/>
                  </a:cubicBezTo>
                  <a:cubicBezTo>
                    <a:pt x="998" y="2505"/>
                    <a:pt x="998" y="2505"/>
                    <a:pt x="998" y="2505"/>
                  </a:cubicBezTo>
                  <a:cubicBezTo>
                    <a:pt x="998" y="2578"/>
                    <a:pt x="998" y="2578"/>
                    <a:pt x="998" y="2578"/>
                  </a:cubicBezTo>
                  <a:cubicBezTo>
                    <a:pt x="925" y="2578"/>
                    <a:pt x="925" y="2578"/>
                    <a:pt x="925" y="2578"/>
                  </a:cubicBezTo>
                  <a:cubicBezTo>
                    <a:pt x="79" y="2578"/>
                    <a:pt x="79" y="2578"/>
                    <a:pt x="79" y="2578"/>
                  </a:cubicBezTo>
                  <a:cubicBezTo>
                    <a:pt x="5" y="2578"/>
                    <a:pt x="5" y="2578"/>
                    <a:pt x="5" y="2578"/>
                  </a:cubicBezTo>
                  <a:cubicBezTo>
                    <a:pt x="5" y="2505"/>
                    <a:pt x="5" y="2505"/>
                    <a:pt x="5" y="2505"/>
                  </a:cubicBezTo>
                  <a:cubicBezTo>
                    <a:pt x="5" y="1871"/>
                    <a:pt x="5" y="1871"/>
                    <a:pt x="5" y="1871"/>
                  </a:cubicBezTo>
                  <a:cubicBezTo>
                    <a:pt x="5" y="1798"/>
                    <a:pt x="5" y="1798"/>
                    <a:pt x="5" y="1798"/>
                  </a:cubicBezTo>
                  <a:cubicBezTo>
                    <a:pt x="79" y="1798"/>
                    <a:pt x="79" y="1798"/>
                    <a:pt x="79" y="1798"/>
                  </a:cubicBezTo>
                  <a:cubicBezTo>
                    <a:pt x="925" y="1798"/>
                    <a:pt x="925" y="1798"/>
                    <a:pt x="925" y="1798"/>
                  </a:cubicBezTo>
                  <a:close/>
                  <a:moveTo>
                    <a:pt x="693" y="1944"/>
                  </a:moveTo>
                  <a:cubicBezTo>
                    <a:pt x="852" y="2419"/>
                    <a:pt x="852" y="2419"/>
                    <a:pt x="852" y="2419"/>
                  </a:cubicBezTo>
                  <a:cubicBezTo>
                    <a:pt x="852" y="2431"/>
                    <a:pt x="852" y="2431"/>
                    <a:pt x="852" y="2431"/>
                  </a:cubicBezTo>
                  <a:cubicBezTo>
                    <a:pt x="770" y="2431"/>
                    <a:pt x="770" y="2431"/>
                    <a:pt x="770" y="2431"/>
                  </a:cubicBezTo>
                  <a:cubicBezTo>
                    <a:pt x="608" y="1944"/>
                    <a:pt x="608" y="1944"/>
                    <a:pt x="608" y="1944"/>
                  </a:cubicBezTo>
                  <a:cubicBezTo>
                    <a:pt x="693" y="1944"/>
                    <a:pt x="693" y="1944"/>
                    <a:pt x="693" y="1944"/>
                  </a:cubicBezTo>
                  <a:close/>
                  <a:moveTo>
                    <a:pt x="852" y="2189"/>
                  </a:moveTo>
                  <a:cubicBezTo>
                    <a:pt x="770" y="1944"/>
                    <a:pt x="770" y="1944"/>
                    <a:pt x="770" y="1944"/>
                  </a:cubicBezTo>
                  <a:cubicBezTo>
                    <a:pt x="852" y="1944"/>
                    <a:pt x="852" y="1944"/>
                    <a:pt x="852" y="1944"/>
                  </a:cubicBezTo>
                  <a:cubicBezTo>
                    <a:pt x="852" y="2189"/>
                    <a:pt x="852" y="2189"/>
                    <a:pt x="852" y="2189"/>
                  </a:cubicBezTo>
                  <a:close/>
                  <a:moveTo>
                    <a:pt x="205" y="1944"/>
                  </a:moveTo>
                  <a:cubicBezTo>
                    <a:pt x="367" y="2431"/>
                    <a:pt x="367" y="2431"/>
                    <a:pt x="367" y="2431"/>
                  </a:cubicBezTo>
                  <a:cubicBezTo>
                    <a:pt x="281" y="2431"/>
                    <a:pt x="281" y="2431"/>
                    <a:pt x="281" y="2431"/>
                  </a:cubicBezTo>
                  <a:cubicBezTo>
                    <a:pt x="152" y="2042"/>
                    <a:pt x="152" y="2042"/>
                    <a:pt x="152" y="2042"/>
                  </a:cubicBezTo>
                  <a:cubicBezTo>
                    <a:pt x="152" y="1944"/>
                    <a:pt x="152" y="1944"/>
                    <a:pt x="152" y="1944"/>
                  </a:cubicBezTo>
                  <a:cubicBezTo>
                    <a:pt x="205" y="1944"/>
                    <a:pt x="205" y="1944"/>
                    <a:pt x="205" y="1944"/>
                  </a:cubicBezTo>
                  <a:close/>
                  <a:moveTo>
                    <a:pt x="444" y="2431"/>
                  </a:moveTo>
                  <a:cubicBezTo>
                    <a:pt x="282" y="1944"/>
                    <a:pt x="282" y="1944"/>
                    <a:pt x="282" y="1944"/>
                  </a:cubicBezTo>
                  <a:cubicBezTo>
                    <a:pt x="368" y="1944"/>
                    <a:pt x="368" y="1944"/>
                    <a:pt x="368" y="1944"/>
                  </a:cubicBezTo>
                  <a:cubicBezTo>
                    <a:pt x="530" y="2431"/>
                    <a:pt x="530" y="2431"/>
                    <a:pt x="530" y="2431"/>
                  </a:cubicBezTo>
                  <a:cubicBezTo>
                    <a:pt x="444" y="2431"/>
                    <a:pt x="444" y="2431"/>
                    <a:pt x="444" y="2431"/>
                  </a:cubicBezTo>
                  <a:close/>
                  <a:moveTo>
                    <a:pt x="607" y="2431"/>
                  </a:moveTo>
                  <a:cubicBezTo>
                    <a:pt x="445" y="1944"/>
                    <a:pt x="445" y="1944"/>
                    <a:pt x="445" y="1944"/>
                  </a:cubicBezTo>
                  <a:cubicBezTo>
                    <a:pt x="531" y="1944"/>
                    <a:pt x="531" y="1944"/>
                    <a:pt x="531" y="1944"/>
                  </a:cubicBezTo>
                  <a:cubicBezTo>
                    <a:pt x="693" y="2431"/>
                    <a:pt x="693" y="2431"/>
                    <a:pt x="693" y="2431"/>
                  </a:cubicBezTo>
                  <a:cubicBezTo>
                    <a:pt x="607" y="2431"/>
                    <a:pt x="607" y="2431"/>
                    <a:pt x="607" y="2431"/>
                  </a:cubicBezTo>
                  <a:close/>
                  <a:moveTo>
                    <a:pt x="152" y="2273"/>
                  </a:moveTo>
                  <a:cubicBezTo>
                    <a:pt x="205" y="2431"/>
                    <a:pt x="205" y="2431"/>
                    <a:pt x="205" y="2431"/>
                  </a:cubicBezTo>
                  <a:cubicBezTo>
                    <a:pt x="152" y="2431"/>
                    <a:pt x="152" y="2431"/>
                    <a:pt x="152" y="2431"/>
                  </a:cubicBezTo>
                  <a:cubicBezTo>
                    <a:pt x="152" y="2273"/>
                    <a:pt x="152" y="2273"/>
                    <a:pt x="152" y="2273"/>
                  </a:cubicBezTo>
                  <a:close/>
                  <a:moveTo>
                    <a:pt x="2971" y="1798"/>
                  </a:moveTo>
                  <a:cubicBezTo>
                    <a:pt x="3044" y="1798"/>
                    <a:pt x="3044" y="1798"/>
                    <a:pt x="3044" y="1798"/>
                  </a:cubicBezTo>
                  <a:cubicBezTo>
                    <a:pt x="3044" y="1871"/>
                    <a:pt x="3044" y="1871"/>
                    <a:pt x="3044" y="1871"/>
                  </a:cubicBezTo>
                  <a:cubicBezTo>
                    <a:pt x="3044" y="2505"/>
                    <a:pt x="3044" y="2505"/>
                    <a:pt x="3044" y="2505"/>
                  </a:cubicBezTo>
                  <a:cubicBezTo>
                    <a:pt x="3044" y="2578"/>
                    <a:pt x="3044" y="2578"/>
                    <a:pt x="3044" y="2578"/>
                  </a:cubicBezTo>
                  <a:cubicBezTo>
                    <a:pt x="2971" y="2578"/>
                    <a:pt x="2971" y="2578"/>
                    <a:pt x="2971" y="2578"/>
                  </a:cubicBezTo>
                  <a:cubicBezTo>
                    <a:pt x="2124" y="2578"/>
                    <a:pt x="2124" y="2578"/>
                    <a:pt x="2124" y="2578"/>
                  </a:cubicBezTo>
                  <a:cubicBezTo>
                    <a:pt x="2051" y="2578"/>
                    <a:pt x="2051" y="2578"/>
                    <a:pt x="2051" y="2578"/>
                  </a:cubicBezTo>
                  <a:cubicBezTo>
                    <a:pt x="2051" y="2505"/>
                    <a:pt x="2051" y="2505"/>
                    <a:pt x="2051" y="2505"/>
                  </a:cubicBezTo>
                  <a:cubicBezTo>
                    <a:pt x="2051" y="1871"/>
                    <a:pt x="2051" y="1871"/>
                    <a:pt x="2051" y="1871"/>
                  </a:cubicBezTo>
                  <a:cubicBezTo>
                    <a:pt x="2051" y="1798"/>
                    <a:pt x="2051" y="1798"/>
                    <a:pt x="2051" y="1798"/>
                  </a:cubicBezTo>
                  <a:cubicBezTo>
                    <a:pt x="2124" y="1798"/>
                    <a:pt x="2124" y="1798"/>
                    <a:pt x="2124" y="1798"/>
                  </a:cubicBezTo>
                  <a:cubicBezTo>
                    <a:pt x="2971" y="1798"/>
                    <a:pt x="2971" y="1798"/>
                    <a:pt x="2971" y="1798"/>
                  </a:cubicBezTo>
                  <a:close/>
                  <a:moveTo>
                    <a:pt x="2739" y="1944"/>
                  </a:moveTo>
                  <a:cubicBezTo>
                    <a:pt x="2898" y="2419"/>
                    <a:pt x="2898" y="2419"/>
                    <a:pt x="2898" y="2419"/>
                  </a:cubicBezTo>
                  <a:cubicBezTo>
                    <a:pt x="2898" y="2431"/>
                    <a:pt x="2898" y="2431"/>
                    <a:pt x="2898" y="2431"/>
                  </a:cubicBezTo>
                  <a:cubicBezTo>
                    <a:pt x="2816" y="2431"/>
                    <a:pt x="2816" y="2431"/>
                    <a:pt x="2816" y="2431"/>
                  </a:cubicBezTo>
                  <a:cubicBezTo>
                    <a:pt x="2654" y="1944"/>
                    <a:pt x="2654" y="1944"/>
                    <a:pt x="2654" y="1944"/>
                  </a:cubicBezTo>
                  <a:cubicBezTo>
                    <a:pt x="2739" y="1944"/>
                    <a:pt x="2739" y="1944"/>
                    <a:pt x="2739" y="1944"/>
                  </a:cubicBezTo>
                  <a:close/>
                  <a:moveTo>
                    <a:pt x="2898" y="2189"/>
                  </a:moveTo>
                  <a:cubicBezTo>
                    <a:pt x="2816" y="1944"/>
                    <a:pt x="2816" y="1944"/>
                    <a:pt x="2816" y="1944"/>
                  </a:cubicBezTo>
                  <a:cubicBezTo>
                    <a:pt x="2898" y="1944"/>
                    <a:pt x="2898" y="1944"/>
                    <a:pt x="2898" y="1944"/>
                  </a:cubicBezTo>
                  <a:cubicBezTo>
                    <a:pt x="2898" y="2189"/>
                    <a:pt x="2898" y="2189"/>
                    <a:pt x="2898" y="2189"/>
                  </a:cubicBezTo>
                  <a:close/>
                  <a:moveTo>
                    <a:pt x="2251" y="1944"/>
                  </a:moveTo>
                  <a:cubicBezTo>
                    <a:pt x="2414" y="2431"/>
                    <a:pt x="2414" y="2431"/>
                    <a:pt x="2414" y="2431"/>
                  </a:cubicBezTo>
                  <a:cubicBezTo>
                    <a:pt x="2328" y="2431"/>
                    <a:pt x="2328" y="2431"/>
                    <a:pt x="2328" y="2431"/>
                  </a:cubicBezTo>
                  <a:cubicBezTo>
                    <a:pt x="2198" y="2042"/>
                    <a:pt x="2198" y="2042"/>
                    <a:pt x="2198" y="2042"/>
                  </a:cubicBezTo>
                  <a:cubicBezTo>
                    <a:pt x="2198" y="1944"/>
                    <a:pt x="2198" y="1944"/>
                    <a:pt x="2198" y="1944"/>
                  </a:cubicBezTo>
                  <a:cubicBezTo>
                    <a:pt x="2251" y="1944"/>
                    <a:pt x="2251" y="1944"/>
                    <a:pt x="2251" y="1944"/>
                  </a:cubicBezTo>
                  <a:close/>
                  <a:moveTo>
                    <a:pt x="2490" y="2431"/>
                  </a:moveTo>
                  <a:cubicBezTo>
                    <a:pt x="2328" y="1944"/>
                    <a:pt x="2328" y="1944"/>
                    <a:pt x="2328" y="1944"/>
                  </a:cubicBezTo>
                  <a:cubicBezTo>
                    <a:pt x="2414" y="1944"/>
                    <a:pt x="2414" y="1944"/>
                    <a:pt x="2414" y="1944"/>
                  </a:cubicBezTo>
                  <a:cubicBezTo>
                    <a:pt x="2576" y="2431"/>
                    <a:pt x="2576" y="2431"/>
                    <a:pt x="2576" y="2431"/>
                  </a:cubicBezTo>
                  <a:cubicBezTo>
                    <a:pt x="2490" y="2431"/>
                    <a:pt x="2490" y="2431"/>
                    <a:pt x="2490" y="2431"/>
                  </a:cubicBezTo>
                  <a:close/>
                  <a:moveTo>
                    <a:pt x="2653" y="2431"/>
                  </a:moveTo>
                  <a:cubicBezTo>
                    <a:pt x="2491" y="1944"/>
                    <a:pt x="2491" y="1944"/>
                    <a:pt x="2491" y="1944"/>
                  </a:cubicBezTo>
                  <a:cubicBezTo>
                    <a:pt x="2577" y="1944"/>
                    <a:pt x="2577" y="1944"/>
                    <a:pt x="2577" y="1944"/>
                  </a:cubicBezTo>
                  <a:cubicBezTo>
                    <a:pt x="2739" y="2431"/>
                    <a:pt x="2739" y="2431"/>
                    <a:pt x="2739" y="2431"/>
                  </a:cubicBezTo>
                  <a:cubicBezTo>
                    <a:pt x="2653" y="2431"/>
                    <a:pt x="2653" y="2431"/>
                    <a:pt x="2653" y="2431"/>
                  </a:cubicBezTo>
                  <a:close/>
                  <a:moveTo>
                    <a:pt x="2198" y="2273"/>
                  </a:moveTo>
                  <a:cubicBezTo>
                    <a:pt x="2251" y="2431"/>
                    <a:pt x="2251" y="2431"/>
                    <a:pt x="2251" y="2431"/>
                  </a:cubicBezTo>
                  <a:cubicBezTo>
                    <a:pt x="2198" y="2431"/>
                    <a:pt x="2198" y="2431"/>
                    <a:pt x="2198" y="2431"/>
                  </a:cubicBezTo>
                  <a:cubicBezTo>
                    <a:pt x="2198" y="2273"/>
                    <a:pt x="2198" y="2273"/>
                    <a:pt x="2198" y="2273"/>
                  </a:cubicBezTo>
                  <a:close/>
                  <a:moveTo>
                    <a:pt x="4179" y="1798"/>
                  </a:moveTo>
                  <a:cubicBezTo>
                    <a:pt x="4252" y="1798"/>
                    <a:pt x="4252" y="1798"/>
                    <a:pt x="4252" y="1798"/>
                  </a:cubicBezTo>
                  <a:cubicBezTo>
                    <a:pt x="4252" y="1871"/>
                    <a:pt x="4252" y="1871"/>
                    <a:pt x="4252" y="1871"/>
                  </a:cubicBezTo>
                  <a:cubicBezTo>
                    <a:pt x="4252" y="2505"/>
                    <a:pt x="4252" y="2505"/>
                    <a:pt x="4252" y="2505"/>
                  </a:cubicBezTo>
                  <a:cubicBezTo>
                    <a:pt x="4252" y="2578"/>
                    <a:pt x="4252" y="2578"/>
                    <a:pt x="4252" y="2578"/>
                  </a:cubicBezTo>
                  <a:cubicBezTo>
                    <a:pt x="4179" y="2578"/>
                    <a:pt x="4179" y="2578"/>
                    <a:pt x="4179" y="2578"/>
                  </a:cubicBezTo>
                  <a:cubicBezTo>
                    <a:pt x="3332" y="2578"/>
                    <a:pt x="3332" y="2578"/>
                    <a:pt x="3332" y="2578"/>
                  </a:cubicBezTo>
                  <a:cubicBezTo>
                    <a:pt x="3259" y="2578"/>
                    <a:pt x="3259" y="2578"/>
                    <a:pt x="3259" y="2578"/>
                  </a:cubicBezTo>
                  <a:cubicBezTo>
                    <a:pt x="3259" y="2505"/>
                    <a:pt x="3259" y="2505"/>
                    <a:pt x="3259" y="2505"/>
                  </a:cubicBezTo>
                  <a:cubicBezTo>
                    <a:pt x="3259" y="1871"/>
                    <a:pt x="3259" y="1871"/>
                    <a:pt x="3259" y="1871"/>
                  </a:cubicBezTo>
                  <a:cubicBezTo>
                    <a:pt x="3259" y="1798"/>
                    <a:pt x="3259" y="1798"/>
                    <a:pt x="3259" y="1798"/>
                  </a:cubicBezTo>
                  <a:cubicBezTo>
                    <a:pt x="3332" y="1798"/>
                    <a:pt x="3332" y="1798"/>
                    <a:pt x="3332" y="1798"/>
                  </a:cubicBezTo>
                  <a:cubicBezTo>
                    <a:pt x="4179" y="1798"/>
                    <a:pt x="4179" y="1798"/>
                    <a:pt x="4179" y="1798"/>
                  </a:cubicBezTo>
                  <a:close/>
                  <a:moveTo>
                    <a:pt x="3947" y="1944"/>
                  </a:moveTo>
                  <a:cubicBezTo>
                    <a:pt x="4105" y="2419"/>
                    <a:pt x="4105" y="2419"/>
                    <a:pt x="4105" y="2419"/>
                  </a:cubicBezTo>
                  <a:cubicBezTo>
                    <a:pt x="4105" y="2431"/>
                    <a:pt x="4105" y="2431"/>
                    <a:pt x="4105" y="2431"/>
                  </a:cubicBezTo>
                  <a:cubicBezTo>
                    <a:pt x="4023" y="2431"/>
                    <a:pt x="4023" y="2431"/>
                    <a:pt x="4023" y="2431"/>
                  </a:cubicBezTo>
                  <a:cubicBezTo>
                    <a:pt x="3861" y="1944"/>
                    <a:pt x="3861" y="1944"/>
                    <a:pt x="3861" y="1944"/>
                  </a:cubicBezTo>
                  <a:cubicBezTo>
                    <a:pt x="3947" y="1944"/>
                    <a:pt x="3947" y="1944"/>
                    <a:pt x="3947" y="1944"/>
                  </a:cubicBezTo>
                  <a:close/>
                  <a:moveTo>
                    <a:pt x="4105" y="2189"/>
                  </a:moveTo>
                  <a:cubicBezTo>
                    <a:pt x="4024" y="1944"/>
                    <a:pt x="4024" y="1944"/>
                    <a:pt x="4024" y="1944"/>
                  </a:cubicBezTo>
                  <a:cubicBezTo>
                    <a:pt x="4105" y="1944"/>
                    <a:pt x="4105" y="1944"/>
                    <a:pt x="4105" y="1944"/>
                  </a:cubicBezTo>
                  <a:cubicBezTo>
                    <a:pt x="4105" y="2189"/>
                    <a:pt x="4105" y="2189"/>
                    <a:pt x="4105" y="2189"/>
                  </a:cubicBezTo>
                  <a:close/>
                  <a:moveTo>
                    <a:pt x="3458" y="1944"/>
                  </a:moveTo>
                  <a:cubicBezTo>
                    <a:pt x="3621" y="2431"/>
                    <a:pt x="3621" y="2431"/>
                    <a:pt x="3621" y="2431"/>
                  </a:cubicBezTo>
                  <a:cubicBezTo>
                    <a:pt x="3535" y="2431"/>
                    <a:pt x="3535" y="2431"/>
                    <a:pt x="3535" y="2431"/>
                  </a:cubicBezTo>
                  <a:cubicBezTo>
                    <a:pt x="3405" y="2042"/>
                    <a:pt x="3405" y="2042"/>
                    <a:pt x="3405" y="2042"/>
                  </a:cubicBezTo>
                  <a:cubicBezTo>
                    <a:pt x="3405" y="1944"/>
                    <a:pt x="3405" y="1944"/>
                    <a:pt x="3405" y="1944"/>
                  </a:cubicBezTo>
                  <a:cubicBezTo>
                    <a:pt x="3458" y="1944"/>
                    <a:pt x="3458" y="1944"/>
                    <a:pt x="3458" y="1944"/>
                  </a:cubicBezTo>
                  <a:close/>
                  <a:moveTo>
                    <a:pt x="3698" y="2431"/>
                  </a:moveTo>
                  <a:cubicBezTo>
                    <a:pt x="3535" y="1944"/>
                    <a:pt x="3535" y="1944"/>
                    <a:pt x="3535" y="1944"/>
                  </a:cubicBezTo>
                  <a:cubicBezTo>
                    <a:pt x="3621" y="1944"/>
                    <a:pt x="3621" y="1944"/>
                    <a:pt x="3621" y="1944"/>
                  </a:cubicBezTo>
                  <a:cubicBezTo>
                    <a:pt x="3784" y="2431"/>
                    <a:pt x="3784" y="2431"/>
                    <a:pt x="3784" y="2431"/>
                  </a:cubicBezTo>
                  <a:cubicBezTo>
                    <a:pt x="3698" y="2431"/>
                    <a:pt x="3698" y="2431"/>
                    <a:pt x="3698" y="2431"/>
                  </a:cubicBezTo>
                  <a:close/>
                  <a:moveTo>
                    <a:pt x="3861" y="2431"/>
                  </a:moveTo>
                  <a:cubicBezTo>
                    <a:pt x="3698" y="1944"/>
                    <a:pt x="3698" y="1944"/>
                    <a:pt x="3698" y="1944"/>
                  </a:cubicBezTo>
                  <a:cubicBezTo>
                    <a:pt x="3784" y="1944"/>
                    <a:pt x="3784" y="1944"/>
                    <a:pt x="3784" y="1944"/>
                  </a:cubicBezTo>
                  <a:cubicBezTo>
                    <a:pt x="3947" y="2431"/>
                    <a:pt x="3947" y="2431"/>
                    <a:pt x="3947" y="2431"/>
                  </a:cubicBezTo>
                  <a:cubicBezTo>
                    <a:pt x="3861" y="2431"/>
                    <a:pt x="3861" y="2431"/>
                    <a:pt x="3861" y="2431"/>
                  </a:cubicBezTo>
                  <a:close/>
                  <a:moveTo>
                    <a:pt x="3405" y="2273"/>
                  </a:moveTo>
                  <a:cubicBezTo>
                    <a:pt x="3458" y="2431"/>
                    <a:pt x="3458" y="2431"/>
                    <a:pt x="3458" y="2431"/>
                  </a:cubicBezTo>
                  <a:cubicBezTo>
                    <a:pt x="3405" y="2431"/>
                    <a:pt x="3405" y="2431"/>
                    <a:pt x="3405" y="2431"/>
                  </a:cubicBezTo>
                  <a:cubicBezTo>
                    <a:pt x="3405" y="2273"/>
                    <a:pt x="3405" y="2273"/>
                    <a:pt x="3405" y="2273"/>
                  </a:cubicBezTo>
                  <a:close/>
                  <a:moveTo>
                    <a:pt x="2449" y="532"/>
                  </a:moveTo>
                  <a:cubicBezTo>
                    <a:pt x="2639" y="448"/>
                    <a:pt x="2639" y="448"/>
                    <a:pt x="2639" y="448"/>
                  </a:cubicBezTo>
                  <a:cubicBezTo>
                    <a:pt x="2604" y="574"/>
                    <a:pt x="2604" y="574"/>
                    <a:pt x="2604" y="574"/>
                  </a:cubicBezTo>
                  <a:cubicBezTo>
                    <a:pt x="2570" y="595"/>
                    <a:pt x="2570" y="595"/>
                    <a:pt x="2570" y="595"/>
                  </a:cubicBezTo>
                  <a:cubicBezTo>
                    <a:pt x="2449" y="532"/>
                    <a:pt x="2449" y="532"/>
                    <a:pt x="2449" y="532"/>
                  </a:cubicBezTo>
                  <a:close/>
                  <a:moveTo>
                    <a:pt x="2123" y="676"/>
                  </a:moveTo>
                  <a:cubicBezTo>
                    <a:pt x="2280" y="607"/>
                    <a:pt x="2280" y="607"/>
                    <a:pt x="2280" y="607"/>
                  </a:cubicBezTo>
                  <a:cubicBezTo>
                    <a:pt x="2276" y="768"/>
                    <a:pt x="2276" y="768"/>
                    <a:pt x="2276" y="768"/>
                  </a:cubicBezTo>
                  <a:cubicBezTo>
                    <a:pt x="2123" y="676"/>
                    <a:pt x="2123" y="676"/>
                    <a:pt x="2123" y="676"/>
                  </a:cubicBezTo>
                  <a:close/>
                  <a:moveTo>
                    <a:pt x="1886" y="782"/>
                  </a:moveTo>
                  <a:cubicBezTo>
                    <a:pt x="1988" y="737"/>
                    <a:pt x="1988" y="737"/>
                    <a:pt x="1988" y="737"/>
                  </a:cubicBezTo>
                  <a:cubicBezTo>
                    <a:pt x="1981" y="871"/>
                    <a:pt x="1981" y="871"/>
                    <a:pt x="1981" y="871"/>
                  </a:cubicBezTo>
                  <a:cubicBezTo>
                    <a:pt x="1886" y="782"/>
                    <a:pt x="1886" y="782"/>
                    <a:pt x="1886" y="782"/>
                  </a:cubicBezTo>
                  <a:close/>
                  <a:moveTo>
                    <a:pt x="1970" y="978"/>
                  </a:moveTo>
                  <a:cubicBezTo>
                    <a:pt x="1821" y="1073"/>
                    <a:pt x="1821" y="1073"/>
                    <a:pt x="1821" y="1073"/>
                  </a:cubicBezTo>
                  <a:cubicBezTo>
                    <a:pt x="1821" y="841"/>
                    <a:pt x="1821" y="841"/>
                    <a:pt x="1821" y="841"/>
                  </a:cubicBezTo>
                  <a:cubicBezTo>
                    <a:pt x="1970" y="978"/>
                    <a:pt x="1970" y="978"/>
                    <a:pt x="1970" y="978"/>
                  </a:cubicBezTo>
                  <a:close/>
                  <a:moveTo>
                    <a:pt x="2207" y="827"/>
                  </a:moveTo>
                  <a:cubicBezTo>
                    <a:pt x="2065" y="917"/>
                    <a:pt x="2065" y="917"/>
                    <a:pt x="2065" y="917"/>
                  </a:cubicBezTo>
                  <a:cubicBezTo>
                    <a:pt x="2074" y="747"/>
                    <a:pt x="2074" y="747"/>
                    <a:pt x="2074" y="747"/>
                  </a:cubicBezTo>
                  <a:cubicBezTo>
                    <a:pt x="2207" y="827"/>
                    <a:pt x="2207" y="827"/>
                    <a:pt x="2207" y="827"/>
                  </a:cubicBezTo>
                  <a:close/>
                  <a:moveTo>
                    <a:pt x="2486" y="649"/>
                  </a:moveTo>
                  <a:cubicBezTo>
                    <a:pt x="2363" y="727"/>
                    <a:pt x="2363" y="727"/>
                    <a:pt x="2363" y="727"/>
                  </a:cubicBezTo>
                  <a:cubicBezTo>
                    <a:pt x="2367" y="586"/>
                    <a:pt x="2367" y="586"/>
                    <a:pt x="2367" y="586"/>
                  </a:cubicBezTo>
                  <a:cubicBezTo>
                    <a:pt x="2486" y="649"/>
                    <a:pt x="2486" y="649"/>
                    <a:pt x="2486" y="649"/>
                  </a:cubicBezTo>
                  <a:close/>
                  <a:moveTo>
                    <a:pt x="2774" y="465"/>
                  </a:moveTo>
                  <a:cubicBezTo>
                    <a:pt x="2713" y="504"/>
                    <a:pt x="2713" y="504"/>
                    <a:pt x="2713" y="504"/>
                  </a:cubicBezTo>
                  <a:cubicBezTo>
                    <a:pt x="2732" y="435"/>
                    <a:pt x="2732" y="435"/>
                    <a:pt x="2732" y="435"/>
                  </a:cubicBezTo>
                  <a:cubicBezTo>
                    <a:pt x="2774" y="465"/>
                    <a:pt x="2774" y="465"/>
                    <a:pt x="2774" y="465"/>
                  </a:cubicBezTo>
                  <a:close/>
                  <a:moveTo>
                    <a:pt x="2938" y="360"/>
                  </a:moveTo>
                  <a:cubicBezTo>
                    <a:pt x="2851" y="416"/>
                    <a:pt x="2851" y="416"/>
                    <a:pt x="2851" y="416"/>
                  </a:cubicBezTo>
                  <a:cubicBezTo>
                    <a:pt x="2833" y="403"/>
                    <a:pt x="2815" y="389"/>
                    <a:pt x="2799" y="377"/>
                  </a:cubicBezTo>
                  <a:cubicBezTo>
                    <a:pt x="2931" y="318"/>
                    <a:pt x="2931" y="318"/>
                    <a:pt x="2931" y="318"/>
                  </a:cubicBezTo>
                  <a:cubicBezTo>
                    <a:pt x="2933" y="332"/>
                    <a:pt x="2936" y="345"/>
                    <a:pt x="2938" y="360"/>
                  </a:cubicBezTo>
                  <a:close/>
                  <a:moveTo>
                    <a:pt x="2996" y="290"/>
                  </a:moveTo>
                  <a:cubicBezTo>
                    <a:pt x="3131" y="230"/>
                    <a:pt x="3131" y="230"/>
                    <a:pt x="3131" y="230"/>
                  </a:cubicBezTo>
                  <a:cubicBezTo>
                    <a:pt x="3134" y="235"/>
                    <a:pt x="3134" y="235"/>
                    <a:pt x="3134" y="235"/>
                  </a:cubicBezTo>
                  <a:cubicBezTo>
                    <a:pt x="2988" y="328"/>
                    <a:pt x="2988" y="328"/>
                    <a:pt x="2988" y="328"/>
                  </a:cubicBezTo>
                  <a:cubicBezTo>
                    <a:pt x="2991" y="313"/>
                    <a:pt x="2994" y="300"/>
                    <a:pt x="2996" y="290"/>
                  </a:cubicBezTo>
                  <a:close/>
                </a:path>
              </a:pathLst>
            </a:custGeom>
            <a:solidFill>
              <a:srgbClr val="005A7F"/>
            </a:solidFill>
            <a:ln>
              <a:noFill/>
            </a:ln>
            <a:effectLst>
              <a:innerShdw blurRad="63500" dist="50800" dir="13500000">
                <a:prstClr val="black">
                  <a:alpha val="50000"/>
                </a:prstClr>
              </a:innerShdw>
            </a:effec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117" name="Rectangle 5"/>
            <p:cNvSpPr/>
            <p:nvPr/>
          </p:nvSpPr>
          <p:spPr bwMode="auto">
            <a:xfrm>
              <a:off x="8732602" y="3868330"/>
              <a:ext cx="1715560" cy="1103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200" dirty="0">
                  <a:solidFill>
                    <a:schemeClr val="tx1">
                      <a:lumMod val="50000"/>
                      <a:lumOff val="50000"/>
                    </a:schemeClr>
                  </a:solidFill>
                  <a:latin typeface="+mn-lt"/>
                  <a:ea typeface="+mn-ea"/>
                  <a:cs typeface="+mn-ea"/>
                  <a:sym typeface="+mn-lt"/>
                </a:rPr>
                <a:t>此处添加详细文本描述，建议与标题相关并符合整体语言风格，语言描述尽量简洁生动</a:t>
              </a:r>
              <a:endParaRPr lang="en-US" altLang="zh-CN" sz="1200" dirty="0">
                <a:solidFill>
                  <a:schemeClr val="tx1">
                    <a:lumMod val="50000"/>
                    <a:lumOff val="50000"/>
                  </a:schemeClr>
                </a:solidFill>
                <a:latin typeface="+mn-lt"/>
                <a:ea typeface="+mn-ea"/>
                <a:cs typeface="+mn-ea"/>
                <a:sym typeface="+mn-lt"/>
              </a:endParaRPr>
            </a:p>
          </p:txBody>
        </p:sp>
      </p:grpSp>
      <p:sp>
        <p:nvSpPr>
          <p:cNvPr id="51"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53" name="文本框 52"/>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Content Placeholder 2"/>
          <p:cNvSpPr txBox="1"/>
          <p:nvPr/>
        </p:nvSpPr>
        <p:spPr>
          <a:xfrm>
            <a:off x="986970" y="5203794"/>
            <a:ext cx="10638971" cy="110442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150000"/>
              </a:lnSpc>
              <a:spcAft>
                <a:spcPts val="0"/>
              </a:spcAft>
              <a:buFont typeface="Arial" panose="020B0604020202020204" pitchFamily="34" charset="0"/>
              <a:buNone/>
              <a:defRPr/>
            </a:pPr>
            <a:r>
              <a:rPr lang="zh-CN" altLang="en-US" sz="1400" b="0" dirty="0" smtClean="0">
                <a:solidFill>
                  <a:prstClr val="black">
                    <a:lumMod val="75000"/>
                    <a:lumOff val="25000"/>
                  </a:prstClr>
                </a:solidFill>
                <a:cs typeface="+mn-ea"/>
                <a:sym typeface="+mn-lt"/>
              </a:rPr>
              <a:t>此处</a:t>
            </a:r>
            <a:r>
              <a:rPr lang="zh-CN" altLang="en-US" sz="1400" b="0" dirty="0">
                <a:solidFill>
                  <a:prstClr val="black">
                    <a:lumMod val="75000"/>
                    <a:lumOff val="25000"/>
                  </a:prstClr>
                </a:solidFill>
                <a:cs typeface="+mn-ea"/>
                <a:sym typeface="+mn-lt"/>
              </a:rPr>
              <a:t>添加详细文本描述，建议与标题相关并符合整体语言风格，语言描述尽量简洁生动。尽量将每页幻灯片的字数控制在</a:t>
            </a:r>
            <a:r>
              <a:rPr lang="en-US" altLang="zh-CN" sz="1400" b="0" dirty="0">
                <a:solidFill>
                  <a:prstClr val="black">
                    <a:lumMod val="75000"/>
                    <a:lumOff val="25000"/>
                  </a:prstClr>
                </a:solidFill>
                <a:cs typeface="+mn-ea"/>
                <a:sym typeface="+mn-lt"/>
              </a:rPr>
              <a:t>200</a:t>
            </a:r>
            <a:r>
              <a:rPr lang="zh-CN" altLang="en-US" sz="1400" b="0" dirty="0">
                <a:solidFill>
                  <a:prstClr val="black">
                    <a:lumMod val="75000"/>
                    <a:lumOff val="25000"/>
                  </a:prstClr>
                </a:solidFill>
                <a:cs typeface="+mn-ea"/>
                <a:sym typeface="+mn-lt"/>
              </a:rPr>
              <a:t>字以内，据统计每页幻灯片的最好控制在</a:t>
            </a:r>
            <a:r>
              <a:rPr lang="en-US" altLang="zh-CN" sz="1400" b="0" dirty="0">
                <a:solidFill>
                  <a:prstClr val="black">
                    <a:lumMod val="75000"/>
                    <a:lumOff val="25000"/>
                  </a:prstClr>
                </a:solidFill>
                <a:cs typeface="+mn-ea"/>
                <a:sym typeface="+mn-lt"/>
              </a:rPr>
              <a:t>5</a:t>
            </a:r>
            <a:r>
              <a:rPr lang="zh-CN" altLang="en-US" sz="1400" b="0" dirty="0">
                <a:solidFill>
                  <a:prstClr val="black">
                    <a:lumMod val="75000"/>
                    <a:lumOff val="25000"/>
                  </a:prstClr>
                </a:solidFill>
                <a:cs typeface="+mn-ea"/>
                <a:sym typeface="+mn-lt"/>
              </a:rPr>
              <a:t>分钟</a:t>
            </a:r>
            <a:r>
              <a:rPr lang="zh-CN" altLang="en-US" sz="1400" b="0" dirty="0" smtClean="0">
                <a:solidFill>
                  <a:prstClr val="black">
                    <a:lumMod val="75000"/>
                    <a:lumOff val="25000"/>
                  </a:prstClr>
                </a:solidFill>
                <a:cs typeface="+mn-ea"/>
                <a:sym typeface="+mn-lt"/>
              </a:rPr>
              <a:t>之内。</a:t>
            </a:r>
            <a:r>
              <a:rPr lang="zh-CN" altLang="en-US" sz="1400" b="0" dirty="0">
                <a:solidFill>
                  <a:prstClr val="black">
                    <a:lumMod val="75000"/>
                    <a:lumOff val="25000"/>
                  </a:prstClr>
                </a:solidFill>
                <a:cs typeface="+mn-ea"/>
                <a:sym typeface="+mn-lt"/>
              </a:rPr>
              <a:t>此处添加详细文本描述，建议与标题相关并符合整体语言风格，语言描述尽量简洁生动。尽量将每页幻灯片的字数控制在</a:t>
            </a:r>
            <a:r>
              <a:rPr lang="en-US" altLang="zh-CN" sz="1400" b="0" dirty="0">
                <a:solidFill>
                  <a:prstClr val="black">
                    <a:lumMod val="75000"/>
                    <a:lumOff val="25000"/>
                  </a:prstClr>
                </a:solidFill>
                <a:cs typeface="+mn-ea"/>
                <a:sym typeface="+mn-lt"/>
              </a:rPr>
              <a:t>200</a:t>
            </a:r>
            <a:r>
              <a:rPr lang="zh-CN" altLang="en-US" sz="1400" b="0" dirty="0">
                <a:solidFill>
                  <a:prstClr val="black">
                    <a:lumMod val="75000"/>
                    <a:lumOff val="25000"/>
                  </a:prstClr>
                </a:solidFill>
                <a:cs typeface="+mn-ea"/>
                <a:sym typeface="+mn-lt"/>
              </a:rPr>
              <a:t>字以内，据统计每页幻灯片的最好控制在</a:t>
            </a:r>
            <a:r>
              <a:rPr lang="en-US" altLang="zh-CN" sz="1400" b="0" dirty="0">
                <a:solidFill>
                  <a:prstClr val="black">
                    <a:lumMod val="75000"/>
                    <a:lumOff val="25000"/>
                  </a:prstClr>
                </a:solidFill>
                <a:cs typeface="+mn-ea"/>
                <a:sym typeface="+mn-lt"/>
              </a:rPr>
              <a:t>5</a:t>
            </a:r>
            <a:r>
              <a:rPr lang="zh-CN" altLang="en-US" sz="1400" b="0" dirty="0">
                <a:solidFill>
                  <a:prstClr val="black">
                    <a:lumMod val="75000"/>
                    <a:lumOff val="25000"/>
                  </a:prstClr>
                </a:solidFill>
                <a:cs typeface="+mn-ea"/>
                <a:sym typeface="+mn-lt"/>
              </a:rPr>
              <a:t>分钟之内</a:t>
            </a:r>
            <a:r>
              <a:rPr lang="zh-CN" altLang="en-US" sz="1400" b="0" dirty="0" smtClean="0">
                <a:solidFill>
                  <a:prstClr val="black">
                    <a:lumMod val="75000"/>
                    <a:lumOff val="25000"/>
                  </a:prstClr>
                </a:solidFill>
                <a:cs typeface="+mn-ea"/>
                <a:sym typeface="+mn-lt"/>
              </a:rPr>
              <a:t>。</a:t>
            </a:r>
            <a:endParaRPr lang="zh-CN" altLang="en-US" sz="1400" b="0" dirty="0">
              <a:solidFill>
                <a:prstClr val="black">
                  <a:lumMod val="75000"/>
                  <a:lumOff val="25000"/>
                </a:prstClr>
              </a:solidFill>
              <a:cs typeface="+mn-ea"/>
              <a:sym typeface="+mn-lt"/>
            </a:endParaRPr>
          </a:p>
        </p:txBody>
      </p:sp>
      <p:grpSp>
        <p:nvGrpSpPr>
          <p:cNvPr id="48" name="组合 47"/>
          <p:cNvGrpSpPr/>
          <p:nvPr/>
        </p:nvGrpSpPr>
        <p:grpSpPr>
          <a:xfrm>
            <a:off x="1428743" y="1654230"/>
            <a:ext cx="2537084" cy="2884975"/>
            <a:chOff x="1428743" y="1839425"/>
            <a:chExt cx="2537084" cy="2884975"/>
          </a:xfrm>
        </p:grpSpPr>
        <p:sp>
          <p:nvSpPr>
            <p:cNvPr id="49" name="椭圆形标注 1"/>
            <p:cNvSpPr/>
            <p:nvPr/>
          </p:nvSpPr>
          <p:spPr>
            <a:xfrm flipH="1">
              <a:off x="1428743" y="1839425"/>
              <a:ext cx="2537084" cy="2884975"/>
            </a:xfrm>
            <a:custGeom>
              <a:avLst/>
              <a:gdLst>
                <a:gd name="connsiteX0" fmla="*/ 1212520 w 2455290"/>
                <a:gd name="connsiteY0" fmla="*/ 2752277 h 2319934"/>
                <a:gd name="connsiteX1" fmla="*/ 982594 w 2455290"/>
                <a:gd name="connsiteY1" fmla="*/ 2296590 h 2319934"/>
                <a:gd name="connsiteX2" fmla="*/ 8439 w 2455290"/>
                <a:gd name="connsiteY2" fmla="*/ 1024198 h 2319934"/>
                <a:gd name="connsiteX3" fmla="*/ 1238616 w 2455290"/>
                <a:gd name="connsiteY3" fmla="*/ 46 h 2319934"/>
                <a:gd name="connsiteX4" fmla="*/ 2449482 w 2455290"/>
                <a:gd name="connsiteY4" fmla="*/ 1047255 h 2319934"/>
                <a:gd name="connsiteX5" fmla="*/ 1451067 w 2455290"/>
                <a:gd name="connsiteY5" fmla="*/ 2300562 h 2319934"/>
                <a:gd name="connsiteX6" fmla="*/ 1212520 w 2455290"/>
                <a:gd name="connsiteY6" fmla="*/ 2752277 h 2319934"/>
                <a:gd name="connsiteX0-1" fmla="*/ 1212612 w 2455452"/>
                <a:gd name="connsiteY0-2" fmla="*/ 2752278 h 2752278"/>
                <a:gd name="connsiteX1-3" fmla="*/ 982686 w 2455452"/>
                <a:gd name="connsiteY1-4" fmla="*/ 2296591 h 2752278"/>
                <a:gd name="connsiteX2-5" fmla="*/ 8531 w 2455452"/>
                <a:gd name="connsiteY2-6" fmla="*/ 1024199 h 2752278"/>
                <a:gd name="connsiteX3-7" fmla="*/ 1238708 w 2455452"/>
                <a:gd name="connsiteY3-8" fmla="*/ 47 h 2752278"/>
                <a:gd name="connsiteX4-9" fmla="*/ 2449574 w 2455452"/>
                <a:gd name="connsiteY4-10" fmla="*/ 1047256 h 2752278"/>
                <a:gd name="connsiteX5-11" fmla="*/ 1451159 w 2455452"/>
                <a:gd name="connsiteY5-12" fmla="*/ 2300563 h 2752278"/>
                <a:gd name="connsiteX6-13" fmla="*/ 1212612 w 2455452"/>
                <a:gd name="connsiteY6-14" fmla="*/ 2752278 h 2752278"/>
                <a:gd name="connsiteX0-15" fmla="*/ 1212612 w 2455452"/>
                <a:gd name="connsiteY0-16" fmla="*/ 2752278 h 2752278"/>
                <a:gd name="connsiteX1-17" fmla="*/ 982686 w 2455452"/>
                <a:gd name="connsiteY1-18" fmla="*/ 2296591 h 2752278"/>
                <a:gd name="connsiteX2-19" fmla="*/ 8531 w 2455452"/>
                <a:gd name="connsiteY2-20" fmla="*/ 1024199 h 2752278"/>
                <a:gd name="connsiteX3-21" fmla="*/ 1238708 w 2455452"/>
                <a:gd name="connsiteY3-22" fmla="*/ 47 h 2752278"/>
                <a:gd name="connsiteX4-23" fmla="*/ 2449574 w 2455452"/>
                <a:gd name="connsiteY4-24" fmla="*/ 1047256 h 2752278"/>
                <a:gd name="connsiteX5-25" fmla="*/ 1451159 w 2455452"/>
                <a:gd name="connsiteY5-26" fmla="*/ 2300563 h 2752278"/>
                <a:gd name="connsiteX6-27" fmla="*/ 1212612 w 2455452"/>
                <a:gd name="connsiteY6-28" fmla="*/ 2752278 h 2752278"/>
                <a:gd name="connsiteX0-29" fmla="*/ 977662 w 2455452"/>
                <a:gd name="connsiteY0-30" fmla="*/ 2733228 h 2733228"/>
                <a:gd name="connsiteX1-31" fmla="*/ 982686 w 2455452"/>
                <a:gd name="connsiteY1-32" fmla="*/ 2296591 h 2733228"/>
                <a:gd name="connsiteX2-33" fmla="*/ 8531 w 2455452"/>
                <a:gd name="connsiteY2-34" fmla="*/ 1024199 h 2733228"/>
                <a:gd name="connsiteX3-35" fmla="*/ 1238708 w 2455452"/>
                <a:gd name="connsiteY3-36" fmla="*/ 47 h 2733228"/>
                <a:gd name="connsiteX4-37" fmla="*/ 2449574 w 2455452"/>
                <a:gd name="connsiteY4-38" fmla="*/ 1047256 h 2733228"/>
                <a:gd name="connsiteX5-39" fmla="*/ 1451159 w 2455452"/>
                <a:gd name="connsiteY5-40" fmla="*/ 2300563 h 2733228"/>
                <a:gd name="connsiteX6-41" fmla="*/ 977662 w 2455452"/>
                <a:gd name="connsiteY6-42" fmla="*/ 2733228 h 2733228"/>
                <a:gd name="connsiteX0-43" fmla="*/ 977662 w 2455452"/>
                <a:gd name="connsiteY0-44" fmla="*/ 2733228 h 2733228"/>
                <a:gd name="connsiteX1-45" fmla="*/ 982686 w 2455452"/>
                <a:gd name="connsiteY1-46" fmla="*/ 2296591 h 2733228"/>
                <a:gd name="connsiteX2-47" fmla="*/ 8531 w 2455452"/>
                <a:gd name="connsiteY2-48" fmla="*/ 1024199 h 2733228"/>
                <a:gd name="connsiteX3-49" fmla="*/ 1238708 w 2455452"/>
                <a:gd name="connsiteY3-50" fmla="*/ 47 h 2733228"/>
                <a:gd name="connsiteX4-51" fmla="*/ 2449574 w 2455452"/>
                <a:gd name="connsiteY4-52" fmla="*/ 1047256 h 2733228"/>
                <a:gd name="connsiteX5-53" fmla="*/ 1451159 w 2455452"/>
                <a:gd name="connsiteY5-54" fmla="*/ 2300563 h 2733228"/>
                <a:gd name="connsiteX6-55" fmla="*/ 977662 w 2455452"/>
                <a:gd name="connsiteY6-56" fmla="*/ 2733228 h 2733228"/>
                <a:gd name="connsiteX0-57" fmla="*/ 977662 w 2455452"/>
                <a:gd name="connsiteY0-58" fmla="*/ 2733228 h 2733228"/>
                <a:gd name="connsiteX1-59" fmla="*/ 982686 w 2455452"/>
                <a:gd name="connsiteY1-60" fmla="*/ 2296591 h 2733228"/>
                <a:gd name="connsiteX2-61" fmla="*/ 8531 w 2455452"/>
                <a:gd name="connsiteY2-62" fmla="*/ 1024199 h 2733228"/>
                <a:gd name="connsiteX3-63" fmla="*/ 1238708 w 2455452"/>
                <a:gd name="connsiteY3-64" fmla="*/ 47 h 2733228"/>
                <a:gd name="connsiteX4-65" fmla="*/ 2449574 w 2455452"/>
                <a:gd name="connsiteY4-66" fmla="*/ 1047256 h 2733228"/>
                <a:gd name="connsiteX5-67" fmla="*/ 1451159 w 2455452"/>
                <a:gd name="connsiteY5-68" fmla="*/ 2300563 h 2733228"/>
                <a:gd name="connsiteX6-69" fmla="*/ 977662 w 2455452"/>
                <a:gd name="connsiteY6-70" fmla="*/ 2733228 h 2733228"/>
                <a:gd name="connsiteX0-71" fmla="*/ 977662 w 2455452"/>
                <a:gd name="connsiteY0-72" fmla="*/ 2733228 h 2733228"/>
                <a:gd name="connsiteX1-73" fmla="*/ 982686 w 2455452"/>
                <a:gd name="connsiteY1-74" fmla="*/ 2296591 h 2733228"/>
                <a:gd name="connsiteX2-75" fmla="*/ 8531 w 2455452"/>
                <a:gd name="connsiteY2-76" fmla="*/ 1024199 h 2733228"/>
                <a:gd name="connsiteX3-77" fmla="*/ 1238708 w 2455452"/>
                <a:gd name="connsiteY3-78" fmla="*/ 47 h 2733228"/>
                <a:gd name="connsiteX4-79" fmla="*/ 2449574 w 2455452"/>
                <a:gd name="connsiteY4-80" fmla="*/ 1047256 h 2733228"/>
                <a:gd name="connsiteX5-81" fmla="*/ 1451159 w 2455452"/>
                <a:gd name="connsiteY5-82" fmla="*/ 2300563 h 2733228"/>
                <a:gd name="connsiteX6-83" fmla="*/ 977662 w 2455452"/>
                <a:gd name="connsiteY6-84" fmla="*/ 2733228 h 2733228"/>
                <a:gd name="connsiteX0-85" fmla="*/ 977662 w 2455452"/>
                <a:gd name="connsiteY0-86" fmla="*/ 2733228 h 2733228"/>
                <a:gd name="connsiteX1-87" fmla="*/ 982686 w 2455452"/>
                <a:gd name="connsiteY1-88" fmla="*/ 2296591 h 2733228"/>
                <a:gd name="connsiteX2-89" fmla="*/ 8531 w 2455452"/>
                <a:gd name="connsiteY2-90" fmla="*/ 1024199 h 2733228"/>
                <a:gd name="connsiteX3-91" fmla="*/ 1238708 w 2455452"/>
                <a:gd name="connsiteY3-92" fmla="*/ 47 h 2733228"/>
                <a:gd name="connsiteX4-93" fmla="*/ 2449574 w 2455452"/>
                <a:gd name="connsiteY4-94" fmla="*/ 1047256 h 2733228"/>
                <a:gd name="connsiteX5-95" fmla="*/ 1451159 w 2455452"/>
                <a:gd name="connsiteY5-96" fmla="*/ 2300563 h 2733228"/>
                <a:gd name="connsiteX6-97" fmla="*/ 977662 w 2455452"/>
                <a:gd name="connsiteY6-98" fmla="*/ 2733228 h 2733228"/>
                <a:gd name="connsiteX0-99" fmla="*/ 907812 w 2455452"/>
                <a:gd name="connsiteY0-100" fmla="*/ 2739578 h 2739578"/>
                <a:gd name="connsiteX1-101" fmla="*/ 982686 w 2455452"/>
                <a:gd name="connsiteY1-102" fmla="*/ 2296591 h 2739578"/>
                <a:gd name="connsiteX2-103" fmla="*/ 8531 w 2455452"/>
                <a:gd name="connsiteY2-104" fmla="*/ 1024199 h 2739578"/>
                <a:gd name="connsiteX3-105" fmla="*/ 1238708 w 2455452"/>
                <a:gd name="connsiteY3-106" fmla="*/ 47 h 2739578"/>
                <a:gd name="connsiteX4-107" fmla="*/ 2449574 w 2455452"/>
                <a:gd name="connsiteY4-108" fmla="*/ 1047256 h 2739578"/>
                <a:gd name="connsiteX5-109" fmla="*/ 1451159 w 2455452"/>
                <a:gd name="connsiteY5-110" fmla="*/ 2300563 h 2739578"/>
                <a:gd name="connsiteX6-111" fmla="*/ 907812 w 2455452"/>
                <a:gd name="connsiteY6-112" fmla="*/ 2739578 h 2739578"/>
                <a:gd name="connsiteX0-113" fmla="*/ 907812 w 2455452"/>
                <a:gd name="connsiteY0-114" fmla="*/ 2739578 h 2739578"/>
                <a:gd name="connsiteX1-115" fmla="*/ 982686 w 2455452"/>
                <a:gd name="connsiteY1-116" fmla="*/ 2296591 h 2739578"/>
                <a:gd name="connsiteX2-117" fmla="*/ 8531 w 2455452"/>
                <a:gd name="connsiteY2-118" fmla="*/ 1024199 h 2739578"/>
                <a:gd name="connsiteX3-119" fmla="*/ 1238708 w 2455452"/>
                <a:gd name="connsiteY3-120" fmla="*/ 47 h 2739578"/>
                <a:gd name="connsiteX4-121" fmla="*/ 2449574 w 2455452"/>
                <a:gd name="connsiteY4-122" fmla="*/ 1047256 h 2739578"/>
                <a:gd name="connsiteX5-123" fmla="*/ 1451159 w 2455452"/>
                <a:gd name="connsiteY5-124" fmla="*/ 2300563 h 2739578"/>
                <a:gd name="connsiteX6-125" fmla="*/ 907812 w 2455452"/>
                <a:gd name="connsiteY6-126" fmla="*/ 2739578 h 2739578"/>
                <a:gd name="connsiteX0-127" fmla="*/ 907812 w 2455452"/>
                <a:gd name="connsiteY0-128" fmla="*/ 2739578 h 2739578"/>
                <a:gd name="connsiteX1-129" fmla="*/ 982686 w 2455452"/>
                <a:gd name="connsiteY1-130" fmla="*/ 2296591 h 2739578"/>
                <a:gd name="connsiteX2-131" fmla="*/ 8531 w 2455452"/>
                <a:gd name="connsiteY2-132" fmla="*/ 1024199 h 2739578"/>
                <a:gd name="connsiteX3-133" fmla="*/ 1238708 w 2455452"/>
                <a:gd name="connsiteY3-134" fmla="*/ 47 h 2739578"/>
                <a:gd name="connsiteX4-135" fmla="*/ 2449574 w 2455452"/>
                <a:gd name="connsiteY4-136" fmla="*/ 1047256 h 2739578"/>
                <a:gd name="connsiteX5-137" fmla="*/ 1451159 w 2455452"/>
                <a:gd name="connsiteY5-138" fmla="*/ 2300563 h 2739578"/>
                <a:gd name="connsiteX6-139" fmla="*/ 907812 w 2455452"/>
                <a:gd name="connsiteY6-140" fmla="*/ 2739578 h 2739578"/>
                <a:gd name="connsiteX0-141" fmla="*/ 884952 w 2455452"/>
                <a:gd name="connsiteY0-142" fmla="*/ 2648138 h 2648138"/>
                <a:gd name="connsiteX1-143" fmla="*/ 982686 w 2455452"/>
                <a:gd name="connsiteY1-144" fmla="*/ 2296591 h 2648138"/>
                <a:gd name="connsiteX2-145" fmla="*/ 8531 w 2455452"/>
                <a:gd name="connsiteY2-146" fmla="*/ 1024199 h 2648138"/>
                <a:gd name="connsiteX3-147" fmla="*/ 1238708 w 2455452"/>
                <a:gd name="connsiteY3-148" fmla="*/ 47 h 2648138"/>
                <a:gd name="connsiteX4-149" fmla="*/ 2449574 w 2455452"/>
                <a:gd name="connsiteY4-150" fmla="*/ 1047256 h 2648138"/>
                <a:gd name="connsiteX5-151" fmla="*/ 1451159 w 2455452"/>
                <a:gd name="connsiteY5-152" fmla="*/ 2300563 h 2648138"/>
                <a:gd name="connsiteX6-153" fmla="*/ 884952 w 2455452"/>
                <a:gd name="connsiteY6-154" fmla="*/ 2648138 h 2648138"/>
                <a:gd name="connsiteX0-155" fmla="*/ 884952 w 2455452"/>
                <a:gd name="connsiteY0-156" fmla="*/ 2648138 h 2648138"/>
                <a:gd name="connsiteX1-157" fmla="*/ 982686 w 2455452"/>
                <a:gd name="connsiteY1-158" fmla="*/ 2296591 h 2648138"/>
                <a:gd name="connsiteX2-159" fmla="*/ 8531 w 2455452"/>
                <a:gd name="connsiteY2-160" fmla="*/ 1024199 h 2648138"/>
                <a:gd name="connsiteX3-161" fmla="*/ 1238708 w 2455452"/>
                <a:gd name="connsiteY3-162" fmla="*/ 47 h 2648138"/>
                <a:gd name="connsiteX4-163" fmla="*/ 2449574 w 2455452"/>
                <a:gd name="connsiteY4-164" fmla="*/ 1047256 h 2648138"/>
                <a:gd name="connsiteX5-165" fmla="*/ 1451159 w 2455452"/>
                <a:gd name="connsiteY5-166" fmla="*/ 2300563 h 2648138"/>
                <a:gd name="connsiteX6-167" fmla="*/ 884952 w 2455452"/>
                <a:gd name="connsiteY6-168" fmla="*/ 2648138 h 2648138"/>
                <a:gd name="connsiteX0-169" fmla="*/ 884952 w 2455452"/>
                <a:gd name="connsiteY0-170" fmla="*/ 2648138 h 2648138"/>
                <a:gd name="connsiteX1-171" fmla="*/ 982686 w 2455452"/>
                <a:gd name="connsiteY1-172" fmla="*/ 2296591 h 2648138"/>
                <a:gd name="connsiteX2-173" fmla="*/ 8531 w 2455452"/>
                <a:gd name="connsiteY2-174" fmla="*/ 1024199 h 2648138"/>
                <a:gd name="connsiteX3-175" fmla="*/ 1238708 w 2455452"/>
                <a:gd name="connsiteY3-176" fmla="*/ 47 h 2648138"/>
                <a:gd name="connsiteX4-177" fmla="*/ 2449574 w 2455452"/>
                <a:gd name="connsiteY4-178" fmla="*/ 1047256 h 2648138"/>
                <a:gd name="connsiteX5-179" fmla="*/ 1451159 w 2455452"/>
                <a:gd name="connsiteY5-180" fmla="*/ 2300563 h 2648138"/>
                <a:gd name="connsiteX6-181" fmla="*/ 884952 w 2455452"/>
                <a:gd name="connsiteY6-182" fmla="*/ 2648138 h 26481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455452" h="2648138">
                  <a:moveTo>
                    <a:pt x="884952" y="2648138"/>
                  </a:moveTo>
                  <a:cubicBezTo>
                    <a:pt x="1062310" y="2527992"/>
                    <a:pt x="1148228" y="2462774"/>
                    <a:pt x="982686" y="2296591"/>
                  </a:cubicBezTo>
                  <a:cubicBezTo>
                    <a:pt x="357285" y="2176214"/>
                    <a:pt x="-66173" y="1623115"/>
                    <a:pt x="8531" y="1024199"/>
                  </a:cubicBezTo>
                  <a:cubicBezTo>
                    <a:pt x="81873" y="436198"/>
                    <a:pt x="612118" y="-5243"/>
                    <a:pt x="1238708" y="47"/>
                  </a:cubicBezTo>
                  <a:cubicBezTo>
                    <a:pt x="1866293" y="5346"/>
                    <a:pt x="2388591" y="457051"/>
                    <a:pt x="2449574" y="1047256"/>
                  </a:cubicBezTo>
                  <a:cubicBezTo>
                    <a:pt x="2511498" y="1646557"/>
                    <a:pt x="2077800" y="2190977"/>
                    <a:pt x="1451159" y="2300563"/>
                  </a:cubicBezTo>
                  <a:cubicBezTo>
                    <a:pt x="1375877" y="2527335"/>
                    <a:pt x="1140892" y="2639171"/>
                    <a:pt x="884952" y="2648138"/>
                  </a:cubicBezTo>
                  <a:close/>
                </a:path>
              </a:pathLst>
            </a:custGeom>
            <a:solidFill>
              <a:srgbClr val="005A7F"/>
            </a:solidFill>
            <a:ln w="12700" cap="flat">
              <a:gradFill>
                <a:gsLst>
                  <a:gs pos="0">
                    <a:srgbClr val="1D75BD"/>
                  </a:gs>
                  <a:gs pos="100000">
                    <a:srgbClr val="1D75BD">
                      <a:lumMod val="75000"/>
                    </a:srgbClr>
                  </a:gs>
                </a:gsLst>
                <a:lin ang="5400000" scaled="1"/>
              </a:gradFill>
              <a:prstDash val="solid"/>
              <a:miter lim="800000"/>
            </a:ln>
            <a:effectLst>
              <a:outerShdw blurRad="127000" dist="101600" dir="9000000" algn="t" rotWithShape="0">
                <a:sysClr val="windowText" lastClr="000000">
                  <a:lumMod val="85000"/>
                  <a:lumOff val="15000"/>
                  <a:alpha val="72000"/>
                </a:sysClr>
              </a:outerShdw>
            </a:effectLst>
          </p:spPr>
          <p:txBody>
            <a:bodyPr vert="horz" wrap="square" lIns="0" tIns="72000" rIns="0" bIns="0" numCol="1" anchor="ctr" anchorCtr="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51" name="TextBox 38"/>
            <p:cNvSpPr txBox="1"/>
            <p:nvPr/>
          </p:nvSpPr>
          <p:spPr>
            <a:xfrm>
              <a:off x="2351257" y="2081355"/>
              <a:ext cx="647934" cy="646331"/>
            </a:xfrm>
            <a:prstGeom prst="rect">
              <a:avLst/>
            </a:prstGeom>
            <a:noFill/>
          </p:spPr>
          <p:txBody>
            <a:bodyPr wrap="none" rtlCol="0">
              <a:spAutoFit/>
            </a:bodyPr>
            <a:lstStyle>
              <a:defPPr>
                <a:defRPr lang="en-US"/>
              </a:defPPr>
              <a:lvl1pPr>
                <a:defRPr>
                  <a:solidFill>
                    <a:schemeClr val="tx1">
                      <a:lumMod val="75000"/>
                      <a:lumOff val="25000"/>
                    </a:schemeClr>
                  </a:solidFill>
                  <a:latin typeface="方正大黑简体" panose="03000509000000000000" pitchFamily="2" charset="-122"/>
                  <a:ea typeface="方正大黑简体" panose="03000509000000000000" pitchFamily="2"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smtClean="0">
                  <a:ln>
                    <a:noFill/>
                  </a:ln>
                  <a:solidFill>
                    <a:prstClr val="white"/>
                  </a:solidFill>
                  <a:effectLst/>
                  <a:uLnTx/>
                  <a:uFillTx/>
                  <a:latin typeface="+mn-lt"/>
                  <a:ea typeface="+mn-ea"/>
                  <a:cs typeface="+mn-ea"/>
                  <a:sym typeface="+mn-lt"/>
                </a:rPr>
                <a:t>01</a:t>
              </a:r>
              <a:endParaRPr kumimoji="0" lang="zh-CN" altLang="en-US" sz="3600" b="0" i="0" u="none" strike="noStrike" kern="0" cap="none" spc="0" normalizeH="0" baseline="0" noProof="0" dirty="0">
                <a:ln>
                  <a:noFill/>
                </a:ln>
                <a:solidFill>
                  <a:prstClr val="white"/>
                </a:solidFill>
                <a:effectLst/>
                <a:uLnTx/>
                <a:uFillTx/>
                <a:latin typeface="+mn-lt"/>
                <a:ea typeface="+mn-ea"/>
                <a:cs typeface="+mn-ea"/>
                <a:sym typeface="+mn-lt"/>
              </a:endParaRPr>
            </a:p>
          </p:txBody>
        </p:sp>
        <p:sp>
          <p:nvSpPr>
            <p:cNvPr id="52" name="文本框 51"/>
            <p:cNvSpPr txBox="1"/>
            <p:nvPr/>
          </p:nvSpPr>
          <p:spPr>
            <a:xfrm>
              <a:off x="1851272" y="2727686"/>
              <a:ext cx="1723550" cy="400110"/>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prstClr val="white"/>
                  </a:solidFill>
                  <a:effectLst/>
                  <a:uLnTx/>
                  <a:uFillTx/>
                  <a:latin typeface="+mn-lt"/>
                  <a:ea typeface="+mn-ea"/>
                  <a:cs typeface="+mn-ea"/>
                  <a:sym typeface="+mn-lt"/>
                </a:rPr>
                <a:t>单击添加标题</a:t>
              </a:r>
            </a:p>
          </p:txBody>
        </p:sp>
        <p:sp>
          <p:nvSpPr>
            <p:cNvPr id="53" name="矩形 52"/>
            <p:cNvSpPr/>
            <p:nvPr/>
          </p:nvSpPr>
          <p:spPr>
            <a:xfrm>
              <a:off x="1880605" y="3095839"/>
              <a:ext cx="1754226" cy="923330"/>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prstClr val="white"/>
                  </a:solidFill>
                  <a:effectLst/>
                  <a:uLnTx/>
                  <a:uFillTx/>
                  <a:latin typeface="+mn-lt"/>
                  <a:ea typeface="+mn-ea"/>
                  <a:cs typeface="+mn-ea"/>
                  <a:sym typeface="+mn-lt"/>
                </a:rPr>
                <a:t>此处添加详细文本描述，建议与标题相关并符合整体语言风格。</a:t>
              </a:r>
              <a:endParaRPr kumimoji="0" lang="en-US" altLang="zh-CN" sz="1200" b="0" i="0" u="none" strike="noStrike" kern="0" cap="none" spc="0" normalizeH="0" baseline="0" noProof="0" dirty="0" smtClean="0">
                <a:ln>
                  <a:noFill/>
                </a:ln>
                <a:solidFill>
                  <a:prstClr val="white"/>
                </a:solidFill>
                <a:effectLst/>
                <a:uLnTx/>
                <a:uFillTx/>
                <a:latin typeface="+mn-lt"/>
                <a:ea typeface="+mn-ea"/>
                <a:cs typeface="+mn-ea"/>
                <a:sym typeface="+mn-lt"/>
              </a:endParaRPr>
            </a:p>
          </p:txBody>
        </p:sp>
      </p:grpSp>
      <p:grpSp>
        <p:nvGrpSpPr>
          <p:cNvPr id="54" name="组合 53"/>
          <p:cNvGrpSpPr/>
          <p:nvPr/>
        </p:nvGrpSpPr>
        <p:grpSpPr>
          <a:xfrm>
            <a:off x="4030371" y="3161595"/>
            <a:ext cx="1706555" cy="1940563"/>
            <a:chOff x="4030371" y="3346790"/>
            <a:chExt cx="1706555" cy="1940563"/>
          </a:xfrm>
        </p:grpSpPr>
        <p:sp>
          <p:nvSpPr>
            <p:cNvPr id="55" name="椭圆形标注 1"/>
            <p:cNvSpPr/>
            <p:nvPr/>
          </p:nvSpPr>
          <p:spPr>
            <a:xfrm flipH="1">
              <a:off x="4030371" y="3346790"/>
              <a:ext cx="1706555" cy="1940563"/>
            </a:xfrm>
            <a:custGeom>
              <a:avLst/>
              <a:gdLst>
                <a:gd name="connsiteX0" fmla="*/ 1212520 w 2455290"/>
                <a:gd name="connsiteY0" fmla="*/ 2752277 h 2319934"/>
                <a:gd name="connsiteX1" fmla="*/ 982594 w 2455290"/>
                <a:gd name="connsiteY1" fmla="*/ 2296590 h 2319934"/>
                <a:gd name="connsiteX2" fmla="*/ 8439 w 2455290"/>
                <a:gd name="connsiteY2" fmla="*/ 1024198 h 2319934"/>
                <a:gd name="connsiteX3" fmla="*/ 1238616 w 2455290"/>
                <a:gd name="connsiteY3" fmla="*/ 46 h 2319934"/>
                <a:gd name="connsiteX4" fmla="*/ 2449482 w 2455290"/>
                <a:gd name="connsiteY4" fmla="*/ 1047255 h 2319934"/>
                <a:gd name="connsiteX5" fmla="*/ 1451067 w 2455290"/>
                <a:gd name="connsiteY5" fmla="*/ 2300562 h 2319934"/>
                <a:gd name="connsiteX6" fmla="*/ 1212520 w 2455290"/>
                <a:gd name="connsiteY6" fmla="*/ 2752277 h 2319934"/>
                <a:gd name="connsiteX0-1" fmla="*/ 1212612 w 2455452"/>
                <a:gd name="connsiteY0-2" fmla="*/ 2752278 h 2752278"/>
                <a:gd name="connsiteX1-3" fmla="*/ 982686 w 2455452"/>
                <a:gd name="connsiteY1-4" fmla="*/ 2296591 h 2752278"/>
                <a:gd name="connsiteX2-5" fmla="*/ 8531 w 2455452"/>
                <a:gd name="connsiteY2-6" fmla="*/ 1024199 h 2752278"/>
                <a:gd name="connsiteX3-7" fmla="*/ 1238708 w 2455452"/>
                <a:gd name="connsiteY3-8" fmla="*/ 47 h 2752278"/>
                <a:gd name="connsiteX4-9" fmla="*/ 2449574 w 2455452"/>
                <a:gd name="connsiteY4-10" fmla="*/ 1047256 h 2752278"/>
                <a:gd name="connsiteX5-11" fmla="*/ 1451159 w 2455452"/>
                <a:gd name="connsiteY5-12" fmla="*/ 2300563 h 2752278"/>
                <a:gd name="connsiteX6-13" fmla="*/ 1212612 w 2455452"/>
                <a:gd name="connsiteY6-14" fmla="*/ 2752278 h 2752278"/>
                <a:gd name="connsiteX0-15" fmla="*/ 1212612 w 2455452"/>
                <a:gd name="connsiteY0-16" fmla="*/ 2752278 h 2752278"/>
                <a:gd name="connsiteX1-17" fmla="*/ 982686 w 2455452"/>
                <a:gd name="connsiteY1-18" fmla="*/ 2296591 h 2752278"/>
                <a:gd name="connsiteX2-19" fmla="*/ 8531 w 2455452"/>
                <a:gd name="connsiteY2-20" fmla="*/ 1024199 h 2752278"/>
                <a:gd name="connsiteX3-21" fmla="*/ 1238708 w 2455452"/>
                <a:gd name="connsiteY3-22" fmla="*/ 47 h 2752278"/>
                <a:gd name="connsiteX4-23" fmla="*/ 2449574 w 2455452"/>
                <a:gd name="connsiteY4-24" fmla="*/ 1047256 h 2752278"/>
                <a:gd name="connsiteX5-25" fmla="*/ 1451159 w 2455452"/>
                <a:gd name="connsiteY5-26" fmla="*/ 2300563 h 2752278"/>
                <a:gd name="connsiteX6-27" fmla="*/ 1212612 w 2455452"/>
                <a:gd name="connsiteY6-28" fmla="*/ 2752278 h 2752278"/>
                <a:gd name="connsiteX0-29" fmla="*/ 977662 w 2455452"/>
                <a:gd name="connsiteY0-30" fmla="*/ 2733228 h 2733228"/>
                <a:gd name="connsiteX1-31" fmla="*/ 982686 w 2455452"/>
                <a:gd name="connsiteY1-32" fmla="*/ 2296591 h 2733228"/>
                <a:gd name="connsiteX2-33" fmla="*/ 8531 w 2455452"/>
                <a:gd name="connsiteY2-34" fmla="*/ 1024199 h 2733228"/>
                <a:gd name="connsiteX3-35" fmla="*/ 1238708 w 2455452"/>
                <a:gd name="connsiteY3-36" fmla="*/ 47 h 2733228"/>
                <a:gd name="connsiteX4-37" fmla="*/ 2449574 w 2455452"/>
                <a:gd name="connsiteY4-38" fmla="*/ 1047256 h 2733228"/>
                <a:gd name="connsiteX5-39" fmla="*/ 1451159 w 2455452"/>
                <a:gd name="connsiteY5-40" fmla="*/ 2300563 h 2733228"/>
                <a:gd name="connsiteX6-41" fmla="*/ 977662 w 2455452"/>
                <a:gd name="connsiteY6-42" fmla="*/ 2733228 h 2733228"/>
                <a:gd name="connsiteX0-43" fmla="*/ 977662 w 2455452"/>
                <a:gd name="connsiteY0-44" fmla="*/ 2733228 h 2733228"/>
                <a:gd name="connsiteX1-45" fmla="*/ 982686 w 2455452"/>
                <a:gd name="connsiteY1-46" fmla="*/ 2296591 h 2733228"/>
                <a:gd name="connsiteX2-47" fmla="*/ 8531 w 2455452"/>
                <a:gd name="connsiteY2-48" fmla="*/ 1024199 h 2733228"/>
                <a:gd name="connsiteX3-49" fmla="*/ 1238708 w 2455452"/>
                <a:gd name="connsiteY3-50" fmla="*/ 47 h 2733228"/>
                <a:gd name="connsiteX4-51" fmla="*/ 2449574 w 2455452"/>
                <a:gd name="connsiteY4-52" fmla="*/ 1047256 h 2733228"/>
                <a:gd name="connsiteX5-53" fmla="*/ 1451159 w 2455452"/>
                <a:gd name="connsiteY5-54" fmla="*/ 2300563 h 2733228"/>
                <a:gd name="connsiteX6-55" fmla="*/ 977662 w 2455452"/>
                <a:gd name="connsiteY6-56" fmla="*/ 2733228 h 2733228"/>
                <a:gd name="connsiteX0-57" fmla="*/ 977662 w 2455452"/>
                <a:gd name="connsiteY0-58" fmla="*/ 2733228 h 2733228"/>
                <a:gd name="connsiteX1-59" fmla="*/ 982686 w 2455452"/>
                <a:gd name="connsiteY1-60" fmla="*/ 2296591 h 2733228"/>
                <a:gd name="connsiteX2-61" fmla="*/ 8531 w 2455452"/>
                <a:gd name="connsiteY2-62" fmla="*/ 1024199 h 2733228"/>
                <a:gd name="connsiteX3-63" fmla="*/ 1238708 w 2455452"/>
                <a:gd name="connsiteY3-64" fmla="*/ 47 h 2733228"/>
                <a:gd name="connsiteX4-65" fmla="*/ 2449574 w 2455452"/>
                <a:gd name="connsiteY4-66" fmla="*/ 1047256 h 2733228"/>
                <a:gd name="connsiteX5-67" fmla="*/ 1451159 w 2455452"/>
                <a:gd name="connsiteY5-68" fmla="*/ 2300563 h 2733228"/>
                <a:gd name="connsiteX6-69" fmla="*/ 977662 w 2455452"/>
                <a:gd name="connsiteY6-70" fmla="*/ 2733228 h 2733228"/>
                <a:gd name="connsiteX0-71" fmla="*/ 977662 w 2455452"/>
                <a:gd name="connsiteY0-72" fmla="*/ 2733228 h 2733228"/>
                <a:gd name="connsiteX1-73" fmla="*/ 982686 w 2455452"/>
                <a:gd name="connsiteY1-74" fmla="*/ 2296591 h 2733228"/>
                <a:gd name="connsiteX2-75" fmla="*/ 8531 w 2455452"/>
                <a:gd name="connsiteY2-76" fmla="*/ 1024199 h 2733228"/>
                <a:gd name="connsiteX3-77" fmla="*/ 1238708 w 2455452"/>
                <a:gd name="connsiteY3-78" fmla="*/ 47 h 2733228"/>
                <a:gd name="connsiteX4-79" fmla="*/ 2449574 w 2455452"/>
                <a:gd name="connsiteY4-80" fmla="*/ 1047256 h 2733228"/>
                <a:gd name="connsiteX5-81" fmla="*/ 1451159 w 2455452"/>
                <a:gd name="connsiteY5-82" fmla="*/ 2300563 h 2733228"/>
                <a:gd name="connsiteX6-83" fmla="*/ 977662 w 2455452"/>
                <a:gd name="connsiteY6-84" fmla="*/ 2733228 h 2733228"/>
                <a:gd name="connsiteX0-85" fmla="*/ 977662 w 2455452"/>
                <a:gd name="connsiteY0-86" fmla="*/ 2733228 h 2733228"/>
                <a:gd name="connsiteX1-87" fmla="*/ 982686 w 2455452"/>
                <a:gd name="connsiteY1-88" fmla="*/ 2296591 h 2733228"/>
                <a:gd name="connsiteX2-89" fmla="*/ 8531 w 2455452"/>
                <a:gd name="connsiteY2-90" fmla="*/ 1024199 h 2733228"/>
                <a:gd name="connsiteX3-91" fmla="*/ 1238708 w 2455452"/>
                <a:gd name="connsiteY3-92" fmla="*/ 47 h 2733228"/>
                <a:gd name="connsiteX4-93" fmla="*/ 2449574 w 2455452"/>
                <a:gd name="connsiteY4-94" fmla="*/ 1047256 h 2733228"/>
                <a:gd name="connsiteX5-95" fmla="*/ 1451159 w 2455452"/>
                <a:gd name="connsiteY5-96" fmla="*/ 2300563 h 2733228"/>
                <a:gd name="connsiteX6-97" fmla="*/ 977662 w 2455452"/>
                <a:gd name="connsiteY6-98" fmla="*/ 2733228 h 2733228"/>
                <a:gd name="connsiteX0-99" fmla="*/ 907812 w 2455452"/>
                <a:gd name="connsiteY0-100" fmla="*/ 2739578 h 2739578"/>
                <a:gd name="connsiteX1-101" fmla="*/ 982686 w 2455452"/>
                <a:gd name="connsiteY1-102" fmla="*/ 2296591 h 2739578"/>
                <a:gd name="connsiteX2-103" fmla="*/ 8531 w 2455452"/>
                <a:gd name="connsiteY2-104" fmla="*/ 1024199 h 2739578"/>
                <a:gd name="connsiteX3-105" fmla="*/ 1238708 w 2455452"/>
                <a:gd name="connsiteY3-106" fmla="*/ 47 h 2739578"/>
                <a:gd name="connsiteX4-107" fmla="*/ 2449574 w 2455452"/>
                <a:gd name="connsiteY4-108" fmla="*/ 1047256 h 2739578"/>
                <a:gd name="connsiteX5-109" fmla="*/ 1451159 w 2455452"/>
                <a:gd name="connsiteY5-110" fmla="*/ 2300563 h 2739578"/>
                <a:gd name="connsiteX6-111" fmla="*/ 907812 w 2455452"/>
                <a:gd name="connsiteY6-112" fmla="*/ 2739578 h 2739578"/>
                <a:gd name="connsiteX0-113" fmla="*/ 907812 w 2455452"/>
                <a:gd name="connsiteY0-114" fmla="*/ 2739578 h 2739578"/>
                <a:gd name="connsiteX1-115" fmla="*/ 982686 w 2455452"/>
                <a:gd name="connsiteY1-116" fmla="*/ 2296591 h 2739578"/>
                <a:gd name="connsiteX2-117" fmla="*/ 8531 w 2455452"/>
                <a:gd name="connsiteY2-118" fmla="*/ 1024199 h 2739578"/>
                <a:gd name="connsiteX3-119" fmla="*/ 1238708 w 2455452"/>
                <a:gd name="connsiteY3-120" fmla="*/ 47 h 2739578"/>
                <a:gd name="connsiteX4-121" fmla="*/ 2449574 w 2455452"/>
                <a:gd name="connsiteY4-122" fmla="*/ 1047256 h 2739578"/>
                <a:gd name="connsiteX5-123" fmla="*/ 1451159 w 2455452"/>
                <a:gd name="connsiteY5-124" fmla="*/ 2300563 h 2739578"/>
                <a:gd name="connsiteX6-125" fmla="*/ 907812 w 2455452"/>
                <a:gd name="connsiteY6-126" fmla="*/ 2739578 h 2739578"/>
                <a:gd name="connsiteX0-127" fmla="*/ 907812 w 2455452"/>
                <a:gd name="connsiteY0-128" fmla="*/ 2739578 h 2739578"/>
                <a:gd name="connsiteX1-129" fmla="*/ 982686 w 2455452"/>
                <a:gd name="connsiteY1-130" fmla="*/ 2296591 h 2739578"/>
                <a:gd name="connsiteX2-131" fmla="*/ 8531 w 2455452"/>
                <a:gd name="connsiteY2-132" fmla="*/ 1024199 h 2739578"/>
                <a:gd name="connsiteX3-133" fmla="*/ 1238708 w 2455452"/>
                <a:gd name="connsiteY3-134" fmla="*/ 47 h 2739578"/>
                <a:gd name="connsiteX4-135" fmla="*/ 2449574 w 2455452"/>
                <a:gd name="connsiteY4-136" fmla="*/ 1047256 h 2739578"/>
                <a:gd name="connsiteX5-137" fmla="*/ 1451159 w 2455452"/>
                <a:gd name="connsiteY5-138" fmla="*/ 2300563 h 2739578"/>
                <a:gd name="connsiteX6-139" fmla="*/ 907812 w 2455452"/>
                <a:gd name="connsiteY6-140" fmla="*/ 2739578 h 2739578"/>
                <a:gd name="connsiteX0-141" fmla="*/ 884952 w 2455452"/>
                <a:gd name="connsiteY0-142" fmla="*/ 2648138 h 2648138"/>
                <a:gd name="connsiteX1-143" fmla="*/ 982686 w 2455452"/>
                <a:gd name="connsiteY1-144" fmla="*/ 2296591 h 2648138"/>
                <a:gd name="connsiteX2-145" fmla="*/ 8531 w 2455452"/>
                <a:gd name="connsiteY2-146" fmla="*/ 1024199 h 2648138"/>
                <a:gd name="connsiteX3-147" fmla="*/ 1238708 w 2455452"/>
                <a:gd name="connsiteY3-148" fmla="*/ 47 h 2648138"/>
                <a:gd name="connsiteX4-149" fmla="*/ 2449574 w 2455452"/>
                <a:gd name="connsiteY4-150" fmla="*/ 1047256 h 2648138"/>
                <a:gd name="connsiteX5-151" fmla="*/ 1451159 w 2455452"/>
                <a:gd name="connsiteY5-152" fmla="*/ 2300563 h 2648138"/>
                <a:gd name="connsiteX6-153" fmla="*/ 884952 w 2455452"/>
                <a:gd name="connsiteY6-154" fmla="*/ 2648138 h 2648138"/>
                <a:gd name="connsiteX0-155" fmla="*/ 884952 w 2455452"/>
                <a:gd name="connsiteY0-156" fmla="*/ 2648138 h 2648138"/>
                <a:gd name="connsiteX1-157" fmla="*/ 982686 w 2455452"/>
                <a:gd name="connsiteY1-158" fmla="*/ 2296591 h 2648138"/>
                <a:gd name="connsiteX2-159" fmla="*/ 8531 w 2455452"/>
                <a:gd name="connsiteY2-160" fmla="*/ 1024199 h 2648138"/>
                <a:gd name="connsiteX3-161" fmla="*/ 1238708 w 2455452"/>
                <a:gd name="connsiteY3-162" fmla="*/ 47 h 2648138"/>
                <a:gd name="connsiteX4-163" fmla="*/ 2449574 w 2455452"/>
                <a:gd name="connsiteY4-164" fmla="*/ 1047256 h 2648138"/>
                <a:gd name="connsiteX5-165" fmla="*/ 1451159 w 2455452"/>
                <a:gd name="connsiteY5-166" fmla="*/ 2300563 h 2648138"/>
                <a:gd name="connsiteX6-167" fmla="*/ 884952 w 2455452"/>
                <a:gd name="connsiteY6-168" fmla="*/ 2648138 h 2648138"/>
                <a:gd name="connsiteX0-169" fmla="*/ 884952 w 2455452"/>
                <a:gd name="connsiteY0-170" fmla="*/ 2648138 h 2648138"/>
                <a:gd name="connsiteX1-171" fmla="*/ 982686 w 2455452"/>
                <a:gd name="connsiteY1-172" fmla="*/ 2296591 h 2648138"/>
                <a:gd name="connsiteX2-173" fmla="*/ 8531 w 2455452"/>
                <a:gd name="connsiteY2-174" fmla="*/ 1024199 h 2648138"/>
                <a:gd name="connsiteX3-175" fmla="*/ 1238708 w 2455452"/>
                <a:gd name="connsiteY3-176" fmla="*/ 47 h 2648138"/>
                <a:gd name="connsiteX4-177" fmla="*/ 2449574 w 2455452"/>
                <a:gd name="connsiteY4-178" fmla="*/ 1047256 h 2648138"/>
                <a:gd name="connsiteX5-179" fmla="*/ 1451159 w 2455452"/>
                <a:gd name="connsiteY5-180" fmla="*/ 2300563 h 2648138"/>
                <a:gd name="connsiteX6-181" fmla="*/ 884952 w 2455452"/>
                <a:gd name="connsiteY6-182" fmla="*/ 2648138 h 26481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455452" h="2648138">
                  <a:moveTo>
                    <a:pt x="884952" y="2648138"/>
                  </a:moveTo>
                  <a:cubicBezTo>
                    <a:pt x="1062310" y="2527992"/>
                    <a:pt x="1148228" y="2462774"/>
                    <a:pt x="982686" y="2296591"/>
                  </a:cubicBezTo>
                  <a:cubicBezTo>
                    <a:pt x="357285" y="2176214"/>
                    <a:pt x="-66173" y="1623115"/>
                    <a:pt x="8531" y="1024199"/>
                  </a:cubicBezTo>
                  <a:cubicBezTo>
                    <a:pt x="81873" y="436198"/>
                    <a:pt x="612118" y="-5243"/>
                    <a:pt x="1238708" y="47"/>
                  </a:cubicBezTo>
                  <a:cubicBezTo>
                    <a:pt x="1866293" y="5346"/>
                    <a:pt x="2388591" y="457051"/>
                    <a:pt x="2449574" y="1047256"/>
                  </a:cubicBezTo>
                  <a:cubicBezTo>
                    <a:pt x="2511498" y="1646557"/>
                    <a:pt x="2077800" y="2190977"/>
                    <a:pt x="1451159" y="2300563"/>
                  </a:cubicBezTo>
                  <a:cubicBezTo>
                    <a:pt x="1375877" y="2527335"/>
                    <a:pt x="1140892" y="2639171"/>
                    <a:pt x="884952" y="2648138"/>
                  </a:cubicBezTo>
                  <a:close/>
                </a:path>
              </a:pathLst>
            </a:custGeom>
            <a:gradFill>
              <a:gsLst>
                <a:gs pos="0">
                  <a:schemeClr val="bg1">
                    <a:lumMod val="95000"/>
                  </a:schemeClr>
                </a:gs>
                <a:gs pos="100000">
                  <a:schemeClr val="bg1">
                    <a:lumMod val="85000"/>
                  </a:schemeClr>
                </a:gs>
              </a:gsLst>
              <a:lin ang="5400000" scaled="1"/>
            </a:gradFill>
            <a:ln w="12700" cap="flat">
              <a:solidFill>
                <a:schemeClr val="bg1"/>
              </a:solidFill>
              <a:prstDash val="solid"/>
              <a:miter lim="800000"/>
            </a:ln>
            <a:effectLst>
              <a:outerShdw blurRad="228600" dist="139700" dir="9000000" algn="t" rotWithShape="0">
                <a:sysClr val="windowText" lastClr="000000">
                  <a:lumMod val="85000"/>
                  <a:lumOff val="15000"/>
                  <a:alpha val="72000"/>
                </a:sysClr>
              </a:outerShdw>
            </a:effectLst>
          </p:spPr>
          <p:txBody>
            <a:bodyPr vert="horz" wrap="square" lIns="0" tIns="360000" rIns="0" bIns="0" numCol="1" anchor="t" anchorCtr="0" compatLnSpc="1">
              <a:norm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56" name="TextBox 31"/>
            <p:cNvSpPr txBox="1"/>
            <p:nvPr/>
          </p:nvSpPr>
          <p:spPr>
            <a:xfrm>
              <a:off x="4583006" y="3454671"/>
              <a:ext cx="569387" cy="461665"/>
            </a:xfrm>
            <a:prstGeom prst="rect">
              <a:avLst/>
            </a:prstGeom>
            <a:noFill/>
          </p:spPr>
          <p:txBody>
            <a:bodyPr wrap="none" rtlCol="0">
              <a:spAutoFit/>
            </a:bodyPr>
            <a:lstStyle>
              <a:defPPr>
                <a:defRPr lang="en-US"/>
              </a:defPPr>
              <a:lvl1pPr>
                <a:defRPr>
                  <a:solidFill>
                    <a:schemeClr val="tx1">
                      <a:lumMod val="75000"/>
                      <a:lumOff val="25000"/>
                    </a:schemeClr>
                  </a:solidFill>
                  <a:latin typeface="方正大黑简体" panose="03000509000000000000" pitchFamily="2" charset="-122"/>
                  <a:ea typeface="方正大黑简体" panose="03000509000000000000" pitchFamily="2"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smtClean="0">
                  <a:ln>
                    <a:noFill/>
                  </a:ln>
                  <a:solidFill>
                    <a:schemeClr val="tx1">
                      <a:lumMod val="95000"/>
                      <a:lumOff val="5000"/>
                    </a:schemeClr>
                  </a:solidFill>
                  <a:effectLst/>
                  <a:uLnTx/>
                  <a:uFillTx/>
                  <a:latin typeface="+mn-lt"/>
                  <a:ea typeface="+mn-ea"/>
                  <a:cs typeface="+mn-ea"/>
                  <a:sym typeface="+mn-lt"/>
                </a:rPr>
                <a:t>02</a:t>
              </a:r>
              <a:endParaRPr kumimoji="0" lang="zh-CN" altLang="en-US" sz="2400" b="0" i="0" u="none" strike="noStrike" kern="0" cap="none" spc="0" normalizeH="0" baseline="0" noProof="0" dirty="0">
                <a:ln>
                  <a:noFill/>
                </a:ln>
                <a:solidFill>
                  <a:schemeClr val="tx1">
                    <a:lumMod val="95000"/>
                    <a:lumOff val="5000"/>
                  </a:schemeClr>
                </a:solidFill>
                <a:effectLst/>
                <a:uLnTx/>
                <a:uFillTx/>
                <a:latin typeface="+mn-lt"/>
                <a:ea typeface="+mn-ea"/>
                <a:cs typeface="+mn-ea"/>
                <a:sym typeface="+mn-lt"/>
              </a:endParaRPr>
            </a:p>
          </p:txBody>
        </p:sp>
        <p:sp>
          <p:nvSpPr>
            <p:cNvPr id="57" name="文本框 56"/>
            <p:cNvSpPr txBox="1"/>
            <p:nvPr/>
          </p:nvSpPr>
          <p:spPr>
            <a:xfrm>
              <a:off x="4364208" y="3874610"/>
              <a:ext cx="1005403" cy="33855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chemeClr val="tx1">
                      <a:lumMod val="95000"/>
                      <a:lumOff val="5000"/>
                    </a:schemeClr>
                  </a:solidFill>
                  <a:effectLst/>
                  <a:uLnTx/>
                  <a:uFillTx/>
                  <a:latin typeface="+mn-lt"/>
                  <a:ea typeface="+mn-ea"/>
                  <a:cs typeface="+mn-ea"/>
                  <a:sym typeface="+mn-lt"/>
                </a:rPr>
                <a:t>添加标题</a:t>
              </a:r>
            </a:p>
          </p:txBody>
        </p:sp>
        <p:sp>
          <p:nvSpPr>
            <p:cNvPr id="58" name="矩形 57"/>
            <p:cNvSpPr/>
            <p:nvPr/>
          </p:nvSpPr>
          <p:spPr>
            <a:xfrm>
              <a:off x="4364208" y="4206806"/>
              <a:ext cx="1062402" cy="548355"/>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050" b="0" i="0" u="none" strike="noStrike" kern="0" cap="none" spc="0" normalizeH="0" baseline="0" noProof="0" dirty="0" smtClean="0">
                  <a:ln>
                    <a:noFill/>
                  </a:ln>
                  <a:solidFill>
                    <a:schemeClr val="tx1">
                      <a:lumMod val="95000"/>
                      <a:lumOff val="5000"/>
                    </a:schemeClr>
                  </a:solidFill>
                  <a:effectLst/>
                  <a:uLnTx/>
                  <a:uFillTx/>
                  <a:latin typeface="+mn-lt"/>
                  <a:ea typeface="+mn-ea"/>
                  <a:cs typeface="+mn-ea"/>
                  <a:sym typeface="+mn-lt"/>
                </a:rPr>
                <a:t>此处添加详细文本描述。</a:t>
              </a:r>
              <a:endParaRPr kumimoji="0" lang="en-US" altLang="zh-CN" sz="1050" b="0" i="0" u="none" strike="noStrike" kern="0" cap="none" spc="0" normalizeH="0" baseline="0" noProof="0" dirty="0" smtClean="0">
                <a:ln>
                  <a:noFill/>
                </a:ln>
                <a:solidFill>
                  <a:schemeClr val="tx1">
                    <a:lumMod val="95000"/>
                    <a:lumOff val="5000"/>
                  </a:schemeClr>
                </a:solidFill>
                <a:effectLst/>
                <a:uLnTx/>
                <a:uFillTx/>
                <a:latin typeface="+mn-lt"/>
                <a:ea typeface="+mn-ea"/>
                <a:cs typeface="+mn-ea"/>
                <a:sym typeface="+mn-lt"/>
              </a:endParaRPr>
            </a:p>
          </p:txBody>
        </p:sp>
      </p:grpSp>
      <p:grpSp>
        <p:nvGrpSpPr>
          <p:cNvPr id="59" name="组合 58"/>
          <p:cNvGrpSpPr/>
          <p:nvPr/>
        </p:nvGrpSpPr>
        <p:grpSpPr>
          <a:xfrm>
            <a:off x="9155020" y="2912227"/>
            <a:ext cx="2082585" cy="2368155"/>
            <a:chOff x="9155020" y="3097422"/>
            <a:chExt cx="2082585" cy="2368155"/>
          </a:xfrm>
        </p:grpSpPr>
        <p:sp>
          <p:nvSpPr>
            <p:cNvPr id="60" name="椭圆形标注 1"/>
            <p:cNvSpPr/>
            <p:nvPr/>
          </p:nvSpPr>
          <p:spPr>
            <a:xfrm>
              <a:off x="9155020" y="3097422"/>
              <a:ext cx="2082585" cy="2368155"/>
            </a:xfrm>
            <a:custGeom>
              <a:avLst/>
              <a:gdLst>
                <a:gd name="connsiteX0" fmla="*/ 1212520 w 2455290"/>
                <a:gd name="connsiteY0" fmla="*/ 2752277 h 2319934"/>
                <a:gd name="connsiteX1" fmla="*/ 982594 w 2455290"/>
                <a:gd name="connsiteY1" fmla="*/ 2296590 h 2319934"/>
                <a:gd name="connsiteX2" fmla="*/ 8439 w 2455290"/>
                <a:gd name="connsiteY2" fmla="*/ 1024198 h 2319934"/>
                <a:gd name="connsiteX3" fmla="*/ 1238616 w 2455290"/>
                <a:gd name="connsiteY3" fmla="*/ 46 h 2319934"/>
                <a:gd name="connsiteX4" fmla="*/ 2449482 w 2455290"/>
                <a:gd name="connsiteY4" fmla="*/ 1047255 h 2319934"/>
                <a:gd name="connsiteX5" fmla="*/ 1451067 w 2455290"/>
                <a:gd name="connsiteY5" fmla="*/ 2300562 h 2319934"/>
                <a:gd name="connsiteX6" fmla="*/ 1212520 w 2455290"/>
                <a:gd name="connsiteY6" fmla="*/ 2752277 h 2319934"/>
                <a:gd name="connsiteX0-1" fmla="*/ 1212612 w 2455452"/>
                <a:gd name="connsiteY0-2" fmla="*/ 2752278 h 2752278"/>
                <a:gd name="connsiteX1-3" fmla="*/ 982686 w 2455452"/>
                <a:gd name="connsiteY1-4" fmla="*/ 2296591 h 2752278"/>
                <a:gd name="connsiteX2-5" fmla="*/ 8531 w 2455452"/>
                <a:gd name="connsiteY2-6" fmla="*/ 1024199 h 2752278"/>
                <a:gd name="connsiteX3-7" fmla="*/ 1238708 w 2455452"/>
                <a:gd name="connsiteY3-8" fmla="*/ 47 h 2752278"/>
                <a:gd name="connsiteX4-9" fmla="*/ 2449574 w 2455452"/>
                <a:gd name="connsiteY4-10" fmla="*/ 1047256 h 2752278"/>
                <a:gd name="connsiteX5-11" fmla="*/ 1451159 w 2455452"/>
                <a:gd name="connsiteY5-12" fmla="*/ 2300563 h 2752278"/>
                <a:gd name="connsiteX6-13" fmla="*/ 1212612 w 2455452"/>
                <a:gd name="connsiteY6-14" fmla="*/ 2752278 h 2752278"/>
                <a:gd name="connsiteX0-15" fmla="*/ 1212612 w 2455452"/>
                <a:gd name="connsiteY0-16" fmla="*/ 2752278 h 2752278"/>
                <a:gd name="connsiteX1-17" fmla="*/ 982686 w 2455452"/>
                <a:gd name="connsiteY1-18" fmla="*/ 2296591 h 2752278"/>
                <a:gd name="connsiteX2-19" fmla="*/ 8531 w 2455452"/>
                <a:gd name="connsiteY2-20" fmla="*/ 1024199 h 2752278"/>
                <a:gd name="connsiteX3-21" fmla="*/ 1238708 w 2455452"/>
                <a:gd name="connsiteY3-22" fmla="*/ 47 h 2752278"/>
                <a:gd name="connsiteX4-23" fmla="*/ 2449574 w 2455452"/>
                <a:gd name="connsiteY4-24" fmla="*/ 1047256 h 2752278"/>
                <a:gd name="connsiteX5-25" fmla="*/ 1451159 w 2455452"/>
                <a:gd name="connsiteY5-26" fmla="*/ 2300563 h 2752278"/>
                <a:gd name="connsiteX6-27" fmla="*/ 1212612 w 2455452"/>
                <a:gd name="connsiteY6-28" fmla="*/ 2752278 h 2752278"/>
                <a:gd name="connsiteX0-29" fmla="*/ 977662 w 2455452"/>
                <a:gd name="connsiteY0-30" fmla="*/ 2733228 h 2733228"/>
                <a:gd name="connsiteX1-31" fmla="*/ 982686 w 2455452"/>
                <a:gd name="connsiteY1-32" fmla="*/ 2296591 h 2733228"/>
                <a:gd name="connsiteX2-33" fmla="*/ 8531 w 2455452"/>
                <a:gd name="connsiteY2-34" fmla="*/ 1024199 h 2733228"/>
                <a:gd name="connsiteX3-35" fmla="*/ 1238708 w 2455452"/>
                <a:gd name="connsiteY3-36" fmla="*/ 47 h 2733228"/>
                <a:gd name="connsiteX4-37" fmla="*/ 2449574 w 2455452"/>
                <a:gd name="connsiteY4-38" fmla="*/ 1047256 h 2733228"/>
                <a:gd name="connsiteX5-39" fmla="*/ 1451159 w 2455452"/>
                <a:gd name="connsiteY5-40" fmla="*/ 2300563 h 2733228"/>
                <a:gd name="connsiteX6-41" fmla="*/ 977662 w 2455452"/>
                <a:gd name="connsiteY6-42" fmla="*/ 2733228 h 2733228"/>
                <a:gd name="connsiteX0-43" fmla="*/ 977662 w 2455452"/>
                <a:gd name="connsiteY0-44" fmla="*/ 2733228 h 2733228"/>
                <a:gd name="connsiteX1-45" fmla="*/ 982686 w 2455452"/>
                <a:gd name="connsiteY1-46" fmla="*/ 2296591 h 2733228"/>
                <a:gd name="connsiteX2-47" fmla="*/ 8531 w 2455452"/>
                <a:gd name="connsiteY2-48" fmla="*/ 1024199 h 2733228"/>
                <a:gd name="connsiteX3-49" fmla="*/ 1238708 w 2455452"/>
                <a:gd name="connsiteY3-50" fmla="*/ 47 h 2733228"/>
                <a:gd name="connsiteX4-51" fmla="*/ 2449574 w 2455452"/>
                <a:gd name="connsiteY4-52" fmla="*/ 1047256 h 2733228"/>
                <a:gd name="connsiteX5-53" fmla="*/ 1451159 w 2455452"/>
                <a:gd name="connsiteY5-54" fmla="*/ 2300563 h 2733228"/>
                <a:gd name="connsiteX6-55" fmla="*/ 977662 w 2455452"/>
                <a:gd name="connsiteY6-56" fmla="*/ 2733228 h 2733228"/>
                <a:gd name="connsiteX0-57" fmla="*/ 977662 w 2455452"/>
                <a:gd name="connsiteY0-58" fmla="*/ 2733228 h 2733228"/>
                <a:gd name="connsiteX1-59" fmla="*/ 982686 w 2455452"/>
                <a:gd name="connsiteY1-60" fmla="*/ 2296591 h 2733228"/>
                <a:gd name="connsiteX2-61" fmla="*/ 8531 w 2455452"/>
                <a:gd name="connsiteY2-62" fmla="*/ 1024199 h 2733228"/>
                <a:gd name="connsiteX3-63" fmla="*/ 1238708 w 2455452"/>
                <a:gd name="connsiteY3-64" fmla="*/ 47 h 2733228"/>
                <a:gd name="connsiteX4-65" fmla="*/ 2449574 w 2455452"/>
                <a:gd name="connsiteY4-66" fmla="*/ 1047256 h 2733228"/>
                <a:gd name="connsiteX5-67" fmla="*/ 1451159 w 2455452"/>
                <a:gd name="connsiteY5-68" fmla="*/ 2300563 h 2733228"/>
                <a:gd name="connsiteX6-69" fmla="*/ 977662 w 2455452"/>
                <a:gd name="connsiteY6-70" fmla="*/ 2733228 h 2733228"/>
                <a:gd name="connsiteX0-71" fmla="*/ 977662 w 2455452"/>
                <a:gd name="connsiteY0-72" fmla="*/ 2733228 h 2733228"/>
                <a:gd name="connsiteX1-73" fmla="*/ 982686 w 2455452"/>
                <a:gd name="connsiteY1-74" fmla="*/ 2296591 h 2733228"/>
                <a:gd name="connsiteX2-75" fmla="*/ 8531 w 2455452"/>
                <a:gd name="connsiteY2-76" fmla="*/ 1024199 h 2733228"/>
                <a:gd name="connsiteX3-77" fmla="*/ 1238708 w 2455452"/>
                <a:gd name="connsiteY3-78" fmla="*/ 47 h 2733228"/>
                <a:gd name="connsiteX4-79" fmla="*/ 2449574 w 2455452"/>
                <a:gd name="connsiteY4-80" fmla="*/ 1047256 h 2733228"/>
                <a:gd name="connsiteX5-81" fmla="*/ 1451159 w 2455452"/>
                <a:gd name="connsiteY5-82" fmla="*/ 2300563 h 2733228"/>
                <a:gd name="connsiteX6-83" fmla="*/ 977662 w 2455452"/>
                <a:gd name="connsiteY6-84" fmla="*/ 2733228 h 2733228"/>
                <a:gd name="connsiteX0-85" fmla="*/ 977662 w 2455452"/>
                <a:gd name="connsiteY0-86" fmla="*/ 2733228 h 2733228"/>
                <a:gd name="connsiteX1-87" fmla="*/ 982686 w 2455452"/>
                <a:gd name="connsiteY1-88" fmla="*/ 2296591 h 2733228"/>
                <a:gd name="connsiteX2-89" fmla="*/ 8531 w 2455452"/>
                <a:gd name="connsiteY2-90" fmla="*/ 1024199 h 2733228"/>
                <a:gd name="connsiteX3-91" fmla="*/ 1238708 w 2455452"/>
                <a:gd name="connsiteY3-92" fmla="*/ 47 h 2733228"/>
                <a:gd name="connsiteX4-93" fmla="*/ 2449574 w 2455452"/>
                <a:gd name="connsiteY4-94" fmla="*/ 1047256 h 2733228"/>
                <a:gd name="connsiteX5-95" fmla="*/ 1451159 w 2455452"/>
                <a:gd name="connsiteY5-96" fmla="*/ 2300563 h 2733228"/>
                <a:gd name="connsiteX6-97" fmla="*/ 977662 w 2455452"/>
                <a:gd name="connsiteY6-98" fmla="*/ 2733228 h 2733228"/>
                <a:gd name="connsiteX0-99" fmla="*/ 907812 w 2455452"/>
                <a:gd name="connsiteY0-100" fmla="*/ 2739578 h 2739578"/>
                <a:gd name="connsiteX1-101" fmla="*/ 982686 w 2455452"/>
                <a:gd name="connsiteY1-102" fmla="*/ 2296591 h 2739578"/>
                <a:gd name="connsiteX2-103" fmla="*/ 8531 w 2455452"/>
                <a:gd name="connsiteY2-104" fmla="*/ 1024199 h 2739578"/>
                <a:gd name="connsiteX3-105" fmla="*/ 1238708 w 2455452"/>
                <a:gd name="connsiteY3-106" fmla="*/ 47 h 2739578"/>
                <a:gd name="connsiteX4-107" fmla="*/ 2449574 w 2455452"/>
                <a:gd name="connsiteY4-108" fmla="*/ 1047256 h 2739578"/>
                <a:gd name="connsiteX5-109" fmla="*/ 1451159 w 2455452"/>
                <a:gd name="connsiteY5-110" fmla="*/ 2300563 h 2739578"/>
                <a:gd name="connsiteX6-111" fmla="*/ 907812 w 2455452"/>
                <a:gd name="connsiteY6-112" fmla="*/ 2739578 h 2739578"/>
                <a:gd name="connsiteX0-113" fmla="*/ 907812 w 2455452"/>
                <a:gd name="connsiteY0-114" fmla="*/ 2739578 h 2739578"/>
                <a:gd name="connsiteX1-115" fmla="*/ 982686 w 2455452"/>
                <a:gd name="connsiteY1-116" fmla="*/ 2296591 h 2739578"/>
                <a:gd name="connsiteX2-117" fmla="*/ 8531 w 2455452"/>
                <a:gd name="connsiteY2-118" fmla="*/ 1024199 h 2739578"/>
                <a:gd name="connsiteX3-119" fmla="*/ 1238708 w 2455452"/>
                <a:gd name="connsiteY3-120" fmla="*/ 47 h 2739578"/>
                <a:gd name="connsiteX4-121" fmla="*/ 2449574 w 2455452"/>
                <a:gd name="connsiteY4-122" fmla="*/ 1047256 h 2739578"/>
                <a:gd name="connsiteX5-123" fmla="*/ 1451159 w 2455452"/>
                <a:gd name="connsiteY5-124" fmla="*/ 2300563 h 2739578"/>
                <a:gd name="connsiteX6-125" fmla="*/ 907812 w 2455452"/>
                <a:gd name="connsiteY6-126" fmla="*/ 2739578 h 2739578"/>
                <a:gd name="connsiteX0-127" fmla="*/ 907812 w 2455452"/>
                <a:gd name="connsiteY0-128" fmla="*/ 2739578 h 2739578"/>
                <a:gd name="connsiteX1-129" fmla="*/ 982686 w 2455452"/>
                <a:gd name="connsiteY1-130" fmla="*/ 2296591 h 2739578"/>
                <a:gd name="connsiteX2-131" fmla="*/ 8531 w 2455452"/>
                <a:gd name="connsiteY2-132" fmla="*/ 1024199 h 2739578"/>
                <a:gd name="connsiteX3-133" fmla="*/ 1238708 w 2455452"/>
                <a:gd name="connsiteY3-134" fmla="*/ 47 h 2739578"/>
                <a:gd name="connsiteX4-135" fmla="*/ 2449574 w 2455452"/>
                <a:gd name="connsiteY4-136" fmla="*/ 1047256 h 2739578"/>
                <a:gd name="connsiteX5-137" fmla="*/ 1451159 w 2455452"/>
                <a:gd name="connsiteY5-138" fmla="*/ 2300563 h 2739578"/>
                <a:gd name="connsiteX6-139" fmla="*/ 907812 w 2455452"/>
                <a:gd name="connsiteY6-140" fmla="*/ 2739578 h 2739578"/>
                <a:gd name="connsiteX0-141" fmla="*/ 884952 w 2455452"/>
                <a:gd name="connsiteY0-142" fmla="*/ 2648138 h 2648138"/>
                <a:gd name="connsiteX1-143" fmla="*/ 982686 w 2455452"/>
                <a:gd name="connsiteY1-144" fmla="*/ 2296591 h 2648138"/>
                <a:gd name="connsiteX2-145" fmla="*/ 8531 w 2455452"/>
                <a:gd name="connsiteY2-146" fmla="*/ 1024199 h 2648138"/>
                <a:gd name="connsiteX3-147" fmla="*/ 1238708 w 2455452"/>
                <a:gd name="connsiteY3-148" fmla="*/ 47 h 2648138"/>
                <a:gd name="connsiteX4-149" fmla="*/ 2449574 w 2455452"/>
                <a:gd name="connsiteY4-150" fmla="*/ 1047256 h 2648138"/>
                <a:gd name="connsiteX5-151" fmla="*/ 1451159 w 2455452"/>
                <a:gd name="connsiteY5-152" fmla="*/ 2300563 h 2648138"/>
                <a:gd name="connsiteX6-153" fmla="*/ 884952 w 2455452"/>
                <a:gd name="connsiteY6-154" fmla="*/ 2648138 h 2648138"/>
                <a:gd name="connsiteX0-155" fmla="*/ 884952 w 2455452"/>
                <a:gd name="connsiteY0-156" fmla="*/ 2648138 h 2648138"/>
                <a:gd name="connsiteX1-157" fmla="*/ 982686 w 2455452"/>
                <a:gd name="connsiteY1-158" fmla="*/ 2296591 h 2648138"/>
                <a:gd name="connsiteX2-159" fmla="*/ 8531 w 2455452"/>
                <a:gd name="connsiteY2-160" fmla="*/ 1024199 h 2648138"/>
                <a:gd name="connsiteX3-161" fmla="*/ 1238708 w 2455452"/>
                <a:gd name="connsiteY3-162" fmla="*/ 47 h 2648138"/>
                <a:gd name="connsiteX4-163" fmla="*/ 2449574 w 2455452"/>
                <a:gd name="connsiteY4-164" fmla="*/ 1047256 h 2648138"/>
                <a:gd name="connsiteX5-165" fmla="*/ 1451159 w 2455452"/>
                <a:gd name="connsiteY5-166" fmla="*/ 2300563 h 2648138"/>
                <a:gd name="connsiteX6-167" fmla="*/ 884952 w 2455452"/>
                <a:gd name="connsiteY6-168" fmla="*/ 2648138 h 2648138"/>
                <a:gd name="connsiteX0-169" fmla="*/ 884952 w 2455452"/>
                <a:gd name="connsiteY0-170" fmla="*/ 2648138 h 2648138"/>
                <a:gd name="connsiteX1-171" fmla="*/ 982686 w 2455452"/>
                <a:gd name="connsiteY1-172" fmla="*/ 2296591 h 2648138"/>
                <a:gd name="connsiteX2-173" fmla="*/ 8531 w 2455452"/>
                <a:gd name="connsiteY2-174" fmla="*/ 1024199 h 2648138"/>
                <a:gd name="connsiteX3-175" fmla="*/ 1238708 w 2455452"/>
                <a:gd name="connsiteY3-176" fmla="*/ 47 h 2648138"/>
                <a:gd name="connsiteX4-177" fmla="*/ 2449574 w 2455452"/>
                <a:gd name="connsiteY4-178" fmla="*/ 1047256 h 2648138"/>
                <a:gd name="connsiteX5-179" fmla="*/ 1451159 w 2455452"/>
                <a:gd name="connsiteY5-180" fmla="*/ 2300563 h 2648138"/>
                <a:gd name="connsiteX6-181" fmla="*/ 884952 w 2455452"/>
                <a:gd name="connsiteY6-182" fmla="*/ 2648138 h 26481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455452" h="2648138">
                  <a:moveTo>
                    <a:pt x="884952" y="2648138"/>
                  </a:moveTo>
                  <a:cubicBezTo>
                    <a:pt x="1062310" y="2527992"/>
                    <a:pt x="1148228" y="2462774"/>
                    <a:pt x="982686" y="2296591"/>
                  </a:cubicBezTo>
                  <a:cubicBezTo>
                    <a:pt x="357285" y="2176214"/>
                    <a:pt x="-66173" y="1623115"/>
                    <a:pt x="8531" y="1024199"/>
                  </a:cubicBezTo>
                  <a:cubicBezTo>
                    <a:pt x="81873" y="436198"/>
                    <a:pt x="612118" y="-5243"/>
                    <a:pt x="1238708" y="47"/>
                  </a:cubicBezTo>
                  <a:cubicBezTo>
                    <a:pt x="1866293" y="5346"/>
                    <a:pt x="2388591" y="457051"/>
                    <a:pt x="2449574" y="1047256"/>
                  </a:cubicBezTo>
                  <a:cubicBezTo>
                    <a:pt x="2511498" y="1646557"/>
                    <a:pt x="2077800" y="2190977"/>
                    <a:pt x="1451159" y="2300563"/>
                  </a:cubicBezTo>
                  <a:cubicBezTo>
                    <a:pt x="1375877" y="2527335"/>
                    <a:pt x="1140892" y="2639171"/>
                    <a:pt x="884952" y="2648138"/>
                  </a:cubicBezTo>
                  <a:close/>
                </a:path>
              </a:pathLst>
            </a:custGeom>
            <a:solidFill>
              <a:srgbClr val="005A7F"/>
            </a:solidFill>
            <a:ln w="12700" cap="flat">
              <a:gradFill>
                <a:gsLst>
                  <a:gs pos="0">
                    <a:srgbClr val="1D75BD"/>
                  </a:gs>
                  <a:gs pos="100000">
                    <a:srgbClr val="1D75BD">
                      <a:lumMod val="75000"/>
                    </a:srgbClr>
                  </a:gs>
                </a:gsLst>
                <a:lin ang="5400000" scaled="1"/>
              </a:gradFill>
              <a:prstDash val="solid"/>
              <a:miter lim="800000"/>
            </a:ln>
            <a:effectLst>
              <a:outerShdw blurRad="127000" dist="101600" dir="9000000" algn="t" rotWithShape="0">
                <a:sysClr val="windowText" lastClr="000000">
                  <a:lumMod val="85000"/>
                  <a:lumOff val="15000"/>
                  <a:alpha val="72000"/>
                </a:sysClr>
              </a:outerShdw>
            </a:effectLst>
          </p:spPr>
          <p:txBody>
            <a:bodyPr vert="horz" wrap="square" lIns="0" tIns="72000" rIns="0" bIns="0" numCol="1" anchor="ctr" anchorCtr="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61" name="TextBox 50"/>
            <p:cNvSpPr txBox="1"/>
            <p:nvPr/>
          </p:nvSpPr>
          <p:spPr>
            <a:xfrm>
              <a:off x="9849234" y="3259029"/>
              <a:ext cx="585417" cy="523220"/>
            </a:xfrm>
            <a:prstGeom prst="rect">
              <a:avLst/>
            </a:prstGeom>
            <a:noFill/>
          </p:spPr>
          <p:txBody>
            <a:bodyPr wrap="none" rtlCol="0">
              <a:spAutoFit/>
            </a:bodyPr>
            <a:lstStyle>
              <a:defPPr>
                <a:defRPr lang="en-US"/>
              </a:defPPr>
              <a:lvl1pPr>
                <a:defRPr>
                  <a:solidFill>
                    <a:schemeClr val="tx1">
                      <a:lumMod val="75000"/>
                      <a:lumOff val="25000"/>
                    </a:schemeClr>
                  </a:solidFill>
                  <a:latin typeface="方正大黑简体" panose="03000509000000000000" pitchFamily="2" charset="-122"/>
                  <a:ea typeface="方正大黑简体" panose="03000509000000000000" pitchFamily="2"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smtClean="0">
                  <a:ln>
                    <a:noFill/>
                  </a:ln>
                  <a:solidFill>
                    <a:prstClr val="white"/>
                  </a:solidFill>
                  <a:effectLst/>
                  <a:uLnTx/>
                  <a:uFillTx/>
                  <a:latin typeface="+mn-lt"/>
                  <a:ea typeface="+mn-ea"/>
                  <a:cs typeface="+mn-ea"/>
                  <a:sym typeface="+mn-lt"/>
                </a:rPr>
                <a:t>05</a:t>
              </a:r>
              <a:endParaRPr kumimoji="0" lang="zh-CN" altLang="en-US" sz="2800" b="0" i="0" u="none" strike="noStrike" kern="0" cap="none" spc="0" normalizeH="0" baseline="0" noProof="0" dirty="0">
                <a:ln>
                  <a:noFill/>
                </a:ln>
                <a:solidFill>
                  <a:prstClr val="white"/>
                </a:solidFill>
                <a:effectLst/>
                <a:uLnTx/>
                <a:uFillTx/>
                <a:latin typeface="+mn-lt"/>
                <a:ea typeface="+mn-ea"/>
                <a:cs typeface="+mn-ea"/>
                <a:sym typeface="+mn-lt"/>
              </a:endParaRPr>
            </a:p>
          </p:txBody>
        </p:sp>
        <p:sp>
          <p:nvSpPr>
            <p:cNvPr id="62" name="文本框 61"/>
            <p:cNvSpPr txBox="1"/>
            <p:nvPr/>
          </p:nvSpPr>
          <p:spPr>
            <a:xfrm>
              <a:off x="9403502" y="3723885"/>
              <a:ext cx="1569660" cy="369332"/>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mn-lt"/>
                  <a:ea typeface="+mn-ea"/>
                  <a:cs typeface="+mn-ea"/>
                  <a:sym typeface="+mn-lt"/>
                </a:rPr>
                <a:t>单击添加标题</a:t>
              </a:r>
            </a:p>
          </p:txBody>
        </p:sp>
        <p:sp>
          <p:nvSpPr>
            <p:cNvPr id="63" name="矩形 62"/>
            <p:cNvSpPr/>
            <p:nvPr/>
          </p:nvSpPr>
          <p:spPr>
            <a:xfrm>
              <a:off x="9403502" y="4091366"/>
              <a:ext cx="1754226" cy="854080"/>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mn-lt"/>
                  <a:ea typeface="+mn-ea"/>
                  <a:cs typeface="+mn-ea"/>
                  <a:sym typeface="+mn-lt"/>
                </a:rPr>
                <a:t>此处添加详细文本描述，建议与标题相关并符合整体语言风格。</a:t>
              </a:r>
              <a:endParaRPr kumimoji="0" lang="en-US" altLang="zh-CN" sz="1100" b="0" i="0" u="none" strike="noStrike" kern="0" cap="none" spc="0" normalizeH="0" baseline="0" noProof="0" dirty="0" smtClean="0">
                <a:ln>
                  <a:noFill/>
                </a:ln>
                <a:solidFill>
                  <a:prstClr val="white"/>
                </a:solidFill>
                <a:effectLst/>
                <a:uLnTx/>
                <a:uFillTx/>
                <a:latin typeface="+mn-lt"/>
                <a:ea typeface="+mn-ea"/>
                <a:cs typeface="+mn-ea"/>
                <a:sym typeface="+mn-lt"/>
              </a:endParaRPr>
            </a:p>
          </p:txBody>
        </p:sp>
      </p:grpSp>
      <p:grpSp>
        <p:nvGrpSpPr>
          <p:cNvPr id="64" name="组合 63"/>
          <p:cNvGrpSpPr/>
          <p:nvPr/>
        </p:nvGrpSpPr>
        <p:grpSpPr>
          <a:xfrm>
            <a:off x="6001249" y="2345200"/>
            <a:ext cx="1330983" cy="1513492"/>
            <a:chOff x="6001249" y="2530395"/>
            <a:chExt cx="1330983" cy="1513492"/>
          </a:xfrm>
        </p:grpSpPr>
        <p:sp>
          <p:nvSpPr>
            <p:cNvPr id="65" name="椭圆形标注 1"/>
            <p:cNvSpPr/>
            <p:nvPr/>
          </p:nvSpPr>
          <p:spPr>
            <a:xfrm>
              <a:off x="6001249" y="2530395"/>
              <a:ext cx="1330983" cy="1513492"/>
            </a:xfrm>
            <a:custGeom>
              <a:avLst/>
              <a:gdLst>
                <a:gd name="connsiteX0" fmla="*/ 1212520 w 2455290"/>
                <a:gd name="connsiteY0" fmla="*/ 2752277 h 2319934"/>
                <a:gd name="connsiteX1" fmla="*/ 982594 w 2455290"/>
                <a:gd name="connsiteY1" fmla="*/ 2296590 h 2319934"/>
                <a:gd name="connsiteX2" fmla="*/ 8439 w 2455290"/>
                <a:gd name="connsiteY2" fmla="*/ 1024198 h 2319934"/>
                <a:gd name="connsiteX3" fmla="*/ 1238616 w 2455290"/>
                <a:gd name="connsiteY3" fmla="*/ 46 h 2319934"/>
                <a:gd name="connsiteX4" fmla="*/ 2449482 w 2455290"/>
                <a:gd name="connsiteY4" fmla="*/ 1047255 h 2319934"/>
                <a:gd name="connsiteX5" fmla="*/ 1451067 w 2455290"/>
                <a:gd name="connsiteY5" fmla="*/ 2300562 h 2319934"/>
                <a:gd name="connsiteX6" fmla="*/ 1212520 w 2455290"/>
                <a:gd name="connsiteY6" fmla="*/ 2752277 h 2319934"/>
                <a:gd name="connsiteX0-1" fmla="*/ 1212612 w 2455452"/>
                <a:gd name="connsiteY0-2" fmla="*/ 2752278 h 2752278"/>
                <a:gd name="connsiteX1-3" fmla="*/ 982686 w 2455452"/>
                <a:gd name="connsiteY1-4" fmla="*/ 2296591 h 2752278"/>
                <a:gd name="connsiteX2-5" fmla="*/ 8531 w 2455452"/>
                <a:gd name="connsiteY2-6" fmla="*/ 1024199 h 2752278"/>
                <a:gd name="connsiteX3-7" fmla="*/ 1238708 w 2455452"/>
                <a:gd name="connsiteY3-8" fmla="*/ 47 h 2752278"/>
                <a:gd name="connsiteX4-9" fmla="*/ 2449574 w 2455452"/>
                <a:gd name="connsiteY4-10" fmla="*/ 1047256 h 2752278"/>
                <a:gd name="connsiteX5-11" fmla="*/ 1451159 w 2455452"/>
                <a:gd name="connsiteY5-12" fmla="*/ 2300563 h 2752278"/>
                <a:gd name="connsiteX6-13" fmla="*/ 1212612 w 2455452"/>
                <a:gd name="connsiteY6-14" fmla="*/ 2752278 h 2752278"/>
                <a:gd name="connsiteX0-15" fmla="*/ 1212612 w 2455452"/>
                <a:gd name="connsiteY0-16" fmla="*/ 2752278 h 2752278"/>
                <a:gd name="connsiteX1-17" fmla="*/ 982686 w 2455452"/>
                <a:gd name="connsiteY1-18" fmla="*/ 2296591 h 2752278"/>
                <a:gd name="connsiteX2-19" fmla="*/ 8531 w 2455452"/>
                <a:gd name="connsiteY2-20" fmla="*/ 1024199 h 2752278"/>
                <a:gd name="connsiteX3-21" fmla="*/ 1238708 w 2455452"/>
                <a:gd name="connsiteY3-22" fmla="*/ 47 h 2752278"/>
                <a:gd name="connsiteX4-23" fmla="*/ 2449574 w 2455452"/>
                <a:gd name="connsiteY4-24" fmla="*/ 1047256 h 2752278"/>
                <a:gd name="connsiteX5-25" fmla="*/ 1451159 w 2455452"/>
                <a:gd name="connsiteY5-26" fmla="*/ 2300563 h 2752278"/>
                <a:gd name="connsiteX6-27" fmla="*/ 1212612 w 2455452"/>
                <a:gd name="connsiteY6-28" fmla="*/ 2752278 h 2752278"/>
                <a:gd name="connsiteX0-29" fmla="*/ 977662 w 2455452"/>
                <a:gd name="connsiteY0-30" fmla="*/ 2733228 h 2733228"/>
                <a:gd name="connsiteX1-31" fmla="*/ 982686 w 2455452"/>
                <a:gd name="connsiteY1-32" fmla="*/ 2296591 h 2733228"/>
                <a:gd name="connsiteX2-33" fmla="*/ 8531 w 2455452"/>
                <a:gd name="connsiteY2-34" fmla="*/ 1024199 h 2733228"/>
                <a:gd name="connsiteX3-35" fmla="*/ 1238708 w 2455452"/>
                <a:gd name="connsiteY3-36" fmla="*/ 47 h 2733228"/>
                <a:gd name="connsiteX4-37" fmla="*/ 2449574 w 2455452"/>
                <a:gd name="connsiteY4-38" fmla="*/ 1047256 h 2733228"/>
                <a:gd name="connsiteX5-39" fmla="*/ 1451159 w 2455452"/>
                <a:gd name="connsiteY5-40" fmla="*/ 2300563 h 2733228"/>
                <a:gd name="connsiteX6-41" fmla="*/ 977662 w 2455452"/>
                <a:gd name="connsiteY6-42" fmla="*/ 2733228 h 2733228"/>
                <a:gd name="connsiteX0-43" fmla="*/ 977662 w 2455452"/>
                <a:gd name="connsiteY0-44" fmla="*/ 2733228 h 2733228"/>
                <a:gd name="connsiteX1-45" fmla="*/ 982686 w 2455452"/>
                <a:gd name="connsiteY1-46" fmla="*/ 2296591 h 2733228"/>
                <a:gd name="connsiteX2-47" fmla="*/ 8531 w 2455452"/>
                <a:gd name="connsiteY2-48" fmla="*/ 1024199 h 2733228"/>
                <a:gd name="connsiteX3-49" fmla="*/ 1238708 w 2455452"/>
                <a:gd name="connsiteY3-50" fmla="*/ 47 h 2733228"/>
                <a:gd name="connsiteX4-51" fmla="*/ 2449574 w 2455452"/>
                <a:gd name="connsiteY4-52" fmla="*/ 1047256 h 2733228"/>
                <a:gd name="connsiteX5-53" fmla="*/ 1451159 w 2455452"/>
                <a:gd name="connsiteY5-54" fmla="*/ 2300563 h 2733228"/>
                <a:gd name="connsiteX6-55" fmla="*/ 977662 w 2455452"/>
                <a:gd name="connsiteY6-56" fmla="*/ 2733228 h 2733228"/>
                <a:gd name="connsiteX0-57" fmla="*/ 977662 w 2455452"/>
                <a:gd name="connsiteY0-58" fmla="*/ 2733228 h 2733228"/>
                <a:gd name="connsiteX1-59" fmla="*/ 982686 w 2455452"/>
                <a:gd name="connsiteY1-60" fmla="*/ 2296591 h 2733228"/>
                <a:gd name="connsiteX2-61" fmla="*/ 8531 w 2455452"/>
                <a:gd name="connsiteY2-62" fmla="*/ 1024199 h 2733228"/>
                <a:gd name="connsiteX3-63" fmla="*/ 1238708 w 2455452"/>
                <a:gd name="connsiteY3-64" fmla="*/ 47 h 2733228"/>
                <a:gd name="connsiteX4-65" fmla="*/ 2449574 w 2455452"/>
                <a:gd name="connsiteY4-66" fmla="*/ 1047256 h 2733228"/>
                <a:gd name="connsiteX5-67" fmla="*/ 1451159 w 2455452"/>
                <a:gd name="connsiteY5-68" fmla="*/ 2300563 h 2733228"/>
                <a:gd name="connsiteX6-69" fmla="*/ 977662 w 2455452"/>
                <a:gd name="connsiteY6-70" fmla="*/ 2733228 h 2733228"/>
                <a:gd name="connsiteX0-71" fmla="*/ 977662 w 2455452"/>
                <a:gd name="connsiteY0-72" fmla="*/ 2733228 h 2733228"/>
                <a:gd name="connsiteX1-73" fmla="*/ 982686 w 2455452"/>
                <a:gd name="connsiteY1-74" fmla="*/ 2296591 h 2733228"/>
                <a:gd name="connsiteX2-75" fmla="*/ 8531 w 2455452"/>
                <a:gd name="connsiteY2-76" fmla="*/ 1024199 h 2733228"/>
                <a:gd name="connsiteX3-77" fmla="*/ 1238708 w 2455452"/>
                <a:gd name="connsiteY3-78" fmla="*/ 47 h 2733228"/>
                <a:gd name="connsiteX4-79" fmla="*/ 2449574 w 2455452"/>
                <a:gd name="connsiteY4-80" fmla="*/ 1047256 h 2733228"/>
                <a:gd name="connsiteX5-81" fmla="*/ 1451159 w 2455452"/>
                <a:gd name="connsiteY5-82" fmla="*/ 2300563 h 2733228"/>
                <a:gd name="connsiteX6-83" fmla="*/ 977662 w 2455452"/>
                <a:gd name="connsiteY6-84" fmla="*/ 2733228 h 2733228"/>
                <a:gd name="connsiteX0-85" fmla="*/ 977662 w 2455452"/>
                <a:gd name="connsiteY0-86" fmla="*/ 2733228 h 2733228"/>
                <a:gd name="connsiteX1-87" fmla="*/ 982686 w 2455452"/>
                <a:gd name="connsiteY1-88" fmla="*/ 2296591 h 2733228"/>
                <a:gd name="connsiteX2-89" fmla="*/ 8531 w 2455452"/>
                <a:gd name="connsiteY2-90" fmla="*/ 1024199 h 2733228"/>
                <a:gd name="connsiteX3-91" fmla="*/ 1238708 w 2455452"/>
                <a:gd name="connsiteY3-92" fmla="*/ 47 h 2733228"/>
                <a:gd name="connsiteX4-93" fmla="*/ 2449574 w 2455452"/>
                <a:gd name="connsiteY4-94" fmla="*/ 1047256 h 2733228"/>
                <a:gd name="connsiteX5-95" fmla="*/ 1451159 w 2455452"/>
                <a:gd name="connsiteY5-96" fmla="*/ 2300563 h 2733228"/>
                <a:gd name="connsiteX6-97" fmla="*/ 977662 w 2455452"/>
                <a:gd name="connsiteY6-98" fmla="*/ 2733228 h 2733228"/>
                <a:gd name="connsiteX0-99" fmla="*/ 907812 w 2455452"/>
                <a:gd name="connsiteY0-100" fmla="*/ 2739578 h 2739578"/>
                <a:gd name="connsiteX1-101" fmla="*/ 982686 w 2455452"/>
                <a:gd name="connsiteY1-102" fmla="*/ 2296591 h 2739578"/>
                <a:gd name="connsiteX2-103" fmla="*/ 8531 w 2455452"/>
                <a:gd name="connsiteY2-104" fmla="*/ 1024199 h 2739578"/>
                <a:gd name="connsiteX3-105" fmla="*/ 1238708 w 2455452"/>
                <a:gd name="connsiteY3-106" fmla="*/ 47 h 2739578"/>
                <a:gd name="connsiteX4-107" fmla="*/ 2449574 w 2455452"/>
                <a:gd name="connsiteY4-108" fmla="*/ 1047256 h 2739578"/>
                <a:gd name="connsiteX5-109" fmla="*/ 1451159 w 2455452"/>
                <a:gd name="connsiteY5-110" fmla="*/ 2300563 h 2739578"/>
                <a:gd name="connsiteX6-111" fmla="*/ 907812 w 2455452"/>
                <a:gd name="connsiteY6-112" fmla="*/ 2739578 h 2739578"/>
                <a:gd name="connsiteX0-113" fmla="*/ 907812 w 2455452"/>
                <a:gd name="connsiteY0-114" fmla="*/ 2739578 h 2739578"/>
                <a:gd name="connsiteX1-115" fmla="*/ 982686 w 2455452"/>
                <a:gd name="connsiteY1-116" fmla="*/ 2296591 h 2739578"/>
                <a:gd name="connsiteX2-117" fmla="*/ 8531 w 2455452"/>
                <a:gd name="connsiteY2-118" fmla="*/ 1024199 h 2739578"/>
                <a:gd name="connsiteX3-119" fmla="*/ 1238708 w 2455452"/>
                <a:gd name="connsiteY3-120" fmla="*/ 47 h 2739578"/>
                <a:gd name="connsiteX4-121" fmla="*/ 2449574 w 2455452"/>
                <a:gd name="connsiteY4-122" fmla="*/ 1047256 h 2739578"/>
                <a:gd name="connsiteX5-123" fmla="*/ 1451159 w 2455452"/>
                <a:gd name="connsiteY5-124" fmla="*/ 2300563 h 2739578"/>
                <a:gd name="connsiteX6-125" fmla="*/ 907812 w 2455452"/>
                <a:gd name="connsiteY6-126" fmla="*/ 2739578 h 2739578"/>
                <a:gd name="connsiteX0-127" fmla="*/ 907812 w 2455452"/>
                <a:gd name="connsiteY0-128" fmla="*/ 2739578 h 2739578"/>
                <a:gd name="connsiteX1-129" fmla="*/ 982686 w 2455452"/>
                <a:gd name="connsiteY1-130" fmla="*/ 2296591 h 2739578"/>
                <a:gd name="connsiteX2-131" fmla="*/ 8531 w 2455452"/>
                <a:gd name="connsiteY2-132" fmla="*/ 1024199 h 2739578"/>
                <a:gd name="connsiteX3-133" fmla="*/ 1238708 w 2455452"/>
                <a:gd name="connsiteY3-134" fmla="*/ 47 h 2739578"/>
                <a:gd name="connsiteX4-135" fmla="*/ 2449574 w 2455452"/>
                <a:gd name="connsiteY4-136" fmla="*/ 1047256 h 2739578"/>
                <a:gd name="connsiteX5-137" fmla="*/ 1451159 w 2455452"/>
                <a:gd name="connsiteY5-138" fmla="*/ 2300563 h 2739578"/>
                <a:gd name="connsiteX6-139" fmla="*/ 907812 w 2455452"/>
                <a:gd name="connsiteY6-140" fmla="*/ 2739578 h 2739578"/>
                <a:gd name="connsiteX0-141" fmla="*/ 884952 w 2455452"/>
                <a:gd name="connsiteY0-142" fmla="*/ 2648138 h 2648138"/>
                <a:gd name="connsiteX1-143" fmla="*/ 982686 w 2455452"/>
                <a:gd name="connsiteY1-144" fmla="*/ 2296591 h 2648138"/>
                <a:gd name="connsiteX2-145" fmla="*/ 8531 w 2455452"/>
                <a:gd name="connsiteY2-146" fmla="*/ 1024199 h 2648138"/>
                <a:gd name="connsiteX3-147" fmla="*/ 1238708 w 2455452"/>
                <a:gd name="connsiteY3-148" fmla="*/ 47 h 2648138"/>
                <a:gd name="connsiteX4-149" fmla="*/ 2449574 w 2455452"/>
                <a:gd name="connsiteY4-150" fmla="*/ 1047256 h 2648138"/>
                <a:gd name="connsiteX5-151" fmla="*/ 1451159 w 2455452"/>
                <a:gd name="connsiteY5-152" fmla="*/ 2300563 h 2648138"/>
                <a:gd name="connsiteX6-153" fmla="*/ 884952 w 2455452"/>
                <a:gd name="connsiteY6-154" fmla="*/ 2648138 h 2648138"/>
                <a:gd name="connsiteX0-155" fmla="*/ 884952 w 2455452"/>
                <a:gd name="connsiteY0-156" fmla="*/ 2648138 h 2648138"/>
                <a:gd name="connsiteX1-157" fmla="*/ 982686 w 2455452"/>
                <a:gd name="connsiteY1-158" fmla="*/ 2296591 h 2648138"/>
                <a:gd name="connsiteX2-159" fmla="*/ 8531 w 2455452"/>
                <a:gd name="connsiteY2-160" fmla="*/ 1024199 h 2648138"/>
                <a:gd name="connsiteX3-161" fmla="*/ 1238708 w 2455452"/>
                <a:gd name="connsiteY3-162" fmla="*/ 47 h 2648138"/>
                <a:gd name="connsiteX4-163" fmla="*/ 2449574 w 2455452"/>
                <a:gd name="connsiteY4-164" fmla="*/ 1047256 h 2648138"/>
                <a:gd name="connsiteX5-165" fmla="*/ 1451159 w 2455452"/>
                <a:gd name="connsiteY5-166" fmla="*/ 2300563 h 2648138"/>
                <a:gd name="connsiteX6-167" fmla="*/ 884952 w 2455452"/>
                <a:gd name="connsiteY6-168" fmla="*/ 2648138 h 2648138"/>
                <a:gd name="connsiteX0-169" fmla="*/ 884952 w 2455452"/>
                <a:gd name="connsiteY0-170" fmla="*/ 2648138 h 2648138"/>
                <a:gd name="connsiteX1-171" fmla="*/ 982686 w 2455452"/>
                <a:gd name="connsiteY1-172" fmla="*/ 2296591 h 2648138"/>
                <a:gd name="connsiteX2-173" fmla="*/ 8531 w 2455452"/>
                <a:gd name="connsiteY2-174" fmla="*/ 1024199 h 2648138"/>
                <a:gd name="connsiteX3-175" fmla="*/ 1238708 w 2455452"/>
                <a:gd name="connsiteY3-176" fmla="*/ 47 h 2648138"/>
                <a:gd name="connsiteX4-177" fmla="*/ 2449574 w 2455452"/>
                <a:gd name="connsiteY4-178" fmla="*/ 1047256 h 2648138"/>
                <a:gd name="connsiteX5-179" fmla="*/ 1451159 w 2455452"/>
                <a:gd name="connsiteY5-180" fmla="*/ 2300563 h 2648138"/>
                <a:gd name="connsiteX6-181" fmla="*/ 884952 w 2455452"/>
                <a:gd name="connsiteY6-182" fmla="*/ 2648138 h 26481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455452" h="2648138">
                  <a:moveTo>
                    <a:pt x="884952" y="2648138"/>
                  </a:moveTo>
                  <a:cubicBezTo>
                    <a:pt x="1062310" y="2527992"/>
                    <a:pt x="1148228" y="2462774"/>
                    <a:pt x="982686" y="2296591"/>
                  </a:cubicBezTo>
                  <a:cubicBezTo>
                    <a:pt x="357285" y="2176214"/>
                    <a:pt x="-66173" y="1623115"/>
                    <a:pt x="8531" y="1024199"/>
                  </a:cubicBezTo>
                  <a:cubicBezTo>
                    <a:pt x="81873" y="436198"/>
                    <a:pt x="612118" y="-5243"/>
                    <a:pt x="1238708" y="47"/>
                  </a:cubicBezTo>
                  <a:cubicBezTo>
                    <a:pt x="1866293" y="5346"/>
                    <a:pt x="2388591" y="457051"/>
                    <a:pt x="2449574" y="1047256"/>
                  </a:cubicBezTo>
                  <a:cubicBezTo>
                    <a:pt x="2511498" y="1646557"/>
                    <a:pt x="2077800" y="2190977"/>
                    <a:pt x="1451159" y="2300563"/>
                  </a:cubicBezTo>
                  <a:cubicBezTo>
                    <a:pt x="1375877" y="2527335"/>
                    <a:pt x="1140892" y="2639171"/>
                    <a:pt x="884952" y="2648138"/>
                  </a:cubicBezTo>
                  <a:close/>
                </a:path>
              </a:pathLst>
            </a:custGeom>
            <a:solidFill>
              <a:srgbClr val="005A7F"/>
            </a:solidFill>
            <a:ln w="12700" cap="flat">
              <a:gradFill>
                <a:gsLst>
                  <a:gs pos="0">
                    <a:srgbClr val="1D75BD"/>
                  </a:gs>
                  <a:gs pos="100000">
                    <a:srgbClr val="1D75BD">
                      <a:lumMod val="75000"/>
                    </a:srgbClr>
                  </a:gs>
                </a:gsLst>
                <a:lin ang="5400000" scaled="1"/>
              </a:gradFill>
              <a:prstDash val="solid"/>
              <a:miter lim="800000"/>
            </a:ln>
            <a:effectLst>
              <a:outerShdw blurRad="127000" dist="101600" dir="9000000" algn="t" rotWithShape="0">
                <a:sysClr val="windowText" lastClr="000000">
                  <a:lumMod val="85000"/>
                  <a:lumOff val="15000"/>
                  <a:alpha val="72000"/>
                </a:sysClr>
              </a:outerShdw>
            </a:effectLst>
          </p:spPr>
          <p:txBody>
            <a:bodyPr vert="horz" wrap="square" lIns="0" tIns="72000" rIns="0" bIns="0" numCol="1" anchor="ctr" anchorCtr="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mn-lt"/>
                <a:ea typeface="+mn-ea"/>
                <a:cs typeface="+mn-ea"/>
                <a:sym typeface="+mn-lt"/>
              </a:endParaRPr>
            </a:p>
          </p:txBody>
        </p:sp>
        <p:sp>
          <p:nvSpPr>
            <p:cNvPr id="66" name="TextBox 46"/>
            <p:cNvSpPr txBox="1"/>
            <p:nvPr/>
          </p:nvSpPr>
          <p:spPr>
            <a:xfrm>
              <a:off x="6438304" y="2606237"/>
              <a:ext cx="474810" cy="369332"/>
            </a:xfrm>
            <a:prstGeom prst="rect">
              <a:avLst/>
            </a:prstGeom>
            <a:noFill/>
          </p:spPr>
          <p:txBody>
            <a:bodyPr wrap="none" rtlCol="0">
              <a:spAutoFit/>
            </a:bodyPr>
            <a:lstStyle>
              <a:defPPr>
                <a:defRPr lang="en-US"/>
              </a:defPPr>
              <a:lvl1pPr>
                <a:defRPr>
                  <a:solidFill>
                    <a:schemeClr val="tx1">
                      <a:lumMod val="75000"/>
                      <a:lumOff val="25000"/>
                    </a:schemeClr>
                  </a:solidFill>
                  <a:latin typeface="方正大黑简体" panose="03000509000000000000" pitchFamily="2" charset="-122"/>
                  <a:ea typeface="方正大黑简体" panose="03000509000000000000" pitchFamily="2"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mn-lt"/>
                  <a:ea typeface="+mn-ea"/>
                  <a:cs typeface="+mn-ea"/>
                  <a:sym typeface="+mn-lt"/>
                </a:rPr>
                <a:t>03</a:t>
              </a:r>
              <a:endParaRPr kumimoji="0" lang="zh-CN" altLang="en-US" sz="1800" b="0" i="0" u="none" strike="noStrike" kern="0" cap="none" spc="0" normalizeH="0" baseline="0" noProof="0" dirty="0">
                <a:ln>
                  <a:noFill/>
                </a:ln>
                <a:solidFill>
                  <a:prstClr val="white"/>
                </a:solidFill>
                <a:effectLst/>
                <a:uLnTx/>
                <a:uFillTx/>
                <a:latin typeface="+mn-lt"/>
                <a:ea typeface="+mn-ea"/>
                <a:cs typeface="+mn-ea"/>
                <a:sym typeface="+mn-lt"/>
              </a:endParaRPr>
            </a:p>
          </p:txBody>
        </p:sp>
        <p:sp>
          <p:nvSpPr>
            <p:cNvPr id="67" name="文本框 66"/>
            <p:cNvSpPr txBox="1"/>
            <p:nvPr/>
          </p:nvSpPr>
          <p:spPr>
            <a:xfrm>
              <a:off x="6153034" y="2901184"/>
              <a:ext cx="1005403" cy="338554"/>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prstClr val="white"/>
                  </a:solidFill>
                  <a:effectLst/>
                  <a:uLnTx/>
                  <a:uFillTx/>
                  <a:latin typeface="+mn-lt"/>
                  <a:ea typeface="+mn-ea"/>
                  <a:cs typeface="+mn-ea"/>
                  <a:sym typeface="+mn-lt"/>
                </a:rPr>
                <a:t>添加标题</a:t>
              </a:r>
            </a:p>
          </p:txBody>
        </p:sp>
        <p:sp>
          <p:nvSpPr>
            <p:cNvPr id="68" name="矩形 67"/>
            <p:cNvSpPr/>
            <p:nvPr/>
          </p:nvSpPr>
          <p:spPr>
            <a:xfrm>
              <a:off x="6182658" y="3167092"/>
              <a:ext cx="1062402" cy="548355"/>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050" b="0" i="0" u="none" strike="noStrike" kern="0" cap="none" spc="0" normalizeH="0" baseline="0" noProof="0" dirty="0" smtClean="0">
                  <a:ln>
                    <a:noFill/>
                  </a:ln>
                  <a:solidFill>
                    <a:prstClr val="white"/>
                  </a:solidFill>
                  <a:effectLst/>
                  <a:uLnTx/>
                  <a:uFillTx/>
                  <a:latin typeface="+mn-lt"/>
                  <a:ea typeface="+mn-ea"/>
                  <a:cs typeface="+mn-ea"/>
                  <a:sym typeface="+mn-lt"/>
                </a:rPr>
                <a:t>此处添加详细文本描述。</a:t>
              </a:r>
              <a:endParaRPr kumimoji="0" lang="en-US" altLang="zh-CN" sz="1050" b="0" i="0" u="none" strike="noStrike" kern="0" cap="none" spc="0" normalizeH="0" baseline="0" noProof="0" dirty="0" smtClean="0">
                <a:ln>
                  <a:noFill/>
                </a:ln>
                <a:solidFill>
                  <a:prstClr val="white"/>
                </a:solidFill>
                <a:effectLst/>
                <a:uLnTx/>
                <a:uFillTx/>
                <a:latin typeface="+mn-lt"/>
                <a:ea typeface="+mn-ea"/>
                <a:cs typeface="+mn-ea"/>
                <a:sym typeface="+mn-lt"/>
              </a:endParaRPr>
            </a:p>
          </p:txBody>
        </p:sp>
      </p:grpSp>
      <p:grpSp>
        <p:nvGrpSpPr>
          <p:cNvPr id="69" name="组合 68"/>
          <p:cNvGrpSpPr/>
          <p:nvPr/>
        </p:nvGrpSpPr>
        <p:grpSpPr>
          <a:xfrm>
            <a:off x="7623419" y="1145572"/>
            <a:ext cx="1785735" cy="2030600"/>
            <a:chOff x="9155020" y="3097422"/>
            <a:chExt cx="2082585" cy="2368155"/>
          </a:xfrm>
        </p:grpSpPr>
        <p:sp>
          <p:nvSpPr>
            <p:cNvPr id="102" name="椭圆形标注 1"/>
            <p:cNvSpPr/>
            <p:nvPr/>
          </p:nvSpPr>
          <p:spPr>
            <a:xfrm>
              <a:off x="9155020" y="3097422"/>
              <a:ext cx="2082585" cy="2368155"/>
            </a:xfrm>
            <a:custGeom>
              <a:avLst/>
              <a:gdLst>
                <a:gd name="connsiteX0" fmla="*/ 1212520 w 2455290"/>
                <a:gd name="connsiteY0" fmla="*/ 2752277 h 2319934"/>
                <a:gd name="connsiteX1" fmla="*/ 982594 w 2455290"/>
                <a:gd name="connsiteY1" fmla="*/ 2296590 h 2319934"/>
                <a:gd name="connsiteX2" fmla="*/ 8439 w 2455290"/>
                <a:gd name="connsiteY2" fmla="*/ 1024198 h 2319934"/>
                <a:gd name="connsiteX3" fmla="*/ 1238616 w 2455290"/>
                <a:gd name="connsiteY3" fmla="*/ 46 h 2319934"/>
                <a:gd name="connsiteX4" fmla="*/ 2449482 w 2455290"/>
                <a:gd name="connsiteY4" fmla="*/ 1047255 h 2319934"/>
                <a:gd name="connsiteX5" fmla="*/ 1451067 w 2455290"/>
                <a:gd name="connsiteY5" fmla="*/ 2300562 h 2319934"/>
                <a:gd name="connsiteX6" fmla="*/ 1212520 w 2455290"/>
                <a:gd name="connsiteY6" fmla="*/ 2752277 h 2319934"/>
                <a:gd name="connsiteX0-1" fmla="*/ 1212612 w 2455452"/>
                <a:gd name="connsiteY0-2" fmla="*/ 2752278 h 2752278"/>
                <a:gd name="connsiteX1-3" fmla="*/ 982686 w 2455452"/>
                <a:gd name="connsiteY1-4" fmla="*/ 2296591 h 2752278"/>
                <a:gd name="connsiteX2-5" fmla="*/ 8531 w 2455452"/>
                <a:gd name="connsiteY2-6" fmla="*/ 1024199 h 2752278"/>
                <a:gd name="connsiteX3-7" fmla="*/ 1238708 w 2455452"/>
                <a:gd name="connsiteY3-8" fmla="*/ 47 h 2752278"/>
                <a:gd name="connsiteX4-9" fmla="*/ 2449574 w 2455452"/>
                <a:gd name="connsiteY4-10" fmla="*/ 1047256 h 2752278"/>
                <a:gd name="connsiteX5-11" fmla="*/ 1451159 w 2455452"/>
                <a:gd name="connsiteY5-12" fmla="*/ 2300563 h 2752278"/>
                <a:gd name="connsiteX6-13" fmla="*/ 1212612 w 2455452"/>
                <a:gd name="connsiteY6-14" fmla="*/ 2752278 h 2752278"/>
                <a:gd name="connsiteX0-15" fmla="*/ 1212612 w 2455452"/>
                <a:gd name="connsiteY0-16" fmla="*/ 2752278 h 2752278"/>
                <a:gd name="connsiteX1-17" fmla="*/ 982686 w 2455452"/>
                <a:gd name="connsiteY1-18" fmla="*/ 2296591 h 2752278"/>
                <a:gd name="connsiteX2-19" fmla="*/ 8531 w 2455452"/>
                <a:gd name="connsiteY2-20" fmla="*/ 1024199 h 2752278"/>
                <a:gd name="connsiteX3-21" fmla="*/ 1238708 w 2455452"/>
                <a:gd name="connsiteY3-22" fmla="*/ 47 h 2752278"/>
                <a:gd name="connsiteX4-23" fmla="*/ 2449574 w 2455452"/>
                <a:gd name="connsiteY4-24" fmla="*/ 1047256 h 2752278"/>
                <a:gd name="connsiteX5-25" fmla="*/ 1451159 w 2455452"/>
                <a:gd name="connsiteY5-26" fmla="*/ 2300563 h 2752278"/>
                <a:gd name="connsiteX6-27" fmla="*/ 1212612 w 2455452"/>
                <a:gd name="connsiteY6-28" fmla="*/ 2752278 h 2752278"/>
                <a:gd name="connsiteX0-29" fmla="*/ 977662 w 2455452"/>
                <a:gd name="connsiteY0-30" fmla="*/ 2733228 h 2733228"/>
                <a:gd name="connsiteX1-31" fmla="*/ 982686 w 2455452"/>
                <a:gd name="connsiteY1-32" fmla="*/ 2296591 h 2733228"/>
                <a:gd name="connsiteX2-33" fmla="*/ 8531 w 2455452"/>
                <a:gd name="connsiteY2-34" fmla="*/ 1024199 h 2733228"/>
                <a:gd name="connsiteX3-35" fmla="*/ 1238708 w 2455452"/>
                <a:gd name="connsiteY3-36" fmla="*/ 47 h 2733228"/>
                <a:gd name="connsiteX4-37" fmla="*/ 2449574 w 2455452"/>
                <a:gd name="connsiteY4-38" fmla="*/ 1047256 h 2733228"/>
                <a:gd name="connsiteX5-39" fmla="*/ 1451159 w 2455452"/>
                <a:gd name="connsiteY5-40" fmla="*/ 2300563 h 2733228"/>
                <a:gd name="connsiteX6-41" fmla="*/ 977662 w 2455452"/>
                <a:gd name="connsiteY6-42" fmla="*/ 2733228 h 2733228"/>
                <a:gd name="connsiteX0-43" fmla="*/ 977662 w 2455452"/>
                <a:gd name="connsiteY0-44" fmla="*/ 2733228 h 2733228"/>
                <a:gd name="connsiteX1-45" fmla="*/ 982686 w 2455452"/>
                <a:gd name="connsiteY1-46" fmla="*/ 2296591 h 2733228"/>
                <a:gd name="connsiteX2-47" fmla="*/ 8531 w 2455452"/>
                <a:gd name="connsiteY2-48" fmla="*/ 1024199 h 2733228"/>
                <a:gd name="connsiteX3-49" fmla="*/ 1238708 w 2455452"/>
                <a:gd name="connsiteY3-50" fmla="*/ 47 h 2733228"/>
                <a:gd name="connsiteX4-51" fmla="*/ 2449574 w 2455452"/>
                <a:gd name="connsiteY4-52" fmla="*/ 1047256 h 2733228"/>
                <a:gd name="connsiteX5-53" fmla="*/ 1451159 w 2455452"/>
                <a:gd name="connsiteY5-54" fmla="*/ 2300563 h 2733228"/>
                <a:gd name="connsiteX6-55" fmla="*/ 977662 w 2455452"/>
                <a:gd name="connsiteY6-56" fmla="*/ 2733228 h 2733228"/>
                <a:gd name="connsiteX0-57" fmla="*/ 977662 w 2455452"/>
                <a:gd name="connsiteY0-58" fmla="*/ 2733228 h 2733228"/>
                <a:gd name="connsiteX1-59" fmla="*/ 982686 w 2455452"/>
                <a:gd name="connsiteY1-60" fmla="*/ 2296591 h 2733228"/>
                <a:gd name="connsiteX2-61" fmla="*/ 8531 w 2455452"/>
                <a:gd name="connsiteY2-62" fmla="*/ 1024199 h 2733228"/>
                <a:gd name="connsiteX3-63" fmla="*/ 1238708 w 2455452"/>
                <a:gd name="connsiteY3-64" fmla="*/ 47 h 2733228"/>
                <a:gd name="connsiteX4-65" fmla="*/ 2449574 w 2455452"/>
                <a:gd name="connsiteY4-66" fmla="*/ 1047256 h 2733228"/>
                <a:gd name="connsiteX5-67" fmla="*/ 1451159 w 2455452"/>
                <a:gd name="connsiteY5-68" fmla="*/ 2300563 h 2733228"/>
                <a:gd name="connsiteX6-69" fmla="*/ 977662 w 2455452"/>
                <a:gd name="connsiteY6-70" fmla="*/ 2733228 h 2733228"/>
                <a:gd name="connsiteX0-71" fmla="*/ 977662 w 2455452"/>
                <a:gd name="connsiteY0-72" fmla="*/ 2733228 h 2733228"/>
                <a:gd name="connsiteX1-73" fmla="*/ 982686 w 2455452"/>
                <a:gd name="connsiteY1-74" fmla="*/ 2296591 h 2733228"/>
                <a:gd name="connsiteX2-75" fmla="*/ 8531 w 2455452"/>
                <a:gd name="connsiteY2-76" fmla="*/ 1024199 h 2733228"/>
                <a:gd name="connsiteX3-77" fmla="*/ 1238708 w 2455452"/>
                <a:gd name="connsiteY3-78" fmla="*/ 47 h 2733228"/>
                <a:gd name="connsiteX4-79" fmla="*/ 2449574 w 2455452"/>
                <a:gd name="connsiteY4-80" fmla="*/ 1047256 h 2733228"/>
                <a:gd name="connsiteX5-81" fmla="*/ 1451159 w 2455452"/>
                <a:gd name="connsiteY5-82" fmla="*/ 2300563 h 2733228"/>
                <a:gd name="connsiteX6-83" fmla="*/ 977662 w 2455452"/>
                <a:gd name="connsiteY6-84" fmla="*/ 2733228 h 2733228"/>
                <a:gd name="connsiteX0-85" fmla="*/ 977662 w 2455452"/>
                <a:gd name="connsiteY0-86" fmla="*/ 2733228 h 2733228"/>
                <a:gd name="connsiteX1-87" fmla="*/ 982686 w 2455452"/>
                <a:gd name="connsiteY1-88" fmla="*/ 2296591 h 2733228"/>
                <a:gd name="connsiteX2-89" fmla="*/ 8531 w 2455452"/>
                <a:gd name="connsiteY2-90" fmla="*/ 1024199 h 2733228"/>
                <a:gd name="connsiteX3-91" fmla="*/ 1238708 w 2455452"/>
                <a:gd name="connsiteY3-92" fmla="*/ 47 h 2733228"/>
                <a:gd name="connsiteX4-93" fmla="*/ 2449574 w 2455452"/>
                <a:gd name="connsiteY4-94" fmla="*/ 1047256 h 2733228"/>
                <a:gd name="connsiteX5-95" fmla="*/ 1451159 w 2455452"/>
                <a:gd name="connsiteY5-96" fmla="*/ 2300563 h 2733228"/>
                <a:gd name="connsiteX6-97" fmla="*/ 977662 w 2455452"/>
                <a:gd name="connsiteY6-98" fmla="*/ 2733228 h 2733228"/>
                <a:gd name="connsiteX0-99" fmla="*/ 907812 w 2455452"/>
                <a:gd name="connsiteY0-100" fmla="*/ 2739578 h 2739578"/>
                <a:gd name="connsiteX1-101" fmla="*/ 982686 w 2455452"/>
                <a:gd name="connsiteY1-102" fmla="*/ 2296591 h 2739578"/>
                <a:gd name="connsiteX2-103" fmla="*/ 8531 w 2455452"/>
                <a:gd name="connsiteY2-104" fmla="*/ 1024199 h 2739578"/>
                <a:gd name="connsiteX3-105" fmla="*/ 1238708 w 2455452"/>
                <a:gd name="connsiteY3-106" fmla="*/ 47 h 2739578"/>
                <a:gd name="connsiteX4-107" fmla="*/ 2449574 w 2455452"/>
                <a:gd name="connsiteY4-108" fmla="*/ 1047256 h 2739578"/>
                <a:gd name="connsiteX5-109" fmla="*/ 1451159 w 2455452"/>
                <a:gd name="connsiteY5-110" fmla="*/ 2300563 h 2739578"/>
                <a:gd name="connsiteX6-111" fmla="*/ 907812 w 2455452"/>
                <a:gd name="connsiteY6-112" fmla="*/ 2739578 h 2739578"/>
                <a:gd name="connsiteX0-113" fmla="*/ 907812 w 2455452"/>
                <a:gd name="connsiteY0-114" fmla="*/ 2739578 h 2739578"/>
                <a:gd name="connsiteX1-115" fmla="*/ 982686 w 2455452"/>
                <a:gd name="connsiteY1-116" fmla="*/ 2296591 h 2739578"/>
                <a:gd name="connsiteX2-117" fmla="*/ 8531 w 2455452"/>
                <a:gd name="connsiteY2-118" fmla="*/ 1024199 h 2739578"/>
                <a:gd name="connsiteX3-119" fmla="*/ 1238708 w 2455452"/>
                <a:gd name="connsiteY3-120" fmla="*/ 47 h 2739578"/>
                <a:gd name="connsiteX4-121" fmla="*/ 2449574 w 2455452"/>
                <a:gd name="connsiteY4-122" fmla="*/ 1047256 h 2739578"/>
                <a:gd name="connsiteX5-123" fmla="*/ 1451159 w 2455452"/>
                <a:gd name="connsiteY5-124" fmla="*/ 2300563 h 2739578"/>
                <a:gd name="connsiteX6-125" fmla="*/ 907812 w 2455452"/>
                <a:gd name="connsiteY6-126" fmla="*/ 2739578 h 2739578"/>
                <a:gd name="connsiteX0-127" fmla="*/ 907812 w 2455452"/>
                <a:gd name="connsiteY0-128" fmla="*/ 2739578 h 2739578"/>
                <a:gd name="connsiteX1-129" fmla="*/ 982686 w 2455452"/>
                <a:gd name="connsiteY1-130" fmla="*/ 2296591 h 2739578"/>
                <a:gd name="connsiteX2-131" fmla="*/ 8531 w 2455452"/>
                <a:gd name="connsiteY2-132" fmla="*/ 1024199 h 2739578"/>
                <a:gd name="connsiteX3-133" fmla="*/ 1238708 w 2455452"/>
                <a:gd name="connsiteY3-134" fmla="*/ 47 h 2739578"/>
                <a:gd name="connsiteX4-135" fmla="*/ 2449574 w 2455452"/>
                <a:gd name="connsiteY4-136" fmla="*/ 1047256 h 2739578"/>
                <a:gd name="connsiteX5-137" fmla="*/ 1451159 w 2455452"/>
                <a:gd name="connsiteY5-138" fmla="*/ 2300563 h 2739578"/>
                <a:gd name="connsiteX6-139" fmla="*/ 907812 w 2455452"/>
                <a:gd name="connsiteY6-140" fmla="*/ 2739578 h 2739578"/>
                <a:gd name="connsiteX0-141" fmla="*/ 884952 w 2455452"/>
                <a:gd name="connsiteY0-142" fmla="*/ 2648138 h 2648138"/>
                <a:gd name="connsiteX1-143" fmla="*/ 982686 w 2455452"/>
                <a:gd name="connsiteY1-144" fmla="*/ 2296591 h 2648138"/>
                <a:gd name="connsiteX2-145" fmla="*/ 8531 w 2455452"/>
                <a:gd name="connsiteY2-146" fmla="*/ 1024199 h 2648138"/>
                <a:gd name="connsiteX3-147" fmla="*/ 1238708 w 2455452"/>
                <a:gd name="connsiteY3-148" fmla="*/ 47 h 2648138"/>
                <a:gd name="connsiteX4-149" fmla="*/ 2449574 w 2455452"/>
                <a:gd name="connsiteY4-150" fmla="*/ 1047256 h 2648138"/>
                <a:gd name="connsiteX5-151" fmla="*/ 1451159 w 2455452"/>
                <a:gd name="connsiteY5-152" fmla="*/ 2300563 h 2648138"/>
                <a:gd name="connsiteX6-153" fmla="*/ 884952 w 2455452"/>
                <a:gd name="connsiteY6-154" fmla="*/ 2648138 h 2648138"/>
                <a:gd name="connsiteX0-155" fmla="*/ 884952 w 2455452"/>
                <a:gd name="connsiteY0-156" fmla="*/ 2648138 h 2648138"/>
                <a:gd name="connsiteX1-157" fmla="*/ 982686 w 2455452"/>
                <a:gd name="connsiteY1-158" fmla="*/ 2296591 h 2648138"/>
                <a:gd name="connsiteX2-159" fmla="*/ 8531 w 2455452"/>
                <a:gd name="connsiteY2-160" fmla="*/ 1024199 h 2648138"/>
                <a:gd name="connsiteX3-161" fmla="*/ 1238708 w 2455452"/>
                <a:gd name="connsiteY3-162" fmla="*/ 47 h 2648138"/>
                <a:gd name="connsiteX4-163" fmla="*/ 2449574 w 2455452"/>
                <a:gd name="connsiteY4-164" fmla="*/ 1047256 h 2648138"/>
                <a:gd name="connsiteX5-165" fmla="*/ 1451159 w 2455452"/>
                <a:gd name="connsiteY5-166" fmla="*/ 2300563 h 2648138"/>
                <a:gd name="connsiteX6-167" fmla="*/ 884952 w 2455452"/>
                <a:gd name="connsiteY6-168" fmla="*/ 2648138 h 2648138"/>
                <a:gd name="connsiteX0-169" fmla="*/ 884952 w 2455452"/>
                <a:gd name="connsiteY0-170" fmla="*/ 2648138 h 2648138"/>
                <a:gd name="connsiteX1-171" fmla="*/ 982686 w 2455452"/>
                <a:gd name="connsiteY1-172" fmla="*/ 2296591 h 2648138"/>
                <a:gd name="connsiteX2-173" fmla="*/ 8531 w 2455452"/>
                <a:gd name="connsiteY2-174" fmla="*/ 1024199 h 2648138"/>
                <a:gd name="connsiteX3-175" fmla="*/ 1238708 w 2455452"/>
                <a:gd name="connsiteY3-176" fmla="*/ 47 h 2648138"/>
                <a:gd name="connsiteX4-177" fmla="*/ 2449574 w 2455452"/>
                <a:gd name="connsiteY4-178" fmla="*/ 1047256 h 2648138"/>
                <a:gd name="connsiteX5-179" fmla="*/ 1451159 w 2455452"/>
                <a:gd name="connsiteY5-180" fmla="*/ 2300563 h 2648138"/>
                <a:gd name="connsiteX6-181" fmla="*/ 884952 w 2455452"/>
                <a:gd name="connsiteY6-182" fmla="*/ 2648138 h 26481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455452" h="2648138">
                  <a:moveTo>
                    <a:pt x="884952" y="2648138"/>
                  </a:moveTo>
                  <a:cubicBezTo>
                    <a:pt x="1062310" y="2527992"/>
                    <a:pt x="1148228" y="2462774"/>
                    <a:pt x="982686" y="2296591"/>
                  </a:cubicBezTo>
                  <a:cubicBezTo>
                    <a:pt x="357285" y="2176214"/>
                    <a:pt x="-66173" y="1623115"/>
                    <a:pt x="8531" y="1024199"/>
                  </a:cubicBezTo>
                  <a:cubicBezTo>
                    <a:pt x="81873" y="436198"/>
                    <a:pt x="612118" y="-5243"/>
                    <a:pt x="1238708" y="47"/>
                  </a:cubicBezTo>
                  <a:cubicBezTo>
                    <a:pt x="1866293" y="5346"/>
                    <a:pt x="2388591" y="457051"/>
                    <a:pt x="2449574" y="1047256"/>
                  </a:cubicBezTo>
                  <a:cubicBezTo>
                    <a:pt x="2511498" y="1646557"/>
                    <a:pt x="2077800" y="2190977"/>
                    <a:pt x="1451159" y="2300563"/>
                  </a:cubicBezTo>
                  <a:cubicBezTo>
                    <a:pt x="1375877" y="2527335"/>
                    <a:pt x="1140892" y="2639171"/>
                    <a:pt x="884952" y="2648138"/>
                  </a:cubicBezTo>
                  <a:close/>
                </a:path>
              </a:pathLst>
            </a:custGeom>
            <a:gradFill>
              <a:gsLst>
                <a:gs pos="100000">
                  <a:schemeClr val="bg1">
                    <a:lumMod val="85000"/>
                  </a:schemeClr>
                </a:gs>
                <a:gs pos="0">
                  <a:schemeClr val="bg1">
                    <a:lumMod val="95000"/>
                  </a:schemeClr>
                </a:gs>
              </a:gsLst>
              <a:lin ang="5400000" scaled="1"/>
            </a:gradFill>
            <a:ln w="12700" cap="flat">
              <a:solidFill>
                <a:schemeClr val="bg1">
                  <a:lumMod val="95000"/>
                </a:schemeClr>
              </a:solidFill>
              <a:prstDash val="solid"/>
              <a:miter lim="800000"/>
            </a:ln>
            <a:effectLst>
              <a:outerShdw blurRad="127000" dist="101600" dir="9000000" algn="t" rotWithShape="0">
                <a:sysClr val="windowText" lastClr="000000">
                  <a:lumMod val="85000"/>
                  <a:lumOff val="15000"/>
                  <a:alpha val="72000"/>
                </a:sysClr>
              </a:outerShdw>
            </a:effectLst>
          </p:spPr>
          <p:txBody>
            <a:bodyPr vert="horz" wrap="square" lIns="0" tIns="72000" rIns="0" bIns="0" numCol="1" anchor="ctr" anchorCtr="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95000"/>
                    <a:lumOff val="5000"/>
                  </a:schemeClr>
                </a:solidFill>
                <a:effectLst/>
                <a:uLnTx/>
                <a:uFillTx/>
                <a:latin typeface="+mn-lt"/>
                <a:ea typeface="+mn-ea"/>
                <a:cs typeface="+mn-ea"/>
                <a:sym typeface="+mn-lt"/>
              </a:endParaRPr>
            </a:p>
          </p:txBody>
        </p:sp>
        <p:sp>
          <p:nvSpPr>
            <p:cNvPr id="103" name="TextBox 50"/>
            <p:cNvSpPr txBox="1"/>
            <p:nvPr/>
          </p:nvSpPr>
          <p:spPr>
            <a:xfrm>
              <a:off x="9849234" y="3259029"/>
              <a:ext cx="742556" cy="610197"/>
            </a:xfrm>
            <a:prstGeom prst="rect">
              <a:avLst/>
            </a:prstGeom>
            <a:noFill/>
          </p:spPr>
          <p:txBody>
            <a:bodyPr wrap="none" rtlCol="0">
              <a:spAutoFit/>
            </a:bodyPr>
            <a:lstStyle>
              <a:defPPr>
                <a:defRPr lang="en-US"/>
              </a:defPPr>
              <a:lvl1pPr>
                <a:defRPr>
                  <a:solidFill>
                    <a:schemeClr val="tx1">
                      <a:lumMod val="75000"/>
                      <a:lumOff val="25000"/>
                    </a:schemeClr>
                  </a:solidFill>
                  <a:latin typeface="方正大黑简体" panose="03000509000000000000" pitchFamily="2" charset="-122"/>
                  <a:ea typeface="方正大黑简体" panose="03000509000000000000" pitchFamily="2"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smtClean="0">
                  <a:ln>
                    <a:noFill/>
                  </a:ln>
                  <a:solidFill>
                    <a:schemeClr val="tx1">
                      <a:lumMod val="95000"/>
                      <a:lumOff val="5000"/>
                    </a:schemeClr>
                  </a:solidFill>
                  <a:effectLst/>
                  <a:uLnTx/>
                  <a:uFillTx/>
                  <a:latin typeface="+mn-lt"/>
                  <a:ea typeface="+mn-ea"/>
                  <a:cs typeface="+mn-ea"/>
                  <a:sym typeface="+mn-lt"/>
                </a:rPr>
                <a:t>04</a:t>
              </a:r>
              <a:endParaRPr kumimoji="0" lang="zh-CN" altLang="en-US" sz="2800" b="0" i="0" u="none" strike="noStrike" kern="0" cap="none" spc="0" normalizeH="0" baseline="0" noProof="0" dirty="0">
                <a:ln>
                  <a:noFill/>
                </a:ln>
                <a:solidFill>
                  <a:schemeClr val="tx1">
                    <a:lumMod val="95000"/>
                    <a:lumOff val="5000"/>
                  </a:schemeClr>
                </a:solidFill>
                <a:effectLst/>
                <a:uLnTx/>
                <a:uFillTx/>
                <a:latin typeface="+mn-lt"/>
                <a:ea typeface="+mn-ea"/>
                <a:cs typeface="+mn-ea"/>
                <a:sym typeface="+mn-lt"/>
              </a:endParaRPr>
            </a:p>
          </p:txBody>
        </p:sp>
        <p:sp>
          <p:nvSpPr>
            <p:cNvPr id="104" name="文本框 103"/>
            <p:cNvSpPr txBox="1"/>
            <p:nvPr/>
          </p:nvSpPr>
          <p:spPr>
            <a:xfrm>
              <a:off x="9234855" y="3710726"/>
              <a:ext cx="1830591" cy="430728"/>
            </a:xfrm>
            <a:prstGeom prst="rect">
              <a:avLst/>
            </a:prstGeom>
            <a:noFill/>
          </p:spPr>
          <p:txBody>
            <a:bodyPr wrap="none"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schemeClr val="tx1">
                      <a:lumMod val="95000"/>
                      <a:lumOff val="5000"/>
                    </a:schemeClr>
                  </a:solidFill>
                  <a:effectLst/>
                  <a:uLnTx/>
                  <a:uFillTx/>
                  <a:latin typeface="+mn-lt"/>
                  <a:ea typeface="+mn-ea"/>
                  <a:cs typeface="+mn-ea"/>
                  <a:sym typeface="+mn-lt"/>
                </a:rPr>
                <a:t>单击添加标题</a:t>
              </a:r>
            </a:p>
          </p:txBody>
        </p:sp>
        <p:sp>
          <p:nvSpPr>
            <p:cNvPr id="105" name="矩形 104"/>
            <p:cNvSpPr/>
            <p:nvPr/>
          </p:nvSpPr>
          <p:spPr>
            <a:xfrm>
              <a:off x="9325136" y="4024712"/>
              <a:ext cx="1754226" cy="1238341"/>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050" b="0" i="0" u="none" strike="noStrike" kern="0" cap="none" spc="0" normalizeH="0" baseline="0" noProof="0" dirty="0" smtClean="0">
                  <a:ln>
                    <a:noFill/>
                  </a:ln>
                  <a:solidFill>
                    <a:schemeClr val="tx1">
                      <a:lumMod val="95000"/>
                      <a:lumOff val="5000"/>
                    </a:schemeClr>
                  </a:solidFill>
                  <a:effectLst/>
                  <a:uLnTx/>
                  <a:uFillTx/>
                  <a:latin typeface="+mn-lt"/>
                  <a:ea typeface="+mn-ea"/>
                  <a:cs typeface="+mn-ea"/>
                  <a:sym typeface="+mn-lt"/>
                </a:rPr>
                <a:t>此处添加详细文本描述，建议与标题相关并符合整体语言风格。</a:t>
              </a:r>
              <a:endParaRPr kumimoji="0" lang="en-US" altLang="zh-CN" sz="1050" b="0" i="0" u="none" strike="noStrike" kern="0" cap="none" spc="0" normalizeH="0" baseline="0" noProof="0" dirty="0" smtClean="0">
                <a:ln>
                  <a:noFill/>
                </a:ln>
                <a:solidFill>
                  <a:schemeClr val="tx1">
                    <a:lumMod val="95000"/>
                    <a:lumOff val="5000"/>
                  </a:schemeClr>
                </a:solidFill>
                <a:effectLst/>
                <a:uLnTx/>
                <a:uFillTx/>
                <a:latin typeface="+mn-lt"/>
                <a:ea typeface="+mn-ea"/>
                <a:cs typeface="+mn-ea"/>
                <a:sym typeface="+mn-lt"/>
              </a:endParaRPr>
            </a:p>
          </p:txBody>
        </p:sp>
      </p:grpSp>
      <p:sp>
        <p:nvSpPr>
          <p:cNvPr id="29"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30" name="文本框 29"/>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9"/>
          <p:cNvSpPr txBox="1"/>
          <p:nvPr/>
        </p:nvSpPr>
        <p:spPr>
          <a:xfrm>
            <a:off x="1813005" y="3861048"/>
            <a:ext cx="1365556"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r>
              <a:rPr lang="zh-CN" altLang="en-US" sz="1335" dirty="0">
                <a:latin typeface="+mn-lt"/>
                <a:ea typeface="+mn-ea"/>
                <a:cs typeface="+mn-ea"/>
                <a:sym typeface="+mn-lt"/>
              </a:rPr>
              <a:t>点击输入简要文字内容，文字内容需概括精炼，不用多余的文字修饰</a:t>
            </a:r>
            <a:endParaRPr lang="en-US" altLang="zh-CN" sz="1335" dirty="0">
              <a:latin typeface="+mn-lt"/>
              <a:ea typeface="+mn-ea"/>
              <a:cs typeface="+mn-ea"/>
              <a:sym typeface="+mn-lt"/>
            </a:endParaRPr>
          </a:p>
        </p:txBody>
      </p:sp>
      <p:sp>
        <p:nvSpPr>
          <p:cNvPr id="23" name="TextBox 31"/>
          <p:cNvSpPr txBox="1"/>
          <p:nvPr/>
        </p:nvSpPr>
        <p:spPr>
          <a:xfrm>
            <a:off x="4011321" y="3861048"/>
            <a:ext cx="1365556"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r>
              <a:rPr lang="zh-CN" altLang="en-US" sz="1335" dirty="0">
                <a:latin typeface="+mn-lt"/>
                <a:ea typeface="+mn-ea"/>
                <a:cs typeface="+mn-ea"/>
                <a:sym typeface="+mn-lt"/>
              </a:rPr>
              <a:t>点击输入简要文字内容，文字内容需概括精炼，不用多余的文字修饰</a:t>
            </a:r>
            <a:endParaRPr lang="en-US" altLang="zh-CN" sz="1335" dirty="0">
              <a:latin typeface="+mn-lt"/>
              <a:ea typeface="+mn-ea"/>
              <a:cs typeface="+mn-ea"/>
              <a:sym typeface="+mn-lt"/>
            </a:endParaRPr>
          </a:p>
        </p:txBody>
      </p:sp>
      <p:sp>
        <p:nvSpPr>
          <p:cNvPr id="24" name="TextBox 32"/>
          <p:cNvSpPr txBox="1"/>
          <p:nvPr/>
        </p:nvSpPr>
        <p:spPr>
          <a:xfrm>
            <a:off x="6178799" y="3871668"/>
            <a:ext cx="1365556"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r>
              <a:rPr lang="zh-CN" altLang="en-US" sz="1335" dirty="0">
                <a:latin typeface="+mn-lt"/>
                <a:ea typeface="+mn-ea"/>
                <a:cs typeface="+mn-ea"/>
                <a:sym typeface="+mn-lt"/>
              </a:rPr>
              <a:t>点击输入简要文字内容，文字内容需概括精炼，不用多余的文字修饰</a:t>
            </a:r>
            <a:endParaRPr lang="en-US" altLang="zh-CN" sz="1335" dirty="0">
              <a:latin typeface="+mn-lt"/>
              <a:ea typeface="+mn-ea"/>
              <a:cs typeface="+mn-ea"/>
              <a:sym typeface="+mn-lt"/>
            </a:endParaRPr>
          </a:p>
        </p:txBody>
      </p:sp>
      <p:sp>
        <p:nvSpPr>
          <p:cNvPr id="25" name="TextBox 33"/>
          <p:cNvSpPr txBox="1"/>
          <p:nvPr/>
        </p:nvSpPr>
        <p:spPr>
          <a:xfrm>
            <a:off x="8377115" y="3871668"/>
            <a:ext cx="1365556"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r>
              <a:rPr lang="zh-CN" altLang="en-US" sz="1335" dirty="0">
                <a:latin typeface="+mn-lt"/>
                <a:ea typeface="+mn-ea"/>
                <a:cs typeface="+mn-ea"/>
                <a:sym typeface="+mn-lt"/>
              </a:rPr>
              <a:t>点击输入简要文字内容，文字内容需概括精炼，不用多余的文字修饰</a:t>
            </a:r>
            <a:endParaRPr lang="en-US" altLang="zh-CN" sz="1335" dirty="0">
              <a:latin typeface="+mn-lt"/>
              <a:ea typeface="+mn-ea"/>
              <a:cs typeface="+mn-ea"/>
              <a:sym typeface="+mn-lt"/>
            </a:endParaRPr>
          </a:p>
        </p:txBody>
      </p:sp>
      <p:sp>
        <p:nvSpPr>
          <p:cNvPr id="26" name="燕尾形箭头 25"/>
          <p:cNvSpPr/>
          <p:nvPr/>
        </p:nvSpPr>
        <p:spPr>
          <a:xfrm>
            <a:off x="911424" y="2755205"/>
            <a:ext cx="10016566" cy="239558"/>
          </a:xfrm>
          <a:prstGeom prst="notchedRightArrow">
            <a:avLst/>
          </a:prstGeom>
          <a:solidFill>
            <a:srgbClr val="005A7F"/>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anchor="ctr"/>
          <a:lstStyle/>
          <a:p>
            <a:pPr algn="ctr" defTabSz="1218565" fontAlgn="auto">
              <a:spcBef>
                <a:spcPts val="0"/>
              </a:spcBef>
              <a:spcAft>
                <a:spcPts val="0"/>
              </a:spcAft>
              <a:defRPr/>
            </a:pPr>
            <a:endParaRPr lang="zh-CN" altLang="en-US" sz="3320">
              <a:solidFill>
                <a:schemeClr val="tx1">
                  <a:lumMod val="65000"/>
                  <a:lumOff val="35000"/>
                </a:schemeClr>
              </a:solidFill>
              <a:cs typeface="+mn-ea"/>
              <a:sym typeface="+mn-lt"/>
            </a:endParaRPr>
          </a:p>
        </p:txBody>
      </p:sp>
      <p:grpSp>
        <p:nvGrpSpPr>
          <p:cNvPr id="27" name="组合 26"/>
          <p:cNvGrpSpPr/>
          <p:nvPr/>
        </p:nvGrpSpPr>
        <p:grpSpPr>
          <a:xfrm>
            <a:off x="1803250" y="2188707"/>
            <a:ext cx="1388032" cy="1388032"/>
            <a:chOff x="1278794" y="3334906"/>
            <a:chExt cx="914014" cy="914014"/>
          </a:xfrm>
        </p:grpSpPr>
        <p:grpSp>
          <p:nvGrpSpPr>
            <p:cNvPr id="28" name="组合 2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31" name="椭圆 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29" name="TextBox 3"/>
            <p:cNvSpPr txBox="1"/>
            <p:nvPr/>
          </p:nvSpPr>
          <p:spPr>
            <a:xfrm>
              <a:off x="1370019" y="3673243"/>
              <a:ext cx="729611" cy="243204"/>
            </a:xfrm>
            <a:prstGeom prst="rect">
              <a:avLst/>
            </a:prstGeom>
            <a:noFill/>
          </p:spPr>
          <p:txBody>
            <a:bodyPr wrap="none" rtlCol="0">
              <a:spAutoFit/>
            </a:bodyPr>
            <a:lstStyle/>
            <a:p>
              <a:pPr algn="ctr"/>
              <a:r>
                <a:rPr lang="zh-CN" altLang="en-US" b="1" dirty="0">
                  <a:solidFill>
                    <a:schemeClr val="tx1">
                      <a:lumMod val="65000"/>
                      <a:lumOff val="35000"/>
                    </a:schemeClr>
                  </a:solidFill>
                  <a:latin typeface="+mn-lt"/>
                  <a:ea typeface="+mn-ea"/>
                  <a:cs typeface="+mn-ea"/>
                  <a:sym typeface="+mn-lt"/>
                </a:rPr>
                <a:t>日程安排</a:t>
              </a:r>
            </a:p>
          </p:txBody>
        </p:sp>
      </p:grpSp>
      <p:grpSp>
        <p:nvGrpSpPr>
          <p:cNvPr id="32" name="组合 31"/>
          <p:cNvGrpSpPr/>
          <p:nvPr/>
        </p:nvGrpSpPr>
        <p:grpSpPr>
          <a:xfrm>
            <a:off x="3938719" y="2193654"/>
            <a:ext cx="1388032" cy="1388032"/>
            <a:chOff x="1278794" y="3334906"/>
            <a:chExt cx="914014" cy="914014"/>
          </a:xfrm>
        </p:grpSpPr>
        <p:grpSp>
          <p:nvGrpSpPr>
            <p:cNvPr id="33" name="组合 3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34" name="TextBox 8"/>
            <p:cNvSpPr txBox="1"/>
            <p:nvPr/>
          </p:nvSpPr>
          <p:spPr>
            <a:xfrm>
              <a:off x="1370019" y="3669985"/>
              <a:ext cx="729611" cy="243204"/>
            </a:xfrm>
            <a:prstGeom prst="rect">
              <a:avLst/>
            </a:prstGeom>
            <a:noFill/>
          </p:spPr>
          <p:txBody>
            <a:bodyPr wrap="none" rtlCol="0">
              <a:spAutoFit/>
            </a:bodyPr>
            <a:lstStyle/>
            <a:p>
              <a:pPr algn="ctr"/>
              <a:r>
                <a:rPr lang="zh-CN" altLang="en-US" b="1" dirty="0">
                  <a:solidFill>
                    <a:schemeClr val="tx1">
                      <a:lumMod val="65000"/>
                      <a:lumOff val="35000"/>
                    </a:schemeClr>
                  </a:solidFill>
                  <a:latin typeface="+mn-lt"/>
                  <a:ea typeface="+mn-ea"/>
                  <a:cs typeface="+mn-ea"/>
                  <a:sym typeface="+mn-lt"/>
                </a:rPr>
                <a:t>行动策略</a:t>
              </a:r>
            </a:p>
          </p:txBody>
        </p:sp>
      </p:grpSp>
      <p:grpSp>
        <p:nvGrpSpPr>
          <p:cNvPr id="37" name="组合 36"/>
          <p:cNvGrpSpPr/>
          <p:nvPr/>
        </p:nvGrpSpPr>
        <p:grpSpPr>
          <a:xfrm>
            <a:off x="6080087" y="2188707"/>
            <a:ext cx="1388032" cy="1388032"/>
            <a:chOff x="1278794" y="3334906"/>
            <a:chExt cx="914014" cy="914014"/>
          </a:xfrm>
        </p:grpSpPr>
        <p:grpSp>
          <p:nvGrpSpPr>
            <p:cNvPr id="38" name="组合 3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39" name="TextBox 13"/>
            <p:cNvSpPr txBox="1"/>
            <p:nvPr/>
          </p:nvSpPr>
          <p:spPr>
            <a:xfrm>
              <a:off x="1370019" y="3689957"/>
              <a:ext cx="729611" cy="243204"/>
            </a:xfrm>
            <a:prstGeom prst="rect">
              <a:avLst/>
            </a:prstGeom>
            <a:noFill/>
          </p:spPr>
          <p:txBody>
            <a:bodyPr wrap="none" rtlCol="0">
              <a:spAutoFit/>
            </a:bodyPr>
            <a:lstStyle/>
            <a:p>
              <a:pPr algn="ctr"/>
              <a:r>
                <a:rPr lang="zh-CN" altLang="en-US" b="1" dirty="0">
                  <a:solidFill>
                    <a:schemeClr val="tx1">
                      <a:lumMod val="65000"/>
                      <a:lumOff val="35000"/>
                    </a:schemeClr>
                  </a:solidFill>
                  <a:latin typeface="+mn-lt"/>
                  <a:ea typeface="+mn-ea"/>
                  <a:cs typeface="+mn-ea"/>
                  <a:sym typeface="+mn-lt"/>
                </a:rPr>
                <a:t>客户服务</a:t>
              </a:r>
            </a:p>
          </p:txBody>
        </p:sp>
      </p:grpSp>
      <p:grpSp>
        <p:nvGrpSpPr>
          <p:cNvPr id="42" name="组合 41"/>
          <p:cNvGrpSpPr/>
          <p:nvPr/>
        </p:nvGrpSpPr>
        <p:grpSpPr>
          <a:xfrm>
            <a:off x="8354639" y="2197874"/>
            <a:ext cx="1388032" cy="1388032"/>
            <a:chOff x="1278794" y="3334906"/>
            <a:chExt cx="914014" cy="914014"/>
          </a:xfrm>
        </p:grpSpPr>
        <p:grpSp>
          <p:nvGrpSpPr>
            <p:cNvPr id="43" name="组合 4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46" name="椭圆 4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44" name="TextBox 18"/>
            <p:cNvSpPr txBox="1"/>
            <p:nvPr/>
          </p:nvSpPr>
          <p:spPr>
            <a:xfrm>
              <a:off x="1370019" y="3672131"/>
              <a:ext cx="729611" cy="243204"/>
            </a:xfrm>
            <a:prstGeom prst="rect">
              <a:avLst/>
            </a:prstGeom>
            <a:noFill/>
          </p:spPr>
          <p:txBody>
            <a:bodyPr wrap="none" rtlCol="0">
              <a:spAutoFit/>
            </a:bodyPr>
            <a:lstStyle/>
            <a:p>
              <a:pPr algn="ctr"/>
              <a:r>
                <a:rPr lang="zh-CN" altLang="en-US" b="1" dirty="0">
                  <a:solidFill>
                    <a:schemeClr val="tx1">
                      <a:lumMod val="65000"/>
                      <a:lumOff val="35000"/>
                    </a:schemeClr>
                  </a:solidFill>
                  <a:latin typeface="+mn-lt"/>
                  <a:ea typeface="+mn-ea"/>
                  <a:cs typeface="+mn-ea"/>
                  <a:sym typeface="+mn-lt"/>
                </a:rPr>
                <a:t>后勤保障</a:t>
              </a:r>
            </a:p>
          </p:txBody>
        </p:sp>
      </p:grpSp>
      <p:sp>
        <p:nvSpPr>
          <p:cNvPr id="47" name="椭圆 46"/>
          <p:cNvSpPr/>
          <p:nvPr/>
        </p:nvSpPr>
        <p:spPr>
          <a:xfrm>
            <a:off x="1840807" y="2048409"/>
            <a:ext cx="527745" cy="527745"/>
          </a:xfrm>
          <a:prstGeom prst="ellipse">
            <a:avLst/>
          </a:prstGeom>
          <a:solidFill>
            <a:srgbClr val="005A7F"/>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lumMod val="65000"/>
                  <a:lumOff val="35000"/>
                </a:schemeClr>
              </a:solidFill>
              <a:cs typeface="+mn-ea"/>
              <a:sym typeface="+mn-lt"/>
            </a:endParaRPr>
          </a:p>
        </p:txBody>
      </p:sp>
      <p:sp>
        <p:nvSpPr>
          <p:cNvPr id="48" name="椭圆 47"/>
          <p:cNvSpPr/>
          <p:nvPr/>
        </p:nvSpPr>
        <p:spPr>
          <a:xfrm>
            <a:off x="4133044" y="2036669"/>
            <a:ext cx="527745" cy="527745"/>
          </a:xfrm>
          <a:prstGeom prst="ellipse">
            <a:avLst/>
          </a:prstGeom>
          <a:solidFill>
            <a:srgbClr val="005A7F"/>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lumMod val="65000"/>
                  <a:lumOff val="35000"/>
                </a:schemeClr>
              </a:solidFill>
              <a:cs typeface="+mn-ea"/>
              <a:sym typeface="+mn-lt"/>
            </a:endParaRPr>
          </a:p>
        </p:txBody>
      </p:sp>
      <p:sp>
        <p:nvSpPr>
          <p:cNvPr id="49" name="椭圆 48"/>
          <p:cNvSpPr/>
          <p:nvPr/>
        </p:nvSpPr>
        <p:spPr>
          <a:xfrm>
            <a:off x="6052474" y="2048409"/>
            <a:ext cx="527745" cy="527745"/>
          </a:xfrm>
          <a:prstGeom prst="ellipse">
            <a:avLst/>
          </a:prstGeom>
          <a:solidFill>
            <a:srgbClr val="005A7F"/>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lumMod val="65000"/>
                  <a:lumOff val="35000"/>
                </a:schemeClr>
              </a:solidFill>
              <a:cs typeface="+mn-ea"/>
              <a:sym typeface="+mn-lt"/>
            </a:endParaRPr>
          </a:p>
        </p:txBody>
      </p:sp>
      <p:sp>
        <p:nvSpPr>
          <p:cNvPr id="50" name="椭圆 49"/>
          <p:cNvSpPr/>
          <p:nvPr/>
        </p:nvSpPr>
        <p:spPr>
          <a:xfrm>
            <a:off x="8384934" y="2048409"/>
            <a:ext cx="527745" cy="527745"/>
          </a:xfrm>
          <a:prstGeom prst="ellipse">
            <a:avLst/>
          </a:prstGeom>
          <a:solidFill>
            <a:srgbClr val="005A7F"/>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lumMod val="65000"/>
                  <a:lumOff val="35000"/>
                </a:schemeClr>
              </a:solidFill>
              <a:cs typeface="+mn-ea"/>
              <a:sym typeface="+mn-lt"/>
            </a:endParaRPr>
          </a:p>
        </p:txBody>
      </p:sp>
      <p:sp>
        <p:nvSpPr>
          <p:cNvPr id="51" name="Freeform 34"/>
          <p:cNvSpPr>
            <a:spLocks noEditPoints="1"/>
          </p:cNvSpPr>
          <p:nvPr/>
        </p:nvSpPr>
        <p:spPr bwMode="auto">
          <a:xfrm>
            <a:off x="1987881" y="2161786"/>
            <a:ext cx="273339" cy="280532"/>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121920" tIns="60960" rIns="121920" bIns="60960" numCol="1" anchor="t" anchorCtr="0" compatLnSpc="1"/>
          <a:lstStyle/>
          <a:p>
            <a:endParaRPr lang="zh-CN" altLang="en-US" sz="2000">
              <a:solidFill>
                <a:schemeClr val="tx1">
                  <a:lumMod val="65000"/>
                  <a:lumOff val="35000"/>
                </a:schemeClr>
              </a:solidFill>
              <a:latin typeface="+mn-lt"/>
              <a:ea typeface="+mn-ea"/>
              <a:cs typeface="+mn-ea"/>
              <a:sym typeface="+mn-lt"/>
            </a:endParaRPr>
          </a:p>
        </p:txBody>
      </p:sp>
      <p:sp>
        <p:nvSpPr>
          <p:cNvPr id="52" name="Freeform 26"/>
          <p:cNvSpPr>
            <a:spLocks noEditPoints="1"/>
          </p:cNvSpPr>
          <p:nvPr/>
        </p:nvSpPr>
        <p:spPr bwMode="auto">
          <a:xfrm>
            <a:off x="4271888" y="2177028"/>
            <a:ext cx="250057" cy="247027"/>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121920" tIns="60960" rIns="121920" bIns="60960" numCol="1" anchor="t" anchorCtr="0" compatLnSpc="1"/>
          <a:lstStyle/>
          <a:p>
            <a:endParaRPr lang="zh-CN" altLang="en-US" sz="2000">
              <a:solidFill>
                <a:schemeClr val="tx1">
                  <a:lumMod val="65000"/>
                  <a:lumOff val="35000"/>
                </a:schemeClr>
              </a:solidFill>
              <a:latin typeface="+mn-lt"/>
              <a:ea typeface="+mn-ea"/>
              <a:cs typeface="+mn-ea"/>
              <a:sym typeface="+mn-lt"/>
            </a:endParaRPr>
          </a:p>
        </p:txBody>
      </p:sp>
      <p:sp>
        <p:nvSpPr>
          <p:cNvPr id="53" name="Freeform 35"/>
          <p:cNvSpPr>
            <a:spLocks noEditPoints="1"/>
          </p:cNvSpPr>
          <p:nvPr/>
        </p:nvSpPr>
        <p:spPr bwMode="auto">
          <a:xfrm>
            <a:off x="8528570" y="2182244"/>
            <a:ext cx="240470" cy="260075"/>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121920" tIns="60960" rIns="121920" bIns="60960" numCol="1" anchor="t" anchorCtr="0" compatLnSpc="1"/>
          <a:lstStyle/>
          <a:p>
            <a:endParaRPr lang="zh-CN" altLang="en-US" sz="2000">
              <a:solidFill>
                <a:schemeClr val="tx1">
                  <a:lumMod val="65000"/>
                  <a:lumOff val="35000"/>
                </a:schemeClr>
              </a:solidFill>
              <a:latin typeface="+mn-lt"/>
              <a:ea typeface="+mn-ea"/>
              <a:cs typeface="+mn-ea"/>
              <a:sym typeface="+mn-lt"/>
            </a:endParaRPr>
          </a:p>
        </p:txBody>
      </p:sp>
      <p:sp>
        <p:nvSpPr>
          <p:cNvPr id="54" name="Freeform 20"/>
          <p:cNvSpPr>
            <a:spLocks noEditPoints="1"/>
          </p:cNvSpPr>
          <p:nvPr/>
        </p:nvSpPr>
        <p:spPr bwMode="auto">
          <a:xfrm>
            <a:off x="6198728" y="2164284"/>
            <a:ext cx="235237" cy="295992"/>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121920" tIns="60960" rIns="121920" bIns="60960" numCol="1" anchor="t" anchorCtr="0" compatLnSpc="1"/>
          <a:lstStyle/>
          <a:p>
            <a:endParaRPr lang="zh-CN" altLang="en-US" sz="2000">
              <a:solidFill>
                <a:schemeClr val="tx1">
                  <a:lumMod val="65000"/>
                  <a:lumOff val="35000"/>
                </a:schemeClr>
              </a:solidFill>
              <a:latin typeface="+mn-lt"/>
              <a:ea typeface="+mn-ea"/>
              <a:cs typeface="+mn-ea"/>
              <a:sym typeface="+mn-lt"/>
            </a:endParaRPr>
          </a:p>
        </p:txBody>
      </p:sp>
      <p:sp>
        <p:nvSpPr>
          <p:cNvPr id="55" name="TextBox 6"/>
          <p:cNvSpPr txBox="1"/>
          <p:nvPr/>
        </p:nvSpPr>
        <p:spPr>
          <a:xfrm>
            <a:off x="1110219" y="352519"/>
            <a:ext cx="5901646"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anose="020B0503020204020204" pitchFamily="34" charset="-122"/>
                <a:ea typeface="微软雅黑" panose="020B0503020204020204" pitchFamily="34" charset="-122"/>
              </a:defRPr>
            </a:lvl1pPr>
          </a:lstStyle>
          <a:p>
            <a:r>
              <a:rPr lang="zh-CN" altLang="en-US" sz="2800" dirty="0">
                <a:solidFill>
                  <a:schemeClr val="tx1">
                    <a:lumMod val="65000"/>
                    <a:lumOff val="35000"/>
                  </a:schemeClr>
                </a:solidFill>
                <a:effectLst>
                  <a:innerShdw blurRad="63500" dist="50800" dir="13500000">
                    <a:prstClr val="black">
                      <a:alpha val="50000"/>
                    </a:prstClr>
                  </a:innerShdw>
                </a:effectLst>
                <a:latin typeface="+mn-lt"/>
                <a:ea typeface="+mn-ea"/>
                <a:cs typeface="+mn-ea"/>
                <a:sym typeface="+mn-lt"/>
              </a:rPr>
              <a:t>点击输入相关标题文字</a:t>
            </a:r>
          </a:p>
        </p:txBody>
      </p:sp>
      <p:sp>
        <p:nvSpPr>
          <p:cNvPr id="57" name="文本框 56"/>
          <p:cNvSpPr txBox="1"/>
          <p:nvPr/>
        </p:nvSpPr>
        <p:spPr>
          <a:xfrm>
            <a:off x="190500" y="352519"/>
            <a:ext cx="585417" cy="523220"/>
          </a:xfrm>
          <a:prstGeom prst="rect">
            <a:avLst/>
          </a:prstGeom>
          <a:noFill/>
        </p:spPr>
        <p:txBody>
          <a:bodyPr wrap="none" rtlCol="0">
            <a:spAutoFit/>
          </a:bodyPr>
          <a:lstStyle/>
          <a:p>
            <a:r>
              <a:rPr lang="en-US" altLang="zh-CN" sz="2800" dirty="0" smtClean="0">
                <a:solidFill>
                  <a:schemeClr val="bg1"/>
                </a:solidFill>
                <a:latin typeface="+mn-lt"/>
                <a:ea typeface="+mn-ea"/>
                <a:cs typeface="+mn-ea"/>
                <a:sym typeface="+mn-lt"/>
              </a:rPr>
              <a:t>01</a:t>
            </a:r>
            <a:endParaRPr lang="zh-CN" altLang="en-US" sz="2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duotone>
              <a:schemeClr val="accent6">
                <a:shade val="45000"/>
                <a:satMod val="135000"/>
              </a:schemeClr>
              <a:prstClr val="white"/>
            </a:duotone>
            <a:extLst>
              <a:ext uri="{28A0092B-C50C-407E-A947-70E740481C1C}">
                <a14:useLocalDpi xmlns:a14="http://schemas.microsoft.com/office/drawing/2010/main" xmlns="" val="0"/>
              </a:ext>
            </a:extLst>
          </a:blip>
          <a:stretch>
            <a:fillRect/>
          </a:stretch>
        </p:blipFill>
        <p:spPr>
          <a:xfrm>
            <a:off x="-7140" y="4675632"/>
            <a:ext cx="12199140" cy="2182368"/>
          </a:xfrm>
          <a:prstGeom prst="rect">
            <a:avLst/>
          </a:prstGeom>
        </p:spPr>
      </p:pic>
      <p:sp>
        <p:nvSpPr>
          <p:cNvPr id="6" name="TextBox 7"/>
          <p:cNvSpPr>
            <a:spLocks noChangeArrowheads="1"/>
          </p:cNvSpPr>
          <p:nvPr/>
        </p:nvSpPr>
        <p:spPr bwMode="auto">
          <a:xfrm>
            <a:off x="982534" y="2976698"/>
            <a:ext cx="10226934" cy="820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defRPr/>
            </a:pPr>
            <a:r>
              <a:rPr lang="zh-CN" altLang="en-US" sz="5335" b="1" dirty="0">
                <a:solidFill>
                  <a:srgbClr val="005A7F"/>
                </a:solidFill>
                <a:latin typeface="+mn-lt"/>
                <a:ea typeface="+mn-ea"/>
                <a:cs typeface="+mn-ea"/>
                <a:sym typeface="+mn-lt"/>
              </a:rPr>
              <a:t>谢谢观</a:t>
            </a:r>
            <a:r>
              <a:rPr lang="zh-CN" altLang="en-US" sz="5335" b="1" dirty="0" smtClean="0">
                <a:solidFill>
                  <a:srgbClr val="005A7F"/>
                </a:solidFill>
                <a:latin typeface="+mn-lt"/>
                <a:ea typeface="+mn-ea"/>
                <a:cs typeface="+mn-ea"/>
                <a:sym typeface="+mn-lt"/>
              </a:rPr>
              <a:t>看  </a:t>
            </a:r>
            <a:r>
              <a:rPr lang="en-US" altLang="zh-CN" sz="5335" b="1" dirty="0" smtClean="0">
                <a:solidFill>
                  <a:srgbClr val="005A7F"/>
                </a:solidFill>
                <a:latin typeface="+mn-lt"/>
                <a:ea typeface="+mn-ea"/>
                <a:cs typeface="+mn-ea"/>
                <a:sym typeface="+mn-lt"/>
              </a:rPr>
              <a:t>THANKS</a:t>
            </a:r>
            <a:endParaRPr lang="zh-CN" altLang="en-US" sz="5335" b="1" dirty="0">
              <a:solidFill>
                <a:srgbClr val="005A7F"/>
              </a:solidFill>
              <a:latin typeface="+mn-lt"/>
              <a:ea typeface="+mn-ea"/>
              <a:cs typeface="+mn-ea"/>
              <a:sym typeface="+mn-lt"/>
            </a:endParaRPr>
          </a:p>
        </p:txBody>
      </p:sp>
      <p:sp>
        <p:nvSpPr>
          <p:cNvPr id="74" name="TextBox 12"/>
          <p:cNvSpPr txBox="1"/>
          <p:nvPr/>
        </p:nvSpPr>
        <p:spPr>
          <a:xfrm>
            <a:off x="912984" y="3795495"/>
            <a:ext cx="10358891" cy="448178"/>
          </a:xfrm>
          <a:prstGeom prst="rect">
            <a:avLst/>
          </a:prstGeom>
          <a:noFill/>
        </p:spPr>
        <p:txBody>
          <a:bodyPr wrap="square" lIns="121963" tIns="60981" rIns="121963" bIns="60981" rtlCol="0">
            <a:spAutoFit/>
          </a:bodyPr>
          <a:lstStyle/>
          <a:p>
            <a:pPr algn="ctr">
              <a:lnSpc>
                <a:spcPct val="130000"/>
              </a:lnSpc>
            </a:pPr>
            <a:r>
              <a:rPr lang="en-US" altLang="zh-CN" dirty="0" smtClean="0">
                <a:solidFill>
                  <a:schemeClr val="bg1">
                    <a:lumMod val="50000"/>
                  </a:schemeClr>
                </a:solidFill>
                <a:latin typeface="+mn-lt"/>
                <a:ea typeface="+mn-ea"/>
                <a:cs typeface="+mn-ea"/>
                <a:sym typeface="+mn-lt"/>
              </a:rPr>
              <a:t> GENERAL PPT TEMPLATE FOR WORK SUMMARY REPORT </a:t>
            </a:r>
            <a:endParaRPr lang="zh-CN" altLang="en-US" dirty="0">
              <a:solidFill>
                <a:schemeClr val="bg1">
                  <a:lumMod val="50000"/>
                </a:schemeClr>
              </a:solidFill>
              <a:latin typeface="+mn-lt"/>
              <a:ea typeface="+mn-ea"/>
              <a:cs typeface="+mn-ea"/>
              <a:sym typeface="+mn-lt"/>
            </a:endParaRPr>
          </a:p>
        </p:txBody>
      </p:sp>
      <p:grpSp>
        <p:nvGrpSpPr>
          <p:cNvPr id="2" name="组合 1"/>
          <p:cNvGrpSpPr/>
          <p:nvPr/>
        </p:nvGrpSpPr>
        <p:grpSpPr>
          <a:xfrm>
            <a:off x="3380994" y="990600"/>
            <a:ext cx="5440914" cy="1559046"/>
            <a:chOff x="2020890" y="931074"/>
            <a:chExt cx="8161121" cy="2338498"/>
          </a:xfrm>
        </p:grpSpPr>
        <p:grpSp>
          <p:nvGrpSpPr>
            <p:cNvPr id="39" name="组合 38"/>
            <p:cNvGrpSpPr/>
            <p:nvPr/>
          </p:nvGrpSpPr>
          <p:grpSpPr>
            <a:xfrm>
              <a:off x="3817435" y="931074"/>
              <a:ext cx="2379046" cy="2338498"/>
              <a:chOff x="552261" y="1848682"/>
              <a:chExt cx="842337" cy="842337"/>
            </a:xfrm>
          </p:grpSpPr>
          <p:sp>
            <p:nvSpPr>
              <p:cNvPr id="41" name="椭圆 40"/>
              <p:cNvSpPr/>
              <p:nvPr/>
            </p:nvSpPr>
            <p:spPr>
              <a:xfrm>
                <a:off x="552261" y="1848682"/>
                <a:ext cx="842337" cy="842337"/>
              </a:xfrm>
              <a:prstGeom prst="ellipse">
                <a:avLst/>
              </a:prstGeom>
              <a:no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42" name="椭圆 41"/>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sp>
          <p:nvSpPr>
            <p:cNvPr id="44" name="椭圆 43"/>
            <p:cNvSpPr/>
            <p:nvPr/>
          </p:nvSpPr>
          <p:spPr>
            <a:xfrm>
              <a:off x="2020890" y="1177047"/>
              <a:ext cx="1854281" cy="1822677"/>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4" name="TextBox 20"/>
            <p:cNvSpPr txBox="1"/>
            <p:nvPr/>
          </p:nvSpPr>
          <p:spPr>
            <a:xfrm>
              <a:off x="2338267" y="971013"/>
              <a:ext cx="1219527" cy="2169759"/>
            </a:xfrm>
            <a:prstGeom prst="rect">
              <a:avLst/>
            </a:prstGeom>
            <a:noFill/>
          </p:spPr>
          <p:txBody>
            <a:bodyPr wrap="none">
              <a:spAutoFit/>
            </a:bodyPr>
            <a:lstStyle/>
            <a:p>
              <a:pPr algn="ctr">
                <a:defRPr/>
              </a:pPr>
              <a:r>
                <a:rPr lang="en-US" altLang="zh-CN" sz="8800" b="1" dirty="0" smtClean="0">
                  <a:ln w="6350">
                    <a:noFill/>
                  </a:ln>
                  <a:solidFill>
                    <a:srgbClr val="005A7F"/>
                  </a:solidFill>
                  <a:latin typeface="+mn-lt"/>
                  <a:ea typeface="+mn-ea"/>
                  <a:cs typeface="+mn-ea"/>
                  <a:sym typeface="+mn-lt"/>
                </a:rPr>
                <a:t>2</a:t>
              </a:r>
              <a:endParaRPr lang="zh-CN" altLang="en-US" sz="8800" b="1" dirty="0">
                <a:ln w="6350">
                  <a:noFill/>
                </a:ln>
                <a:solidFill>
                  <a:srgbClr val="005A7F"/>
                </a:solidFill>
                <a:latin typeface="+mn-lt"/>
                <a:ea typeface="+mn-ea"/>
                <a:cs typeface="+mn-ea"/>
                <a:sym typeface="+mn-lt"/>
              </a:endParaRPr>
            </a:p>
          </p:txBody>
        </p:sp>
        <p:grpSp>
          <p:nvGrpSpPr>
            <p:cNvPr id="47" name="组合 46"/>
            <p:cNvGrpSpPr/>
            <p:nvPr/>
          </p:nvGrpSpPr>
          <p:grpSpPr>
            <a:xfrm>
              <a:off x="6215997" y="983533"/>
              <a:ext cx="1854281" cy="2169759"/>
              <a:chOff x="6550978" y="929141"/>
              <a:chExt cx="1854281" cy="2169759"/>
            </a:xfrm>
          </p:grpSpPr>
          <p:sp>
            <p:nvSpPr>
              <p:cNvPr id="45" name="椭圆 44"/>
              <p:cNvSpPr/>
              <p:nvPr/>
            </p:nvSpPr>
            <p:spPr>
              <a:xfrm>
                <a:off x="6550978" y="1122655"/>
                <a:ext cx="1854281" cy="1822677"/>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5" name="TextBox 20"/>
              <p:cNvSpPr txBox="1"/>
              <p:nvPr/>
            </p:nvSpPr>
            <p:spPr>
              <a:xfrm>
                <a:off x="6868355" y="929141"/>
                <a:ext cx="1219527" cy="2169759"/>
              </a:xfrm>
              <a:prstGeom prst="rect">
                <a:avLst/>
              </a:prstGeom>
              <a:noFill/>
            </p:spPr>
            <p:txBody>
              <a:bodyPr wrap="none">
                <a:spAutoFit/>
              </a:bodyPr>
              <a:lstStyle/>
              <a:p>
                <a:pPr algn="ctr">
                  <a:defRPr/>
                </a:pPr>
                <a:r>
                  <a:rPr lang="en-US" altLang="zh-CN" sz="8800" b="1" dirty="0" smtClean="0">
                    <a:ln w="6350">
                      <a:noFill/>
                    </a:ln>
                    <a:solidFill>
                      <a:srgbClr val="005A7F"/>
                    </a:solidFill>
                    <a:latin typeface="+mn-lt"/>
                    <a:ea typeface="+mn-ea"/>
                    <a:cs typeface="+mn-ea"/>
                    <a:sym typeface="+mn-lt"/>
                  </a:rPr>
                  <a:t>2</a:t>
                </a:r>
                <a:endParaRPr lang="zh-CN" altLang="en-US" sz="8800" b="1" dirty="0">
                  <a:ln w="6350">
                    <a:noFill/>
                  </a:ln>
                  <a:solidFill>
                    <a:srgbClr val="005A7F"/>
                  </a:solidFill>
                  <a:latin typeface="+mn-lt"/>
                  <a:ea typeface="+mn-ea"/>
                  <a:cs typeface="+mn-ea"/>
                  <a:sym typeface="+mn-lt"/>
                </a:endParaRPr>
              </a:p>
            </p:txBody>
          </p:sp>
        </p:grpSp>
        <p:grpSp>
          <p:nvGrpSpPr>
            <p:cNvPr id="48" name="组合 47"/>
            <p:cNvGrpSpPr/>
            <p:nvPr/>
          </p:nvGrpSpPr>
          <p:grpSpPr>
            <a:xfrm>
              <a:off x="8327730" y="1053581"/>
              <a:ext cx="1854281" cy="2169759"/>
              <a:chOff x="8478337" y="999189"/>
              <a:chExt cx="1854281" cy="2169759"/>
            </a:xfrm>
          </p:grpSpPr>
          <p:sp>
            <p:nvSpPr>
              <p:cNvPr id="46" name="椭圆 45"/>
              <p:cNvSpPr/>
              <p:nvPr/>
            </p:nvSpPr>
            <p:spPr>
              <a:xfrm>
                <a:off x="8478337" y="1122655"/>
                <a:ext cx="1854281" cy="1822677"/>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6" name="TextBox 20"/>
              <p:cNvSpPr txBox="1"/>
              <p:nvPr/>
            </p:nvSpPr>
            <p:spPr>
              <a:xfrm>
                <a:off x="8795714" y="999189"/>
                <a:ext cx="1219527" cy="2169759"/>
              </a:xfrm>
              <a:prstGeom prst="rect">
                <a:avLst/>
              </a:prstGeom>
              <a:noFill/>
            </p:spPr>
            <p:txBody>
              <a:bodyPr wrap="none">
                <a:spAutoFit/>
              </a:bodyPr>
              <a:lstStyle/>
              <a:p>
                <a:pPr algn="ctr">
                  <a:defRPr/>
                </a:pPr>
                <a:r>
                  <a:rPr lang="en-US" altLang="zh-CN" sz="8800" b="1" dirty="0" smtClean="0">
                    <a:ln w="6350">
                      <a:noFill/>
                    </a:ln>
                    <a:solidFill>
                      <a:srgbClr val="005A7F"/>
                    </a:solidFill>
                    <a:latin typeface="+mn-lt"/>
                    <a:ea typeface="+mn-ea"/>
                    <a:cs typeface="+mn-ea"/>
                    <a:sym typeface="+mn-lt"/>
                  </a:rPr>
                  <a:t>0</a:t>
                </a:r>
                <a:endParaRPr lang="zh-CN" altLang="en-US" sz="8800" b="1" dirty="0">
                  <a:ln w="6350">
                    <a:noFill/>
                  </a:ln>
                  <a:solidFill>
                    <a:srgbClr val="005A7F"/>
                  </a:solidFill>
                  <a:latin typeface="+mn-lt"/>
                  <a:ea typeface="+mn-ea"/>
                  <a:cs typeface="+mn-ea"/>
                  <a:sym typeface="+mn-lt"/>
                </a:endParaRPr>
              </a:p>
            </p:txBody>
          </p:sp>
        </p:grpSp>
        <p:sp>
          <p:nvSpPr>
            <p:cNvPr id="25" name="TextBox 20"/>
            <p:cNvSpPr txBox="1"/>
            <p:nvPr/>
          </p:nvSpPr>
          <p:spPr>
            <a:xfrm>
              <a:off x="4401476" y="1005470"/>
              <a:ext cx="1219527" cy="2169759"/>
            </a:xfrm>
            <a:prstGeom prst="rect">
              <a:avLst/>
            </a:prstGeom>
            <a:noFill/>
          </p:spPr>
          <p:txBody>
            <a:bodyPr wrap="none">
              <a:spAutoFit/>
            </a:bodyPr>
            <a:lstStyle/>
            <a:p>
              <a:pPr algn="ctr">
                <a:defRPr/>
              </a:pPr>
              <a:r>
                <a:rPr lang="en-US" altLang="zh-CN" sz="8800" b="1" dirty="0" smtClean="0">
                  <a:ln w="6350">
                    <a:noFill/>
                  </a:ln>
                  <a:solidFill>
                    <a:srgbClr val="005A7F"/>
                  </a:solidFill>
                  <a:latin typeface="+mn-lt"/>
                  <a:ea typeface="+mn-ea"/>
                  <a:cs typeface="+mn-ea"/>
                  <a:sym typeface="+mn-lt"/>
                </a:rPr>
                <a:t>0</a:t>
              </a:r>
              <a:endParaRPr lang="zh-CN" altLang="en-US" sz="8800" b="1" dirty="0">
                <a:ln w="6350">
                  <a:noFill/>
                </a:ln>
                <a:solidFill>
                  <a:srgbClr val="005A7F"/>
                </a:solidFill>
                <a:latin typeface="+mn-lt"/>
                <a:ea typeface="+mn-ea"/>
                <a:cs typeface="+mn-ea"/>
                <a:sym typeface="+mn-lt"/>
              </a:endParaRPr>
            </a:p>
          </p:txBody>
        </p:sp>
      </p:grpSp>
      <p:sp>
        <p:nvSpPr>
          <p:cNvPr id="11" name="圆角矩形 10"/>
          <p:cNvSpPr/>
          <p:nvPr/>
        </p:nvSpPr>
        <p:spPr bwMode="auto">
          <a:xfrm>
            <a:off x="4519233" y="4664484"/>
            <a:ext cx="3146392" cy="495300"/>
          </a:xfrm>
          <a:prstGeom prst="roundRect">
            <a:avLst>
              <a:gd name="adj" fmla="val 50000"/>
            </a:avLst>
          </a:prstGeom>
          <a:solidFill>
            <a:srgbClr val="005A7F"/>
          </a:solidFill>
          <a:ln w="9525" cap="flat" cmpd="sng" algn="ctr">
            <a:noFill/>
            <a:prstDash val="solid"/>
            <a:round/>
            <a:headEnd type="none" w="med" len="med"/>
            <a:tailEnd type="none" w="med" len="med"/>
          </a:ln>
        </p:spPr>
        <p:txBody>
          <a:bodyPr vert="horz" wrap="square" lIns="91440" tIns="45720" rIns="91440" bIns="45720" numCol="1" rtlCol="0" anchor="t" anchorCtr="0" compatLnSpc="1"/>
          <a:lstStyle/>
          <a:p>
            <a:pPr algn="ctr"/>
            <a:r>
              <a:rPr lang="zh-CN" altLang="en-US" dirty="0">
                <a:solidFill>
                  <a:schemeClr val="bg1"/>
                </a:solidFill>
                <a:latin typeface="+mn-lt"/>
                <a:ea typeface="+mn-ea"/>
                <a:cs typeface="+mn-ea"/>
                <a:sym typeface="+mn-lt"/>
              </a:rPr>
              <a:t>汇报人</a:t>
            </a:r>
            <a:r>
              <a:rPr lang="zh-CN" altLang="en-US" dirty="0" smtClean="0">
                <a:solidFill>
                  <a:schemeClr val="bg1"/>
                </a:solidFill>
                <a:latin typeface="+mn-lt"/>
                <a:ea typeface="+mn-ea"/>
                <a:cs typeface="+mn-ea"/>
                <a:sym typeface="+mn-lt"/>
              </a:rPr>
              <a:t>：</a:t>
            </a:r>
            <a:r>
              <a:rPr lang="en-US" altLang="zh-CN" dirty="0" smtClean="0">
                <a:solidFill>
                  <a:schemeClr val="bg1"/>
                </a:solidFill>
                <a:latin typeface="+mn-lt"/>
                <a:ea typeface="+mn-ea"/>
                <a:cs typeface="+mn-ea"/>
                <a:sym typeface="+mn-lt"/>
              </a:rPr>
              <a:t>PPT</a:t>
            </a:r>
            <a:endParaRPr lang="zh-CN" altLang="en-US" dirty="0">
              <a:solidFill>
                <a:schemeClr val="bg1"/>
              </a:solidFill>
              <a:latin typeface="+mn-lt"/>
              <a:ea typeface="+mn-ea"/>
              <a:cs typeface="+mn-ea"/>
              <a:sym typeface="+mn-lt"/>
            </a:endParaRPr>
          </a:p>
        </p:txBody>
      </p:sp>
    </p:spTree>
    <p:extLst>
      <p:ext uri="{BB962C8B-B14F-4D97-AF65-F5344CB8AC3E}">
        <p14:creationId xmlns:p14="http://schemas.microsoft.com/office/powerpoint/2010/main" xmlns="" val="3831886388"/>
      </p:ext>
    </p:extLst>
  </p:cSld>
  <p:clrMapOvr>
    <a:masterClrMapping/>
  </p:clrMapOvr>
  <mc:AlternateContent xmlns:mc="http://schemas.openxmlformats.org/markup-compatibility/2006">
    <mc:Choice xmlns:p14="http://schemas.microsoft.com/office/powerpoint/2010/main" xmlns="" Requires="p14">
      <p:transition spd="slow" p14:dur="1200">
        <p14:prism dir="d"/>
      </p:transition>
    </mc:Choice>
    <mc:Fallback>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7"/>
</p:tagLst>
</file>

<file path=ppt/tags/tag7.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8"/>
</p:tagLst>
</file>

<file path=ppt/tags/tag8.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9"/>
</p:tagLst>
</file>

<file path=ppt/tags/tag9.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5"/>
</p:tagLst>
</file>

<file path=ppt/tags/tag12.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6"/>
</p:tagLst>
</file>

<file path=ppt/tags/tag13.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2"/>
</p:tagLst>
</file>

<file path=ppt/theme/theme1.xml><?xml version="1.0" encoding="utf-8"?>
<a:theme xmlns:a="http://schemas.openxmlformats.org/drawingml/2006/main" name="Office 主题">
  <a:themeElements>
    <a:clrScheme name="蓝绿">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igurv0e">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自定义 1">
    <a:dk1>
      <a:sysClr val="windowText" lastClr="000000"/>
    </a:dk1>
    <a:lt1>
      <a:sysClr val="window" lastClr="FFFFFF"/>
    </a:lt1>
    <a:dk2>
      <a:srgbClr val="44546A"/>
    </a:dk2>
    <a:lt2>
      <a:srgbClr val="E7E6E6"/>
    </a:lt2>
    <a:accent1>
      <a:srgbClr val="1D75BD"/>
    </a:accent1>
    <a:accent2>
      <a:srgbClr val="ED7D31"/>
    </a:accent2>
    <a:accent3>
      <a:srgbClr val="A5A5A5"/>
    </a:accent3>
    <a:accent4>
      <a:srgbClr val="FFC000"/>
    </a:accent4>
    <a:accent5>
      <a:srgbClr val="4472C4"/>
    </a:accent5>
    <a:accent6>
      <a:srgbClr val="A8AC34"/>
    </a:accent6>
    <a:hlink>
      <a:srgbClr val="0563C1"/>
    </a:hlink>
    <a:folHlink>
      <a:srgbClr val="954F72"/>
    </a:folHlink>
  </a:clrScheme>
  <a:fontScheme name="自定义 1">
    <a:majorFont>
      <a:latin typeface="DFGothic-EB"/>
      <a:ea typeface="华康俪金黑W8(P)"/>
      <a:cs typeface=""/>
    </a:majorFont>
    <a:minorFont>
      <a:latin typeface="Agency FB"/>
      <a:ea typeface="造字工房悦黑演示版常规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59</TotalTime>
  <Words>3256</Words>
  <Application>Microsoft Office PowerPoint</Application>
  <PresentationFormat>自定义</PresentationFormat>
  <Paragraphs>367</Paragraphs>
  <Slides>34</Slides>
  <Notes>34</Notes>
  <HiddenSlides>0</HiddenSlides>
  <MMClips>0</MMClips>
  <ScaleCrop>false</ScaleCrop>
  <HeadingPairs>
    <vt:vector size="4" baseType="variant">
      <vt:variant>
        <vt:lpstr>主题</vt:lpstr>
      </vt:variant>
      <vt:variant>
        <vt:i4>1</vt:i4>
      </vt:variant>
      <vt:variant>
        <vt:lpstr>幻灯片标题</vt:lpstr>
      </vt:variant>
      <vt:variant>
        <vt:i4>34</vt:i4>
      </vt:variant>
    </vt:vector>
  </HeadingPairs>
  <TitlesOfParts>
    <vt:vector size="35"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vector>
  </TitlesOfParts>
  <Manager>www.51p pt moban.com</Manager>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dc:description>www.51ppt mo ban.com</dc:description>
  <cp:lastModifiedBy>User</cp:lastModifiedBy>
  <cp:revision>209</cp:revision>
  <dcterms:created xsi:type="dcterms:W3CDTF">2015-07-20T22:18:00Z</dcterms:created>
  <dcterms:modified xsi:type="dcterms:W3CDTF">2020-10-07T02:22:52Z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