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varScale="1">
        <p:scale>
          <a:sx n="108" d="100"/>
          <a:sy n="108" d="100"/>
        </p:scale>
        <p:origin x="-636" y="-78"/>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E0A17-7481-4AAC-9656-B48CBC08B5B7}" type="datetimeFigureOut">
              <a:rPr lang="zh-CN" altLang="en-US" smtClean="0"/>
              <a:pPr/>
              <a:t>2020/9/18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DACA5D-3666-44B0-A012-6A6CAABD0FE4}" type="slidenum">
              <a:rPr lang="zh-CN" altLang="en-US" smtClean="0"/>
              <a:pPr/>
              <a:t>‹#›</a:t>
            </a:fld>
            <a:endParaRPr lang="zh-CN" altLang="en-US"/>
          </a:p>
        </p:txBody>
      </p:sp>
    </p:spTree>
    <p:extLst>
      <p:ext uri="{BB962C8B-B14F-4D97-AF65-F5344CB8AC3E}">
        <p14:creationId xmlns:p14="http://schemas.microsoft.com/office/powerpoint/2010/main" xmlns="" val="35214780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1185227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3186021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3445276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24171849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15710305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18379783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724624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142459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32022787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543900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5389866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39349998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7289497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34102478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9367057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26867067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22346889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41179574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31939780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3110530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12734409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14997176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39429265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31056737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pPr defTabSz="914377"/>
            <a:fld id="{E5FAD713-895F-4467-8500-79F51DDAE221}" type="datetimeFigureOut">
              <a:rPr lang="zh-CN" altLang="en-US" smtClean="0">
                <a:solidFill>
                  <a:prstClr val="black">
                    <a:tint val="75000"/>
                  </a:prstClr>
                </a:solidFill>
              </a:rPr>
              <a:pPr defTabSz="914377"/>
              <a:t>2020/9/18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7"/>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7"/>
            <a:fld id="{BA7AE5F4-7B60-4AFD-A25C-45965DC60B21}" type="slidenum">
              <a:rPr lang="zh-CN" altLang="en-US" smtClean="0">
                <a:solidFill>
                  <a:prstClr val="black">
                    <a:tint val="75000"/>
                  </a:prstClr>
                </a:solidFill>
              </a:rPr>
              <a:pPr defTabSz="914377"/>
              <a:t>‹#›</a:t>
            </a:fld>
            <a:endParaRPr lang="zh-CN" altLang="en-US">
              <a:solidFill>
                <a:prstClr val="black">
                  <a:tint val="75000"/>
                </a:prstClr>
              </a:solidFill>
            </a:endParaRPr>
          </a:p>
        </p:txBody>
      </p:sp>
    </p:spTree>
    <p:extLst>
      <p:ext uri="{BB962C8B-B14F-4D97-AF65-F5344CB8AC3E}">
        <p14:creationId xmlns:p14="http://schemas.microsoft.com/office/powerpoint/2010/main" xmlns="" val="2383018505"/>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defTabSz="914377"/>
            <a:fld id="{E5FAD713-895F-4467-8500-79F51DDAE221}" type="datetimeFigureOut">
              <a:rPr lang="zh-CN" altLang="en-US" smtClean="0">
                <a:solidFill>
                  <a:prstClr val="black">
                    <a:tint val="75000"/>
                  </a:prstClr>
                </a:solidFill>
              </a:rPr>
              <a:pPr defTabSz="914377"/>
              <a:t>2020/9/18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7"/>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7"/>
            <a:fld id="{BA7AE5F4-7B60-4AFD-A25C-45965DC60B21}" type="slidenum">
              <a:rPr lang="zh-CN" altLang="en-US" smtClean="0">
                <a:solidFill>
                  <a:prstClr val="black">
                    <a:tint val="75000"/>
                  </a:prstClr>
                </a:solidFill>
              </a:rPr>
              <a:pPr defTabSz="914377"/>
              <a:t>‹#›</a:t>
            </a:fld>
            <a:endParaRPr lang="zh-CN" altLang="en-US">
              <a:solidFill>
                <a:prstClr val="black">
                  <a:tint val="75000"/>
                </a:prstClr>
              </a:solidFill>
            </a:endParaRPr>
          </a:p>
        </p:txBody>
      </p:sp>
    </p:spTree>
    <p:extLst>
      <p:ext uri="{BB962C8B-B14F-4D97-AF65-F5344CB8AC3E}">
        <p14:creationId xmlns:p14="http://schemas.microsoft.com/office/powerpoint/2010/main" xmlns="" val="89920726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pPr defTabSz="914377"/>
            <a:fld id="{E5FAD713-895F-4467-8500-79F51DDAE221}" type="datetimeFigureOut">
              <a:rPr lang="zh-CN" altLang="en-US" smtClean="0">
                <a:solidFill>
                  <a:prstClr val="black">
                    <a:tint val="75000"/>
                  </a:prstClr>
                </a:solidFill>
              </a:rPr>
              <a:pPr defTabSz="914377"/>
              <a:t>2020/9/18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7"/>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7"/>
            <a:fld id="{BA7AE5F4-7B60-4AFD-A25C-45965DC60B21}" type="slidenum">
              <a:rPr lang="zh-CN" altLang="en-US" smtClean="0">
                <a:solidFill>
                  <a:prstClr val="black">
                    <a:tint val="75000"/>
                  </a:prstClr>
                </a:solidFill>
              </a:rPr>
              <a:pPr defTabSz="914377"/>
              <a:t>‹#›</a:t>
            </a:fld>
            <a:endParaRPr lang="zh-CN" altLang="en-US">
              <a:solidFill>
                <a:prstClr val="black">
                  <a:tint val="75000"/>
                </a:prstClr>
              </a:solidFill>
            </a:endParaRPr>
          </a:p>
        </p:txBody>
      </p:sp>
    </p:spTree>
    <p:extLst>
      <p:ext uri="{BB962C8B-B14F-4D97-AF65-F5344CB8AC3E}">
        <p14:creationId xmlns:p14="http://schemas.microsoft.com/office/powerpoint/2010/main" xmlns="" val="377390762"/>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9"/>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9"/>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pPr defTabSz="914377"/>
            <a:fld id="{E5FAD713-895F-4467-8500-79F51DDAE221}" type="datetimeFigureOut">
              <a:rPr lang="zh-CN" altLang="en-US" smtClean="0">
                <a:solidFill>
                  <a:prstClr val="black">
                    <a:tint val="75000"/>
                  </a:prstClr>
                </a:solidFill>
              </a:rPr>
              <a:pPr defTabSz="914377"/>
              <a:t>2020/9/18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377"/>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377"/>
            <a:fld id="{BA7AE5F4-7B60-4AFD-A25C-45965DC60B21}" type="slidenum">
              <a:rPr lang="zh-CN" altLang="en-US" smtClean="0">
                <a:solidFill>
                  <a:prstClr val="black">
                    <a:tint val="75000"/>
                  </a:prstClr>
                </a:solidFill>
              </a:rPr>
              <a:pPr defTabSz="914377"/>
              <a:t>‹#›</a:t>
            </a:fld>
            <a:endParaRPr lang="zh-CN" altLang="en-US">
              <a:solidFill>
                <a:prstClr val="black">
                  <a:tint val="75000"/>
                </a:prstClr>
              </a:solidFill>
            </a:endParaRPr>
          </a:p>
        </p:txBody>
      </p:sp>
    </p:spTree>
    <p:extLst>
      <p:ext uri="{BB962C8B-B14F-4D97-AF65-F5344CB8AC3E}">
        <p14:creationId xmlns:p14="http://schemas.microsoft.com/office/powerpoint/2010/main" xmlns="" val="516154964"/>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CN" altLang="en-US" smtClean="0"/>
              <a:t>编辑母版文本样式</a:t>
            </a:r>
          </a:p>
        </p:txBody>
      </p:sp>
      <p:sp>
        <p:nvSpPr>
          <p:cNvPr id="4" name="Content Placeholder 3"/>
          <p:cNvSpPr>
            <a:spLocks noGrp="1"/>
          </p:cNvSpPr>
          <p:nvPr>
            <p:ph sz="half" idx="2"/>
          </p:nvPr>
        </p:nvSpPr>
        <p:spPr>
          <a:xfrm>
            <a:off x="839789"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zh-CN" altLang="en-US" smtClean="0"/>
              <a:t>编辑母版文本样式</a:t>
            </a:r>
          </a:p>
        </p:txBody>
      </p:sp>
      <p:sp>
        <p:nvSpPr>
          <p:cNvPr id="6" name="Content Placeholder 5"/>
          <p:cNvSpPr>
            <a:spLocks noGrp="1"/>
          </p:cNvSpPr>
          <p:nvPr>
            <p:ph sz="quarter" idx="4"/>
          </p:nvPr>
        </p:nvSpPr>
        <p:spPr>
          <a:xfrm>
            <a:off x="6172201"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pPr defTabSz="914377"/>
            <a:fld id="{E5FAD713-895F-4467-8500-79F51DDAE221}" type="datetimeFigureOut">
              <a:rPr lang="zh-CN" altLang="en-US" smtClean="0">
                <a:solidFill>
                  <a:prstClr val="black">
                    <a:tint val="75000"/>
                  </a:prstClr>
                </a:solidFill>
              </a:rPr>
              <a:pPr defTabSz="914377"/>
              <a:t>2020/9/18</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pPr defTabSz="914377"/>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pPr defTabSz="914377"/>
            <a:fld id="{BA7AE5F4-7B60-4AFD-A25C-45965DC60B21}" type="slidenum">
              <a:rPr lang="zh-CN" altLang="en-US" smtClean="0">
                <a:solidFill>
                  <a:prstClr val="black">
                    <a:tint val="75000"/>
                  </a:prstClr>
                </a:solidFill>
              </a:rPr>
              <a:pPr defTabSz="914377"/>
              <a:t>‹#›</a:t>
            </a:fld>
            <a:endParaRPr lang="zh-CN" altLang="en-US">
              <a:solidFill>
                <a:prstClr val="black">
                  <a:tint val="75000"/>
                </a:prstClr>
              </a:solidFill>
            </a:endParaRPr>
          </a:p>
        </p:txBody>
      </p:sp>
    </p:spTree>
    <p:extLst>
      <p:ext uri="{BB962C8B-B14F-4D97-AF65-F5344CB8AC3E}">
        <p14:creationId xmlns:p14="http://schemas.microsoft.com/office/powerpoint/2010/main" xmlns="" val="2295617328"/>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pPr defTabSz="914377"/>
            <a:fld id="{E5FAD713-895F-4467-8500-79F51DDAE221}" type="datetimeFigureOut">
              <a:rPr lang="zh-CN" altLang="en-US" smtClean="0">
                <a:solidFill>
                  <a:prstClr val="black">
                    <a:tint val="75000"/>
                  </a:prstClr>
                </a:solidFill>
              </a:rPr>
              <a:pPr defTabSz="914377"/>
              <a:t>2020/9/18</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pPr defTabSz="914377"/>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pPr defTabSz="914377"/>
            <a:fld id="{BA7AE5F4-7B60-4AFD-A25C-45965DC60B21}" type="slidenum">
              <a:rPr lang="zh-CN" altLang="en-US" smtClean="0">
                <a:solidFill>
                  <a:prstClr val="black">
                    <a:tint val="75000"/>
                  </a:prstClr>
                </a:solidFill>
              </a:rPr>
              <a:pPr defTabSz="914377"/>
              <a:t>‹#›</a:t>
            </a:fld>
            <a:endParaRPr lang="zh-CN" altLang="en-US">
              <a:solidFill>
                <a:prstClr val="black">
                  <a:tint val="75000"/>
                </a:prstClr>
              </a:solidFill>
            </a:endParaRPr>
          </a:p>
        </p:txBody>
      </p:sp>
    </p:spTree>
    <p:extLst>
      <p:ext uri="{BB962C8B-B14F-4D97-AF65-F5344CB8AC3E}">
        <p14:creationId xmlns:p14="http://schemas.microsoft.com/office/powerpoint/2010/main" xmlns="" val="1555758122"/>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defTabSz="914377"/>
            <a:fld id="{E5FAD713-895F-4467-8500-79F51DDAE221}" type="datetimeFigureOut">
              <a:rPr lang="zh-CN" altLang="en-US" smtClean="0">
                <a:solidFill>
                  <a:prstClr val="black">
                    <a:tint val="75000"/>
                  </a:prstClr>
                </a:solidFill>
              </a:rPr>
              <a:pPr defTabSz="914377"/>
              <a:t>2020/9/18</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pPr defTabSz="914377"/>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pPr defTabSz="914377"/>
            <a:fld id="{BA7AE5F4-7B60-4AFD-A25C-45965DC60B21}" type="slidenum">
              <a:rPr lang="zh-CN" altLang="en-US" smtClean="0">
                <a:solidFill>
                  <a:prstClr val="black">
                    <a:tint val="75000"/>
                  </a:prstClr>
                </a:solidFill>
              </a:rPr>
              <a:pPr defTabSz="914377"/>
              <a:t>‹#›</a:t>
            </a:fld>
            <a:endParaRPr lang="zh-CN" altLang="en-US">
              <a:solidFill>
                <a:prstClr val="black">
                  <a:tint val="75000"/>
                </a:prstClr>
              </a:solidFill>
            </a:endParaRPr>
          </a:p>
        </p:txBody>
      </p:sp>
      <p:sp>
        <p:nvSpPr>
          <p:cNvPr id="7" name="矩形 6"/>
          <p:cNvSpPr/>
          <p:nvPr userDrawn="1"/>
        </p:nvSpPr>
        <p:spPr>
          <a:xfrm>
            <a:off x="8325228" y="5957581"/>
            <a:ext cx="775136" cy="246221"/>
          </a:xfrm>
          <a:prstGeom prst="rect">
            <a:avLst/>
          </a:prstGeom>
        </p:spPr>
        <p:txBody>
          <a:bodyPr wrap="square">
            <a:spAutoFit/>
          </a:bodyPr>
          <a:lstStyle/>
          <a:p>
            <a:r>
              <a:rPr lang="en-US" altLang="zh-CN" sz="100" dirty="0">
                <a:solidFill>
                  <a:prstClr val="white"/>
                </a:solidFill>
                <a:ea typeface="宋体"/>
              </a:rPr>
              <a:t>PPT</a:t>
            </a:r>
            <a:r>
              <a:rPr lang="zh-CN" altLang="en-US" sz="100" dirty="0">
                <a:solidFill>
                  <a:prstClr val="white"/>
                </a:solidFill>
                <a:ea typeface="宋体"/>
              </a:rPr>
              <a:t>模板下载</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hangye/ </a:t>
            </a:r>
          </a:p>
          <a:p>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jieri/           PPT</a:t>
            </a:r>
            <a:r>
              <a:rPr lang="zh-CN" altLang="en-US" sz="100" dirty="0">
                <a:solidFill>
                  <a:prstClr val="white"/>
                </a:solidFill>
                <a:ea typeface="宋体"/>
              </a:rPr>
              <a:t>素材下载</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sucai/</a:t>
            </a:r>
          </a:p>
          <a:p>
            <a:r>
              <a:rPr lang="en-US" altLang="zh-CN" sz="100" dirty="0">
                <a:solidFill>
                  <a:prstClr val="white"/>
                </a:solidFill>
                <a:ea typeface="宋体"/>
              </a:rPr>
              <a:t>PPT</a:t>
            </a:r>
            <a:r>
              <a:rPr lang="zh-CN" altLang="en-US" sz="100" dirty="0">
                <a:solidFill>
                  <a:prstClr val="white"/>
                </a:solidFill>
                <a:ea typeface="宋体"/>
              </a:rPr>
              <a:t>背景图片</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beijing/      PPT</a:t>
            </a:r>
            <a:r>
              <a:rPr lang="zh-CN" altLang="en-US" sz="100" dirty="0">
                <a:solidFill>
                  <a:prstClr val="white"/>
                </a:solidFill>
                <a:ea typeface="宋体"/>
              </a:rPr>
              <a:t>图表下载</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tubiao/      </a:t>
            </a:r>
          </a:p>
          <a:p>
            <a:r>
              <a:rPr lang="zh-CN" altLang="en-US" sz="100" dirty="0">
                <a:solidFill>
                  <a:prstClr val="white"/>
                </a:solidFill>
                <a:ea typeface="宋体"/>
              </a:rPr>
              <a:t>优秀</a:t>
            </a:r>
            <a:r>
              <a:rPr lang="en-US" altLang="zh-CN" sz="100" dirty="0">
                <a:solidFill>
                  <a:prstClr val="white"/>
                </a:solidFill>
                <a:ea typeface="宋体"/>
              </a:rPr>
              <a:t>PPT</a:t>
            </a:r>
            <a:r>
              <a:rPr lang="zh-CN" altLang="en-US" sz="100" dirty="0">
                <a:solidFill>
                  <a:prstClr val="white"/>
                </a:solidFill>
                <a:ea typeface="宋体"/>
              </a:rPr>
              <a:t>下载</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xiazai/        PPT</a:t>
            </a:r>
            <a:r>
              <a:rPr lang="zh-CN" altLang="en-US" sz="100" dirty="0">
                <a:solidFill>
                  <a:prstClr val="white"/>
                </a:solidFill>
                <a:ea typeface="宋体"/>
              </a:rPr>
              <a:t>教程： </a:t>
            </a:r>
            <a:r>
              <a:rPr lang="en-US" altLang="zh-CN" sz="100" dirty="0" smtClean="0">
                <a:solidFill>
                  <a:prstClr val="white"/>
                </a:solidFill>
                <a:ea typeface="宋体"/>
              </a:rPr>
              <a:t>/</a:t>
            </a:r>
            <a:r>
              <a:rPr lang="en-US" altLang="zh-CN" sz="100" dirty="0">
                <a:solidFill>
                  <a:prstClr val="white"/>
                </a:solidFill>
                <a:ea typeface="宋体"/>
              </a:rPr>
              <a:t>powerpoint/      </a:t>
            </a:r>
          </a:p>
          <a:p>
            <a:r>
              <a:rPr lang="en-US" altLang="zh-CN" sz="100" dirty="0">
                <a:solidFill>
                  <a:prstClr val="white"/>
                </a:solidFill>
                <a:ea typeface="宋体"/>
              </a:rPr>
              <a:t>Word</a:t>
            </a:r>
            <a:r>
              <a:rPr lang="zh-CN" altLang="en-US" sz="100" dirty="0">
                <a:solidFill>
                  <a:prstClr val="white"/>
                </a:solidFill>
                <a:ea typeface="宋体"/>
              </a:rPr>
              <a:t>教程： </a:t>
            </a:r>
            <a:r>
              <a:rPr lang="en-US" altLang="zh-CN" sz="100" dirty="0" smtClean="0">
                <a:solidFill>
                  <a:prstClr val="white"/>
                </a:solidFill>
                <a:ea typeface="宋体"/>
              </a:rPr>
              <a:t>/</a:t>
            </a:r>
            <a:r>
              <a:rPr lang="en-US" altLang="zh-CN" sz="100" dirty="0">
                <a:solidFill>
                  <a:prstClr val="white"/>
                </a:solidFill>
                <a:ea typeface="宋体"/>
              </a:rPr>
              <a:t>word/              Excel</a:t>
            </a:r>
            <a:r>
              <a:rPr lang="zh-CN" altLang="en-US" sz="100" dirty="0">
                <a:solidFill>
                  <a:prstClr val="white"/>
                </a:solidFill>
                <a:ea typeface="宋体"/>
              </a:rPr>
              <a:t>教程</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excel/  </a:t>
            </a:r>
          </a:p>
          <a:p>
            <a:r>
              <a:rPr lang="zh-CN" altLang="en-US" sz="100" dirty="0">
                <a:solidFill>
                  <a:prstClr val="white"/>
                </a:solidFill>
                <a:ea typeface="宋体"/>
              </a:rPr>
              <a:t>资料下载</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ziliao/                PPT</a:t>
            </a:r>
            <a:r>
              <a:rPr lang="zh-CN" altLang="en-US" sz="100" dirty="0">
                <a:solidFill>
                  <a:prstClr val="white"/>
                </a:solidFill>
                <a:ea typeface="宋体"/>
              </a:rPr>
              <a:t>课件下载</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kejian/ </a:t>
            </a:r>
          </a:p>
          <a:p>
            <a:r>
              <a:rPr lang="zh-CN" altLang="en-US" sz="100" dirty="0">
                <a:solidFill>
                  <a:prstClr val="white"/>
                </a:solidFill>
                <a:ea typeface="宋体"/>
              </a:rPr>
              <a:t>范文下载</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fanwen/             </a:t>
            </a:r>
            <a:r>
              <a:rPr lang="zh-CN" altLang="en-US" sz="100" dirty="0">
                <a:solidFill>
                  <a:prstClr val="white"/>
                </a:solidFill>
                <a:ea typeface="宋体"/>
              </a:rPr>
              <a:t>试卷下载</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shiti/  </a:t>
            </a:r>
          </a:p>
          <a:p>
            <a:r>
              <a:rPr lang="zh-CN" altLang="en-US" sz="100" dirty="0">
                <a:solidFill>
                  <a:prstClr val="white"/>
                </a:solidFill>
                <a:ea typeface="宋体"/>
              </a:rPr>
              <a:t>教案下载</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jiaoan/  </a:t>
            </a:r>
            <a:r>
              <a:rPr lang="en-US" altLang="zh-CN" sz="100" dirty="0" smtClean="0">
                <a:solidFill>
                  <a:prstClr val="white"/>
                </a:solidFill>
                <a:ea typeface="宋体"/>
              </a:rPr>
              <a:t>      </a:t>
            </a:r>
            <a:endParaRPr lang="en-US" altLang="zh-CN" sz="100" dirty="0">
              <a:solidFill>
                <a:prstClr val="white"/>
              </a:solidFill>
              <a:ea typeface="宋体"/>
            </a:endParaRPr>
          </a:p>
          <a:p>
            <a:r>
              <a:rPr lang="zh-CN" altLang="en-US" sz="100" dirty="0" smtClean="0">
                <a:solidFill>
                  <a:prstClr val="white"/>
                </a:solidFill>
                <a:ea typeface="宋体"/>
              </a:rPr>
              <a:t>字体下载</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smtClean="0">
                <a:solidFill>
                  <a:prstClr val="white"/>
                </a:solidFill>
                <a:ea typeface="宋体"/>
              </a:rPr>
              <a:t>ziti/</a:t>
            </a:r>
            <a:endParaRPr lang="en-US" altLang="zh-CN" sz="100" dirty="0">
              <a:solidFill>
                <a:prstClr val="white"/>
              </a:solidFill>
              <a:ea typeface="宋体"/>
            </a:endParaRPr>
          </a:p>
          <a:p>
            <a:r>
              <a:rPr lang="en-US" altLang="zh-CN" sz="100" dirty="0">
                <a:solidFill>
                  <a:prstClr val="white"/>
                </a:solidFill>
                <a:ea typeface="宋体"/>
              </a:rPr>
              <a:t> </a:t>
            </a:r>
            <a:endParaRPr lang="zh-CN" altLang="en-US" sz="100" dirty="0">
              <a:solidFill>
                <a:prstClr val="white"/>
              </a:solidFill>
              <a:ea typeface="宋体"/>
            </a:endParaRPr>
          </a:p>
        </p:txBody>
      </p:sp>
    </p:spTree>
    <p:extLst>
      <p:ext uri="{BB962C8B-B14F-4D97-AF65-F5344CB8AC3E}">
        <p14:creationId xmlns:p14="http://schemas.microsoft.com/office/powerpoint/2010/main" xmlns="" val="3013883309"/>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914377"/>
            <a:fld id="{E5FAD713-895F-4467-8500-79F51DDAE221}" type="datetimeFigureOut">
              <a:rPr lang="zh-CN" altLang="en-US" smtClean="0">
                <a:solidFill>
                  <a:prstClr val="black">
                    <a:tint val="75000"/>
                  </a:prstClr>
                </a:solidFill>
              </a:rPr>
              <a:pPr defTabSz="914377"/>
              <a:t>2020/9/18</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pPr defTabSz="914377"/>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pPr defTabSz="914377"/>
            <a:fld id="{BA7AE5F4-7B60-4AFD-A25C-45965DC60B21}" type="slidenum">
              <a:rPr lang="zh-CN" altLang="en-US" smtClean="0">
                <a:solidFill>
                  <a:prstClr val="black">
                    <a:tint val="75000"/>
                  </a:prstClr>
                </a:solidFill>
              </a:rPr>
              <a:pPr defTabSz="914377"/>
              <a:t>‹#›</a:t>
            </a:fld>
            <a:endParaRPr lang="zh-CN" altLang="en-US">
              <a:solidFill>
                <a:prstClr val="black">
                  <a:tint val="75000"/>
                </a:prstClr>
              </a:solidFill>
            </a:endParaRPr>
          </a:p>
        </p:txBody>
      </p:sp>
    </p:spTree>
    <p:extLst>
      <p:ext uri="{BB962C8B-B14F-4D97-AF65-F5344CB8AC3E}">
        <p14:creationId xmlns:p14="http://schemas.microsoft.com/office/powerpoint/2010/main" xmlns="" val="1864362803"/>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defTabSz="914377"/>
            <a:fld id="{E5FAD713-895F-4467-8500-79F51DDAE221}" type="datetimeFigureOut">
              <a:rPr lang="zh-CN" altLang="en-US" smtClean="0">
                <a:solidFill>
                  <a:prstClr val="black">
                    <a:tint val="75000"/>
                  </a:prstClr>
                </a:solidFill>
              </a:rPr>
              <a:pPr defTabSz="914377"/>
              <a:t>2020/9/18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377"/>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377"/>
            <a:fld id="{BA7AE5F4-7B60-4AFD-A25C-45965DC60B21}" type="slidenum">
              <a:rPr lang="zh-CN" altLang="en-US" smtClean="0">
                <a:solidFill>
                  <a:prstClr val="black">
                    <a:tint val="75000"/>
                  </a:prstClr>
                </a:solidFill>
              </a:rPr>
              <a:pPr defTabSz="914377"/>
              <a:t>‹#›</a:t>
            </a:fld>
            <a:endParaRPr lang="zh-CN" altLang="en-US">
              <a:solidFill>
                <a:prstClr val="black">
                  <a:tint val="75000"/>
                </a:prstClr>
              </a:solidFill>
            </a:endParaRPr>
          </a:p>
        </p:txBody>
      </p:sp>
    </p:spTree>
    <p:extLst>
      <p:ext uri="{BB962C8B-B14F-4D97-AF65-F5344CB8AC3E}">
        <p14:creationId xmlns:p14="http://schemas.microsoft.com/office/powerpoint/2010/main" xmlns="" val="2556350348"/>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defTabSz="914377"/>
            <a:fld id="{E5FAD713-895F-4467-8500-79F51DDAE221}" type="datetimeFigureOut">
              <a:rPr lang="zh-CN" altLang="en-US" smtClean="0">
                <a:solidFill>
                  <a:prstClr val="black">
                    <a:tint val="75000"/>
                  </a:prstClr>
                </a:solidFill>
              </a:rPr>
              <a:pPr defTabSz="914377"/>
              <a:t>2020/9/18</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377"/>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377"/>
            <a:fld id="{BA7AE5F4-7B60-4AFD-A25C-45965DC60B21}" type="slidenum">
              <a:rPr lang="zh-CN" altLang="en-US" smtClean="0">
                <a:solidFill>
                  <a:prstClr val="black">
                    <a:tint val="75000"/>
                  </a:prstClr>
                </a:solidFill>
              </a:rPr>
              <a:pPr defTabSz="914377"/>
              <a:t>‹#›</a:t>
            </a:fld>
            <a:endParaRPr lang="zh-CN" altLang="en-US">
              <a:solidFill>
                <a:prstClr val="black">
                  <a:tint val="75000"/>
                </a:prstClr>
              </a:solidFill>
            </a:endParaRPr>
          </a:p>
        </p:txBody>
      </p:sp>
    </p:spTree>
    <p:extLst>
      <p:ext uri="{BB962C8B-B14F-4D97-AF65-F5344CB8AC3E}">
        <p14:creationId xmlns:p14="http://schemas.microsoft.com/office/powerpoint/2010/main" xmlns="" val="1195852504"/>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defTabSz="914377"/>
            <a:fld id="{E5FAD713-895F-4467-8500-79F51DDAE221}" type="datetimeFigureOut">
              <a:rPr lang="zh-CN" altLang="en-US" smtClean="0">
                <a:solidFill>
                  <a:prstClr val="black">
                    <a:tint val="75000"/>
                  </a:prstClr>
                </a:solidFill>
              </a:rPr>
              <a:pPr defTabSz="914377"/>
              <a:t>2020/9/18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7"/>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7"/>
            <a:fld id="{BA7AE5F4-7B60-4AFD-A25C-45965DC60B21}" type="slidenum">
              <a:rPr lang="zh-CN" altLang="en-US" smtClean="0">
                <a:solidFill>
                  <a:prstClr val="black">
                    <a:tint val="75000"/>
                  </a:prstClr>
                </a:solidFill>
              </a:rPr>
              <a:pPr defTabSz="914377"/>
              <a:t>‹#›</a:t>
            </a:fld>
            <a:endParaRPr lang="zh-CN" altLang="en-US">
              <a:solidFill>
                <a:prstClr val="black">
                  <a:tint val="75000"/>
                </a:prstClr>
              </a:solidFill>
            </a:endParaRPr>
          </a:p>
        </p:txBody>
      </p:sp>
    </p:spTree>
    <p:extLst>
      <p:ext uri="{BB962C8B-B14F-4D97-AF65-F5344CB8AC3E}">
        <p14:creationId xmlns:p14="http://schemas.microsoft.com/office/powerpoint/2010/main" xmlns="" val="3617550910"/>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defTabSz="914377"/>
            <a:fld id="{E5FAD713-895F-4467-8500-79F51DDAE221}" type="datetimeFigureOut">
              <a:rPr lang="zh-CN" altLang="en-US" smtClean="0">
                <a:solidFill>
                  <a:prstClr val="black">
                    <a:tint val="75000"/>
                  </a:prstClr>
                </a:solidFill>
              </a:rPr>
              <a:pPr defTabSz="914377"/>
              <a:t>2020/9/18</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7"/>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7"/>
            <a:fld id="{BA7AE5F4-7B60-4AFD-A25C-45965DC60B21}" type="slidenum">
              <a:rPr lang="zh-CN" altLang="en-US" smtClean="0">
                <a:solidFill>
                  <a:prstClr val="black">
                    <a:tint val="75000"/>
                  </a:prstClr>
                </a:solidFill>
              </a:rPr>
              <a:pPr defTabSz="914377"/>
              <a:t>‹#›</a:t>
            </a:fld>
            <a:endParaRPr lang="zh-CN" altLang="en-US">
              <a:solidFill>
                <a:prstClr val="black">
                  <a:tint val="75000"/>
                </a:prstClr>
              </a:solidFill>
            </a:endParaRPr>
          </a:p>
        </p:txBody>
      </p:sp>
    </p:spTree>
    <p:extLst>
      <p:ext uri="{BB962C8B-B14F-4D97-AF65-F5344CB8AC3E}">
        <p14:creationId xmlns:p14="http://schemas.microsoft.com/office/powerpoint/2010/main" xmlns="" val="2450571950"/>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90524445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xmlns=""/>
              </a:ext>
            </a:extLst>
          </a:blip>
          <a:stretch>
            <a:fillRect/>
          </a:stretch>
        </p:blipFill>
        <p:spPr>
          <a:xfrm>
            <a:off x="0" y="2"/>
            <a:ext cx="12192000" cy="6857999"/>
          </a:xfrm>
          <a:prstGeom prst="rect">
            <a:avLst/>
          </a:prstGeom>
        </p:spPr>
      </p:pic>
      <p:grpSp>
        <p:nvGrpSpPr>
          <p:cNvPr id="6" name="组合 5"/>
          <p:cNvGrpSpPr/>
          <p:nvPr userDrawn="1"/>
        </p:nvGrpSpPr>
        <p:grpSpPr>
          <a:xfrm>
            <a:off x="1007" y="5266268"/>
            <a:ext cx="12207925" cy="1616160"/>
            <a:chOff x="756" y="4279899"/>
            <a:chExt cx="6661733" cy="881921"/>
          </a:xfrm>
        </p:grpSpPr>
        <p:pic>
          <p:nvPicPr>
            <p:cNvPr id="10" name="图片 9"/>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756" y="4279899"/>
              <a:ext cx="5377567" cy="881921"/>
            </a:xfrm>
            <a:prstGeom prst="rect">
              <a:avLst/>
            </a:prstGeom>
          </p:spPr>
        </p:pic>
        <p:pic>
          <p:nvPicPr>
            <p:cNvPr id="11" name="图片 10"/>
            <p:cNvPicPr>
              <a:picLocks noChangeAspect="1"/>
            </p:cNvPicPr>
            <p:nvPr/>
          </p:nvPicPr>
          <p:blipFill rotWithShape="1">
            <a:blip r:embed="rId4" cstate="print">
              <a:extLst>
                <a:ext uri="{28A0092B-C50C-407E-A947-70E740481C1C}">
                  <a14:useLocalDpi xmlns:a14="http://schemas.microsoft.com/office/drawing/2010/main" xmlns=""/>
                </a:ext>
              </a:extLst>
            </a:blip>
            <a:srcRect/>
            <a:stretch/>
          </p:blipFill>
          <p:spPr>
            <a:xfrm flipH="1">
              <a:off x="5271256" y="4279899"/>
              <a:ext cx="1391233" cy="881921"/>
            </a:xfrm>
            <a:prstGeom prst="rect">
              <a:avLst/>
            </a:prstGeom>
          </p:spPr>
        </p:pic>
      </p:grpSp>
      <p:sp>
        <p:nvSpPr>
          <p:cNvPr id="8" name="矩形 7"/>
          <p:cNvSpPr/>
          <p:nvPr userDrawn="1"/>
        </p:nvSpPr>
        <p:spPr>
          <a:xfrm>
            <a:off x="0" y="819149"/>
            <a:ext cx="12192000" cy="58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1351"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9" name="文本框 8"/>
          <p:cNvSpPr txBox="1"/>
          <p:nvPr userDrawn="1"/>
        </p:nvSpPr>
        <p:spPr>
          <a:xfrm>
            <a:off x="476251" y="171451"/>
            <a:ext cx="4288353" cy="584775"/>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srgbClr val="FFC000"/>
                </a:solidFill>
                <a:effectLst/>
                <a:uLnTx/>
                <a:uFillTx/>
                <a:latin typeface="微软雅黑" panose="020B0503020204020204" pitchFamily="34" charset="-122"/>
                <a:ea typeface="微软雅黑" panose="020B0503020204020204" pitchFamily="34" charset="-122"/>
                <a:cs typeface="+mn-cs"/>
              </a:rPr>
              <a:t>单击此处添加文字标题</a:t>
            </a:r>
            <a:endParaRPr kumimoji="0" lang="zh-CN" altLang="en-US" sz="3200" b="0" i="0" u="none" strike="noStrike" kern="1200" cap="none" spc="0" normalizeH="0" baseline="0" noProof="0" dirty="0">
              <a:ln>
                <a:noFill/>
              </a:ln>
              <a:solidFill>
                <a:srgbClr val="FFC000"/>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xmlns="" val="1022663001"/>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377"/>
            <a:fld id="{E5FAD713-895F-4467-8500-79F51DDAE221}" type="datetimeFigureOut">
              <a:rPr lang="zh-CN" altLang="en-US" smtClean="0">
                <a:solidFill>
                  <a:prstClr val="black">
                    <a:tint val="75000"/>
                  </a:prstClr>
                </a:solidFill>
              </a:rPr>
              <a:pPr defTabSz="914377"/>
              <a:t>2020/9/18</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377"/>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377"/>
            <a:fld id="{BA7AE5F4-7B60-4AFD-A25C-45965DC60B21}" type="slidenum">
              <a:rPr lang="zh-CN" altLang="en-US" smtClean="0">
                <a:solidFill>
                  <a:prstClr val="black">
                    <a:tint val="75000"/>
                  </a:prstClr>
                </a:solidFill>
              </a:rPr>
              <a:pPr defTabSz="914377"/>
              <a:t>‹#›</a:t>
            </a:fld>
            <a:endParaRPr lang="zh-CN" altLang="en-US">
              <a:solidFill>
                <a:prstClr val="black">
                  <a:tint val="75000"/>
                </a:prstClr>
              </a:solidFill>
            </a:endParaRPr>
          </a:p>
        </p:txBody>
      </p:sp>
    </p:spTree>
    <p:extLst>
      <p:ext uri="{BB962C8B-B14F-4D97-AF65-F5344CB8AC3E}">
        <p14:creationId xmlns:p14="http://schemas.microsoft.com/office/powerpoint/2010/main" xmlns="" val="38334369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74" r:id="rId7"/>
    <p:sldLayoutId id="2147483667" r:id="rId8"/>
    <p:sldLayoutId id="2147483668" r:id="rId9"/>
    <p:sldLayoutId id="2147483669" r:id="rId10"/>
    <p:sldLayoutId id="2147483670" r:id="rId11"/>
    <p:sldLayoutId id="2147483671" r:id="rId12"/>
    <p:sldLayoutId id="2147483672" r:id="rId13"/>
    <p:sldLayoutId id="2147483673" r:id="rId14"/>
  </p:sldLayoutIdLst>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8.jpeg"/><Relationship Id="rId5" Type="http://schemas.openxmlformats.org/officeDocument/2006/relationships/image" Target="../media/image7.jpe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xmlns=""/>
              </a:ext>
            </a:extLst>
          </a:blip>
          <a:stretch>
            <a:fillRect/>
          </a:stretch>
        </p:blipFill>
        <p:spPr>
          <a:xfrm>
            <a:off x="0" y="2"/>
            <a:ext cx="12192000" cy="6857999"/>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3212321" y="2004743"/>
            <a:ext cx="8554715" cy="2210653"/>
          </a:xfrm>
          <a:prstGeom prst="rect">
            <a:avLst/>
          </a:prstGeom>
        </p:spPr>
      </p:pic>
      <p:pic>
        <p:nvPicPr>
          <p:cNvPr id="7" name="图片 6"/>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86182" y="24428"/>
            <a:ext cx="5703705" cy="6858000"/>
          </a:xfrm>
          <a:prstGeom prst="rect">
            <a:avLst/>
          </a:prstGeom>
        </p:spPr>
      </p:pic>
      <p:grpSp>
        <p:nvGrpSpPr>
          <p:cNvPr id="9" name="组合 8"/>
          <p:cNvGrpSpPr/>
          <p:nvPr/>
        </p:nvGrpSpPr>
        <p:grpSpPr>
          <a:xfrm>
            <a:off x="1007" y="5266268"/>
            <a:ext cx="12207925" cy="1616160"/>
            <a:chOff x="756" y="4279899"/>
            <a:chExt cx="6661733" cy="881921"/>
          </a:xfrm>
        </p:grpSpPr>
        <p:pic>
          <p:nvPicPr>
            <p:cNvPr id="2" name="图片 1"/>
            <p:cNvPicPr>
              <a:picLocks noChangeAspect="1"/>
            </p:cNvPicPr>
            <p:nvPr/>
          </p:nvPicPr>
          <p:blipFill>
            <a:blip r:embed="rId5">
              <a:extLst>
                <a:ext uri="{28A0092B-C50C-407E-A947-70E740481C1C}">
                  <a14:useLocalDpi xmlns:a14="http://schemas.microsoft.com/office/drawing/2010/main" xmlns=""/>
                </a:ext>
              </a:extLst>
            </a:blip>
            <a:stretch>
              <a:fillRect/>
            </a:stretch>
          </p:blipFill>
          <p:spPr>
            <a:xfrm>
              <a:off x="756" y="4279899"/>
              <a:ext cx="5377567" cy="881921"/>
            </a:xfrm>
            <a:prstGeom prst="rect">
              <a:avLst/>
            </a:prstGeom>
          </p:spPr>
        </p:pic>
        <p:pic>
          <p:nvPicPr>
            <p:cNvPr id="8" name="图片 7"/>
            <p:cNvPicPr>
              <a:picLocks noChangeAspect="1"/>
            </p:cNvPicPr>
            <p:nvPr/>
          </p:nvPicPr>
          <p:blipFill rotWithShape="1">
            <a:blip r:embed="rId6" cstate="print">
              <a:extLst>
                <a:ext uri="{28A0092B-C50C-407E-A947-70E740481C1C}">
                  <a14:useLocalDpi xmlns:a14="http://schemas.microsoft.com/office/drawing/2010/main" xmlns=""/>
                </a:ext>
              </a:extLst>
            </a:blip>
            <a:srcRect/>
            <a:stretch/>
          </p:blipFill>
          <p:spPr>
            <a:xfrm flipH="1">
              <a:off x="5271256" y="4279899"/>
              <a:ext cx="1391233" cy="881921"/>
            </a:xfrm>
            <a:prstGeom prst="rect">
              <a:avLst/>
            </a:prstGeom>
          </p:spPr>
        </p:pic>
      </p:grpSp>
    </p:spTree>
    <p:extLst>
      <p:ext uri="{BB962C8B-B14F-4D97-AF65-F5344CB8AC3E}">
        <p14:creationId xmlns:p14="http://schemas.microsoft.com/office/powerpoint/2010/main" xmlns="" val="519042132"/>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1250"/>
                                        <p:tgtEl>
                                          <p:spTgt spid="7"/>
                                        </p:tgtEl>
                                      </p:cBhvr>
                                    </p:animEffect>
                                  </p:childTnLst>
                                </p:cTn>
                              </p:par>
                            </p:childTnLst>
                          </p:cTn>
                        </p:par>
                        <p:par>
                          <p:cTn id="14" fill="hold">
                            <p:stCondLst>
                              <p:cond delay="2250"/>
                            </p:stCondLst>
                            <p:childTnLst>
                              <p:par>
                                <p:cTn id="15" presetID="42"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2">
            <a:extLst>
              <a:ext uri="{28A0092B-C50C-407E-A947-70E740481C1C}">
                <a14:useLocalDpi xmlns:a14="http://schemas.microsoft.com/office/drawing/2010/main" xmlns=""/>
              </a:ext>
            </a:extLst>
          </a:blip>
          <a:stretch>
            <a:fillRect/>
          </a:stretch>
        </p:blipFill>
        <p:spPr>
          <a:xfrm>
            <a:off x="0" y="2"/>
            <a:ext cx="12192000" cy="6857999"/>
          </a:xfrm>
          <a:prstGeom prst="rect">
            <a:avLst/>
          </a:prstGeom>
        </p:spPr>
      </p:pic>
      <p:pic>
        <p:nvPicPr>
          <p:cNvPr id="16" name="图片 15"/>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86182" y="24428"/>
            <a:ext cx="5703705" cy="6858000"/>
          </a:xfrm>
          <a:prstGeom prst="rect">
            <a:avLst/>
          </a:prstGeom>
        </p:spPr>
      </p:pic>
      <p:grpSp>
        <p:nvGrpSpPr>
          <p:cNvPr id="17" name="组合 16"/>
          <p:cNvGrpSpPr/>
          <p:nvPr/>
        </p:nvGrpSpPr>
        <p:grpSpPr>
          <a:xfrm>
            <a:off x="1007" y="5266268"/>
            <a:ext cx="12207925" cy="1616160"/>
            <a:chOff x="756" y="4279899"/>
            <a:chExt cx="6661733" cy="881921"/>
          </a:xfrm>
        </p:grpSpPr>
        <p:pic>
          <p:nvPicPr>
            <p:cNvPr id="18" name="图片 17"/>
            <p:cNvPicPr>
              <a:picLocks noChangeAspect="1"/>
            </p:cNvPicPr>
            <p:nvPr/>
          </p:nvPicPr>
          <p:blipFill>
            <a:blip r:embed="rId4">
              <a:extLst>
                <a:ext uri="{28A0092B-C50C-407E-A947-70E740481C1C}">
                  <a14:useLocalDpi xmlns:a14="http://schemas.microsoft.com/office/drawing/2010/main" xmlns=""/>
                </a:ext>
              </a:extLst>
            </a:blip>
            <a:stretch>
              <a:fillRect/>
            </a:stretch>
          </p:blipFill>
          <p:spPr>
            <a:xfrm>
              <a:off x="756" y="4279899"/>
              <a:ext cx="5377567" cy="881921"/>
            </a:xfrm>
            <a:prstGeom prst="rect">
              <a:avLst/>
            </a:prstGeom>
          </p:spPr>
        </p:pic>
        <p:pic>
          <p:nvPicPr>
            <p:cNvPr id="19" name="图片 18"/>
            <p:cNvPicPr>
              <a:picLocks noChangeAspect="1"/>
            </p:cNvPicPr>
            <p:nvPr/>
          </p:nvPicPr>
          <p:blipFill rotWithShape="1">
            <a:blip r:embed="rId5" cstate="print">
              <a:extLst>
                <a:ext uri="{28A0092B-C50C-407E-A947-70E740481C1C}">
                  <a14:useLocalDpi xmlns:a14="http://schemas.microsoft.com/office/drawing/2010/main" xmlns=""/>
                </a:ext>
              </a:extLst>
            </a:blip>
            <a:srcRect/>
            <a:stretch/>
          </p:blipFill>
          <p:spPr>
            <a:xfrm flipH="1">
              <a:off x="5271256" y="4279899"/>
              <a:ext cx="1391233" cy="881921"/>
            </a:xfrm>
            <a:prstGeom prst="rect">
              <a:avLst/>
            </a:prstGeom>
          </p:spPr>
        </p:pic>
      </p:grpSp>
      <p:sp>
        <p:nvSpPr>
          <p:cNvPr id="7" name="文本1"/>
          <p:cNvSpPr>
            <a:spLocks noChangeArrowheads="1"/>
          </p:cNvSpPr>
          <p:nvPr/>
        </p:nvSpPr>
        <p:spPr bwMode="gray">
          <a:xfrm>
            <a:off x="5200873" y="741874"/>
            <a:ext cx="5457825" cy="960508"/>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xmlns="" w="6350" algn="ctr">
                <a:solidFill>
                  <a:schemeClr val="tx1"/>
                </a:solidFill>
                <a:prstDash val="sysDot"/>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fontAlgn="base">
              <a:lnSpc>
                <a:spcPct val="120000"/>
              </a:lnSpc>
              <a:spcBef>
                <a:spcPct val="0"/>
              </a:spcBef>
              <a:spcAft>
                <a:spcPct val="0"/>
              </a:spcAft>
              <a:defRPr/>
            </a:pPr>
            <a:r>
              <a:rPr lang="zh-CN" altLang="en-US" sz="2400" b="1" dirty="0">
                <a:solidFill>
                  <a:srgbClr val="4D4D4D"/>
                </a:solidFill>
                <a:latin typeface="微软雅黑" pitchFamily="34" charset="-122"/>
                <a:ea typeface="微软雅黑" pitchFamily="34" charset="-122"/>
              </a:rPr>
              <a:t>第一部分</a:t>
            </a:r>
            <a:endParaRPr lang="en-US" altLang="zh-CN" sz="2400" b="1" dirty="0">
              <a:solidFill>
                <a:srgbClr val="4D4D4D"/>
              </a:solidFill>
              <a:latin typeface="微软雅黑" pitchFamily="34" charset="-122"/>
              <a:ea typeface="微软雅黑" pitchFamily="34" charset="-122"/>
            </a:endParaRPr>
          </a:p>
          <a:p>
            <a:pPr algn="ctr" defTabSz="1219170" fontAlgn="base">
              <a:lnSpc>
                <a:spcPct val="120000"/>
              </a:lnSpc>
              <a:spcBef>
                <a:spcPct val="0"/>
              </a:spcBef>
              <a:spcAft>
                <a:spcPct val="0"/>
              </a:spcAft>
              <a:defRPr/>
            </a:pPr>
            <a:r>
              <a:rPr lang="zh-CN" altLang="en-US" sz="2400" b="1" dirty="0">
                <a:solidFill>
                  <a:srgbClr val="4D4D4D"/>
                </a:solidFill>
                <a:latin typeface="微软雅黑" pitchFamily="34" charset="-122"/>
                <a:ea typeface="微软雅黑" pitchFamily="34" charset="-122"/>
              </a:rPr>
              <a:t>单击添加您的文字内容</a:t>
            </a:r>
            <a:endParaRPr lang="zh-CN" altLang="zh-CN" sz="2400" b="1" dirty="0">
              <a:solidFill>
                <a:srgbClr val="4D4D4D"/>
              </a:solidFill>
              <a:latin typeface="微软雅黑" pitchFamily="34" charset="-122"/>
              <a:ea typeface="微软雅黑" pitchFamily="34" charset="-122"/>
            </a:endParaRPr>
          </a:p>
        </p:txBody>
      </p:sp>
      <p:sp>
        <p:nvSpPr>
          <p:cNvPr id="8" name="标题1"/>
          <p:cNvSpPr>
            <a:spLocks noChangeArrowheads="1"/>
          </p:cNvSpPr>
          <p:nvPr/>
        </p:nvSpPr>
        <p:spPr bwMode="gray">
          <a:xfrm>
            <a:off x="4618261" y="729968"/>
            <a:ext cx="1628775" cy="973931"/>
          </a:xfrm>
          <a:prstGeom prst="roundRect">
            <a:avLst>
              <a:gd name="adj" fmla="val 11921"/>
            </a:avLst>
          </a:prstGeom>
          <a:solidFill>
            <a:schemeClr val="accent2"/>
          </a:solidFill>
          <a:ln w="25400" cap="flat" cmpd="sng" algn="ctr">
            <a:noFill/>
            <a:prstDash val="soli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fontAlgn="base">
              <a:lnSpc>
                <a:spcPct val="120000"/>
              </a:lnSpc>
              <a:spcBef>
                <a:spcPct val="0"/>
              </a:spcBef>
              <a:spcAft>
                <a:spcPct val="0"/>
              </a:spcAft>
              <a:defRPr/>
            </a:pPr>
            <a:r>
              <a:rPr lang="en-US" altLang="zh-CN" sz="4000" b="1" dirty="0">
                <a:solidFill>
                  <a:sysClr val="window" lastClr="FFFFFF">
                    <a:lumMod val="95000"/>
                  </a:sysClr>
                </a:solidFill>
                <a:latin typeface="微软雅黑" pitchFamily="34" charset="-122"/>
                <a:ea typeface="微软雅黑" pitchFamily="34" charset="-122"/>
              </a:rPr>
              <a:t>01</a:t>
            </a:r>
            <a:endParaRPr lang="zh-CN" altLang="zh-CN" sz="4000" b="1" dirty="0">
              <a:solidFill>
                <a:sysClr val="window" lastClr="FFFFFF">
                  <a:lumMod val="95000"/>
                </a:sysClr>
              </a:solidFill>
              <a:latin typeface="微软雅黑" pitchFamily="34" charset="-122"/>
              <a:ea typeface="微软雅黑" pitchFamily="34" charset="-122"/>
            </a:endParaRPr>
          </a:p>
        </p:txBody>
      </p:sp>
      <p:sp>
        <p:nvSpPr>
          <p:cNvPr id="9" name="文本1"/>
          <p:cNvSpPr>
            <a:spLocks noChangeArrowheads="1"/>
          </p:cNvSpPr>
          <p:nvPr/>
        </p:nvSpPr>
        <p:spPr bwMode="gray">
          <a:xfrm>
            <a:off x="5200873" y="1999174"/>
            <a:ext cx="5457825" cy="960508"/>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xmlns="" w="6350" algn="ctr">
                <a:solidFill>
                  <a:schemeClr val="tx1"/>
                </a:solidFill>
                <a:prstDash val="sysDot"/>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fontAlgn="base">
              <a:lnSpc>
                <a:spcPct val="120000"/>
              </a:lnSpc>
              <a:spcBef>
                <a:spcPct val="0"/>
              </a:spcBef>
              <a:spcAft>
                <a:spcPct val="0"/>
              </a:spcAft>
              <a:defRPr/>
            </a:pPr>
            <a:r>
              <a:rPr lang="zh-CN" altLang="en-US" sz="2400" b="1" dirty="0">
                <a:solidFill>
                  <a:srgbClr val="4D4D4D"/>
                </a:solidFill>
                <a:latin typeface="微软雅黑" pitchFamily="34" charset="-122"/>
                <a:ea typeface="微软雅黑" pitchFamily="34" charset="-122"/>
              </a:rPr>
              <a:t>第二部分</a:t>
            </a:r>
            <a:endParaRPr lang="en-US" altLang="zh-CN" sz="2400" b="1" dirty="0">
              <a:solidFill>
                <a:srgbClr val="4D4D4D"/>
              </a:solidFill>
              <a:latin typeface="微软雅黑" pitchFamily="34" charset="-122"/>
              <a:ea typeface="微软雅黑" pitchFamily="34" charset="-122"/>
            </a:endParaRPr>
          </a:p>
          <a:p>
            <a:pPr algn="ctr" defTabSz="1219170" fontAlgn="base">
              <a:lnSpc>
                <a:spcPct val="120000"/>
              </a:lnSpc>
              <a:spcBef>
                <a:spcPct val="0"/>
              </a:spcBef>
              <a:spcAft>
                <a:spcPct val="0"/>
              </a:spcAft>
              <a:defRPr/>
            </a:pPr>
            <a:r>
              <a:rPr lang="zh-CN" altLang="en-US" sz="2400" b="1" dirty="0">
                <a:solidFill>
                  <a:srgbClr val="4D4D4D"/>
                </a:solidFill>
                <a:latin typeface="微软雅黑" pitchFamily="34" charset="-122"/>
                <a:ea typeface="微软雅黑" pitchFamily="34" charset="-122"/>
              </a:rPr>
              <a:t>单击添加您的文字内容</a:t>
            </a:r>
            <a:endParaRPr lang="zh-CN" altLang="zh-CN" sz="2400" b="1" dirty="0">
              <a:solidFill>
                <a:srgbClr val="4D4D4D"/>
              </a:solidFill>
              <a:latin typeface="微软雅黑" pitchFamily="34" charset="-122"/>
              <a:ea typeface="微软雅黑" pitchFamily="34" charset="-122"/>
            </a:endParaRPr>
          </a:p>
        </p:txBody>
      </p:sp>
      <p:sp>
        <p:nvSpPr>
          <p:cNvPr id="10" name="标题1"/>
          <p:cNvSpPr>
            <a:spLocks noChangeArrowheads="1"/>
          </p:cNvSpPr>
          <p:nvPr/>
        </p:nvSpPr>
        <p:spPr bwMode="gray">
          <a:xfrm>
            <a:off x="4618261" y="1987268"/>
            <a:ext cx="1628775" cy="973931"/>
          </a:xfrm>
          <a:prstGeom prst="roundRect">
            <a:avLst>
              <a:gd name="adj" fmla="val 11921"/>
            </a:avLst>
          </a:prstGeom>
          <a:solidFill>
            <a:schemeClr val="accent2"/>
          </a:solidFill>
          <a:ln w="25400" cap="flat" cmpd="sng" algn="ctr">
            <a:noFill/>
            <a:prstDash val="soli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fontAlgn="base">
              <a:lnSpc>
                <a:spcPct val="120000"/>
              </a:lnSpc>
              <a:spcBef>
                <a:spcPct val="0"/>
              </a:spcBef>
              <a:spcAft>
                <a:spcPct val="0"/>
              </a:spcAft>
              <a:defRPr/>
            </a:pPr>
            <a:r>
              <a:rPr lang="en-US" altLang="zh-CN" sz="4000" b="1" dirty="0">
                <a:solidFill>
                  <a:sysClr val="window" lastClr="FFFFFF">
                    <a:lumMod val="95000"/>
                  </a:sysClr>
                </a:solidFill>
                <a:latin typeface="微软雅黑" pitchFamily="34" charset="-122"/>
                <a:ea typeface="微软雅黑" pitchFamily="34" charset="-122"/>
              </a:rPr>
              <a:t>02</a:t>
            </a:r>
            <a:endParaRPr lang="zh-CN" altLang="zh-CN" sz="4000" b="1" dirty="0">
              <a:solidFill>
                <a:sysClr val="window" lastClr="FFFFFF">
                  <a:lumMod val="95000"/>
                </a:sysClr>
              </a:solidFill>
              <a:latin typeface="微软雅黑" pitchFamily="34" charset="-122"/>
              <a:ea typeface="微软雅黑" pitchFamily="34" charset="-122"/>
            </a:endParaRPr>
          </a:p>
        </p:txBody>
      </p:sp>
      <p:sp>
        <p:nvSpPr>
          <p:cNvPr id="11" name="文本1"/>
          <p:cNvSpPr>
            <a:spLocks noChangeArrowheads="1"/>
          </p:cNvSpPr>
          <p:nvPr/>
        </p:nvSpPr>
        <p:spPr bwMode="gray">
          <a:xfrm>
            <a:off x="5200873" y="3295262"/>
            <a:ext cx="5457825" cy="960508"/>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xmlns="" w="6350" algn="ctr">
                <a:solidFill>
                  <a:schemeClr val="tx1"/>
                </a:solidFill>
                <a:prstDash val="sysDot"/>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fontAlgn="base">
              <a:lnSpc>
                <a:spcPct val="120000"/>
              </a:lnSpc>
              <a:spcBef>
                <a:spcPct val="0"/>
              </a:spcBef>
              <a:spcAft>
                <a:spcPct val="0"/>
              </a:spcAft>
              <a:defRPr/>
            </a:pPr>
            <a:r>
              <a:rPr lang="zh-CN" altLang="en-US" sz="2400" b="1" dirty="0">
                <a:solidFill>
                  <a:srgbClr val="4D4D4D"/>
                </a:solidFill>
                <a:latin typeface="微软雅黑" pitchFamily="34" charset="-122"/>
                <a:ea typeface="微软雅黑" pitchFamily="34" charset="-122"/>
              </a:rPr>
              <a:t>第三部分</a:t>
            </a:r>
            <a:endParaRPr lang="en-US" altLang="zh-CN" sz="2400" b="1" dirty="0">
              <a:solidFill>
                <a:srgbClr val="4D4D4D"/>
              </a:solidFill>
              <a:latin typeface="微软雅黑" pitchFamily="34" charset="-122"/>
              <a:ea typeface="微软雅黑" pitchFamily="34" charset="-122"/>
            </a:endParaRPr>
          </a:p>
          <a:p>
            <a:pPr algn="ctr" defTabSz="1219170" fontAlgn="base">
              <a:lnSpc>
                <a:spcPct val="120000"/>
              </a:lnSpc>
              <a:spcBef>
                <a:spcPct val="0"/>
              </a:spcBef>
              <a:spcAft>
                <a:spcPct val="0"/>
              </a:spcAft>
              <a:defRPr/>
            </a:pPr>
            <a:r>
              <a:rPr lang="zh-CN" altLang="en-US" sz="2400" b="1" dirty="0">
                <a:solidFill>
                  <a:srgbClr val="4D4D4D"/>
                </a:solidFill>
                <a:latin typeface="微软雅黑" pitchFamily="34" charset="-122"/>
                <a:ea typeface="微软雅黑" pitchFamily="34" charset="-122"/>
              </a:rPr>
              <a:t>单击添加您的文字内容</a:t>
            </a:r>
            <a:endParaRPr lang="zh-CN" altLang="zh-CN" sz="2400" b="1" dirty="0">
              <a:solidFill>
                <a:srgbClr val="4D4D4D"/>
              </a:solidFill>
              <a:latin typeface="微软雅黑" pitchFamily="34" charset="-122"/>
              <a:ea typeface="微软雅黑" pitchFamily="34" charset="-122"/>
            </a:endParaRPr>
          </a:p>
        </p:txBody>
      </p:sp>
      <p:sp>
        <p:nvSpPr>
          <p:cNvPr id="12" name="标题1"/>
          <p:cNvSpPr>
            <a:spLocks noChangeArrowheads="1"/>
          </p:cNvSpPr>
          <p:nvPr/>
        </p:nvSpPr>
        <p:spPr bwMode="gray">
          <a:xfrm>
            <a:off x="4618261" y="3283356"/>
            <a:ext cx="1628775" cy="973931"/>
          </a:xfrm>
          <a:prstGeom prst="roundRect">
            <a:avLst>
              <a:gd name="adj" fmla="val 11921"/>
            </a:avLst>
          </a:prstGeom>
          <a:solidFill>
            <a:schemeClr val="accent2"/>
          </a:solidFill>
          <a:ln w="25400" cap="flat" cmpd="sng" algn="ctr">
            <a:noFill/>
            <a:prstDash val="soli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fontAlgn="base">
              <a:lnSpc>
                <a:spcPct val="120000"/>
              </a:lnSpc>
              <a:spcBef>
                <a:spcPct val="0"/>
              </a:spcBef>
              <a:spcAft>
                <a:spcPct val="0"/>
              </a:spcAft>
              <a:defRPr/>
            </a:pPr>
            <a:r>
              <a:rPr lang="en-US" altLang="zh-CN" sz="4000" b="1" dirty="0">
                <a:solidFill>
                  <a:sysClr val="window" lastClr="FFFFFF">
                    <a:lumMod val="95000"/>
                  </a:sysClr>
                </a:solidFill>
                <a:latin typeface="微软雅黑" pitchFamily="34" charset="-122"/>
                <a:ea typeface="微软雅黑" pitchFamily="34" charset="-122"/>
              </a:rPr>
              <a:t>03</a:t>
            </a:r>
            <a:endParaRPr lang="zh-CN" altLang="zh-CN" sz="4000" b="1" dirty="0">
              <a:solidFill>
                <a:sysClr val="window" lastClr="FFFFFF">
                  <a:lumMod val="95000"/>
                </a:sysClr>
              </a:solidFill>
              <a:latin typeface="微软雅黑" pitchFamily="34" charset="-122"/>
              <a:ea typeface="微软雅黑" pitchFamily="34" charset="-122"/>
            </a:endParaRPr>
          </a:p>
        </p:txBody>
      </p:sp>
      <p:sp>
        <p:nvSpPr>
          <p:cNvPr id="13" name="文本1"/>
          <p:cNvSpPr>
            <a:spLocks noChangeArrowheads="1"/>
          </p:cNvSpPr>
          <p:nvPr/>
        </p:nvSpPr>
        <p:spPr bwMode="gray">
          <a:xfrm>
            <a:off x="5200873" y="4589834"/>
            <a:ext cx="5457825" cy="960508"/>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xmlns="" w="6350" algn="ctr">
                <a:solidFill>
                  <a:schemeClr val="tx1"/>
                </a:solidFill>
                <a:prstDash val="sysDot"/>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fontAlgn="base">
              <a:lnSpc>
                <a:spcPct val="120000"/>
              </a:lnSpc>
              <a:spcBef>
                <a:spcPct val="0"/>
              </a:spcBef>
              <a:spcAft>
                <a:spcPct val="0"/>
              </a:spcAft>
              <a:defRPr/>
            </a:pPr>
            <a:r>
              <a:rPr lang="zh-CN" altLang="en-US" sz="2400" b="1" dirty="0">
                <a:solidFill>
                  <a:srgbClr val="4D4D4D"/>
                </a:solidFill>
                <a:latin typeface="微软雅黑" pitchFamily="34" charset="-122"/>
                <a:ea typeface="微软雅黑" pitchFamily="34" charset="-122"/>
              </a:rPr>
              <a:t>第四部分</a:t>
            </a:r>
            <a:endParaRPr lang="en-US" altLang="zh-CN" sz="2400" b="1" dirty="0">
              <a:solidFill>
                <a:srgbClr val="4D4D4D"/>
              </a:solidFill>
              <a:latin typeface="微软雅黑" pitchFamily="34" charset="-122"/>
              <a:ea typeface="微软雅黑" pitchFamily="34" charset="-122"/>
            </a:endParaRPr>
          </a:p>
          <a:p>
            <a:pPr algn="ctr" defTabSz="1219170" fontAlgn="base">
              <a:lnSpc>
                <a:spcPct val="120000"/>
              </a:lnSpc>
              <a:spcBef>
                <a:spcPct val="0"/>
              </a:spcBef>
              <a:spcAft>
                <a:spcPct val="0"/>
              </a:spcAft>
              <a:defRPr/>
            </a:pPr>
            <a:r>
              <a:rPr lang="zh-CN" altLang="en-US" sz="2400" b="1" dirty="0">
                <a:solidFill>
                  <a:srgbClr val="4D4D4D"/>
                </a:solidFill>
                <a:latin typeface="微软雅黑" pitchFamily="34" charset="-122"/>
                <a:ea typeface="微软雅黑" pitchFamily="34" charset="-122"/>
              </a:rPr>
              <a:t>单击添加您的文字内容</a:t>
            </a:r>
            <a:endParaRPr lang="zh-CN" altLang="zh-CN" sz="2400" b="1" dirty="0">
              <a:solidFill>
                <a:srgbClr val="4D4D4D"/>
              </a:solidFill>
              <a:latin typeface="微软雅黑" pitchFamily="34" charset="-122"/>
              <a:ea typeface="微软雅黑" pitchFamily="34" charset="-122"/>
            </a:endParaRPr>
          </a:p>
        </p:txBody>
      </p:sp>
      <p:sp>
        <p:nvSpPr>
          <p:cNvPr id="14" name="标题1"/>
          <p:cNvSpPr>
            <a:spLocks noChangeArrowheads="1"/>
          </p:cNvSpPr>
          <p:nvPr/>
        </p:nvSpPr>
        <p:spPr bwMode="gray">
          <a:xfrm>
            <a:off x="4618261" y="4577928"/>
            <a:ext cx="1628775" cy="973931"/>
          </a:xfrm>
          <a:prstGeom prst="roundRect">
            <a:avLst>
              <a:gd name="adj" fmla="val 11921"/>
            </a:avLst>
          </a:prstGeom>
          <a:solidFill>
            <a:schemeClr val="accent2"/>
          </a:solidFill>
          <a:ln w="25400" cap="flat" cmpd="sng" algn="ctr">
            <a:noFill/>
            <a:prstDash val="soli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fontAlgn="base">
              <a:lnSpc>
                <a:spcPct val="120000"/>
              </a:lnSpc>
              <a:spcBef>
                <a:spcPct val="0"/>
              </a:spcBef>
              <a:spcAft>
                <a:spcPct val="0"/>
              </a:spcAft>
              <a:defRPr/>
            </a:pPr>
            <a:r>
              <a:rPr lang="en-US" altLang="zh-CN" sz="4000" b="1" dirty="0">
                <a:solidFill>
                  <a:sysClr val="window" lastClr="FFFFFF">
                    <a:lumMod val="95000"/>
                  </a:sysClr>
                </a:solidFill>
                <a:latin typeface="微软雅黑" pitchFamily="34" charset="-122"/>
                <a:ea typeface="微软雅黑" pitchFamily="34" charset="-122"/>
              </a:rPr>
              <a:t>04</a:t>
            </a:r>
            <a:endParaRPr lang="zh-CN" altLang="zh-CN" sz="4000" b="1" dirty="0">
              <a:solidFill>
                <a:sysClr val="window" lastClr="FFFFFF">
                  <a:lumMod val="95000"/>
                </a:sysClr>
              </a:solidFill>
              <a:latin typeface="微软雅黑" pitchFamily="34" charset="-122"/>
              <a:ea typeface="微软雅黑" pitchFamily="34" charset="-122"/>
            </a:endParaRPr>
          </a:p>
        </p:txBody>
      </p:sp>
    </p:spTree>
    <p:extLst>
      <p:ext uri="{BB962C8B-B14F-4D97-AF65-F5344CB8AC3E}">
        <p14:creationId xmlns:p14="http://schemas.microsoft.com/office/powerpoint/2010/main" xmlns="" val="368593099"/>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00"/>
                                        <p:tgtEl>
                                          <p:spTgt spid="9"/>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00"/>
                                        <p:tgtEl>
                                          <p:spTgt spid="11"/>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500"/>
                                        <p:tgtEl>
                                          <p:spTgt spid="14"/>
                                        </p:tgtEl>
                                      </p:cBhvr>
                                    </p:animEffect>
                                  </p:childTnLst>
                                </p:cTn>
                              </p:par>
                            </p:childTnLst>
                          </p:cTn>
                        </p:par>
                        <p:par>
                          <p:cTn id="29" fill="hold">
                            <p:stCondLst>
                              <p:cond delay="2000"/>
                            </p:stCondLst>
                            <p:childTnLst>
                              <p:par>
                                <p:cTn id="30" presetID="22" presetClass="entr" presetSubtype="4"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0" y="2"/>
            <a:ext cx="12192000" cy="6857999"/>
          </a:xfrm>
          <a:prstGeom prst="rect">
            <a:avLst/>
          </a:prstGeom>
        </p:spPr>
      </p:pic>
      <p:pic>
        <p:nvPicPr>
          <p:cNvPr id="26" name="图片 25"/>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86182" y="24428"/>
            <a:ext cx="5703705" cy="6858000"/>
          </a:xfrm>
          <a:prstGeom prst="rect">
            <a:avLst/>
          </a:prstGeom>
        </p:spPr>
      </p:pic>
      <p:grpSp>
        <p:nvGrpSpPr>
          <p:cNvPr id="27" name="组合 26"/>
          <p:cNvGrpSpPr/>
          <p:nvPr/>
        </p:nvGrpSpPr>
        <p:grpSpPr>
          <a:xfrm>
            <a:off x="1007" y="5266268"/>
            <a:ext cx="12207925" cy="1616160"/>
            <a:chOff x="756" y="4279899"/>
            <a:chExt cx="6661733" cy="881921"/>
          </a:xfrm>
        </p:grpSpPr>
        <p:pic>
          <p:nvPicPr>
            <p:cNvPr id="28" name="图片 27"/>
            <p:cNvPicPr>
              <a:picLocks noChangeAspect="1"/>
            </p:cNvPicPr>
            <p:nvPr/>
          </p:nvPicPr>
          <p:blipFill>
            <a:blip r:embed="rId5">
              <a:extLst>
                <a:ext uri="{28A0092B-C50C-407E-A947-70E740481C1C}">
                  <a14:useLocalDpi xmlns:a14="http://schemas.microsoft.com/office/drawing/2010/main" xmlns=""/>
                </a:ext>
              </a:extLst>
            </a:blip>
            <a:stretch>
              <a:fillRect/>
            </a:stretch>
          </p:blipFill>
          <p:spPr>
            <a:xfrm>
              <a:off x="756" y="4279899"/>
              <a:ext cx="5377567" cy="881921"/>
            </a:xfrm>
            <a:prstGeom prst="rect">
              <a:avLst/>
            </a:prstGeom>
          </p:spPr>
        </p:pic>
        <p:pic>
          <p:nvPicPr>
            <p:cNvPr id="29" name="图片 28"/>
            <p:cNvPicPr>
              <a:picLocks noChangeAspect="1"/>
            </p:cNvPicPr>
            <p:nvPr/>
          </p:nvPicPr>
          <p:blipFill rotWithShape="1">
            <a:blip r:embed="rId6" cstate="print">
              <a:extLst>
                <a:ext uri="{28A0092B-C50C-407E-A947-70E740481C1C}">
                  <a14:useLocalDpi xmlns:a14="http://schemas.microsoft.com/office/drawing/2010/main" xmlns=""/>
                </a:ext>
              </a:extLst>
            </a:blip>
            <a:srcRect/>
            <a:stretch/>
          </p:blipFill>
          <p:spPr>
            <a:xfrm flipH="1">
              <a:off x="5271256" y="4279899"/>
              <a:ext cx="1391233" cy="881921"/>
            </a:xfrm>
            <a:prstGeom prst="rect">
              <a:avLst/>
            </a:prstGeom>
          </p:spPr>
        </p:pic>
      </p:grpSp>
      <p:grpSp>
        <p:nvGrpSpPr>
          <p:cNvPr id="13" name="组合 12"/>
          <p:cNvGrpSpPr/>
          <p:nvPr/>
        </p:nvGrpSpPr>
        <p:grpSpPr>
          <a:xfrm>
            <a:off x="3739675" y="2099734"/>
            <a:ext cx="7985349" cy="3379173"/>
            <a:chOff x="1358950" y="1173758"/>
            <a:chExt cx="7072312" cy="3482975"/>
          </a:xfrm>
        </p:grpSpPr>
        <p:sp>
          <p:nvSpPr>
            <p:cNvPr id="14" name="Freeform 5"/>
            <p:cNvSpPr>
              <a:spLocks/>
            </p:cNvSpPr>
            <p:nvPr/>
          </p:nvSpPr>
          <p:spPr bwMode="auto">
            <a:xfrm>
              <a:off x="1358950" y="1173758"/>
              <a:ext cx="7072312" cy="3482975"/>
            </a:xfrm>
            <a:custGeom>
              <a:avLst/>
              <a:gdLst>
                <a:gd name="T0" fmla="*/ 97 w 9549"/>
                <a:gd name="T1" fmla="*/ 0 h 4700"/>
                <a:gd name="T2" fmla="*/ 9452 w 9549"/>
                <a:gd name="T3" fmla="*/ 0 h 4700"/>
                <a:gd name="T4" fmla="*/ 9549 w 9549"/>
                <a:gd name="T5" fmla="*/ 97 h 4700"/>
                <a:gd name="T6" fmla="*/ 9549 w 9549"/>
                <a:gd name="T7" fmla="*/ 4603 h 4700"/>
                <a:gd name="T8" fmla="*/ 9452 w 9549"/>
                <a:gd name="T9" fmla="*/ 4700 h 4700"/>
                <a:gd name="T10" fmla="*/ 97 w 9549"/>
                <a:gd name="T11" fmla="*/ 4700 h 4700"/>
                <a:gd name="T12" fmla="*/ 0 w 9549"/>
                <a:gd name="T13" fmla="*/ 4603 h 4700"/>
                <a:gd name="T14" fmla="*/ 0 w 9549"/>
                <a:gd name="T15" fmla="*/ 97 h 4700"/>
                <a:gd name="T16" fmla="*/ 97 w 9549"/>
                <a:gd name="T17" fmla="*/ 0 h 4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49" h="4700">
                  <a:moveTo>
                    <a:pt x="97" y="0"/>
                  </a:moveTo>
                  <a:lnTo>
                    <a:pt x="9452" y="0"/>
                  </a:lnTo>
                  <a:cubicBezTo>
                    <a:pt x="9505" y="0"/>
                    <a:pt x="9549" y="43"/>
                    <a:pt x="9549" y="97"/>
                  </a:cubicBezTo>
                  <a:lnTo>
                    <a:pt x="9549" y="4603"/>
                  </a:lnTo>
                  <a:cubicBezTo>
                    <a:pt x="9549" y="4656"/>
                    <a:pt x="9505" y="4700"/>
                    <a:pt x="9452" y="4700"/>
                  </a:cubicBezTo>
                  <a:lnTo>
                    <a:pt x="97" y="4700"/>
                  </a:lnTo>
                  <a:cubicBezTo>
                    <a:pt x="44" y="4700"/>
                    <a:pt x="0" y="4656"/>
                    <a:pt x="0" y="4603"/>
                  </a:cubicBezTo>
                  <a:lnTo>
                    <a:pt x="0" y="97"/>
                  </a:lnTo>
                  <a:cubicBezTo>
                    <a:pt x="0" y="43"/>
                    <a:pt x="44" y="0"/>
                    <a:pt x="97" y="0"/>
                  </a:cubicBez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5" name="Freeform 8"/>
            <p:cNvSpPr>
              <a:spLocks/>
            </p:cNvSpPr>
            <p:nvPr/>
          </p:nvSpPr>
          <p:spPr bwMode="auto">
            <a:xfrm>
              <a:off x="7851825" y="4077295"/>
              <a:ext cx="579437" cy="579438"/>
            </a:xfrm>
            <a:custGeom>
              <a:avLst/>
              <a:gdLst>
                <a:gd name="T0" fmla="*/ 782 w 782"/>
                <a:gd name="T1" fmla="*/ 0 h 782"/>
                <a:gd name="T2" fmla="*/ 782 w 782"/>
                <a:gd name="T3" fmla="*/ 685 h 782"/>
                <a:gd name="T4" fmla="*/ 685 w 782"/>
                <a:gd name="T5" fmla="*/ 782 h 782"/>
                <a:gd name="T6" fmla="*/ 0 w 782"/>
                <a:gd name="T7" fmla="*/ 782 h 782"/>
                <a:gd name="T8" fmla="*/ 782 w 782"/>
                <a:gd name="T9" fmla="*/ 0 h 782"/>
              </a:gdLst>
              <a:ahLst/>
              <a:cxnLst>
                <a:cxn ang="0">
                  <a:pos x="T0" y="T1"/>
                </a:cxn>
                <a:cxn ang="0">
                  <a:pos x="T2" y="T3"/>
                </a:cxn>
                <a:cxn ang="0">
                  <a:pos x="T4" y="T5"/>
                </a:cxn>
                <a:cxn ang="0">
                  <a:pos x="T6" y="T7"/>
                </a:cxn>
                <a:cxn ang="0">
                  <a:pos x="T8" y="T9"/>
                </a:cxn>
              </a:cxnLst>
              <a:rect l="0" t="0" r="r" b="b"/>
              <a:pathLst>
                <a:path w="782" h="782">
                  <a:moveTo>
                    <a:pt x="782" y="0"/>
                  </a:moveTo>
                  <a:lnTo>
                    <a:pt x="782" y="685"/>
                  </a:lnTo>
                  <a:cubicBezTo>
                    <a:pt x="782" y="738"/>
                    <a:pt x="738" y="782"/>
                    <a:pt x="685" y="782"/>
                  </a:cubicBezTo>
                  <a:lnTo>
                    <a:pt x="0" y="782"/>
                  </a:lnTo>
                  <a:lnTo>
                    <a:pt x="782" y="0"/>
                  </a:ln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pPr defTabSz="914377"/>
              <a:endParaRPr lang="zh-CN" altLang="en-US" sz="1867">
                <a:solidFill>
                  <a:srgbClr val="FEAE01"/>
                </a:solidFill>
                <a:latin typeface="微软雅黑" panose="020B0503020204020204" pitchFamily="34" charset="-122"/>
                <a:ea typeface="微软雅黑" panose="020B0503020204020204" pitchFamily="34" charset="-122"/>
              </a:endParaRPr>
            </a:p>
          </p:txBody>
        </p:sp>
      </p:grpSp>
      <p:sp>
        <p:nvSpPr>
          <p:cNvPr id="16" name="Freeform 6"/>
          <p:cNvSpPr>
            <a:spLocks/>
          </p:cNvSpPr>
          <p:nvPr/>
        </p:nvSpPr>
        <p:spPr bwMode="auto">
          <a:xfrm>
            <a:off x="4079852" y="1912548"/>
            <a:ext cx="2329600" cy="182801"/>
          </a:xfrm>
          <a:custGeom>
            <a:avLst/>
            <a:gdLst>
              <a:gd name="T0" fmla="*/ 249 w 3270"/>
              <a:gd name="T1" fmla="*/ 261 h 261"/>
              <a:gd name="T2" fmla="*/ 3270 w 3270"/>
              <a:gd name="T3" fmla="*/ 261 h 261"/>
              <a:gd name="T4" fmla="*/ 3022 w 3270"/>
              <a:gd name="T5" fmla="*/ 0 h 261"/>
              <a:gd name="T6" fmla="*/ 0 w 3270"/>
              <a:gd name="T7" fmla="*/ 0 h 261"/>
              <a:gd name="T8" fmla="*/ 249 w 3270"/>
              <a:gd name="T9" fmla="*/ 261 h 261"/>
            </a:gdLst>
            <a:ahLst/>
            <a:cxnLst>
              <a:cxn ang="0">
                <a:pos x="T0" y="T1"/>
              </a:cxn>
              <a:cxn ang="0">
                <a:pos x="T2" y="T3"/>
              </a:cxn>
              <a:cxn ang="0">
                <a:pos x="T4" y="T5"/>
              </a:cxn>
              <a:cxn ang="0">
                <a:pos x="T6" y="T7"/>
              </a:cxn>
              <a:cxn ang="0">
                <a:pos x="T8" y="T9"/>
              </a:cxn>
            </a:cxnLst>
            <a:rect l="0" t="0" r="r" b="b"/>
            <a:pathLst>
              <a:path w="3270" h="261">
                <a:moveTo>
                  <a:pt x="249" y="261"/>
                </a:moveTo>
                <a:lnTo>
                  <a:pt x="3270" y="261"/>
                </a:lnTo>
                <a:lnTo>
                  <a:pt x="3022" y="0"/>
                </a:lnTo>
                <a:lnTo>
                  <a:pt x="0" y="0"/>
                </a:lnTo>
                <a:lnTo>
                  <a:pt x="249" y="261"/>
                </a:lnTo>
                <a:close/>
              </a:path>
            </a:pathLst>
          </a:custGeom>
          <a:solidFill>
            <a:schemeClr val="accent4">
              <a:lumMod val="75000"/>
            </a:schemeClr>
          </a:solidFill>
          <a:ln>
            <a:noFill/>
          </a:ln>
        </p:spPr>
        <p:txBody>
          <a:bodyPr vert="horz" wrap="square" lIns="121920" tIns="60960" rIns="121920" bIns="60960" numCol="1" anchor="t" anchorCtr="0" compatLnSpc="1">
            <a:prstTxWarp prst="textNoShape">
              <a:avLst/>
            </a:prstTxWarp>
          </a:bodyPr>
          <a:lstStyle/>
          <a:p>
            <a:pPr defTabSz="914377"/>
            <a:endParaRPr lang="zh-CN" altLang="en-US" sz="1867">
              <a:solidFill>
                <a:srgbClr val="FEAE01"/>
              </a:solidFill>
              <a:latin typeface="微软雅黑" panose="020B0503020204020204" pitchFamily="34" charset="-122"/>
              <a:ea typeface="微软雅黑" panose="020B0503020204020204" pitchFamily="34" charset="-122"/>
            </a:endParaRPr>
          </a:p>
        </p:txBody>
      </p:sp>
      <p:sp>
        <p:nvSpPr>
          <p:cNvPr id="17" name="Freeform 7"/>
          <p:cNvSpPr>
            <a:spLocks/>
          </p:cNvSpPr>
          <p:nvPr/>
        </p:nvSpPr>
        <p:spPr bwMode="auto">
          <a:xfrm>
            <a:off x="4062637" y="1912547"/>
            <a:ext cx="2152513" cy="1466912"/>
          </a:xfrm>
          <a:custGeom>
            <a:avLst/>
            <a:gdLst>
              <a:gd name="T0" fmla="*/ 3022 w 3022"/>
              <a:gd name="T1" fmla="*/ 0 h 2098"/>
              <a:gd name="T2" fmla="*/ 0 w 3022"/>
              <a:gd name="T3" fmla="*/ 0 h 2098"/>
              <a:gd name="T4" fmla="*/ 0 w 3022"/>
              <a:gd name="T5" fmla="*/ 2098 h 2098"/>
              <a:gd name="T6" fmla="*/ 2165 w 3022"/>
              <a:gd name="T7" fmla="*/ 2098 h 2098"/>
              <a:gd name="T8" fmla="*/ 3022 w 3022"/>
              <a:gd name="T9" fmla="*/ 0 h 2098"/>
            </a:gdLst>
            <a:ahLst/>
            <a:cxnLst>
              <a:cxn ang="0">
                <a:pos x="T0" y="T1"/>
              </a:cxn>
              <a:cxn ang="0">
                <a:pos x="T2" y="T3"/>
              </a:cxn>
              <a:cxn ang="0">
                <a:pos x="T4" y="T5"/>
              </a:cxn>
              <a:cxn ang="0">
                <a:pos x="T6" y="T7"/>
              </a:cxn>
              <a:cxn ang="0">
                <a:pos x="T8" y="T9"/>
              </a:cxn>
            </a:cxnLst>
            <a:rect l="0" t="0" r="r" b="b"/>
            <a:pathLst>
              <a:path w="3022" h="2098">
                <a:moveTo>
                  <a:pt x="3022" y="0"/>
                </a:moveTo>
                <a:lnTo>
                  <a:pt x="0" y="0"/>
                </a:lnTo>
                <a:lnTo>
                  <a:pt x="0" y="2098"/>
                </a:lnTo>
                <a:lnTo>
                  <a:pt x="2165" y="2098"/>
                </a:lnTo>
                <a:lnTo>
                  <a:pt x="3022" y="0"/>
                </a:ln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pPr defTabSz="914377"/>
            <a:endParaRPr lang="zh-CN" altLang="en-US" sz="1867">
              <a:solidFill>
                <a:srgbClr val="FEAE01"/>
              </a:solidFill>
              <a:latin typeface="微软雅黑" panose="020B0503020204020204" pitchFamily="34" charset="-122"/>
              <a:ea typeface="微软雅黑" panose="020B0503020204020204" pitchFamily="34" charset="-122"/>
            </a:endParaRPr>
          </a:p>
        </p:txBody>
      </p:sp>
      <p:sp>
        <p:nvSpPr>
          <p:cNvPr id="18" name="Freeform 9"/>
          <p:cNvSpPr>
            <a:spLocks noEditPoints="1"/>
          </p:cNvSpPr>
          <p:nvPr/>
        </p:nvSpPr>
        <p:spPr bwMode="auto">
          <a:xfrm>
            <a:off x="11468907" y="5197821"/>
            <a:ext cx="264583" cy="264584"/>
          </a:xfrm>
          <a:custGeom>
            <a:avLst/>
            <a:gdLst>
              <a:gd name="T0" fmla="*/ 146 w 268"/>
              <a:gd name="T1" fmla="*/ 226 h 268"/>
              <a:gd name="T2" fmla="*/ 125 w 268"/>
              <a:gd name="T3" fmla="*/ 209 h 268"/>
              <a:gd name="T4" fmla="*/ 177 w 268"/>
              <a:gd name="T5" fmla="*/ 148 h 268"/>
              <a:gd name="T6" fmla="*/ 43 w 268"/>
              <a:gd name="T7" fmla="*/ 148 h 268"/>
              <a:gd name="T8" fmla="*/ 43 w 268"/>
              <a:gd name="T9" fmla="*/ 120 h 268"/>
              <a:gd name="T10" fmla="*/ 177 w 268"/>
              <a:gd name="T11" fmla="*/ 120 h 268"/>
              <a:gd name="T12" fmla="*/ 125 w 268"/>
              <a:gd name="T13" fmla="*/ 60 h 268"/>
              <a:gd name="T14" fmla="*/ 146 w 268"/>
              <a:gd name="T15" fmla="*/ 42 h 268"/>
              <a:gd name="T16" fmla="*/ 224 w 268"/>
              <a:gd name="T17" fmla="*/ 134 h 268"/>
              <a:gd name="T18" fmla="*/ 146 w 268"/>
              <a:gd name="T19" fmla="*/ 226 h 268"/>
              <a:gd name="T20" fmla="*/ 134 w 268"/>
              <a:gd name="T21" fmla="*/ 0 h 268"/>
              <a:gd name="T22" fmla="*/ 268 w 268"/>
              <a:gd name="T23" fmla="*/ 134 h 268"/>
              <a:gd name="T24" fmla="*/ 134 w 268"/>
              <a:gd name="T25" fmla="*/ 268 h 268"/>
              <a:gd name="T26" fmla="*/ 0 w 268"/>
              <a:gd name="T27" fmla="*/ 134 h 268"/>
              <a:gd name="T28" fmla="*/ 134 w 268"/>
              <a:gd name="T29" fmla="*/ 0 h 268"/>
              <a:gd name="T30" fmla="*/ 134 w 268"/>
              <a:gd name="T31" fmla="*/ 17 h 268"/>
              <a:gd name="T32" fmla="*/ 250 w 268"/>
              <a:gd name="T33" fmla="*/ 134 h 268"/>
              <a:gd name="T34" fmla="*/ 134 w 268"/>
              <a:gd name="T35" fmla="*/ 251 h 268"/>
              <a:gd name="T36" fmla="*/ 17 w 268"/>
              <a:gd name="T37" fmla="*/ 134 h 268"/>
              <a:gd name="T38" fmla="*/ 134 w 268"/>
              <a:gd name="T39" fmla="*/ 1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8" h="268">
                <a:moveTo>
                  <a:pt x="146" y="226"/>
                </a:moveTo>
                <a:lnTo>
                  <a:pt x="125" y="209"/>
                </a:lnTo>
                <a:lnTo>
                  <a:pt x="177" y="148"/>
                </a:lnTo>
                <a:lnTo>
                  <a:pt x="43" y="148"/>
                </a:lnTo>
                <a:lnTo>
                  <a:pt x="43" y="120"/>
                </a:lnTo>
                <a:lnTo>
                  <a:pt x="177" y="120"/>
                </a:lnTo>
                <a:lnTo>
                  <a:pt x="125" y="60"/>
                </a:lnTo>
                <a:lnTo>
                  <a:pt x="146" y="42"/>
                </a:lnTo>
                <a:lnTo>
                  <a:pt x="224" y="134"/>
                </a:lnTo>
                <a:lnTo>
                  <a:pt x="146" y="226"/>
                </a:lnTo>
                <a:close/>
                <a:moveTo>
                  <a:pt x="134" y="0"/>
                </a:moveTo>
                <a:cubicBezTo>
                  <a:pt x="208" y="0"/>
                  <a:pt x="268" y="60"/>
                  <a:pt x="268" y="134"/>
                </a:cubicBezTo>
                <a:cubicBezTo>
                  <a:pt x="268" y="208"/>
                  <a:pt x="208" y="268"/>
                  <a:pt x="134" y="268"/>
                </a:cubicBezTo>
                <a:cubicBezTo>
                  <a:pt x="60" y="268"/>
                  <a:pt x="0" y="208"/>
                  <a:pt x="0" y="134"/>
                </a:cubicBezTo>
                <a:cubicBezTo>
                  <a:pt x="0" y="60"/>
                  <a:pt x="60" y="0"/>
                  <a:pt x="134" y="0"/>
                </a:cubicBezTo>
                <a:close/>
                <a:moveTo>
                  <a:pt x="134" y="17"/>
                </a:moveTo>
                <a:cubicBezTo>
                  <a:pt x="198" y="17"/>
                  <a:pt x="250" y="70"/>
                  <a:pt x="250" y="134"/>
                </a:cubicBezTo>
                <a:cubicBezTo>
                  <a:pt x="250" y="199"/>
                  <a:pt x="198" y="251"/>
                  <a:pt x="134" y="251"/>
                </a:cubicBezTo>
                <a:cubicBezTo>
                  <a:pt x="69" y="251"/>
                  <a:pt x="17" y="199"/>
                  <a:pt x="17" y="134"/>
                </a:cubicBezTo>
                <a:cubicBezTo>
                  <a:pt x="17" y="70"/>
                  <a:pt x="69" y="17"/>
                  <a:pt x="134" y="1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zh-CN" altLang="en-US" sz="2400">
              <a:solidFill>
                <a:srgbClr val="FEAE0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4309191" y="2020679"/>
            <a:ext cx="671988" cy="1446550"/>
          </a:xfrm>
          <a:prstGeom prst="rect">
            <a:avLst/>
          </a:prstGeom>
          <a:noFill/>
        </p:spPr>
        <p:txBody>
          <a:bodyPr wrap="square" rtlCol="0">
            <a:spAutoFit/>
          </a:bodyPr>
          <a:lstStyle/>
          <a:p>
            <a:pPr defTabSz="914377"/>
            <a:r>
              <a:rPr lang="en-US" altLang="zh-CN" sz="8800" b="1" dirty="0">
                <a:solidFill>
                  <a:srgbClr val="F8F8F8"/>
                </a:solidFill>
                <a:latin typeface="微软雅黑" panose="020B0503020204020204" pitchFamily="34" charset="-122"/>
                <a:ea typeface="微软雅黑" panose="020B0503020204020204" pitchFamily="34" charset="-122"/>
              </a:rPr>
              <a:t>1</a:t>
            </a:r>
            <a:endParaRPr lang="zh-CN" altLang="en-US" sz="8800" b="1" dirty="0">
              <a:solidFill>
                <a:srgbClr val="F8F8F8"/>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6437896" y="2163228"/>
            <a:ext cx="4746723" cy="584775"/>
          </a:xfrm>
          <a:prstGeom prst="rect">
            <a:avLst/>
          </a:prstGeom>
          <a:noFill/>
        </p:spPr>
        <p:txBody>
          <a:bodyPr wrap="square" rtlCol="0">
            <a:spAutoFit/>
          </a:bodyPr>
          <a:lstStyle/>
          <a:p>
            <a:pPr defTabSz="914377"/>
            <a:r>
              <a:rPr lang="zh-CN" altLang="en-US" sz="3200" b="1" dirty="0">
                <a:solidFill>
                  <a:srgbClr val="2B2A30"/>
                </a:solidFill>
                <a:latin typeface="微软雅黑" panose="020B0503020204020204" pitchFamily="34" charset="-122"/>
                <a:ea typeface="微软雅黑" panose="020B0503020204020204" pitchFamily="34" charset="-122"/>
              </a:rPr>
              <a:t>请输入第一部分标题</a:t>
            </a:r>
          </a:p>
        </p:txBody>
      </p:sp>
      <p:sp>
        <p:nvSpPr>
          <p:cNvPr id="22" name="TextBox 21"/>
          <p:cNvSpPr txBox="1"/>
          <p:nvPr/>
        </p:nvSpPr>
        <p:spPr>
          <a:xfrm>
            <a:off x="4887470" y="3908293"/>
            <a:ext cx="6250009" cy="1077090"/>
          </a:xfrm>
          <a:prstGeom prst="rect">
            <a:avLst/>
          </a:prstGeom>
          <a:noFill/>
        </p:spPr>
        <p:txBody>
          <a:bodyPr wrap="square" rtlCol="0">
            <a:spAutoFit/>
          </a:bodyPr>
          <a:lstStyle/>
          <a:p>
            <a:pPr defTabSz="914377">
              <a:lnSpc>
                <a:spcPct val="150000"/>
              </a:lnSpc>
            </a:pPr>
            <a:r>
              <a:rPr lang="zh-CN" altLang="en-US" sz="2133" dirty="0">
                <a:solidFill>
                  <a:srgbClr val="2B2A30"/>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p>
        </p:txBody>
      </p:sp>
      <p:sp>
        <p:nvSpPr>
          <p:cNvPr id="23" name="TextBox 22"/>
          <p:cNvSpPr txBox="1"/>
          <p:nvPr/>
        </p:nvSpPr>
        <p:spPr>
          <a:xfrm>
            <a:off x="6409452" y="2915598"/>
            <a:ext cx="5025680" cy="379656"/>
          </a:xfrm>
          <a:prstGeom prst="rect">
            <a:avLst/>
          </a:prstGeom>
          <a:noFill/>
        </p:spPr>
        <p:txBody>
          <a:bodyPr wrap="square" rtlCol="0">
            <a:spAutoFit/>
          </a:bodyPr>
          <a:lstStyle/>
          <a:p>
            <a:pPr defTabSz="914377"/>
            <a:r>
              <a:rPr lang="en-US" altLang="zh-CN" sz="1867" dirty="0">
                <a:solidFill>
                  <a:srgbClr val="2B2A30"/>
                </a:solidFill>
                <a:latin typeface="微软雅黑" panose="020B0503020204020204" pitchFamily="34" charset="-122"/>
                <a:ea typeface="微软雅黑" panose="020B0503020204020204" pitchFamily="34" charset="-122"/>
              </a:rPr>
              <a:t>◎</a:t>
            </a:r>
            <a:r>
              <a:rPr lang="zh-CN" altLang="en-US" sz="1867" dirty="0">
                <a:solidFill>
                  <a:srgbClr val="2B2A30"/>
                </a:solidFill>
                <a:latin typeface="微软雅黑" panose="020B0503020204020204" pitchFamily="34" charset="-122"/>
                <a:ea typeface="微软雅黑" panose="020B0503020204020204" pitchFamily="34" charset="-122"/>
              </a:rPr>
              <a:t>节标题一   </a:t>
            </a:r>
            <a:r>
              <a:rPr lang="en-US" altLang="zh-CN" sz="1867" dirty="0">
                <a:solidFill>
                  <a:srgbClr val="2B2A30"/>
                </a:solidFill>
                <a:latin typeface="微软雅黑" panose="020B0503020204020204" pitchFamily="34" charset="-122"/>
                <a:ea typeface="微软雅黑" panose="020B0503020204020204" pitchFamily="34" charset="-122"/>
              </a:rPr>
              <a:t>◎</a:t>
            </a:r>
            <a:r>
              <a:rPr lang="zh-CN" altLang="en-US" sz="1867" dirty="0">
                <a:solidFill>
                  <a:srgbClr val="2B2A30"/>
                </a:solidFill>
                <a:latin typeface="微软雅黑" panose="020B0503020204020204" pitchFamily="34" charset="-122"/>
                <a:ea typeface="微软雅黑" panose="020B0503020204020204" pitchFamily="34" charset="-122"/>
              </a:rPr>
              <a:t>节标题二  </a:t>
            </a:r>
            <a:r>
              <a:rPr lang="en-US" altLang="zh-CN" sz="1867" dirty="0">
                <a:solidFill>
                  <a:srgbClr val="2B2A30"/>
                </a:solidFill>
                <a:latin typeface="微软雅黑" panose="020B0503020204020204" pitchFamily="34" charset="-122"/>
                <a:ea typeface="微软雅黑" panose="020B0503020204020204" pitchFamily="34" charset="-122"/>
              </a:rPr>
              <a:t>◎</a:t>
            </a:r>
            <a:r>
              <a:rPr lang="zh-CN" altLang="en-US" sz="1867" dirty="0">
                <a:solidFill>
                  <a:srgbClr val="2B2A30"/>
                </a:solidFill>
                <a:latin typeface="微软雅黑" panose="020B0503020204020204" pitchFamily="34" charset="-122"/>
                <a:ea typeface="微软雅黑" panose="020B0503020204020204" pitchFamily="34" charset="-122"/>
              </a:rPr>
              <a:t>节标题三</a:t>
            </a:r>
          </a:p>
        </p:txBody>
      </p:sp>
    </p:spTree>
    <p:extLst>
      <p:ext uri="{BB962C8B-B14F-4D97-AF65-F5344CB8AC3E}">
        <p14:creationId xmlns:p14="http://schemas.microsoft.com/office/powerpoint/2010/main" xmlns="" val="4215106034"/>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down)">
                                      <p:cBhvr>
                                        <p:cTn id="11" dur="500"/>
                                        <p:tgtEl>
                                          <p:spTgt spid="1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500"/>
                                        <p:tgtEl>
                                          <p:spTgt spid="17"/>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 calcmode="lin" valueType="num">
                                      <p:cBhvr>
                                        <p:cTn id="21" dur="500" fill="hold"/>
                                        <p:tgtEl>
                                          <p:spTgt spid="19"/>
                                        </p:tgtEl>
                                        <p:attrNameLst>
                                          <p:attrName>style.rotation</p:attrName>
                                        </p:attrNameLst>
                                      </p:cBhvr>
                                      <p:tavLst>
                                        <p:tav tm="0">
                                          <p:val>
                                            <p:fltVal val="90"/>
                                          </p:val>
                                        </p:tav>
                                        <p:tav tm="100000">
                                          <p:val>
                                            <p:fltVal val="0"/>
                                          </p:val>
                                        </p:tav>
                                      </p:tavLst>
                                    </p:anim>
                                    <p:animEffect transition="in" filter="fade">
                                      <p:cBhvr>
                                        <p:cTn id="22" dur="500"/>
                                        <p:tgtEl>
                                          <p:spTgt spid="19"/>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left)">
                                      <p:cBhvr>
                                        <p:cTn id="29" dur="500"/>
                                        <p:tgtEl>
                                          <p:spTgt spid="23"/>
                                        </p:tgtEl>
                                      </p:cBhvr>
                                    </p:animEffect>
                                  </p:childTnLst>
                                </p:cTn>
                              </p:par>
                            </p:childTnLst>
                          </p:cTn>
                        </p:par>
                        <p:par>
                          <p:cTn id="30" fill="hold">
                            <p:stCondLst>
                              <p:cond delay="2500"/>
                            </p:stCondLst>
                            <p:childTnLst>
                              <p:par>
                                <p:cTn id="31" presetID="31"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 calcmode="lin" valueType="num">
                                      <p:cBhvr>
                                        <p:cTn id="35" dur="500" fill="hold"/>
                                        <p:tgtEl>
                                          <p:spTgt spid="22"/>
                                        </p:tgtEl>
                                        <p:attrNameLst>
                                          <p:attrName>style.rotation</p:attrName>
                                        </p:attrNameLst>
                                      </p:cBhvr>
                                      <p:tavLst>
                                        <p:tav tm="0">
                                          <p:val>
                                            <p:fltVal val="90"/>
                                          </p:val>
                                        </p:tav>
                                        <p:tav tm="100000">
                                          <p:val>
                                            <p:fltVal val="0"/>
                                          </p:val>
                                        </p:tav>
                                      </p:tavLst>
                                    </p:anim>
                                    <p:animEffect transition="in" filter="fade">
                                      <p:cBhvr>
                                        <p:cTn id="3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9" grpId="0"/>
      <p:bldP spid="20" grpId="0"/>
      <p:bldP spid="22" grpId="0"/>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250081" y="1604799"/>
            <a:ext cx="5066200" cy="1171765"/>
            <a:chOff x="793545" y="1230614"/>
            <a:chExt cx="3799650" cy="878824"/>
          </a:xfrm>
        </p:grpSpPr>
        <p:sp>
          <p:nvSpPr>
            <p:cNvPr id="7" name="椭圆 6"/>
            <p:cNvSpPr/>
            <p:nvPr/>
          </p:nvSpPr>
          <p:spPr>
            <a:xfrm>
              <a:off x="823379" y="1230614"/>
              <a:ext cx="656326" cy="65632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467">
                <a:solidFill>
                  <a:srgbClr val="000000"/>
                </a:solidFill>
                <a:latin typeface="Calibri" panose="020F0502020204030204"/>
                <a:ea typeface="等线" panose="02010600030101010101" pitchFamily="2" charset="-122"/>
              </a:endParaRPr>
            </a:p>
          </p:txBody>
        </p:sp>
        <p:sp>
          <p:nvSpPr>
            <p:cNvPr id="8" name="文本框 11"/>
            <p:cNvSpPr txBox="1"/>
            <p:nvPr/>
          </p:nvSpPr>
          <p:spPr>
            <a:xfrm>
              <a:off x="793545" y="1261551"/>
              <a:ext cx="745793" cy="561741"/>
            </a:xfrm>
            <a:prstGeom prst="rect">
              <a:avLst/>
            </a:prstGeom>
            <a:noFill/>
          </p:spPr>
          <p:txBody>
            <a:bodyPr wrap="square" rtlCol="0">
              <a:spAutoFit/>
            </a:bodyPr>
            <a:lstStyle/>
            <a:p>
              <a:pPr defTabSz="914377"/>
              <a:r>
                <a:rPr lang="en-US" altLang="zh-CN" sz="4267" b="1" i="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rPr>
                <a:t>01</a:t>
              </a:r>
              <a:endParaRPr lang="zh-CN" altLang="en-US" sz="4267" b="1" i="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9" name="直接连接符 8"/>
            <p:cNvCxnSpPr/>
            <p:nvPr/>
          </p:nvCxnSpPr>
          <p:spPr>
            <a:xfrm>
              <a:off x="1479702" y="2109438"/>
              <a:ext cx="3008946"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文本框 18"/>
            <p:cNvSpPr txBox="1"/>
            <p:nvPr/>
          </p:nvSpPr>
          <p:spPr>
            <a:xfrm>
              <a:off x="1570595" y="1266669"/>
              <a:ext cx="1139476" cy="253916"/>
            </a:xfrm>
            <a:prstGeom prst="rect">
              <a:avLst/>
            </a:prstGeom>
            <a:noFill/>
          </p:spPr>
          <p:txBody>
            <a:bodyPr wrap="square" rtlCol="0">
              <a:spAutoFit/>
            </a:bodyPr>
            <a:lstStyle/>
            <a:p>
              <a:pPr defTabSz="914377"/>
              <a:r>
                <a:rPr lang="zh-CN" altLang="en-US" sz="1600" b="1" dirty="0">
                  <a:solidFill>
                    <a:srgbClr val="000000"/>
                  </a:solidFill>
                  <a:latin typeface="微软雅黑" panose="020B0503020204020204" pitchFamily="34" charset="-122"/>
                  <a:ea typeface="微软雅黑" panose="020B0503020204020204" pitchFamily="34" charset="-122"/>
                </a:rPr>
                <a:t>写下小标题</a:t>
              </a:r>
            </a:p>
          </p:txBody>
        </p:sp>
        <p:sp>
          <p:nvSpPr>
            <p:cNvPr id="11" name="文本框 19"/>
            <p:cNvSpPr txBox="1"/>
            <p:nvPr/>
          </p:nvSpPr>
          <p:spPr>
            <a:xfrm>
              <a:off x="1575931" y="1588610"/>
              <a:ext cx="3017264" cy="438581"/>
            </a:xfrm>
            <a:prstGeom prst="rect">
              <a:avLst/>
            </a:prstGeom>
            <a:noFill/>
          </p:spPr>
          <p:txBody>
            <a:bodyPr wrap="square" rtlCol="0">
              <a:spAutoFit/>
            </a:bodyPr>
            <a:lstStyle/>
            <a:p>
              <a:pPr defTabSz="914377"/>
              <a:r>
                <a:rPr lang="zh-CN" altLang="en-US" sz="1600" dirty="0">
                  <a:solidFill>
                    <a:srgbClr val="000000"/>
                  </a:solidFill>
                  <a:latin typeface="微软雅黑" panose="020B0503020204020204" pitchFamily="34" charset="-122"/>
                  <a:ea typeface="微软雅黑" panose="020B0503020204020204" pitchFamily="34" charset="-122"/>
                </a:rPr>
                <a:t>点击添加文字点击添加文字点击添加文字</a:t>
              </a:r>
              <a:endParaRPr lang="en-US" altLang="zh-CN" sz="1600" dirty="0">
                <a:solidFill>
                  <a:srgbClr val="000000"/>
                </a:solidFill>
                <a:latin typeface="微软雅黑" panose="020B0503020204020204" pitchFamily="34" charset="-122"/>
                <a:ea typeface="微软雅黑" panose="020B0503020204020204" pitchFamily="34" charset="-122"/>
              </a:endParaRPr>
            </a:p>
            <a:p>
              <a:pPr defTabSz="914377"/>
              <a:r>
                <a:rPr lang="zh-CN" altLang="en-US" sz="1600" dirty="0">
                  <a:solidFill>
                    <a:srgbClr val="000000"/>
                  </a:solidFill>
                  <a:latin typeface="微软雅黑" panose="020B0503020204020204" pitchFamily="34" charset="-122"/>
                  <a:ea typeface="微软雅黑" panose="020B0503020204020204" pitchFamily="34" charset="-122"/>
                </a:rPr>
                <a:t>点击添加文字点击添加文字点击添加文字</a:t>
              </a:r>
            </a:p>
          </p:txBody>
        </p:sp>
      </p:grpSp>
      <p:grpSp>
        <p:nvGrpSpPr>
          <p:cNvPr id="12" name="组合 11"/>
          <p:cNvGrpSpPr/>
          <p:nvPr/>
        </p:nvGrpSpPr>
        <p:grpSpPr>
          <a:xfrm>
            <a:off x="1250083" y="3203834"/>
            <a:ext cx="5024525" cy="1177077"/>
            <a:chOff x="721537" y="2546894"/>
            <a:chExt cx="3768394" cy="882808"/>
          </a:xfrm>
        </p:grpSpPr>
        <p:sp>
          <p:nvSpPr>
            <p:cNvPr id="13" name="椭圆 12"/>
            <p:cNvSpPr/>
            <p:nvPr/>
          </p:nvSpPr>
          <p:spPr>
            <a:xfrm>
              <a:off x="751371" y="2546894"/>
              <a:ext cx="656326" cy="65632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467">
                <a:solidFill>
                  <a:srgbClr val="000000"/>
                </a:solidFill>
                <a:latin typeface="Calibri" panose="020F0502020204030204"/>
                <a:ea typeface="等线" panose="02010600030101010101" pitchFamily="2" charset="-122"/>
              </a:endParaRPr>
            </a:p>
          </p:txBody>
        </p:sp>
        <p:sp>
          <p:nvSpPr>
            <p:cNvPr id="14" name="文本框 12"/>
            <p:cNvSpPr txBox="1"/>
            <p:nvPr/>
          </p:nvSpPr>
          <p:spPr>
            <a:xfrm>
              <a:off x="721537" y="2582251"/>
              <a:ext cx="745793" cy="561741"/>
            </a:xfrm>
            <a:prstGeom prst="rect">
              <a:avLst/>
            </a:prstGeom>
            <a:noFill/>
          </p:spPr>
          <p:txBody>
            <a:bodyPr wrap="square" rtlCol="0">
              <a:spAutoFit/>
            </a:bodyPr>
            <a:lstStyle/>
            <a:p>
              <a:pPr defTabSz="914377"/>
              <a:r>
                <a:rPr lang="en-US" altLang="zh-CN" sz="4267" b="1" i="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rPr>
                <a:t>02</a:t>
              </a:r>
              <a:endParaRPr lang="zh-CN" altLang="en-US" sz="4267" b="1" i="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15" name="直接连接符 14"/>
            <p:cNvCxnSpPr/>
            <p:nvPr/>
          </p:nvCxnSpPr>
          <p:spPr>
            <a:xfrm>
              <a:off x="1407695" y="3429702"/>
              <a:ext cx="3008946"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16" name="文本框 20"/>
            <p:cNvSpPr txBox="1"/>
            <p:nvPr/>
          </p:nvSpPr>
          <p:spPr>
            <a:xfrm>
              <a:off x="1467330" y="2567862"/>
              <a:ext cx="1139476" cy="253916"/>
            </a:xfrm>
            <a:prstGeom prst="rect">
              <a:avLst/>
            </a:prstGeom>
            <a:noFill/>
          </p:spPr>
          <p:txBody>
            <a:bodyPr wrap="square" rtlCol="0">
              <a:spAutoFit/>
            </a:bodyPr>
            <a:lstStyle/>
            <a:p>
              <a:pPr defTabSz="914377"/>
              <a:r>
                <a:rPr lang="zh-CN" altLang="en-US" sz="1600" b="1" dirty="0">
                  <a:solidFill>
                    <a:srgbClr val="000000"/>
                  </a:solidFill>
                  <a:latin typeface="微软雅黑" panose="020B0503020204020204" pitchFamily="34" charset="-122"/>
                  <a:ea typeface="微软雅黑" panose="020B0503020204020204" pitchFamily="34" charset="-122"/>
                </a:rPr>
                <a:t>写下小标题</a:t>
              </a:r>
            </a:p>
          </p:txBody>
        </p:sp>
        <p:sp>
          <p:nvSpPr>
            <p:cNvPr id="17" name="文本框 21"/>
            <p:cNvSpPr txBox="1"/>
            <p:nvPr/>
          </p:nvSpPr>
          <p:spPr>
            <a:xfrm>
              <a:off x="1472667" y="2889804"/>
              <a:ext cx="3017264" cy="438581"/>
            </a:xfrm>
            <a:prstGeom prst="rect">
              <a:avLst/>
            </a:prstGeom>
            <a:noFill/>
          </p:spPr>
          <p:txBody>
            <a:bodyPr wrap="square" rtlCol="0">
              <a:spAutoFit/>
            </a:bodyPr>
            <a:lstStyle/>
            <a:p>
              <a:pPr defTabSz="914377"/>
              <a:r>
                <a:rPr lang="zh-CN" altLang="en-US" sz="1600" dirty="0">
                  <a:solidFill>
                    <a:srgbClr val="000000"/>
                  </a:solidFill>
                  <a:latin typeface="微软雅黑" panose="020B0503020204020204" pitchFamily="34" charset="-122"/>
                  <a:ea typeface="微软雅黑" panose="020B0503020204020204" pitchFamily="34" charset="-122"/>
                </a:rPr>
                <a:t>点击添加文字点击添加文字点击添加文字</a:t>
              </a:r>
              <a:endParaRPr lang="en-US" altLang="zh-CN" sz="1600" dirty="0">
                <a:solidFill>
                  <a:srgbClr val="000000"/>
                </a:solidFill>
                <a:latin typeface="微软雅黑" panose="020B0503020204020204" pitchFamily="34" charset="-122"/>
                <a:ea typeface="微软雅黑" panose="020B0503020204020204" pitchFamily="34" charset="-122"/>
              </a:endParaRPr>
            </a:p>
            <a:p>
              <a:pPr defTabSz="914377"/>
              <a:r>
                <a:rPr lang="zh-CN" altLang="en-US" sz="1600" dirty="0">
                  <a:solidFill>
                    <a:srgbClr val="000000"/>
                  </a:solidFill>
                  <a:latin typeface="微软雅黑" panose="020B0503020204020204" pitchFamily="34" charset="-122"/>
                  <a:ea typeface="微软雅黑" panose="020B0503020204020204" pitchFamily="34" charset="-122"/>
                </a:rPr>
                <a:t>点击添加文字点击添加文字点击添加文字</a:t>
              </a:r>
            </a:p>
          </p:txBody>
        </p:sp>
      </p:grpSp>
      <p:grpSp>
        <p:nvGrpSpPr>
          <p:cNvPr id="18" name="组合 17"/>
          <p:cNvGrpSpPr/>
          <p:nvPr/>
        </p:nvGrpSpPr>
        <p:grpSpPr>
          <a:xfrm>
            <a:off x="1250083" y="4802877"/>
            <a:ext cx="5024525" cy="1182392"/>
            <a:chOff x="721537" y="3746172"/>
            <a:chExt cx="3768394" cy="886794"/>
          </a:xfrm>
        </p:grpSpPr>
        <p:sp>
          <p:nvSpPr>
            <p:cNvPr id="19" name="椭圆 18"/>
            <p:cNvSpPr/>
            <p:nvPr/>
          </p:nvSpPr>
          <p:spPr>
            <a:xfrm>
              <a:off x="751371" y="3746172"/>
              <a:ext cx="656326" cy="65632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467">
                <a:solidFill>
                  <a:srgbClr val="000000"/>
                </a:solidFill>
                <a:latin typeface="Calibri" panose="020F0502020204030204"/>
                <a:ea typeface="等线" panose="02010600030101010101" pitchFamily="2" charset="-122"/>
              </a:endParaRPr>
            </a:p>
          </p:txBody>
        </p:sp>
        <p:sp>
          <p:nvSpPr>
            <p:cNvPr id="20" name="文本框 13"/>
            <p:cNvSpPr txBox="1"/>
            <p:nvPr/>
          </p:nvSpPr>
          <p:spPr>
            <a:xfrm>
              <a:off x="721537" y="3796999"/>
              <a:ext cx="745793" cy="561741"/>
            </a:xfrm>
            <a:prstGeom prst="rect">
              <a:avLst/>
            </a:prstGeom>
            <a:noFill/>
          </p:spPr>
          <p:txBody>
            <a:bodyPr wrap="square" rtlCol="0">
              <a:spAutoFit/>
            </a:bodyPr>
            <a:lstStyle/>
            <a:p>
              <a:pPr defTabSz="914377"/>
              <a:r>
                <a:rPr lang="en-US" altLang="zh-CN" sz="4267" b="1" i="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rPr>
                <a:t>03</a:t>
              </a:r>
              <a:endParaRPr lang="zh-CN" altLang="en-US" sz="4267" b="1" i="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21" name="直接连接符 20"/>
            <p:cNvCxnSpPr/>
            <p:nvPr/>
          </p:nvCxnSpPr>
          <p:spPr>
            <a:xfrm>
              <a:off x="1407695" y="4632966"/>
              <a:ext cx="3008946"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22" name="文本框 22"/>
            <p:cNvSpPr txBox="1"/>
            <p:nvPr/>
          </p:nvSpPr>
          <p:spPr>
            <a:xfrm>
              <a:off x="1467330" y="3762739"/>
              <a:ext cx="1139476" cy="253916"/>
            </a:xfrm>
            <a:prstGeom prst="rect">
              <a:avLst/>
            </a:prstGeom>
            <a:noFill/>
          </p:spPr>
          <p:txBody>
            <a:bodyPr wrap="square" rtlCol="0">
              <a:spAutoFit/>
            </a:bodyPr>
            <a:lstStyle/>
            <a:p>
              <a:pPr defTabSz="914377"/>
              <a:r>
                <a:rPr lang="zh-CN" altLang="en-US" sz="1600" b="1" dirty="0">
                  <a:solidFill>
                    <a:srgbClr val="000000"/>
                  </a:solidFill>
                  <a:latin typeface="微软雅黑" panose="020B0503020204020204" pitchFamily="34" charset="-122"/>
                  <a:ea typeface="微软雅黑" panose="020B0503020204020204" pitchFamily="34" charset="-122"/>
                </a:rPr>
                <a:t>写下小标题</a:t>
              </a:r>
            </a:p>
          </p:txBody>
        </p:sp>
        <p:sp>
          <p:nvSpPr>
            <p:cNvPr id="23" name="文本框 23"/>
            <p:cNvSpPr txBox="1"/>
            <p:nvPr/>
          </p:nvSpPr>
          <p:spPr>
            <a:xfrm>
              <a:off x="1472667" y="4084682"/>
              <a:ext cx="3017264" cy="438581"/>
            </a:xfrm>
            <a:prstGeom prst="rect">
              <a:avLst/>
            </a:prstGeom>
            <a:noFill/>
          </p:spPr>
          <p:txBody>
            <a:bodyPr wrap="square" rtlCol="0">
              <a:spAutoFit/>
            </a:bodyPr>
            <a:lstStyle/>
            <a:p>
              <a:pPr defTabSz="914377"/>
              <a:r>
                <a:rPr lang="zh-CN" altLang="en-US" sz="1600" dirty="0">
                  <a:solidFill>
                    <a:srgbClr val="000000"/>
                  </a:solidFill>
                  <a:latin typeface="微软雅黑" panose="020B0503020204020204" pitchFamily="34" charset="-122"/>
                  <a:ea typeface="微软雅黑" panose="020B0503020204020204" pitchFamily="34" charset="-122"/>
                </a:rPr>
                <a:t>点击添加文字点击添加文字点击添加文字</a:t>
              </a:r>
              <a:endParaRPr lang="en-US" altLang="zh-CN" sz="1600" dirty="0">
                <a:solidFill>
                  <a:srgbClr val="000000"/>
                </a:solidFill>
                <a:latin typeface="微软雅黑" panose="020B0503020204020204" pitchFamily="34" charset="-122"/>
                <a:ea typeface="微软雅黑" panose="020B0503020204020204" pitchFamily="34" charset="-122"/>
              </a:endParaRPr>
            </a:p>
            <a:p>
              <a:pPr defTabSz="914377"/>
              <a:r>
                <a:rPr lang="zh-CN" altLang="en-US" sz="1600" dirty="0">
                  <a:solidFill>
                    <a:srgbClr val="000000"/>
                  </a:solidFill>
                  <a:latin typeface="微软雅黑" panose="020B0503020204020204" pitchFamily="34" charset="-122"/>
                  <a:ea typeface="微软雅黑" panose="020B0503020204020204" pitchFamily="34" charset="-122"/>
                </a:rPr>
                <a:t>点击添加文字点击添加文字点击添加文字</a:t>
              </a:r>
            </a:p>
          </p:txBody>
        </p:sp>
      </p:grpSp>
      <p:grpSp>
        <p:nvGrpSpPr>
          <p:cNvPr id="24" name="组合 23"/>
          <p:cNvGrpSpPr/>
          <p:nvPr/>
        </p:nvGrpSpPr>
        <p:grpSpPr>
          <a:xfrm>
            <a:off x="6497107" y="1604797"/>
            <a:ext cx="5167512" cy="1164942"/>
            <a:chOff x="4656806" y="1347614"/>
            <a:chExt cx="3875634" cy="873707"/>
          </a:xfrm>
        </p:grpSpPr>
        <p:cxnSp>
          <p:nvCxnSpPr>
            <p:cNvPr id="25" name="直接连接符 24"/>
            <p:cNvCxnSpPr/>
            <p:nvPr/>
          </p:nvCxnSpPr>
          <p:spPr>
            <a:xfrm>
              <a:off x="5418947" y="2221321"/>
              <a:ext cx="3008946" cy="0"/>
            </a:xfrm>
            <a:prstGeom prst="line">
              <a:avLst/>
            </a:prstGeom>
            <a:ln>
              <a:solidFill>
                <a:srgbClr val="E8B161"/>
              </a:solidFill>
            </a:ln>
          </p:spPr>
          <p:style>
            <a:lnRef idx="1">
              <a:schemeClr val="accent1"/>
            </a:lnRef>
            <a:fillRef idx="0">
              <a:schemeClr val="accent1"/>
            </a:fillRef>
            <a:effectRef idx="0">
              <a:schemeClr val="accent1"/>
            </a:effectRef>
            <a:fontRef idx="minor">
              <a:schemeClr val="tx1"/>
            </a:fontRef>
          </p:style>
        </p:cxnSp>
        <p:sp>
          <p:nvSpPr>
            <p:cNvPr id="26" name="文本框 27"/>
            <p:cNvSpPr txBox="1"/>
            <p:nvPr/>
          </p:nvSpPr>
          <p:spPr>
            <a:xfrm>
              <a:off x="5478583" y="1378551"/>
              <a:ext cx="1139476" cy="253916"/>
            </a:xfrm>
            <a:prstGeom prst="rect">
              <a:avLst/>
            </a:prstGeom>
            <a:noFill/>
          </p:spPr>
          <p:txBody>
            <a:bodyPr wrap="square" rtlCol="0">
              <a:spAutoFit/>
            </a:bodyPr>
            <a:lstStyle/>
            <a:p>
              <a:pPr defTabSz="914377"/>
              <a:r>
                <a:rPr lang="zh-CN" altLang="en-US" sz="1600" b="1" dirty="0">
                  <a:solidFill>
                    <a:srgbClr val="000000"/>
                  </a:solidFill>
                  <a:latin typeface="微软雅黑" panose="020B0503020204020204" pitchFamily="34" charset="-122"/>
                  <a:ea typeface="微软雅黑" panose="020B0503020204020204" pitchFamily="34" charset="-122"/>
                </a:rPr>
                <a:t>写下小标题</a:t>
              </a:r>
            </a:p>
          </p:txBody>
        </p:sp>
        <p:sp>
          <p:nvSpPr>
            <p:cNvPr id="27" name="文本框 28"/>
            <p:cNvSpPr txBox="1"/>
            <p:nvPr/>
          </p:nvSpPr>
          <p:spPr>
            <a:xfrm>
              <a:off x="5515176" y="1700493"/>
              <a:ext cx="3017264" cy="438581"/>
            </a:xfrm>
            <a:prstGeom prst="rect">
              <a:avLst/>
            </a:prstGeom>
            <a:noFill/>
          </p:spPr>
          <p:txBody>
            <a:bodyPr wrap="square" rtlCol="0">
              <a:spAutoFit/>
            </a:bodyPr>
            <a:lstStyle/>
            <a:p>
              <a:pPr defTabSz="914377"/>
              <a:r>
                <a:rPr lang="zh-CN" altLang="en-US" sz="1600" dirty="0">
                  <a:solidFill>
                    <a:srgbClr val="000000"/>
                  </a:solidFill>
                  <a:latin typeface="微软雅黑" panose="020B0503020204020204" pitchFamily="34" charset="-122"/>
                  <a:ea typeface="微软雅黑" panose="020B0503020204020204" pitchFamily="34" charset="-122"/>
                </a:rPr>
                <a:t>点击添加文字点击添加文字点击添加文字</a:t>
              </a:r>
              <a:endParaRPr lang="en-US" altLang="zh-CN" sz="1600" dirty="0">
                <a:solidFill>
                  <a:srgbClr val="000000"/>
                </a:solidFill>
                <a:latin typeface="微软雅黑" panose="020B0503020204020204" pitchFamily="34" charset="-122"/>
                <a:ea typeface="微软雅黑" panose="020B0503020204020204" pitchFamily="34" charset="-122"/>
              </a:endParaRPr>
            </a:p>
            <a:p>
              <a:pPr defTabSz="914377"/>
              <a:r>
                <a:rPr lang="zh-CN" altLang="en-US" sz="1600" dirty="0">
                  <a:solidFill>
                    <a:srgbClr val="000000"/>
                  </a:solidFill>
                  <a:latin typeface="微软雅黑" panose="020B0503020204020204" pitchFamily="34" charset="-122"/>
                  <a:ea typeface="微软雅黑" panose="020B0503020204020204" pitchFamily="34" charset="-122"/>
                </a:rPr>
                <a:t>点击添加文字点击添加文字点击添加文字</a:t>
              </a:r>
            </a:p>
          </p:txBody>
        </p:sp>
        <p:sp>
          <p:nvSpPr>
            <p:cNvPr id="28" name="椭圆 27"/>
            <p:cNvSpPr/>
            <p:nvPr/>
          </p:nvSpPr>
          <p:spPr>
            <a:xfrm>
              <a:off x="4686639" y="1347614"/>
              <a:ext cx="656326" cy="656326"/>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467">
                <a:solidFill>
                  <a:srgbClr val="000000"/>
                </a:solidFill>
                <a:latin typeface="Calibri" panose="020F0502020204030204"/>
                <a:ea typeface="等线" panose="02010600030101010101" pitchFamily="2" charset="-122"/>
              </a:endParaRPr>
            </a:p>
          </p:txBody>
        </p:sp>
        <p:sp>
          <p:nvSpPr>
            <p:cNvPr id="29" name="文本框 36"/>
            <p:cNvSpPr txBox="1"/>
            <p:nvPr/>
          </p:nvSpPr>
          <p:spPr>
            <a:xfrm>
              <a:off x="4656806" y="1378551"/>
              <a:ext cx="745793" cy="561741"/>
            </a:xfrm>
            <a:prstGeom prst="rect">
              <a:avLst/>
            </a:prstGeom>
            <a:noFill/>
          </p:spPr>
          <p:txBody>
            <a:bodyPr wrap="square" rtlCol="0">
              <a:spAutoFit/>
            </a:bodyPr>
            <a:lstStyle/>
            <a:p>
              <a:pPr defTabSz="914377"/>
              <a:r>
                <a:rPr lang="en-US" altLang="zh-CN" sz="4267" b="1" i="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rPr>
                <a:t>04</a:t>
              </a:r>
              <a:endParaRPr lang="zh-CN" altLang="en-US" sz="4267" b="1" i="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30" name="组合 29"/>
          <p:cNvGrpSpPr/>
          <p:nvPr/>
        </p:nvGrpSpPr>
        <p:grpSpPr>
          <a:xfrm>
            <a:off x="6497108" y="3203837"/>
            <a:ext cx="5125837" cy="1170255"/>
            <a:chOff x="4656806" y="2546894"/>
            <a:chExt cx="3844378" cy="877691"/>
          </a:xfrm>
        </p:grpSpPr>
        <p:cxnSp>
          <p:nvCxnSpPr>
            <p:cNvPr id="31" name="直接连接符 30"/>
            <p:cNvCxnSpPr/>
            <p:nvPr/>
          </p:nvCxnSpPr>
          <p:spPr>
            <a:xfrm>
              <a:off x="5418948" y="3424585"/>
              <a:ext cx="3008946" cy="0"/>
            </a:xfrm>
            <a:prstGeom prst="line">
              <a:avLst/>
            </a:prstGeom>
            <a:ln>
              <a:solidFill>
                <a:srgbClr val="E8B161"/>
              </a:solidFill>
            </a:ln>
          </p:spPr>
          <p:style>
            <a:lnRef idx="1">
              <a:schemeClr val="accent1"/>
            </a:lnRef>
            <a:fillRef idx="0">
              <a:schemeClr val="accent1"/>
            </a:fillRef>
            <a:effectRef idx="0">
              <a:schemeClr val="accent1"/>
            </a:effectRef>
            <a:fontRef idx="minor">
              <a:schemeClr val="tx1"/>
            </a:fontRef>
          </p:style>
        </p:cxnSp>
        <p:sp>
          <p:nvSpPr>
            <p:cNvPr id="32" name="文本框 29"/>
            <p:cNvSpPr txBox="1"/>
            <p:nvPr/>
          </p:nvSpPr>
          <p:spPr>
            <a:xfrm>
              <a:off x="5478583" y="2562745"/>
              <a:ext cx="1139476" cy="253915"/>
            </a:xfrm>
            <a:prstGeom prst="rect">
              <a:avLst/>
            </a:prstGeom>
            <a:noFill/>
          </p:spPr>
          <p:txBody>
            <a:bodyPr wrap="square" rtlCol="0">
              <a:spAutoFit/>
            </a:bodyPr>
            <a:lstStyle/>
            <a:p>
              <a:pPr defTabSz="914377"/>
              <a:r>
                <a:rPr lang="zh-CN" altLang="en-US" sz="1600" b="1" dirty="0">
                  <a:solidFill>
                    <a:srgbClr val="000000"/>
                  </a:solidFill>
                  <a:latin typeface="微软雅黑" panose="020B0503020204020204" pitchFamily="34" charset="-122"/>
                  <a:ea typeface="微软雅黑" panose="020B0503020204020204" pitchFamily="34" charset="-122"/>
                </a:rPr>
                <a:t>写下小标题</a:t>
              </a:r>
            </a:p>
          </p:txBody>
        </p:sp>
        <p:sp>
          <p:nvSpPr>
            <p:cNvPr id="33" name="文本框 30"/>
            <p:cNvSpPr txBox="1"/>
            <p:nvPr/>
          </p:nvSpPr>
          <p:spPr>
            <a:xfrm>
              <a:off x="5483920" y="2884687"/>
              <a:ext cx="3017264" cy="438581"/>
            </a:xfrm>
            <a:prstGeom prst="rect">
              <a:avLst/>
            </a:prstGeom>
            <a:noFill/>
          </p:spPr>
          <p:txBody>
            <a:bodyPr wrap="square" rtlCol="0">
              <a:spAutoFit/>
            </a:bodyPr>
            <a:lstStyle/>
            <a:p>
              <a:pPr defTabSz="914377"/>
              <a:r>
                <a:rPr lang="zh-CN" altLang="en-US" sz="1600" dirty="0">
                  <a:solidFill>
                    <a:srgbClr val="000000"/>
                  </a:solidFill>
                  <a:latin typeface="微软雅黑" panose="020B0503020204020204" pitchFamily="34" charset="-122"/>
                  <a:ea typeface="微软雅黑" panose="020B0503020204020204" pitchFamily="34" charset="-122"/>
                </a:rPr>
                <a:t>点击添加文字点击添加文字点击添加文字</a:t>
              </a:r>
              <a:endParaRPr lang="en-US" altLang="zh-CN" sz="1600" dirty="0">
                <a:solidFill>
                  <a:srgbClr val="000000"/>
                </a:solidFill>
                <a:latin typeface="微软雅黑" panose="020B0503020204020204" pitchFamily="34" charset="-122"/>
                <a:ea typeface="微软雅黑" panose="020B0503020204020204" pitchFamily="34" charset="-122"/>
              </a:endParaRPr>
            </a:p>
            <a:p>
              <a:pPr defTabSz="914377"/>
              <a:r>
                <a:rPr lang="zh-CN" altLang="en-US" sz="1600" dirty="0">
                  <a:solidFill>
                    <a:srgbClr val="000000"/>
                  </a:solidFill>
                  <a:latin typeface="微软雅黑" panose="020B0503020204020204" pitchFamily="34" charset="-122"/>
                  <a:ea typeface="微软雅黑" panose="020B0503020204020204" pitchFamily="34" charset="-122"/>
                </a:rPr>
                <a:t>点击添加文字点击添加文字点击添加文字</a:t>
              </a:r>
            </a:p>
          </p:txBody>
        </p:sp>
        <p:sp>
          <p:nvSpPr>
            <p:cNvPr id="34" name="椭圆 33"/>
            <p:cNvSpPr/>
            <p:nvPr/>
          </p:nvSpPr>
          <p:spPr>
            <a:xfrm>
              <a:off x="4686639" y="2546894"/>
              <a:ext cx="656326" cy="656326"/>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467">
                <a:solidFill>
                  <a:srgbClr val="000000"/>
                </a:solidFill>
                <a:latin typeface="Calibri" panose="020F0502020204030204"/>
                <a:ea typeface="等线" panose="02010600030101010101" pitchFamily="2" charset="-122"/>
              </a:endParaRPr>
            </a:p>
          </p:txBody>
        </p:sp>
        <p:sp>
          <p:nvSpPr>
            <p:cNvPr id="35" name="文本框 37"/>
            <p:cNvSpPr txBox="1"/>
            <p:nvPr/>
          </p:nvSpPr>
          <p:spPr>
            <a:xfrm>
              <a:off x="4656806" y="2582251"/>
              <a:ext cx="745793" cy="561741"/>
            </a:xfrm>
            <a:prstGeom prst="rect">
              <a:avLst/>
            </a:prstGeom>
            <a:noFill/>
          </p:spPr>
          <p:txBody>
            <a:bodyPr wrap="square" rtlCol="0">
              <a:spAutoFit/>
            </a:bodyPr>
            <a:lstStyle/>
            <a:p>
              <a:pPr defTabSz="914377"/>
              <a:r>
                <a:rPr lang="en-US" altLang="zh-CN" sz="4267" b="1" i="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rPr>
                <a:t>05</a:t>
              </a:r>
              <a:endParaRPr lang="zh-CN" altLang="en-US" sz="4267" b="1" i="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36" name="组合 35"/>
          <p:cNvGrpSpPr/>
          <p:nvPr/>
        </p:nvGrpSpPr>
        <p:grpSpPr>
          <a:xfrm>
            <a:off x="6497108" y="4802874"/>
            <a:ext cx="5125837" cy="1175569"/>
            <a:chOff x="4656806" y="3746172"/>
            <a:chExt cx="3844378" cy="881677"/>
          </a:xfrm>
        </p:grpSpPr>
        <p:cxnSp>
          <p:nvCxnSpPr>
            <p:cNvPr id="37" name="直接连接符 36"/>
            <p:cNvCxnSpPr/>
            <p:nvPr/>
          </p:nvCxnSpPr>
          <p:spPr>
            <a:xfrm>
              <a:off x="5418948" y="4627849"/>
              <a:ext cx="3008946" cy="0"/>
            </a:xfrm>
            <a:prstGeom prst="line">
              <a:avLst/>
            </a:prstGeom>
            <a:ln>
              <a:solidFill>
                <a:srgbClr val="E8B161"/>
              </a:solidFill>
            </a:ln>
          </p:spPr>
          <p:style>
            <a:lnRef idx="1">
              <a:schemeClr val="accent1"/>
            </a:lnRef>
            <a:fillRef idx="0">
              <a:schemeClr val="accent1"/>
            </a:fillRef>
            <a:effectRef idx="0">
              <a:schemeClr val="accent1"/>
            </a:effectRef>
            <a:fontRef idx="minor">
              <a:schemeClr val="tx1"/>
            </a:fontRef>
          </p:style>
        </p:cxnSp>
        <p:sp>
          <p:nvSpPr>
            <p:cNvPr id="38" name="文本框 31"/>
            <p:cNvSpPr txBox="1"/>
            <p:nvPr/>
          </p:nvSpPr>
          <p:spPr>
            <a:xfrm>
              <a:off x="5478583" y="3757622"/>
              <a:ext cx="1139476" cy="253916"/>
            </a:xfrm>
            <a:prstGeom prst="rect">
              <a:avLst/>
            </a:prstGeom>
            <a:noFill/>
          </p:spPr>
          <p:txBody>
            <a:bodyPr wrap="square" rtlCol="0">
              <a:spAutoFit/>
            </a:bodyPr>
            <a:lstStyle/>
            <a:p>
              <a:pPr defTabSz="914377"/>
              <a:r>
                <a:rPr lang="zh-CN" altLang="en-US" sz="1600" b="1" dirty="0">
                  <a:solidFill>
                    <a:srgbClr val="000000"/>
                  </a:solidFill>
                  <a:latin typeface="微软雅黑" panose="020B0503020204020204" pitchFamily="34" charset="-122"/>
                  <a:ea typeface="微软雅黑" panose="020B0503020204020204" pitchFamily="34" charset="-122"/>
                </a:rPr>
                <a:t>写下小标题</a:t>
              </a:r>
            </a:p>
          </p:txBody>
        </p:sp>
        <p:sp>
          <p:nvSpPr>
            <p:cNvPr id="39" name="文本框 32"/>
            <p:cNvSpPr txBox="1"/>
            <p:nvPr/>
          </p:nvSpPr>
          <p:spPr>
            <a:xfrm>
              <a:off x="5483920" y="4079564"/>
              <a:ext cx="3017264" cy="438581"/>
            </a:xfrm>
            <a:prstGeom prst="rect">
              <a:avLst/>
            </a:prstGeom>
            <a:noFill/>
          </p:spPr>
          <p:txBody>
            <a:bodyPr wrap="square" rtlCol="0">
              <a:spAutoFit/>
            </a:bodyPr>
            <a:lstStyle/>
            <a:p>
              <a:pPr defTabSz="914377"/>
              <a:r>
                <a:rPr lang="zh-CN" altLang="en-US" sz="1600" dirty="0">
                  <a:solidFill>
                    <a:srgbClr val="000000"/>
                  </a:solidFill>
                  <a:latin typeface="微软雅黑" panose="020B0503020204020204" pitchFamily="34" charset="-122"/>
                  <a:ea typeface="微软雅黑" panose="020B0503020204020204" pitchFamily="34" charset="-122"/>
                </a:rPr>
                <a:t>点击添加文字点击添加文字点击添加文字</a:t>
              </a:r>
              <a:endParaRPr lang="en-US" altLang="zh-CN" sz="1600" dirty="0">
                <a:solidFill>
                  <a:srgbClr val="000000"/>
                </a:solidFill>
                <a:latin typeface="微软雅黑" panose="020B0503020204020204" pitchFamily="34" charset="-122"/>
                <a:ea typeface="微软雅黑" panose="020B0503020204020204" pitchFamily="34" charset="-122"/>
              </a:endParaRPr>
            </a:p>
            <a:p>
              <a:pPr defTabSz="914377"/>
              <a:r>
                <a:rPr lang="zh-CN" altLang="en-US" sz="1600" dirty="0">
                  <a:solidFill>
                    <a:srgbClr val="000000"/>
                  </a:solidFill>
                  <a:latin typeface="微软雅黑" panose="020B0503020204020204" pitchFamily="34" charset="-122"/>
                  <a:ea typeface="微软雅黑" panose="020B0503020204020204" pitchFamily="34" charset="-122"/>
                </a:rPr>
                <a:t>点击添加文字点击添加文字点击添加文字</a:t>
              </a:r>
            </a:p>
          </p:txBody>
        </p:sp>
        <p:sp>
          <p:nvSpPr>
            <p:cNvPr id="40" name="椭圆 39"/>
            <p:cNvSpPr/>
            <p:nvPr/>
          </p:nvSpPr>
          <p:spPr>
            <a:xfrm>
              <a:off x="4686639" y="3746172"/>
              <a:ext cx="656326" cy="656326"/>
            </a:xfrm>
            <a:prstGeom prst="ellips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467">
                <a:solidFill>
                  <a:srgbClr val="000000"/>
                </a:solidFill>
                <a:latin typeface="Calibri" panose="020F0502020204030204"/>
                <a:ea typeface="等线" panose="02010600030101010101" pitchFamily="2" charset="-122"/>
              </a:endParaRPr>
            </a:p>
          </p:txBody>
        </p:sp>
        <p:sp>
          <p:nvSpPr>
            <p:cNvPr id="41" name="文本框 38"/>
            <p:cNvSpPr txBox="1"/>
            <p:nvPr/>
          </p:nvSpPr>
          <p:spPr>
            <a:xfrm>
              <a:off x="4656806" y="3796999"/>
              <a:ext cx="745793" cy="561741"/>
            </a:xfrm>
            <a:prstGeom prst="rect">
              <a:avLst/>
            </a:prstGeom>
            <a:noFill/>
          </p:spPr>
          <p:txBody>
            <a:bodyPr wrap="square" rtlCol="0">
              <a:spAutoFit/>
            </a:bodyPr>
            <a:lstStyle/>
            <a:p>
              <a:pPr defTabSz="914377"/>
              <a:r>
                <a:rPr lang="en-US" altLang="zh-CN" sz="4267" b="1" i="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rPr>
                <a:t>06</a:t>
              </a:r>
              <a:endParaRPr lang="zh-CN" altLang="en-US" sz="4267" b="1" i="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Tree>
    <p:extLst>
      <p:ext uri="{BB962C8B-B14F-4D97-AF65-F5344CB8AC3E}">
        <p14:creationId xmlns:p14="http://schemas.microsoft.com/office/powerpoint/2010/main" xmlns="" val="1065294663"/>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3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30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1+#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60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0-#ppt_w/2"/>
                                          </p:val>
                                        </p:tav>
                                        <p:tav tm="100000">
                                          <p:val>
                                            <p:strVal val="#ppt_x"/>
                                          </p:val>
                                        </p:tav>
                                      </p:tavLst>
                                    </p:anim>
                                    <p:anim calcmode="lin" valueType="num">
                                      <p:cBhvr additive="base">
                                        <p:cTn id="20" dur="500" fill="hold"/>
                                        <p:tgtEl>
                                          <p:spTgt spid="18"/>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60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500" fill="hold"/>
                                        <p:tgtEl>
                                          <p:spTgt spid="36"/>
                                        </p:tgtEl>
                                        <p:attrNameLst>
                                          <p:attrName>ppt_x</p:attrName>
                                        </p:attrNameLst>
                                      </p:cBhvr>
                                      <p:tavLst>
                                        <p:tav tm="0">
                                          <p:val>
                                            <p:strVal val="1+#ppt_w/2"/>
                                          </p:val>
                                        </p:tav>
                                        <p:tav tm="100000">
                                          <p:val>
                                            <p:strVal val="#ppt_x"/>
                                          </p:val>
                                        </p:tav>
                                      </p:tavLst>
                                    </p:anim>
                                    <p:anim calcmode="lin" valueType="num">
                                      <p:cBhvr additive="base">
                                        <p:cTn id="24" dur="500" fill="hold"/>
                                        <p:tgtEl>
                                          <p:spTgt spid="36"/>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1+#ppt_w/2"/>
                                          </p:val>
                                        </p:tav>
                                        <p:tav tm="100000">
                                          <p:val>
                                            <p:strVal val="#ppt_x"/>
                                          </p:val>
                                        </p:tav>
                                      </p:tavLst>
                                    </p:anim>
                                    <p:anim calcmode="lin" valueType="num">
                                      <p:cBhvr additive="base">
                                        <p:cTn id="28"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51551" y="1957646"/>
            <a:ext cx="2703848" cy="2815505"/>
            <a:chOff x="143508" y="1853921"/>
            <a:chExt cx="2052922" cy="2343317"/>
          </a:xfrm>
        </p:grpSpPr>
        <p:sp>
          <p:nvSpPr>
            <p:cNvPr id="9" name="Freeform 5"/>
            <p:cNvSpPr>
              <a:spLocks/>
            </p:cNvSpPr>
            <p:nvPr/>
          </p:nvSpPr>
          <p:spPr bwMode="auto">
            <a:xfrm>
              <a:off x="143508" y="1853921"/>
              <a:ext cx="2052922" cy="2343317"/>
            </a:xfrm>
            <a:custGeom>
              <a:avLst/>
              <a:gdLst>
                <a:gd name="T0" fmla="*/ 1112 w 1328"/>
                <a:gd name="T1" fmla="*/ 1328 h 1328"/>
                <a:gd name="T2" fmla="*/ 1142 w 1328"/>
                <a:gd name="T3" fmla="*/ 880 h 1328"/>
                <a:gd name="T4" fmla="*/ 1156 w 1328"/>
                <a:gd name="T5" fmla="*/ 886 h 1328"/>
                <a:gd name="T6" fmla="*/ 1188 w 1328"/>
                <a:gd name="T7" fmla="*/ 894 h 1328"/>
                <a:gd name="T8" fmla="*/ 1204 w 1328"/>
                <a:gd name="T9" fmla="*/ 896 h 1328"/>
                <a:gd name="T10" fmla="*/ 1228 w 1328"/>
                <a:gd name="T11" fmla="*/ 894 h 1328"/>
                <a:gd name="T12" fmla="*/ 1252 w 1328"/>
                <a:gd name="T13" fmla="*/ 886 h 1328"/>
                <a:gd name="T14" fmla="*/ 1292 w 1328"/>
                <a:gd name="T15" fmla="*/ 860 h 1328"/>
                <a:gd name="T16" fmla="*/ 1318 w 1328"/>
                <a:gd name="T17" fmla="*/ 820 h 1328"/>
                <a:gd name="T18" fmla="*/ 1326 w 1328"/>
                <a:gd name="T19" fmla="*/ 796 h 1328"/>
                <a:gd name="T20" fmla="*/ 1328 w 1328"/>
                <a:gd name="T21" fmla="*/ 772 h 1328"/>
                <a:gd name="T22" fmla="*/ 1328 w 1328"/>
                <a:gd name="T23" fmla="*/ 760 h 1328"/>
                <a:gd name="T24" fmla="*/ 1322 w 1328"/>
                <a:gd name="T25" fmla="*/ 736 h 1328"/>
                <a:gd name="T26" fmla="*/ 1306 w 1328"/>
                <a:gd name="T27" fmla="*/ 702 h 1328"/>
                <a:gd name="T28" fmla="*/ 1274 w 1328"/>
                <a:gd name="T29" fmla="*/ 670 h 1328"/>
                <a:gd name="T30" fmla="*/ 1240 w 1328"/>
                <a:gd name="T31" fmla="*/ 654 h 1328"/>
                <a:gd name="T32" fmla="*/ 1216 w 1328"/>
                <a:gd name="T33" fmla="*/ 648 h 1328"/>
                <a:gd name="T34" fmla="*/ 1204 w 1328"/>
                <a:gd name="T35" fmla="*/ 648 h 1328"/>
                <a:gd name="T36" fmla="*/ 1172 w 1328"/>
                <a:gd name="T37" fmla="*/ 652 h 1328"/>
                <a:gd name="T38" fmla="*/ 1142 w 1328"/>
                <a:gd name="T39" fmla="*/ 664 h 1328"/>
                <a:gd name="T40" fmla="*/ 1112 w 1328"/>
                <a:gd name="T41" fmla="*/ 682 h 1328"/>
                <a:gd name="T42" fmla="*/ 1112 w 1328"/>
                <a:gd name="T43" fmla="*/ 216 h 1328"/>
                <a:gd name="T44" fmla="*/ 664 w 1328"/>
                <a:gd name="T45" fmla="*/ 186 h 1328"/>
                <a:gd name="T46" fmla="*/ 670 w 1328"/>
                <a:gd name="T47" fmla="*/ 172 h 1328"/>
                <a:gd name="T48" fmla="*/ 678 w 1328"/>
                <a:gd name="T49" fmla="*/ 140 h 1328"/>
                <a:gd name="T50" fmla="*/ 680 w 1328"/>
                <a:gd name="T51" fmla="*/ 124 h 1328"/>
                <a:gd name="T52" fmla="*/ 678 w 1328"/>
                <a:gd name="T53" fmla="*/ 100 h 1328"/>
                <a:gd name="T54" fmla="*/ 670 w 1328"/>
                <a:gd name="T55" fmla="*/ 76 h 1328"/>
                <a:gd name="T56" fmla="*/ 644 w 1328"/>
                <a:gd name="T57" fmla="*/ 36 h 1328"/>
                <a:gd name="T58" fmla="*/ 604 w 1328"/>
                <a:gd name="T59" fmla="*/ 10 h 1328"/>
                <a:gd name="T60" fmla="*/ 580 w 1328"/>
                <a:gd name="T61" fmla="*/ 2 h 1328"/>
                <a:gd name="T62" fmla="*/ 556 w 1328"/>
                <a:gd name="T63" fmla="*/ 0 h 1328"/>
                <a:gd name="T64" fmla="*/ 544 w 1328"/>
                <a:gd name="T65" fmla="*/ 0 h 1328"/>
                <a:gd name="T66" fmla="*/ 520 w 1328"/>
                <a:gd name="T67" fmla="*/ 6 h 1328"/>
                <a:gd name="T68" fmla="*/ 486 w 1328"/>
                <a:gd name="T69" fmla="*/ 22 h 1328"/>
                <a:gd name="T70" fmla="*/ 454 w 1328"/>
                <a:gd name="T71" fmla="*/ 54 h 1328"/>
                <a:gd name="T72" fmla="*/ 438 w 1328"/>
                <a:gd name="T73" fmla="*/ 88 h 1328"/>
                <a:gd name="T74" fmla="*/ 432 w 1328"/>
                <a:gd name="T75" fmla="*/ 112 h 1328"/>
                <a:gd name="T76" fmla="*/ 432 w 1328"/>
                <a:gd name="T77" fmla="*/ 124 h 1328"/>
                <a:gd name="T78" fmla="*/ 436 w 1328"/>
                <a:gd name="T79" fmla="*/ 156 h 1328"/>
                <a:gd name="T80" fmla="*/ 448 w 1328"/>
                <a:gd name="T81" fmla="*/ 186 h 1328"/>
                <a:gd name="T82" fmla="*/ 432 w 1328"/>
                <a:gd name="T83" fmla="*/ 216 h 1328"/>
                <a:gd name="T84" fmla="*/ 0 w 1328"/>
                <a:gd name="T85" fmla="*/ 216 h 1328"/>
                <a:gd name="T86" fmla="*/ 1112 w 1328"/>
                <a:gd name="T87" fmla="*/ 1328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28" h="1328">
                  <a:moveTo>
                    <a:pt x="1112" y="1328"/>
                  </a:moveTo>
                  <a:lnTo>
                    <a:pt x="1112" y="1328"/>
                  </a:lnTo>
                  <a:lnTo>
                    <a:pt x="1112" y="862"/>
                  </a:lnTo>
                  <a:lnTo>
                    <a:pt x="1142" y="880"/>
                  </a:lnTo>
                  <a:lnTo>
                    <a:pt x="1142" y="880"/>
                  </a:lnTo>
                  <a:lnTo>
                    <a:pt x="1156" y="886"/>
                  </a:lnTo>
                  <a:lnTo>
                    <a:pt x="1172" y="892"/>
                  </a:lnTo>
                  <a:lnTo>
                    <a:pt x="1188" y="894"/>
                  </a:lnTo>
                  <a:lnTo>
                    <a:pt x="1204" y="896"/>
                  </a:lnTo>
                  <a:lnTo>
                    <a:pt x="1204" y="896"/>
                  </a:lnTo>
                  <a:lnTo>
                    <a:pt x="1216" y="896"/>
                  </a:lnTo>
                  <a:lnTo>
                    <a:pt x="1228" y="894"/>
                  </a:lnTo>
                  <a:lnTo>
                    <a:pt x="1240" y="890"/>
                  </a:lnTo>
                  <a:lnTo>
                    <a:pt x="1252" y="886"/>
                  </a:lnTo>
                  <a:lnTo>
                    <a:pt x="1274" y="874"/>
                  </a:lnTo>
                  <a:lnTo>
                    <a:pt x="1292" y="860"/>
                  </a:lnTo>
                  <a:lnTo>
                    <a:pt x="1306" y="842"/>
                  </a:lnTo>
                  <a:lnTo>
                    <a:pt x="1318" y="820"/>
                  </a:lnTo>
                  <a:lnTo>
                    <a:pt x="1322" y="808"/>
                  </a:lnTo>
                  <a:lnTo>
                    <a:pt x="1326" y="796"/>
                  </a:lnTo>
                  <a:lnTo>
                    <a:pt x="1328" y="784"/>
                  </a:lnTo>
                  <a:lnTo>
                    <a:pt x="1328" y="772"/>
                  </a:lnTo>
                  <a:lnTo>
                    <a:pt x="1328" y="772"/>
                  </a:lnTo>
                  <a:lnTo>
                    <a:pt x="1328" y="760"/>
                  </a:lnTo>
                  <a:lnTo>
                    <a:pt x="1326" y="748"/>
                  </a:lnTo>
                  <a:lnTo>
                    <a:pt x="1322" y="736"/>
                  </a:lnTo>
                  <a:lnTo>
                    <a:pt x="1318" y="724"/>
                  </a:lnTo>
                  <a:lnTo>
                    <a:pt x="1306" y="702"/>
                  </a:lnTo>
                  <a:lnTo>
                    <a:pt x="1292" y="684"/>
                  </a:lnTo>
                  <a:lnTo>
                    <a:pt x="1274" y="670"/>
                  </a:lnTo>
                  <a:lnTo>
                    <a:pt x="1252" y="658"/>
                  </a:lnTo>
                  <a:lnTo>
                    <a:pt x="1240" y="654"/>
                  </a:lnTo>
                  <a:lnTo>
                    <a:pt x="1228" y="650"/>
                  </a:lnTo>
                  <a:lnTo>
                    <a:pt x="1216" y="648"/>
                  </a:lnTo>
                  <a:lnTo>
                    <a:pt x="1204" y="648"/>
                  </a:lnTo>
                  <a:lnTo>
                    <a:pt x="1204" y="648"/>
                  </a:lnTo>
                  <a:lnTo>
                    <a:pt x="1188" y="650"/>
                  </a:lnTo>
                  <a:lnTo>
                    <a:pt x="1172" y="652"/>
                  </a:lnTo>
                  <a:lnTo>
                    <a:pt x="1156" y="658"/>
                  </a:lnTo>
                  <a:lnTo>
                    <a:pt x="1142" y="664"/>
                  </a:lnTo>
                  <a:lnTo>
                    <a:pt x="1112" y="682"/>
                  </a:lnTo>
                  <a:lnTo>
                    <a:pt x="1112" y="682"/>
                  </a:lnTo>
                  <a:lnTo>
                    <a:pt x="1112" y="216"/>
                  </a:ln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1328"/>
                  </a:lnTo>
                  <a:lnTo>
                    <a:pt x="1112" y="1328"/>
                  </a:lnTo>
                  <a:close/>
                </a:path>
              </a:pathLst>
            </a:custGeom>
            <a:solidFill>
              <a:srgbClr val="0070C0"/>
            </a:solidFill>
            <a:ln>
              <a:noFill/>
            </a:ln>
            <a:effectLst/>
          </p:spPr>
          <p:txBody>
            <a:bodyPr wrap="none" anchor="ctr"/>
            <a:lstStyle/>
            <a:p>
              <a:pPr defTabSz="1219140">
                <a:defRPr/>
              </a:pPr>
              <a:endParaRPr lang="zh-CN" altLang="en-US" sz="2400" kern="0">
                <a:solidFill>
                  <a:prstClr val="white"/>
                </a:solidFill>
                <a:latin typeface="微软雅黑" panose="020B0503020204020204" pitchFamily="34" charset="-122"/>
                <a:ea typeface="微软雅黑" panose="020B0503020204020204" pitchFamily="34" charset="-122"/>
              </a:endParaRPr>
            </a:p>
          </p:txBody>
        </p:sp>
        <p:sp>
          <p:nvSpPr>
            <p:cNvPr id="10" name="矩形 9"/>
            <p:cNvSpPr/>
            <p:nvPr/>
          </p:nvSpPr>
          <p:spPr>
            <a:xfrm>
              <a:off x="197138" y="2408512"/>
              <a:ext cx="1548923" cy="1645824"/>
            </a:xfrm>
            <a:prstGeom prst="rect">
              <a:avLst/>
            </a:prstGeom>
          </p:spPr>
          <p:txBody>
            <a:bodyPr wrap="square">
              <a:spAutoFit/>
            </a:bodyPr>
            <a:lstStyle/>
            <a:p>
              <a:pPr algn="just" defTabSz="914377">
                <a:lnSpc>
                  <a:spcPts val="2133"/>
                </a:lnSpc>
              </a:pPr>
              <a:r>
                <a:rPr lang="zh-CN" altLang="en-US" sz="1600" kern="0" dirty="0">
                  <a:solidFill>
                    <a:prstClr val="white"/>
                  </a:solidFill>
                  <a:latin typeface="微软雅黑" panose="020B0503020204020204" pitchFamily="34" charset="-122"/>
                  <a:ea typeface="微软雅黑" panose="020B0503020204020204" pitchFamily="34" charset="-122"/>
                </a:rPr>
                <a:t>点击添加文字内容</a:t>
              </a:r>
              <a:endParaRPr lang="en-US" altLang="zh-CN" sz="1600" kern="0" dirty="0">
                <a:solidFill>
                  <a:prstClr val="white"/>
                </a:solidFill>
                <a:latin typeface="微软雅黑" panose="020B0503020204020204" pitchFamily="34" charset="-122"/>
                <a:ea typeface="微软雅黑" panose="020B0503020204020204" pitchFamily="34" charset="-122"/>
              </a:endParaRPr>
            </a:p>
            <a:p>
              <a:pPr algn="just" defTabSz="914377">
                <a:lnSpc>
                  <a:spcPts val="2133"/>
                </a:lnSpc>
              </a:pPr>
              <a:r>
                <a:rPr lang="zh-CN" altLang="en-US" sz="1600" kern="0" dirty="0">
                  <a:solidFill>
                    <a:prstClr val="white"/>
                  </a:solidFill>
                  <a:latin typeface="微软雅黑" panose="020B0503020204020204" pitchFamily="34" charset="-122"/>
                  <a:ea typeface="微软雅黑" panose="020B0503020204020204" pitchFamily="34" charset="-122"/>
                </a:rPr>
                <a:t>点击添加文字内容</a:t>
              </a:r>
            </a:p>
            <a:p>
              <a:pPr algn="just" defTabSz="914377">
                <a:lnSpc>
                  <a:spcPts val="2133"/>
                </a:lnSpc>
              </a:pPr>
              <a:r>
                <a:rPr lang="zh-CN" altLang="en-US" sz="1600" kern="0" dirty="0">
                  <a:solidFill>
                    <a:prstClr val="white"/>
                  </a:solidFill>
                  <a:latin typeface="微软雅黑" panose="020B0503020204020204" pitchFamily="34" charset="-122"/>
                  <a:ea typeface="微软雅黑" panose="020B0503020204020204" pitchFamily="34" charset="-122"/>
                </a:rPr>
                <a:t>点击添加文字内容</a:t>
              </a:r>
            </a:p>
            <a:p>
              <a:pPr algn="just" defTabSz="914377">
                <a:lnSpc>
                  <a:spcPts val="2133"/>
                </a:lnSpc>
              </a:pPr>
              <a:r>
                <a:rPr lang="zh-CN" altLang="en-US" sz="1600" kern="0" dirty="0">
                  <a:solidFill>
                    <a:prstClr val="white"/>
                  </a:solidFill>
                  <a:latin typeface="微软雅黑" panose="020B0503020204020204" pitchFamily="34" charset="-122"/>
                  <a:ea typeface="微软雅黑" panose="020B0503020204020204" pitchFamily="34" charset="-122"/>
                </a:rPr>
                <a:t>点击添加文字内容</a:t>
              </a:r>
            </a:p>
            <a:p>
              <a:pPr algn="just" defTabSz="914377">
                <a:lnSpc>
                  <a:spcPts val="2133"/>
                </a:lnSpc>
              </a:pPr>
              <a:r>
                <a:rPr lang="zh-CN" altLang="en-US" sz="1600" kern="0" dirty="0">
                  <a:solidFill>
                    <a:prstClr val="white"/>
                  </a:solidFill>
                  <a:latin typeface="微软雅黑" panose="020B0503020204020204" pitchFamily="34" charset="-122"/>
                  <a:ea typeface="微软雅黑" panose="020B0503020204020204" pitchFamily="34" charset="-122"/>
                </a:rPr>
                <a:t>点击添加文字内容</a:t>
              </a:r>
            </a:p>
            <a:p>
              <a:pPr algn="just" defTabSz="914377">
                <a:lnSpc>
                  <a:spcPts val="2133"/>
                </a:lnSpc>
              </a:pPr>
              <a:r>
                <a:rPr lang="zh-CN" altLang="en-US" sz="1600" kern="0" dirty="0">
                  <a:solidFill>
                    <a:prstClr val="white"/>
                  </a:solidFill>
                  <a:latin typeface="微软雅黑" panose="020B0503020204020204" pitchFamily="34" charset="-122"/>
                  <a:ea typeface="微软雅黑" panose="020B0503020204020204" pitchFamily="34" charset="-122"/>
                </a:rPr>
                <a:t>点击添加文字内容</a:t>
              </a:r>
            </a:p>
            <a:p>
              <a:pPr algn="just" defTabSz="914377">
                <a:lnSpc>
                  <a:spcPts val="2133"/>
                </a:lnSpc>
              </a:pPr>
              <a:r>
                <a:rPr lang="zh-CN" altLang="en-US" sz="1600" kern="0" dirty="0">
                  <a:solidFill>
                    <a:prstClr val="white"/>
                  </a:solidFill>
                  <a:latin typeface="微软雅黑" panose="020B0503020204020204" pitchFamily="34" charset="-122"/>
                  <a:ea typeface="微软雅黑" panose="020B0503020204020204" pitchFamily="34" charset="-122"/>
                </a:rPr>
                <a:t>点击添加文字内容</a:t>
              </a:r>
            </a:p>
          </p:txBody>
        </p:sp>
        <p:sp>
          <p:nvSpPr>
            <p:cNvPr id="11" name="矩形 10"/>
            <p:cNvSpPr/>
            <p:nvPr/>
          </p:nvSpPr>
          <p:spPr>
            <a:xfrm>
              <a:off x="828581" y="1947280"/>
              <a:ext cx="293854" cy="290314"/>
            </a:xfrm>
            <a:prstGeom prst="rect">
              <a:avLst/>
            </a:prstGeom>
          </p:spPr>
          <p:txBody>
            <a:bodyPr wrap="square">
              <a:spAutoFit/>
            </a:bodyPr>
            <a:lstStyle/>
            <a:p>
              <a:pPr algn="just" defTabSz="1219140">
                <a:lnSpc>
                  <a:spcPts val="2000"/>
                </a:lnSpc>
                <a:defRPr/>
              </a:pPr>
              <a:r>
                <a:rPr lang="en-US" altLang="zh-CN" sz="2400" kern="0" dirty="0">
                  <a:solidFill>
                    <a:prstClr val="white"/>
                  </a:solidFill>
                  <a:latin typeface="微软雅黑" panose="020B0503020204020204" pitchFamily="34" charset="-122"/>
                  <a:ea typeface="微软雅黑" panose="020B0503020204020204" pitchFamily="34" charset="-122"/>
                </a:rPr>
                <a:t>1</a:t>
              </a:r>
              <a:endParaRPr lang="zh-CN" altLang="en-US" sz="2400" kern="0" dirty="0">
                <a:solidFill>
                  <a:prstClr val="white"/>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2603436" y="1954801"/>
            <a:ext cx="2703848" cy="2815507"/>
            <a:chOff x="1929199" y="1851555"/>
            <a:chExt cx="2052922" cy="2343317"/>
          </a:xfrm>
        </p:grpSpPr>
        <p:sp>
          <p:nvSpPr>
            <p:cNvPr id="13" name="Freeform 10"/>
            <p:cNvSpPr>
              <a:spLocks/>
            </p:cNvSpPr>
            <p:nvPr/>
          </p:nvSpPr>
          <p:spPr bwMode="auto">
            <a:xfrm>
              <a:off x="1929199" y="1851555"/>
              <a:ext cx="2052922" cy="2343317"/>
            </a:xfrm>
            <a:custGeom>
              <a:avLst/>
              <a:gdLst>
                <a:gd name="T0" fmla="*/ 1112 w 1328"/>
                <a:gd name="T1" fmla="*/ 862 h 1328"/>
                <a:gd name="T2" fmla="*/ 1156 w 1328"/>
                <a:gd name="T3" fmla="*/ 886 h 1328"/>
                <a:gd name="T4" fmla="*/ 1204 w 1328"/>
                <a:gd name="T5" fmla="*/ 896 h 1328"/>
                <a:gd name="T6" fmla="*/ 1228 w 1328"/>
                <a:gd name="T7" fmla="*/ 894 h 1328"/>
                <a:gd name="T8" fmla="*/ 1274 w 1328"/>
                <a:gd name="T9" fmla="*/ 874 h 1328"/>
                <a:gd name="T10" fmla="*/ 1318 w 1328"/>
                <a:gd name="T11" fmla="*/ 820 h 1328"/>
                <a:gd name="T12" fmla="*/ 1328 w 1328"/>
                <a:gd name="T13" fmla="*/ 784 h 1328"/>
                <a:gd name="T14" fmla="*/ 1328 w 1328"/>
                <a:gd name="T15" fmla="*/ 760 h 1328"/>
                <a:gd name="T16" fmla="*/ 1318 w 1328"/>
                <a:gd name="T17" fmla="*/ 724 h 1328"/>
                <a:gd name="T18" fmla="*/ 1274 w 1328"/>
                <a:gd name="T19" fmla="*/ 670 h 1328"/>
                <a:gd name="T20" fmla="*/ 1228 w 1328"/>
                <a:gd name="T21" fmla="*/ 650 h 1328"/>
                <a:gd name="T22" fmla="*/ 1204 w 1328"/>
                <a:gd name="T23" fmla="*/ 648 h 1328"/>
                <a:gd name="T24" fmla="*/ 1156 w 1328"/>
                <a:gd name="T25" fmla="*/ 658 h 1328"/>
                <a:gd name="T26" fmla="*/ 1112 w 1328"/>
                <a:gd name="T27" fmla="*/ 682 h 1328"/>
                <a:gd name="T28" fmla="*/ 646 w 1328"/>
                <a:gd name="T29" fmla="*/ 216 h 1328"/>
                <a:gd name="T30" fmla="*/ 670 w 1328"/>
                <a:gd name="T31" fmla="*/ 172 h 1328"/>
                <a:gd name="T32" fmla="*/ 680 w 1328"/>
                <a:gd name="T33" fmla="*/ 124 h 1328"/>
                <a:gd name="T34" fmla="*/ 678 w 1328"/>
                <a:gd name="T35" fmla="*/ 100 h 1328"/>
                <a:gd name="T36" fmla="*/ 658 w 1328"/>
                <a:gd name="T37" fmla="*/ 54 h 1328"/>
                <a:gd name="T38" fmla="*/ 604 w 1328"/>
                <a:gd name="T39" fmla="*/ 10 h 1328"/>
                <a:gd name="T40" fmla="*/ 568 w 1328"/>
                <a:gd name="T41" fmla="*/ 0 h 1328"/>
                <a:gd name="T42" fmla="*/ 544 w 1328"/>
                <a:gd name="T43" fmla="*/ 0 h 1328"/>
                <a:gd name="T44" fmla="*/ 508 w 1328"/>
                <a:gd name="T45" fmla="*/ 10 h 1328"/>
                <a:gd name="T46" fmla="*/ 454 w 1328"/>
                <a:gd name="T47" fmla="*/ 54 h 1328"/>
                <a:gd name="T48" fmla="*/ 434 w 1328"/>
                <a:gd name="T49" fmla="*/ 100 h 1328"/>
                <a:gd name="T50" fmla="*/ 432 w 1328"/>
                <a:gd name="T51" fmla="*/ 124 h 1328"/>
                <a:gd name="T52" fmla="*/ 442 w 1328"/>
                <a:gd name="T53" fmla="*/ 172 h 1328"/>
                <a:gd name="T54" fmla="*/ 432 w 1328"/>
                <a:gd name="T55" fmla="*/ 216 h 1328"/>
                <a:gd name="T56" fmla="*/ 0 w 1328"/>
                <a:gd name="T57" fmla="*/ 216 h 1328"/>
                <a:gd name="T58" fmla="*/ 26 w 1328"/>
                <a:gd name="T59" fmla="*/ 610 h 1328"/>
                <a:gd name="T60" fmla="*/ 68 w 1328"/>
                <a:gd name="T61" fmla="*/ 608 h 1328"/>
                <a:gd name="T62" fmla="*/ 116 w 1328"/>
                <a:gd name="T63" fmla="*/ 620 h 1328"/>
                <a:gd name="T64" fmla="*/ 156 w 1328"/>
                <a:gd name="T65" fmla="*/ 646 h 1328"/>
                <a:gd name="T66" fmla="*/ 188 w 1328"/>
                <a:gd name="T67" fmla="*/ 680 h 1328"/>
                <a:gd name="T68" fmla="*/ 208 w 1328"/>
                <a:gd name="T69" fmla="*/ 724 h 1328"/>
                <a:gd name="T70" fmla="*/ 216 w 1328"/>
                <a:gd name="T71" fmla="*/ 772 h 1328"/>
                <a:gd name="T72" fmla="*/ 212 w 1328"/>
                <a:gd name="T73" fmla="*/ 806 h 1328"/>
                <a:gd name="T74" fmla="*/ 196 w 1328"/>
                <a:gd name="T75" fmla="*/ 850 h 1328"/>
                <a:gd name="T76" fmla="*/ 168 w 1328"/>
                <a:gd name="T77" fmla="*/ 888 h 1328"/>
                <a:gd name="T78" fmla="*/ 130 w 1328"/>
                <a:gd name="T79" fmla="*/ 916 h 1328"/>
                <a:gd name="T80" fmla="*/ 86 w 1328"/>
                <a:gd name="T81" fmla="*/ 932 h 1328"/>
                <a:gd name="T82" fmla="*/ 52 w 1328"/>
                <a:gd name="T83" fmla="*/ 936 h 1328"/>
                <a:gd name="T84" fmla="*/ 0 w 1328"/>
                <a:gd name="T85" fmla="*/ 928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28" h="1328">
                  <a:moveTo>
                    <a:pt x="1112" y="1328"/>
                  </a:moveTo>
                  <a:lnTo>
                    <a:pt x="1112" y="1328"/>
                  </a:lnTo>
                  <a:lnTo>
                    <a:pt x="1112" y="862"/>
                  </a:lnTo>
                  <a:lnTo>
                    <a:pt x="1142" y="880"/>
                  </a:lnTo>
                  <a:lnTo>
                    <a:pt x="1142" y="880"/>
                  </a:lnTo>
                  <a:lnTo>
                    <a:pt x="1156" y="886"/>
                  </a:lnTo>
                  <a:lnTo>
                    <a:pt x="1172" y="892"/>
                  </a:lnTo>
                  <a:lnTo>
                    <a:pt x="1188" y="894"/>
                  </a:lnTo>
                  <a:lnTo>
                    <a:pt x="1204" y="896"/>
                  </a:lnTo>
                  <a:lnTo>
                    <a:pt x="1204" y="896"/>
                  </a:lnTo>
                  <a:lnTo>
                    <a:pt x="1216" y="896"/>
                  </a:lnTo>
                  <a:lnTo>
                    <a:pt x="1228" y="894"/>
                  </a:lnTo>
                  <a:lnTo>
                    <a:pt x="1240" y="890"/>
                  </a:lnTo>
                  <a:lnTo>
                    <a:pt x="1252" y="886"/>
                  </a:lnTo>
                  <a:lnTo>
                    <a:pt x="1274" y="874"/>
                  </a:lnTo>
                  <a:lnTo>
                    <a:pt x="1292" y="860"/>
                  </a:lnTo>
                  <a:lnTo>
                    <a:pt x="1306" y="842"/>
                  </a:lnTo>
                  <a:lnTo>
                    <a:pt x="1318" y="820"/>
                  </a:lnTo>
                  <a:lnTo>
                    <a:pt x="1322" y="808"/>
                  </a:lnTo>
                  <a:lnTo>
                    <a:pt x="1326" y="796"/>
                  </a:lnTo>
                  <a:lnTo>
                    <a:pt x="1328" y="784"/>
                  </a:lnTo>
                  <a:lnTo>
                    <a:pt x="1328" y="772"/>
                  </a:lnTo>
                  <a:lnTo>
                    <a:pt x="1328" y="772"/>
                  </a:lnTo>
                  <a:lnTo>
                    <a:pt x="1328" y="760"/>
                  </a:lnTo>
                  <a:lnTo>
                    <a:pt x="1326" y="748"/>
                  </a:lnTo>
                  <a:lnTo>
                    <a:pt x="1322" y="736"/>
                  </a:lnTo>
                  <a:lnTo>
                    <a:pt x="1318" y="724"/>
                  </a:lnTo>
                  <a:lnTo>
                    <a:pt x="1306" y="702"/>
                  </a:lnTo>
                  <a:lnTo>
                    <a:pt x="1292" y="684"/>
                  </a:lnTo>
                  <a:lnTo>
                    <a:pt x="1274" y="670"/>
                  </a:lnTo>
                  <a:lnTo>
                    <a:pt x="1252" y="658"/>
                  </a:lnTo>
                  <a:lnTo>
                    <a:pt x="1240" y="654"/>
                  </a:lnTo>
                  <a:lnTo>
                    <a:pt x="1228" y="650"/>
                  </a:lnTo>
                  <a:lnTo>
                    <a:pt x="1216" y="648"/>
                  </a:lnTo>
                  <a:lnTo>
                    <a:pt x="1204" y="648"/>
                  </a:lnTo>
                  <a:lnTo>
                    <a:pt x="1204" y="648"/>
                  </a:lnTo>
                  <a:lnTo>
                    <a:pt x="1188" y="650"/>
                  </a:lnTo>
                  <a:lnTo>
                    <a:pt x="1172" y="652"/>
                  </a:lnTo>
                  <a:lnTo>
                    <a:pt x="1156" y="658"/>
                  </a:lnTo>
                  <a:lnTo>
                    <a:pt x="1142" y="664"/>
                  </a:lnTo>
                  <a:lnTo>
                    <a:pt x="1112" y="682"/>
                  </a:lnTo>
                  <a:lnTo>
                    <a:pt x="1112" y="682"/>
                  </a:lnTo>
                  <a:lnTo>
                    <a:pt x="1112" y="216"/>
                  </a:ln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216"/>
                  </a:lnTo>
                  <a:lnTo>
                    <a:pt x="0" y="616"/>
                  </a:lnTo>
                  <a:lnTo>
                    <a:pt x="0" y="616"/>
                  </a:lnTo>
                  <a:lnTo>
                    <a:pt x="26" y="610"/>
                  </a:lnTo>
                  <a:lnTo>
                    <a:pt x="52" y="608"/>
                  </a:lnTo>
                  <a:lnTo>
                    <a:pt x="52" y="608"/>
                  </a:lnTo>
                  <a:lnTo>
                    <a:pt x="68" y="608"/>
                  </a:lnTo>
                  <a:lnTo>
                    <a:pt x="86" y="612"/>
                  </a:lnTo>
                  <a:lnTo>
                    <a:pt x="100" y="616"/>
                  </a:lnTo>
                  <a:lnTo>
                    <a:pt x="116" y="620"/>
                  </a:lnTo>
                  <a:lnTo>
                    <a:pt x="130" y="628"/>
                  </a:lnTo>
                  <a:lnTo>
                    <a:pt x="144" y="636"/>
                  </a:lnTo>
                  <a:lnTo>
                    <a:pt x="156" y="646"/>
                  </a:lnTo>
                  <a:lnTo>
                    <a:pt x="168" y="656"/>
                  </a:lnTo>
                  <a:lnTo>
                    <a:pt x="178" y="668"/>
                  </a:lnTo>
                  <a:lnTo>
                    <a:pt x="188" y="680"/>
                  </a:lnTo>
                  <a:lnTo>
                    <a:pt x="196" y="694"/>
                  </a:lnTo>
                  <a:lnTo>
                    <a:pt x="204" y="708"/>
                  </a:lnTo>
                  <a:lnTo>
                    <a:pt x="208" y="724"/>
                  </a:lnTo>
                  <a:lnTo>
                    <a:pt x="212" y="738"/>
                  </a:lnTo>
                  <a:lnTo>
                    <a:pt x="216" y="756"/>
                  </a:lnTo>
                  <a:lnTo>
                    <a:pt x="216" y="772"/>
                  </a:lnTo>
                  <a:lnTo>
                    <a:pt x="216" y="772"/>
                  </a:lnTo>
                  <a:lnTo>
                    <a:pt x="216" y="788"/>
                  </a:lnTo>
                  <a:lnTo>
                    <a:pt x="212" y="806"/>
                  </a:lnTo>
                  <a:lnTo>
                    <a:pt x="208" y="820"/>
                  </a:lnTo>
                  <a:lnTo>
                    <a:pt x="204" y="836"/>
                  </a:lnTo>
                  <a:lnTo>
                    <a:pt x="196" y="850"/>
                  </a:lnTo>
                  <a:lnTo>
                    <a:pt x="188" y="864"/>
                  </a:lnTo>
                  <a:lnTo>
                    <a:pt x="178" y="876"/>
                  </a:lnTo>
                  <a:lnTo>
                    <a:pt x="168" y="888"/>
                  </a:lnTo>
                  <a:lnTo>
                    <a:pt x="156" y="898"/>
                  </a:lnTo>
                  <a:lnTo>
                    <a:pt x="144" y="908"/>
                  </a:lnTo>
                  <a:lnTo>
                    <a:pt x="130" y="916"/>
                  </a:lnTo>
                  <a:lnTo>
                    <a:pt x="116" y="924"/>
                  </a:lnTo>
                  <a:lnTo>
                    <a:pt x="100" y="928"/>
                  </a:lnTo>
                  <a:lnTo>
                    <a:pt x="86" y="932"/>
                  </a:lnTo>
                  <a:lnTo>
                    <a:pt x="68" y="936"/>
                  </a:lnTo>
                  <a:lnTo>
                    <a:pt x="52" y="936"/>
                  </a:lnTo>
                  <a:lnTo>
                    <a:pt x="52" y="936"/>
                  </a:lnTo>
                  <a:lnTo>
                    <a:pt x="26" y="934"/>
                  </a:lnTo>
                  <a:lnTo>
                    <a:pt x="0" y="928"/>
                  </a:lnTo>
                  <a:lnTo>
                    <a:pt x="0" y="928"/>
                  </a:lnTo>
                  <a:lnTo>
                    <a:pt x="0" y="1328"/>
                  </a:lnTo>
                  <a:lnTo>
                    <a:pt x="1112" y="1328"/>
                  </a:lnTo>
                  <a:close/>
                </a:path>
              </a:pathLst>
            </a:custGeom>
            <a:solidFill>
              <a:srgbClr val="FF9900"/>
            </a:solidFill>
            <a:ln>
              <a:noFill/>
            </a:ln>
            <a:effectLst/>
          </p:spPr>
          <p:txBody>
            <a:bodyPr wrap="none" anchor="ctr"/>
            <a:lstStyle/>
            <a:p>
              <a:pPr defTabSz="1219140">
                <a:defRPr/>
              </a:pPr>
              <a:endParaRPr lang="zh-CN" altLang="en-US" sz="2400" kern="0">
                <a:solidFill>
                  <a:prstClr val="white"/>
                </a:solidFill>
                <a:latin typeface="微软雅黑" panose="020B0503020204020204" pitchFamily="34" charset="-122"/>
                <a:ea typeface="微软雅黑" panose="020B0503020204020204" pitchFamily="34" charset="-122"/>
              </a:endParaRPr>
            </a:p>
          </p:txBody>
        </p:sp>
        <p:sp>
          <p:nvSpPr>
            <p:cNvPr id="14" name="矩形 13"/>
            <p:cNvSpPr/>
            <p:nvPr/>
          </p:nvSpPr>
          <p:spPr>
            <a:xfrm>
              <a:off x="2339355" y="2511105"/>
              <a:ext cx="1224533" cy="1421684"/>
            </a:xfrm>
            <a:prstGeom prst="rect">
              <a:avLst/>
            </a:prstGeom>
          </p:spPr>
          <p:txBody>
            <a:bodyPr wrap="square">
              <a:spAutoFit/>
            </a:bodyPr>
            <a:lstStyle/>
            <a:p>
              <a:pPr algn="just" defTabSz="914377">
                <a:lnSpc>
                  <a:spcPts val="2133"/>
                </a:lnSpc>
              </a:pPr>
              <a:r>
                <a:rPr lang="zh-CN" altLang="en-US" sz="1600" kern="0" dirty="0">
                  <a:solidFill>
                    <a:prstClr val="white"/>
                  </a:solidFill>
                  <a:latin typeface="微软雅黑" panose="020B0503020204020204" pitchFamily="34" charset="-122"/>
                  <a:ea typeface="微软雅黑" panose="020B0503020204020204" pitchFamily="34" charset="-122"/>
                </a:rPr>
                <a:t>点击添加文字</a:t>
              </a:r>
              <a:endParaRPr lang="en-US" altLang="zh-CN" sz="1600" kern="0" dirty="0">
                <a:solidFill>
                  <a:prstClr val="white"/>
                </a:solidFill>
                <a:latin typeface="微软雅黑" panose="020B0503020204020204" pitchFamily="34" charset="-122"/>
                <a:ea typeface="微软雅黑" panose="020B0503020204020204" pitchFamily="34" charset="-122"/>
              </a:endParaRPr>
            </a:p>
            <a:p>
              <a:pPr algn="just" defTabSz="914377">
                <a:lnSpc>
                  <a:spcPts val="2133"/>
                </a:lnSpc>
              </a:pPr>
              <a:r>
                <a:rPr lang="zh-CN" altLang="en-US" sz="1600" kern="0" dirty="0">
                  <a:solidFill>
                    <a:prstClr val="white"/>
                  </a:solidFill>
                  <a:latin typeface="微软雅黑" panose="020B0503020204020204" pitchFamily="34" charset="-122"/>
                  <a:ea typeface="微软雅黑" panose="020B0503020204020204" pitchFamily="34" charset="-122"/>
                </a:rPr>
                <a:t>点击添加文字点击添加文字点击添加文字点击添加文字点击添加文字</a:t>
              </a:r>
            </a:p>
          </p:txBody>
        </p:sp>
        <p:sp>
          <p:nvSpPr>
            <p:cNvPr id="15" name="矩形 14"/>
            <p:cNvSpPr/>
            <p:nvPr/>
          </p:nvSpPr>
          <p:spPr>
            <a:xfrm>
              <a:off x="2616867" y="1933729"/>
              <a:ext cx="293854" cy="290313"/>
            </a:xfrm>
            <a:prstGeom prst="rect">
              <a:avLst/>
            </a:prstGeom>
          </p:spPr>
          <p:txBody>
            <a:bodyPr wrap="square">
              <a:spAutoFit/>
            </a:bodyPr>
            <a:lstStyle/>
            <a:p>
              <a:pPr algn="just" defTabSz="1219140">
                <a:lnSpc>
                  <a:spcPts val="2000"/>
                </a:lnSpc>
                <a:defRPr/>
              </a:pPr>
              <a:r>
                <a:rPr lang="en-US" altLang="zh-CN" sz="2400" kern="0">
                  <a:solidFill>
                    <a:prstClr val="white"/>
                  </a:solidFill>
                  <a:latin typeface="微软雅黑" panose="020B0503020204020204" pitchFamily="34" charset="-122"/>
                  <a:ea typeface="微软雅黑" panose="020B0503020204020204" pitchFamily="34" charset="-122"/>
                </a:rPr>
                <a:t>2</a:t>
              </a:r>
              <a:endParaRPr lang="zh-CN" altLang="en-US" sz="2400" kern="0">
                <a:solidFill>
                  <a:prstClr val="white"/>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960779" y="1954802"/>
            <a:ext cx="2703848" cy="2815506"/>
            <a:chOff x="3719033" y="1851555"/>
            <a:chExt cx="2052922" cy="2343317"/>
          </a:xfrm>
        </p:grpSpPr>
        <p:sp>
          <p:nvSpPr>
            <p:cNvPr id="17" name="Freeform 10"/>
            <p:cNvSpPr>
              <a:spLocks/>
            </p:cNvSpPr>
            <p:nvPr/>
          </p:nvSpPr>
          <p:spPr bwMode="auto">
            <a:xfrm>
              <a:off x="3719033" y="1851555"/>
              <a:ext cx="2052922" cy="2343317"/>
            </a:xfrm>
            <a:custGeom>
              <a:avLst/>
              <a:gdLst>
                <a:gd name="T0" fmla="*/ 1112 w 1328"/>
                <a:gd name="T1" fmla="*/ 862 h 1328"/>
                <a:gd name="T2" fmla="*/ 1156 w 1328"/>
                <a:gd name="T3" fmla="*/ 886 h 1328"/>
                <a:gd name="T4" fmla="*/ 1204 w 1328"/>
                <a:gd name="T5" fmla="*/ 896 h 1328"/>
                <a:gd name="T6" fmla="*/ 1228 w 1328"/>
                <a:gd name="T7" fmla="*/ 894 h 1328"/>
                <a:gd name="T8" fmla="*/ 1274 w 1328"/>
                <a:gd name="T9" fmla="*/ 874 h 1328"/>
                <a:gd name="T10" fmla="*/ 1318 w 1328"/>
                <a:gd name="T11" fmla="*/ 820 h 1328"/>
                <a:gd name="T12" fmla="*/ 1328 w 1328"/>
                <a:gd name="T13" fmla="*/ 784 h 1328"/>
                <a:gd name="T14" fmla="*/ 1328 w 1328"/>
                <a:gd name="T15" fmla="*/ 760 h 1328"/>
                <a:gd name="T16" fmla="*/ 1318 w 1328"/>
                <a:gd name="T17" fmla="*/ 724 h 1328"/>
                <a:gd name="T18" fmla="*/ 1274 w 1328"/>
                <a:gd name="T19" fmla="*/ 670 h 1328"/>
                <a:gd name="T20" fmla="*/ 1228 w 1328"/>
                <a:gd name="T21" fmla="*/ 650 h 1328"/>
                <a:gd name="T22" fmla="*/ 1204 w 1328"/>
                <a:gd name="T23" fmla="*/ 648 h 1328"/>
                <a:gd name="T24" fmla="*/ 1156 w 1328"/>
                <a:gd name="T25" fmla="*/ 658 h 1328"/>
                <a:gd name="T26" fmla="*/ 1112 w 1328"/>
                <a:gd name="T27" fmla="*/ 682 h 1328"/>
                <a:gd name="T28" fmla="*/ 646 w 1328"/>
                <a:gd name="T29" fmla="*/ 216 h 1328"/>
                <a:gd name="T30" fmla="*/ 670 w 1328"/>
                <a:gd name="T31" fmla="*/ 172 h 1328"/>
                <a:gd name="T32" fmla="*/ 680 w 1328"/>
                <a:gd name="T33" fmla="*/ 124 h 1328"/>
                <a:gd name="T34" fmla="*/ 678 w 1328"/>
                <a:gd name="T35" fmla="*/ 100 h 1328"/>
                <a:gd name="T36" fmla="*/ 658 w 1328"/>
                <a:gd name="T37" fmla="*/ 54 h 1328"/>
                <a:gd name="T38" fmla="*/ 604 w 1328"/>
                <a:gd name="T39" fmla="*/ 10 h 1328"/>
                <a:gd name="T40" fmla="*/ 568 w 1328"/>
                <a:gd name="T41" fmla="*/ 0 h 1328"/>
                <a:gd name="T42" fmla="*/ 544 w 1328"/>
                <a:gd name="T43" fmla="*/ 0 h 1328"/>
                <a:gd name="T44" fmla="*/ 508 w 1328"/>
                <a:gd name="T45" fmla="*/ 10 h 1328"/>
                <a:gd name="T46" fmla="*/ 454 w 1328"/>
                <a:gd name="T47" fmla="*/ 54 h 1328"/>
                <a:gd name="T48" fmla="*/ 434 w 1328"/>
                <a:gd name="T49" fmla="*/ 100 h 1328"/>
                <a:gd name="T50" fmla="*/ 432 w 1328"/>
                <a:gd name="T51" fmla="*/ 124 h 1328"/>
                <a:gd name="T52" fmla="*/ 442 w 1328"/>
                <a:gd name="T53" fmla="*/ 172 h 1328"/>
                <a:gd name="T54" fmla="*/ 432 w 1328"/>
                <a:gd name="T55" fmla="*/ 216 h 1328"/>
                <a:gd name="T56" fmla="*/ 0 w 1328"/>
                <a:gd name="T57" fmla="*/ 216 h 1328"/>
                <a:gd name="T58" fmla="*/ 26 w 1328"/>
                <a:gd name="T59" fmla="*/ 610 h 1328"/>
                <a:gd name="T60" fmla="*/ 68 w 1328"/>
                <a:gd name="T61" fmla="*/ 608 h 1328"/>
                <a:gd name="T62" fmla="*/ 116 w 1328"/>
                <a:gd name="T63" fmla="*/ 620 h 1328"/>
                <a:gd name="T64" fmla="*/ 156 w 1328"/>
                <a:gd name="T65" fmla="*/ 646 h 1328"/>
                <a:gd name="T66" fmla="*/ 188 w 1328"/>
                <a:gd name="T67" fmla="*/ 680 h 1328"/>
                <a:gd name="T68" fmla="*/ 208 w 1328"/>
                <a:gd name="T69" fmla="*/ 724 h 1328"/>
                <a:gd name="T70" fmla="*/ 216 w 1328"/>
                <a:gd name="T71" fmla="*/ 772 h 1328"/>
                <a:gd name="T72" fmla="*/ 212 w 1328"/>
                <a:gd name="T73" fmla="*/ 806 h 1328"/>
                <a:gd name="T74" fmla="*/ 196 w 1328"/>
                <a:gd name="T75" fmla="*/ 850 h 1328"/>
                <a:gd name="T76" fmla="*/ 168 w 1328"/>
                <a:gd name="T77" fmla="*/ 888 h 1328"/>
                <a:gd name="T78" fmla="*/ 130 w 1328"/>
                <a:gd name="T79" fmla="*/ 916 h 1328"/>
                <a:gd name="T80" fmla="*/ 86 w 1328"/>
                <a:gd name="T81" fmla="*/ 932 h 1328"/>
                <a:gd name="T82" fmla="*/ 52 w 1328"/>
                <a:gd name="T83" fmla="*/ 936 h 1328"/>
                <a:gd name="T84" fmla="*/ 0 w 1328"/>
                <a:gd name="T85" fmla="*/ 928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28" h="1328">
                  <a:moveTo>
                    <a:pt x="1112" y="1328"/>
                  </a:moveTo>
                  <a:lnTo>
                    <a:pt x="1112" y="1328"/>
                  </a:lnTo>
                  <a:lnTo>
                    <a:pt x="1112" y="862"/>
                  </a:lnTo>
                  <a:lnTo>
                    <a:pt x="1142" y="880"/>
                  </a:lnTo>
                  <a:lnTo>
                    <a:pt x="1142" y="880"/>
                  </a:lnTo>
                  <a:lnTo>
                    <a:pt x="1156" y="886"/>
                  </a:lnTo>
                  <a:lnTo>
                    <a:pt x="1172" y="892"/>
                  </a:lnTo>
                  <a:lnTo>
                    <a:pt x="1188" y="894"/>
                  </a:lnTo>
                  <a:lnTo>
                    <a:pt x="1204" y="896"/>
                  </a:lnTo>
                  <a:lnTo>
                    <a:pt x="1204" y="896"/>
                  </a:lnTo>
                  <a:lnTo>
                    <a:pt x="1216" y="896"/>
                  </a:lnTo>
                  <a:lnTo>
                    <a:pt x="1228" y="894"/>
                  </a:lnTo>
                  <a:lnTo>
                    <a:pt x="1240" y="890"/>
                  </a:lnTo>
                  <a:lnTo>
                    <a:pt x="1252" y="886"/>
                  </a:lnTo>
                  <a:lnTo>
                    <a:pt x="1274" y="874"/>
                  </a:lnTo>
                  <a:lnTo>
                    <a:pt x="1292" y="860"/>
                  </a:lnTo>
                  <a:lnTo>
                    <a:pt x="1306" y="842"/>
                  </a:lnTo>
                  <a:lnTo>
                    <a:pt x="1318" y="820"/>
                  </a:lnTo>
                  <a:lnTo>
                    <a:pt x="1322" y="808"/>
                  </a:lnTo>
                  <a:lnTo>
                    <a:pt x="1326" y="796"/>
                  </a:lnTo>
                  <a:lnTo>
                    <a:pt x="1328" y="784"/>
                  </a:lnTo>
                  <a:lnTo>
                    <a:pt x="1328" y="772"/>
                  </a:lnTo>
                  <a:lnTo>
                    <a:pt x="1328" y="772"/>
                  </a:lnTo>
                  <a:lnTo>
                    <a:pt x="1328" y="760"/>
                  </a:lnTo>
                  <a:lnTo>
                    <a:pt x="1326" y="748"/>
                  </a:lnTo>
                  <a:lnTo>
                    <a:pt x="1322" y="736"/>
                  </a:lnTo>
                  <a:lnTo>
                    <a:pt x="1318" y="724"/>
                  </a:lnTo>
                  <a:lnTo>
                    <a:pt x="1306" y="702"/>
                  </a:lnTo>
                  <a:lnTo>
                    <a:pt x="1292" y="684"/>
                  </a:lnTo>
                  <a:lnTo>
                    <a:pt x="1274" y="670"/>
                  </a:lnTo>
                  <a:lnTo>
                    <a:pt x="1252" y="658"/>
                  </a:lnTo>
                  <a:lnTo>
                    <a:pt x="1240" y="654"/>
                  </a:lnTo>
                  <a:lnTo>
                    <a:pt x="1228" y="650"/>
                  </a:lnTo>
                  <a:lnTo>
                    <a:pt x="1216" y="648"/>
                  </a:lnTo>
                  <a:lnTo>
                    <a:pt x="1204" y="648"/>
                  </a:lnTo>
                  <a:lnTo>
                    <a:pt x="1204" y="648"/>
                  </a:lnTo>
                  <a:lnTo>
                    <a:pt x="1188" y="650"/>
                  </a:lnTo>
                  <a:lnTo>
                    <a:pt x="1172" y="652"/>
                  </a:lnTo>
                  <a:lnTo>
                    <a:pt x="1156" y="658"/>
                  </a:lnTo>
                  <a:lnTo>
                    <a:pt x="1142" y="664"/>
                  </a:lnTo>
                  <a:lnTo>
                    <a:pt x="1112" y="682"/>
                  </a:lnTo>
                  <a:lnTo>
                    <a:pt x="1112" y="682"/>
                  </a:lnTo>
                  <a:lnTo>
                    <a:pt x="1112" y="216"/>
                  </a:ln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216"/>
                  </a:lnTo>
                  <a:lnTo>
                    <a:pt x="0" y="616"/>
                  </a:lnTo>
                  <a:lnTo>
                    <a:pt x="0" y="616"/>
                  </a:lnTo>
                  <a:lnTo>
                    <a:pt x="26" y="610"/>
                  </a:lnTo>
                  <a:lnTo>
                    <a:pt x="52" y="608"/>
                  </a:lnTo>
                  <a:lnTo>
                    <a:pt x="52" y="608"/>
                  </a:lnTo>
                  <a:lnTo>
                    <a:pt x="68" y="608"/>
                  </a:lnTo>
                  <a:lnTo>
                    <a:pt x="86" y="612"/>
                  </a:lnTo>
                  <a:lnTo>
                    <a:pt x="100" y="616"/>
                  </a:lnTo>
                  <a:lnTo>
                    <a:pt x="116" y="620"/>
                  </a:lnTo>
                  <a:lnTo>
                    <a:pt x="130" y="628"/>
                  </a:lnTo>
                  <a:lnTo>
                    <a:pt x="144" y="636"/>
                  </a:lnTo>
                  <a:lnTo>
                    <a:pt x="156" y="646"/>
                  </a:lnTo>
                  <a:lnTo>
                    <a:pt x="168" y="656"/>
                  </a:lnTo>
                  <a:lnTo>
                    <a:pt x="178" y="668"/>
                  </a:lnTo>
                  <a:lnTo>
                    <a:pt x="188" y="680"/>
                  </a:lnTo>
                  <a:lnTo>
                    <a:pt x="196" y="694"/>
                  </a:lnTo>
                  <a:lnTo>
                    <a:pt x="204" y="708"/>
                  </a:lnTo>
                  <a:lnTo>
                    <a:pt x="208" y="724"/>
                  </a:lnTo>
                  <a:lnTo>
                    <a:pt x="212" y="738"/>
                  </a:lnTo>
                  <a:lnTo>
                    <a:pt x="216" y="756"/>
                  </a:lnTo>
                  <a:lnTo>
                    <a:pt x="216" y="772"/>
                  </a:lnTo>
                  <a:lnTo>
                    <a:pt x="216" y="772"/>
                  </a:lnTo>
                  <a:lnTo>
                    <a:pt x="216" y="788"/>
                  </a:lnTo>
                  <a:lnTo>
                    <a:pt x="212" y="806"/>
                  </a:lnTo>
                  <a:lnTo>
                    <a:pt x="208" y="820"/>
                  </a:lnTo>
                  <a:lnTo>
                    <a:pt x="204" y="836"/>
                  </a:lnTo>
                  <a:lnTo>
                    <a:pt x="196" y="850"/>
                  </a:lnTo>
                  <a:lnTo>
                    <a:pt x="188" y="864"/>
                  </a:lnTo>
                  <a:lnTo>
                    <a:pt x="178" y="876"/>
                  </a:lnTo>
                  <a:lnTo>
                    <a:pt x="168" y="888"/>
                  </a:lnTo>
                  <a:lnTo>
                    <a:pt x="156" y="898"/>
                  </a:lnTo>
                  <a:lnTo>
                    <a:pt x="144" y="908"/>
                  </a:lnTo>
                  <a:lnTo>
                    <a:pt x="130" y="916"/>
                  </a:lnTo>
                  <a:lnTo>
                    <a:pt x="116" y="924"/>
                  </a:lnTo>
                  <a:lnTo>
                    <a:pt x="100" y="928"/>
                  </a:lnTo>
                  <a:lnTo>
                    <a:pt x="86" y="932"/>
                  </a:lnTo>
                  <a:lnTo>
                    <a:pt x="68" y="936"/>
                  </a:lnTo>
                  <a:lnTo>
                    <a:pt x="52" y="936"/>
                  </a:lnTo>
                  <a:lnTo>
                    <a:pt x="52" y="936"/>
                  </a:lnTo>
                  <a:lnTo>
                    <a:pt x="26" y="934"/>
                  </a:lnTo>
                  <a:lnTo>
                    <a:pt x="0" y="928"/>
                  </a:lnTo>
                  <a:lnTo>
                    <a:pt x="0" y="928"/>
                  </a:lnTo>
                  <a:lnTo>
                    <a:pt x="0" y="1328"/>
                  </a:lnTo>
                  <a:lnTo>
                    <a:pt x="1112" y="1328"/>
                  </a:lnTo>
                  <a:close/>
                </a:path>
              </a:pathLst>
            </a:custGeom>
            <a:solidFill>
              <a:srgbClr val="0070C0"/>
            </a:solidFill>
            <a:ln>
              <a:noFill/>
            </a:ln>
            <a:effectLst/>
          </p:spPr>
          <p:txBody>
            <a:bodyPr wrap="none" anchor="ctr"/>
            <a:lstStyle/>
            <a:p>
              <a:pPr defTabSz="1219140">
                <a:defRPr/>
              </a:pPr>
              <a:endParaRPr lang="zh-CN" altLang="en-US" sz="2400" kern="0">
                <a:solidFill>
                  <a:prstClr val="white"/>
                </a:solidFill>
                <a:latin typeface="微软雅黑" panose="020B0503020204020204" pitchFamily="34" charset="-122"/>
                <a:ea typeface="微软雅黑" panose="020B0503020204020204" pitchFamily="34" charset="-122"/>
              </a:endParaRPr>
            </a:p>
          </p:txBody>
        </p:sp>
        <p:sp>
          <p:nvSpPr>
            <p:cNvPr id="18" name="矩形 17"/>
            <p:cNvSpPr/>
            <p:nvPr/>
          </p:nvSpPr>
          <p:spPr>
            <a:xfrm>
              <a:off x="4122349" y="2511103"/>
              <a:ext cx="1246289" cy="1421684"/>
            </a:xfrm>
            <a:prstGeom prst="rect">
              <a:avLst/>
            </a:prstGeom>
          </p:spPr>
          <p:txBody>
            <a:bodyPr wrap="square">
              <a:spAutoFit/>
            </a:bodyPr>
            <a:lstStyle/>
            <a:p>
              <a:pPr algn="just" defTabSz="914377">
                <a:lnSpc>
                  <a:spcPts val="2133"/>
                </a:lnSpc>
              </a:pPr>
              <a:r>
                <a:rPr lang="zh-CN" altLang="en-US" sz="1600" kern="0" dirty="0">
                  <a:solidFill>
                    <a:prstClr val="white"/>
                  </a:solidFill>
                  <a:latin typeface="微软雅黑" panose="020B0503020204020204" pitchFamily="34" charset="-122"/>
                  <a:ea typeface="微软雅黑" panose="020B0503020204020204" pitchFamily="34" charset="-122"/>
                </a:rPr>
                <a:t>点击添加文字</a:t>
              </a:r>
              <a:endParaRPr lang="en-US" altLang="zh-CN" sz="1600" kern="0" dirty="0">
                <a:solidFill>
                  <a:prstClr val="white"/>
                </a:solidFill>
                <a:latin typeface="微软雅黑" panose="020B0503020204020204" pitchFamily="34" charset="-122"/>
                <a:ea typeface="微软雅黑" panose="020B0503020204020204" pitchFamily="34" charset="-122"/>
              </a:endParaRPr>
            </a:p>
            <a:p>
              <a:pPr algn="just" defTabSz="914377">
                <a:lnSpc>
                  <a:spcPts val="2133"/>
                </a:lnSpc>
              </a:pPr>
              <a:r>
                <a:rPr lang="zh-CN" altLang="en-US" sz="1600" kern="0" dirty="0">
                  <a:solidFill>
                    <a:prstClr val="white"/>
                  </a:solidFill>
                  <a:latin typeface="微软雅黑" panose="020B0503020204020204" pitchFamily="34" charset="-122"/>
                  <a:ea typeface="微软雅黑" panose="020B0503020204020204" pitchFamily="34" charset="-122"/>
                </a:rPr>
                <a:t>点击添加文字点击添加文字点击添加文字点击添加文字点击添加文字</a:t>
              </a:r>
            </a:p>
          </p:txBody>
        </p:sp>
        <p:sp>
          <p:nvSpPr>
            <p:cNvPr id="19" name="矩形 18"/>
            <p:cNvSpPr/>
            <p:nvPr/>
          </p:nvSpPr>
          <p:spPr>
            <a:xfrm>
              <a:off x="4408218" y="1933728"/>
              <a:ext cx="293854" cy="290314"/>
            </a:xfrm>
            <a:prstGeom prst="rect">
              <a:avLst/>
            </a:prstGeom>
          </p:spPr>
          <p:txBody>
            <a:bodyPr wrap="square">
              <a:spAutoFit/>
            </a:bodyPr>
            <a:lstStyle/>
            <a:p>
              <a:pPr algn="just" defTabSz="1219140">
                <a:lnSpc>
                  <a:spcPts val="2000"/>
                </a:lnSpc>
                <a:defRPr/>
              </a:pPr>
              <a:r>
                <a:rPr lang="en-US" altLang="zh-CN" sz="2400" kern="0">
                  <a:solidFill>
                    <a:prstClr val="white"/>
                  </a:solidFill>
                  <a:latin typeface="微软雅黑" panose="020B0503020204020204" pitchFamily="34" charset="-122"/>
                  <a:ea typeface="微软雅黑" panose="020B0503020204020204" pitchFamily="34" charset="-122"/>
                </a:rPr>
                <a:t>3</a:t>
              </a:r>
              <a:endParaRPr lang="zh-CN" altLang="en-US" sz="2400" kern="0">
                <a:solidFill>
                  <a:prstClr val="white"/>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7307207" y="1954803"/>
            <a:ext cx="2703848" cy="2815505"/>
            <a:chOff x="5500580" y="1851555"/>
            <a:chExt cx="2052922" cy="2343317"/>
          </a:xfrm>
        </p:grpSpPr>
        <p:sp>
          <p:nvSpPr>
            <p:cNvPr id="21" name="Freeform 14"/>
            <p:cNvSpPr>
              <a:spLocks/>
            </p:cNvSpPr>
            <p:nvPr/>
          </p:nvSpPr>
          <p:spPr bwMode="auto">
            <a:xfrm>
              <a:off x="5500580" y="1851555"/>
              <a:ext cx="2052922" cy="2343317"/>
            </a:xfrm>
            <a:custGeom>
              <a:avLst/>
              <a:gdLst>
                <a:gd name="T0" fmla="*/ 1112 w 1328"/>
                <a:gd name="T1" fmla="*/ 862 h 1328"/>
                <a:gd name="T2" fmla="*/ 1156 w 1328"/>
                <a:gd name="T3" fmla="*/ 886 h 1328"/>
                <a:gd name="T4" fmla="*/ 1204 w 1328"/>
                <a:gd name="T5" fmla="*/ 896 h 1328"/>
                <a:gd name="T6" fmla="*/ 1228 w 1328"/>
                <a:gd name="T7" fmla="*/ 894 h 1328"/>
                <a:gd name="T8" fmla="*/ 1274 w 1328"/>
                <a:gd name="T9" fmla="*/ 874 h 1328"/>
                <a:gd name="T10" fmla="*/ 1318 w 1328"/>
                <a:gd name="T11" fmla="*/ 820 h 1328"/>
                <a:gd name="T12" fmla="*/ 1328 w 1328"/>
                <a:gd name="T13" fmla="*/ 784 h 1328"/>
                <a:gd name="T14" fmla="*/ 1328 w 1328"/>
                <a:gd name="T15" fmla="*/ 760 h 1328"/>
                <a:gd name="T16" fmla="*/ 1318 w 1328"/>
                <a:gd name="T17" fmla="*/ 724 h 1328"/>
                <a:gd name="T18" fmla="*/ 1274 w 1328"/>
                <a:gd name="T19" fmla="*/ 670 h 1328"/>
                <a:gd name="T20" fmla="*/ 1228 w 1328"/>
                <a:gd name="T21" fmla="*/ 650 h 1328"/>
                <a:gd name="T22" fmla="*/ 1204 w 1328"/>
                <a:gd name="T23" fmla="*/ 648 h 1328"/>
                <a:gd name="T24" fmla="*/ 1156 w 1328"/>
                <a:gd name="T25" fmla="*/ 658 h 1328"/>
                <a:gd name="T26" fmla="*/ 1112 w 1328"/>
                <a:gd name="T27" fmla="*/ 682 h 1328"/>
                <a:gd name="T28" fmla="*/ 646 w 1328"/>
                <a:gd name="T29" fmla="*/ 216 h 1328"/>
                <a:gd name="T30" fmla="*/ 670 w 1328"/>
                <a:gd name="T31" fmla="*/ 172 h 1328"/>
                <a:gd name="T32" fmla="*/ 680 w 1328"/>
                <a:gd name="T33" fmla="*/ 124 h 1328"/>
                <a:gd name="T34" fmla="*/ 678 w 1328"/>
                <a:gd name="T35" fmla="*/ 100 h 1328"/>
                <a:gd name="T36" fmla="*/ 658 w 1328"/>
                <a:gd name="T37" fmla="*/ 54 h 1328"/>
                <a:gd name="T38" fmla="*/ 604 w 1328"/>
                <a:gd name="T39" fmla="*/ 10 h 1328"/>
                <a:gd name="T40" fmla="*/ 568 w 1328"/>
                <a:gd name="T41" fmla="*/ 0 h 1328"/>
                <a:gd name="T42" fmla="*/ 544 w 1328"/>
                <a:gd name="T43" fmla="*/ 0 h 1328"/>
                <a:gd name="T44" fmla="*/ 508 w 1328"/>
                <a:gd name="T45" fmla="*/ 10 h 1328"/>
                <a:gd name="T46" fmla="*/ 454 w 1328"/>
                <a:gd name="T47" fmla="*/ 54 h 1328"/>
                <a:gd name="T48" fmla="*/ 434 w 1328"/>
                <a:gd name="T49" fmla="*/ 100 h 1328"/>
                <a:gd name="T50" fmla="*/ 432 w 1328"/>
                <a:gd name="T51" fmla="*/ 124 h 1328"/>
                <a:gd name="T52" fmla="*/ 442 w 1328"/>
                <a:gd name="T53" fmla="*/ 172 h 1328"/>
                <a:gd name="T54" fmla="*/ 432 w 1328"/>
                <a:gd name="T55" fmla="*/ 216 h 1328"/>
                <a:gd name="T56" fmla="*/ 0 w 1328"/>
                <a:gd name="T57" fmla="*/ 216 h 1328"/>
                <a:gd name="T58" fmla="*/ 26 w 1328"/>
                <a:gd name="T59" fmla="*/ 610 h 1328"/>
                <a:gd name="T60" fmla="*/ 68 w 1328"/>
                <a:gd name="T61" fmla="*/ 608 h 1328"/>
                <a:gd name="T62" fmla="*/ 116 w 1328"/>
                <a:gd name="T63" fmla="*/ 620 h 1328"/>
                <a:gd name="T64" fmla="*/ 156 w 1328"/>
                <a:gd name="T65" fmla="*/ 646 h 1328"/>
                <a:gd name="T66" fmla="*/ 188 w 1328"/>
                <a:gd name="T67" fmla="*/ 680 h 1328"/>
                <a:gd name="T68" fmla="*/ 208 w 1328"/>
                <a:gd name="T69" fmla="*/ 724 h 1328"/>
                <a:gd name="T70" fmla="*/ 216 w 1328"/>
                <a:gd name="T71" fmla="*/ 772 h 1328"/>
                <a:gd name="T72" fmla="*/ 212 w 1328"/>
                <a:gd name="T73" fmla="*/ 806 h 1328"/>
                <a:gd name="T74" fmla="*/ 196 w 1328"/>
                <a:gd name="T75" fmla="*/ 850 h 1328"/>
                <a:gd name="T76" fmla="*/ 168 w 1328"/>
                <a:gd name="T77" fmla="*/ 888 h 1328"/>
                <a:gd name="T78" fmla="*/ 130 w 1328"/>
                <a:gd name="T79" fmla="*/ 916 h 1328"/>
                <a:gd name="T80" fmla="*/ 86 w 1328"/>
                <a:gd name="T81" fmla="*/ 932 h 1328"/>
                <a:gd name="T82" fmla="*/ 52 w 1328"/>
                <a:gd name="T83" fmla="*/ 936 h 1328"/>
                <a:gd name="T84" fmla="*/ 0 w 1328"/>
                <a:gd name="T85" fmla="*/ 928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28" h="1328">
                  <a:moveTo>
                    <a:pt x="1112" y="1328"/>
                  </a:moveTo>
                  <a:lnTo>
                    <a:pt x="1112" y="1328"/>
                  </a:lnTo>
                  <a:lnTo>
                    <a:pt x="1112" y="862"/>
                  </a:lnTo>
                  <a:lnTo>
                    <a:pt x="1142" y="880"/>
                  </a:lnTo>
                  <a:lnTo>
                    <a:pt x="1142" y="880"/>
                  </a:lnTo>
                  <a:lnTo>
                    <a:pt x="1156" y="886"/>
                  </a:lnTo>
                  <a:lnTo>
                    <a:pt x="1172" y="892"/>
                  </a:lnTo>
                  <a:lnTo>
                    <a:pt x="1188" y="894"/>
                  </a:lnTo>
                  <a:lnTo>
                    <a:pt x="1204" y="896"/>
                  </a:lnTo>
                  <a:lnTo>
                    <a:pt x="1204" y="896"/>
                  </a:lnTo>
                  <a:lnTo>
                    <a:pt x="1216" y="896"/>
                  </a:lnTo>
                  <a:lnTo>
                    <a:pt x="1228" y="894"/>
                  </a:lnTo>
                  <a:lnTo>
                    <a:pt x="1240" y="890"/>
                  </a:lnTo>
                  <a:lnTo>
                    <a:pt x="1252" y="886"/>
                  </a:lnTo>
                  <a:lnTo>
                    <a:pt x="1274" y="874"/>
                  </a:lnTo>
                  <a:lnTo>
                    <a:pt x="1292" y="860"/>
                  </a:lnTo>
                  <a:lnTo>
                    <a:pt x="1306" y="842"/>
                  </a:lnTo>
                  <a:lnTo>
                    <a:pt x="1318" y="820"/>
                  </a:lnTo>
                  <a:lnTo>
                    <a:pt x="1322" y="808"/>
                  </a:lnTo>
                  <a:lnTo>
                    <a:pt x="1326" y="796"/>
                  </a:lnTo>
                  <a:lnTo>
                    <a:pt x="1328" y="784"/>
                  </a:lnTo>
                  <a:lnTo>
                    <a:pt x="1328" y="772"/>
                  </a:lnTo>
                  <a:lnTo>
                    <a:pt x="1328" y="772"/>
                  </a:lnTo>
                  <a:lnTo>
                    <a:pt x="1328" y="760"/>
                  </a:lnTo>
                  <a:lnTo>
                    <a:pt x="1326" y="748"/>
                  </a:lnTo>
                  <a:lnTo>
                    <a:pt x="1322" y="736"/>
                  </a:lnTo>
                  <a:lnTo>
                    <a:pt x="1318" y="724"/>
                  </a:lnTo>
                  <a:lnTo>
                    <a:pt x="1306" y="702"/>
                  </a:lnTo>
                  <a:lnTo>
                    <a:pt x="1292" y="684"/>
                  </a:lnTo>
                  <a:lnTo>
                    <a:pt x="1274" y="670"/>
                  </a:lnTo>
                  <a:lnTo>
                    <a:pt x="1252" y="658"/>
                  </a:lnTo>
                  <a:lnTo>
                    <a:pt x="1240" y="654"/>
                  </a:lnTo>
                  <a:lnTo>
                    <a:pt x="1228" y="650"/>
                  </a:lnTo>
                  <a:lnTo>
                    <a:pt x="1216" y="648"/>
                  </a:lnTo>
                  <a:lnTo>
                    <a:pt x="1204" y="648"/>
                  </a:lnTo>
                  <a:lnTo>
                    <a:pt x="1204" y="648"/>
                  </a:lnTo>
                  <a:lnTo>
                    <a:pt x="1188" y="650"/>
                  </a:lnTo>
                  <a:lnTo>
                    <a:pt x="1172" y="652"/>
                  </a:lnTo>
                  <a:lnTo>
                    <a:pt x="1156" y="658"/>
                  </a:lnTo>
                  <a:lnTo>
                    <a:pt x="1142" y="664"/>
                  </a:lnTo>
                  <a:lnTo>
                    <a:pt x="1112" y="682"/>
                  </a:lnTo>
                  <a:lnTo>
                    <a:pt x="1112" y="682"/>
                  </a:lnTo>
                  <a:lnTo>
                    <a:pt x="1112" y="216"/>
                  </a:ln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216"/>
                  </a:lnTo>
                  <a:lnTo>
                    <a:pt x="0" y="616"/>
                  </a:lnTo>
                  <a:lnTo>
                    <a:pt x="0" y="616"/>
                  </a:lnTo>
                  <a:lnTo>
                    <a:pt x="26" y="610"/>
                  </a:lnTo>
                  <a:lnTo>
                    <a:pt x="52" y="608"/>
                  </a:lnTo>
                  <a:lnTo>
                    <a:pt x="52" y="608"/>
                  </a:lnTo>
                  <a:lnTo>
                    <a:pt x="68" y="608"/>
                  </a:lnTo>
                  <a:lnTo>
                    <a:pt x="86" y="612"/>
                  </a:lnTo>
                  <a:lnTo>
                    <a:pt x="100" y="616"/>
                  </a:lnTo>
                  <a:lnTo>
                    <a:pt x="116" y="620"/>
                  </a:lnTo>
                  <a:lnTo>
                    <a:pt x="130" y="628"/>
                  </a:lnTo>
                  <a:lnTo>
                    <a:pt x="144" y="636"/>
                  </a:lnTo>
                  <a:lnTo>
                    <a:pt x="156" y="646"/>
                  </a:lnTo>
                  <a:lnTo>
                    <a:pt x="168" y="656"/>
                  </a:lnTo>
                  <a:lnTo>
                    <a:pt x="178" y="668"/>
                  </a:lnTo>
                  <a:lnTo>
                    <a:pt x="188" y="680"/>
                  </a:lnTo>
                  <a:lnTo>
                    <a:pt x="196" y="694"/>
                  </a:lnTo>
                  <a:lnTo>
                    <a:pt x="204" y="708"/>
                  </a:lnTo>
                  <a:lnTo>
                    <a:pt x="208" y="724"/>
                  </a:lnTo>
                  <a:lnTo>
                    <a:pt x="212" y="738"/>
                  </a:lnTo>
                  <a:lnTo>
                    <a:pt x="216" y="756"/>
                  </a:lnTo>
                  <a:lnTo>
                    <a:pt x="216" y="772"/>
                  </a:lnTo>
                  <a:lnTo>
                    <a:pt x="216" y="772"/>
                  </a:lnTo>
                  <a:lnTo>
                    <a:pt x="216" y="788"/>
                  </a:lnTo>
                  <a:lnTo>
                    <a:pt x="212" y="806"/>
                  </a:lnTo>
                  <a:lnTo>
                    <a:pt x="208" y="820"/>
                  </a:lnTo>
                  <a:lnTo>
                    <a:pt x="204" y="836"/>
                  </a:lnTo>
                  <a:lnTo>
                    <a:pt x="196" y="850"/>
                  </a:lnTo>
                  <a:lnTo>
                    <a:pt x="188" y="864"/>
                  </a:lnTo>
                  <a:lnTo>
                    <a:pt x="178" y="876"/>
                  </a:lnTo>
                  <a:lnTo>
                    <a:pt x="168" y="888"/>
                  </a:lnTo>
                  <a:lnTo>
                    <a:pt x="156" y="898"/>
                  </a:lnTo>
                  <a:lnTo>
                    <a:pt x="144" y="908"/>
                  </a:lnTo>
                  <a:lnTo>
                    <a:pt x="130" y="916"/>
                  </a:lnTo>
                  <a:lnTo>
                    <a:pt x="116" y="924"/>
                  </a:lnTo>
                  <a:lnTo>
                    <a:pt x="100" y="928"/>
                  </a:lnTo>
                  <a:lnTo>
                    <a:pt x="86" y="932"/>
                  </a:lnTo>
                  <a:lnTo>
                    <a:pt x="68" y="936"/>
                  </a:lnTo>
                  <a:lnTo>
                    <a:pt x="52" y="936"/>
                  </a:lnTo>
                  <a:lnTo>
                    <a:pt x="52" y="936"/>
                  </a:lnTo>
                  <a:lnTo>
                    <a:pt x="26" y="934"/>
                  </a:lnTo>
                  <a:lnTo>
                    <a:pt x="0" y="928"/>
                  </a:lnTo>
                  <a:lnTo>
                    <a:pt x="0" y="928"/>
                  </a:lnTo>
                  <a:lnTo>
                    <a:pt x="0" y="1328"/>
                  </a:lnTo>
                  <a:lnTo>
                    <a:pt x="1112" y="1328"/>
                  </a:lnTo>
                  <a:close/>
                </a:path>
              </a:pathLst>
            </a:custGeom>
            <a:solidFill>
              <a:srgbClr val="FF9900"/>
            </a:solidFill>
            <a:ln>
              <a:noFill/>
            </a:ln>
            <a:effectLst/>
          </p:spPr>
          <p:txBody>
            <a:bodyPr wrap="none" anchor="ctr"/>
            <a:lstStyle/>
            <a:p>
              <a:pPr defTabSz="914377"/>
              <a:endParaRPr lang="zh-CN" altLang="en-US" sz="2400" kern="0">
                <a:solidFill>
                  <a:prstClr val="white"/>
                </a:solidFill>
                <a:latin typeface="微软雅黑" panose="020B0503020204020204" pitchFamily="34" charset="-122"/>
                <a:ea typeface="微软雅黑" panose="020B0503020204020204" pitchFamily="34" charset="-122"/>
              </a:endParaRPr>
            </a:p>
          </p:txBody>
        </p:sp>
        <p:sp>
          <p:nvSpPr>
            <p:cNvPr id="22" name="矩形 21"/>
            <p:cNvSpPr/>
            <p:nvPr/>
          </p:nvSpPr>
          <p:spPr>
            <a:xfrm>
              <a:off x="5896538" y="2514213"/>
              <a:ext cx="1246289" cy="1421684"/>
            </a:xfrm>
            <a:prstGeom prst="rect">
              <a:avLst/>
            </a:prstGeom>
          </p:spPr>
          <p:txBody>
            <a:bodyPr wrap="square">
              <a:spAutoFit/>
            </a:bodyPr>
            <a:lstStyle/>
            <a:p>
              <a:pPr algn="just" defTabSz="914377">
                <a:lnSpc>
                  <a:spcPts val="2133"/>
                </a:lnSpc>
              </a:pPr>
              <a:r>
                <a:rPr lang="zh-CN" altLang="en-US" sz="1600" kern="0" dirty="0">
                  <a:solidFill>
                    <a:prstClr val="white"/>
                  </a:solidFill>
                  <a:latin typeface="微软雅黑" panose="020B0503020204020204" pitchFamily="34" charset="-122"/>
                  <a:ea typeface="微软雅黑" panose="020B0503020204020204" pitchFamily="34" charset="-122"/>
                </a:rPr>
                <a:t>点击添加文字</a:t>
              </a:r>
              <a:endParaRPr lang="en-US" altLang="zh-CN" sz="1600" kern="0" dirty="0">
                <a:solidFill>
                  <a:prstClr val="white"/>
                </a:solidFill>
                <a:latin typeface="微软雅黑" panose="020B0503020204020204" pitchFamily="34" charset="-122"/>
                <a:ea typeface="微软雅黑" panose="020B0503020204020204" pitchFamily="34" charset="-122"/>
              </a:endParaRPr>
            </a:p>
            <a:p>
              <a:pPr algn="just" defTabSz="914377">
                <a:lnSpc>
                  <a:spcPts val="2133"/>
                </a:lnSpc>
              </a:pPr>
              <a:r>
                <a:rPr lang="zh-CN" altLang="en-US" sz="1600" kern="0" dirty="0">
                  <a:solidFill>
                    <a:prstClr val="white"/>
                  </a:solidFill>
                  <a:latin typeface="微软雅黑" panose="020B0503020204020204" pitchFamily="34" charset="-122"/>
                  <a:ea typeface="微软雅黑" panose="020B0503020204020204" pitchFamily="34" charset="-122"/>
                </a:rPr>
                <a:t>点击添加文字点击添加文字点击添加文字点击添加文字点击添加文字</a:t>
              </a:r>
            </a:p>
          </p:txBody>
        </p:sp>
        <p:sp>
          <p:nvSpPr>
            <p:cNvPr id="23" name="矩形 22"/>
            <p:cNvSpPr/>
            <p:nvPr/>
          </p:nvSpPr>
          <p:spPr>
            <a:xfrm>
              <a:off x="6191368" y="1938644"/>
              <a:ext cx="293854" cy="290314"/>
            </a:xfrm>
            <a:prstGeom prst="rect">
              <a:avLst/>
            </a:prstGeom>
          </p:spPr>
          <p:txBody>
            <a:bodyPr wrap="square">
              <a:spAutoFit/>
            </a:bodyPr>
            <a:lstStyle/>
            <a:p>
              <a:pPr algn="just" defTabSz="1219140">
                <a:lnSpc>
                  <a:spcPts val="2000"/>
                </a:lnSpc>
                <a:defRPr/>
              </a:pPr>
              <a:r>
                <a:rPr lang="en-US" altLang="zh-CN" sz="2400" kern="0">
                  <a:solidFill>
                    <a:prstClr val="white"/>
                  </a:solidFill>
                  <a:latin typeface="微软雅黑" panose="020B0503020204020204" pitchFamily="34" charset="-122"/>
                  <a:ea typeface="微软雅黑" panose="020B0503020204020204" pitchFamily="34" charset="-122"/>
                </a:rPr>
                <a:t>4</a:t>
              </a:r>
              <a:endParaRPr lang="zh-CN" altLang="en-US" sz="2400" kern="0">
                <a:solidFill>
                  <a:prstClr val="white"/>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9652271" y="1954803"/>
            <a:ext cx="2264576" cy="2818348"/>
            <a:chOff x="7281092" y="1851555"/>
            <a:chExt cx="1719400" cy="2345683"/>
          </a:xfrm>
        </p:grpSpPr>
        <p:sp>
          <p:nvSpPr>
            <p:cNvPr id="25" name="Freeform 6"/>
            <p:cNvSpPr>
              <a:spLocks/>
            </p:cNvSpPr>
            <p:nvPr/>
          </p:nvSpPr>
          <p:spPr bwMode="auto">
            <a:xfrm>
              <a:off x="7281092" y="1851555"/>
              <a:ext cx="1719400" cy="2345683"/>
            </a:xfrm>
            <a:custGeom>
              <a:avLst/>
              <a:gdLst>
                <a:gd name="T0" fmla="*/ 1112 w 1112"/>
                <a:gd name="T1" fmla="*/ 216 h 1328"/>
                <a:gd name="T2" fmla="*/ 664 w 1112"/>
                <a:gd name="T3" fmla="*/ 186 h 1328"/>
                <a:gd name="T4" fmla="*/ 670 w 1112"/>
                <a:gd name="T5" fmla="*/ 172 h 1328"/>
                <a:gd name="T6" fmla="*/ 678 w 1112"/>
                <a:gd name="T7" fmla="*/ 140 h 1328"/>
                <a:gd name="T8" fmla="*/ 680 w 1112"/>
                <a:gd name="T9" fmla="*/ 124 h 1328"/>
                <a:gd name="T10" fmla="*/ 678 w 1112"/>
                <a:gd name="T11" fmla="*/ 100 h 1328"/>
                <a:gd name="T12" fmla="*/ 670 w 1112"/>
                <a:gd name="T13" fmla="*/ 76 h 1328"/>
                <a:gd name="T14" fmla="*/ 644 w 1112"/>
                <a:gd name="T15" fmla="*/ 36 h 1328"/>
                <a:gd name="T16" fmla="*/ 604 w 1112"/>
                <a:gd name="T17" fmla="*/ 10 h 1328"/>
                <a:gd name="T18" fmla="*/ 580 w 1112"/>
                <a:gd name="T19" fmla="*/ 2 h 1328"/>
                <a:gd name="T20" fmla="*/ 556 w 1112"/>
                <a:gd name="T21" fmla="*/ 0 h 1328"/>
                <a:gd name="T22" fmla="*/ 544 w 1112"/>
                <a:gd name="T23" fmla="*/ 0 h 1328"/>
                <a:gd name="T24" fmla="*/ 520 w 1112"/>
                <a:gd name="T25" fmla="*/ 6 h 1328"/>
                <a:gd name="T26" fmla="*/ 486 w 1112"/>
                <a:gd name="T27" fmla="*/ 22 h 1328"/>
                <a:gd name="T28" fmla="*/ 454 w 1112"/>
                <a:gd name="T29" fmla="*/ 54 h 1328"/>
                <a:gd name="T30" fmla="*/ 438 w 1112"/>
                <a:gd name="T31" fmla="*/ 88 h 1328"/>
                <a:gd name="T32" fmla="*/ 432 w 1112"/>
                <a:gd name="T33" fmla="*/ 112 h 1328"/>
                <a:gd name="T34" fmla="*/ 432 w 1112"/>
                <a:gd name="T35" fmla="*/ 124 h 1328"/>
                <a:gd name="T36" fmla="*/ 436 w 1112"/>
                <a:gd name="T37" fmla="*/ 156 h 1328"/>
                <a:gd name="T38" fmla="*/ 448 w 1112"/>
                <a:gd name="T39" fmla="*/ 186 h 1328"/>
                <a:gd name="T40" fmla="*/ 432 w 1112"/>
                <a:gd name="T41" fmla="*/ 216 h 1328"/>
                <a:gd name="T42" fmla="*/ 0 w 1112"/>
                <a:gd name="T43" fmla="*/ 216 h 1328"/>
                <a:gd name="T44" fmla="*/ 0 w 1112"/>
                <a:gd name="T45" fmla="*/ 616 h 1328"/>
                <a:gd name="T46" fmla="*/ 26 w 1112"/>
                <a:gd name="T47" fmla="*/ 610 h 1328"/>
                <a:gd name="T48" fmla="*/ 52 w 1112"/>
                <a:gd name="T49" fmla="*/ 608 h 1328"/>
                <a:gd name="T50" fmla="*/ 86 w 1112"/>
                <a:gd name="T51" fmla="*/ 612 h 1328"/>
                <a:gd name="T52" fmla="*/ 116 w 1112"/>
                <a:gd name="T53" fmla="*/ 620 h 1328"/>
                <a:gd name="T54" fmla="*/ 144 w 1112"/>
                <a:gd name="T55" fmla="*/ 636 h 1328"/>
                <a:gd name="T56" fmla="*/ 168 w 1112"/>
                <a:gd name="T57" fmla="*/ 656 h 1328"/>
                <a:gd name="T58" fmla="*/ 188 w 1112"/>
                <a:gd name="T59" fmla="*/ 680 h 1328"/>
                <a:gd name="T60" fmla="*/ 204 w 1112"/>
                <a:gd name="T61" fmla="*/ 708 h 1328"/>
                <a:gd name="T62" fmla="*/ 212 w 1112"/>
                <a:gd name="T63" fmla="*/ 738 h 1328"/>
                <a:gd name="T64" fmla="*/ 216 w 1112"/>
                <a:gd name="T65" fmla="*/ 772 h 1328"/>
                <a:gd name="T66" fmla="*/ 216 w 1112"/>
                <a:gd name="T67" fmla="*/ 788 h 1328"/>
                <a:gd name="T68" fmla="*/ 208 w 1112"/>
                <a:gd name="T69" fmla="*/ 820 h 1328"/>
                <a:gd name="T70" fmla="*/ 196 w 1112"/>
                <a:gd name="T71" fmla="*/ 850 h 1328"/>
                <a:gd name="T72" fmla="*/ 178 w 1112"/>
                <a:gd name="T73" fmla="*/ 876 h 1328"/>
                <a:gd name="T74" fmla="*/ 156 w 1112"/>
                <a:gd name="T75" fmla="*/ 898 h 1328"/>
                <a:gd name="T76" fmla="*/ 130 w 1112"/>
                <a:gd name="T77" fmla="*/ 916 h 1328"/>
                <a:gd name="T78" fmla="*/ 100 w 1112"/>
                <a:gd name="T79" fmla="*/ 928 h 1328"/>
                <a:gd name="T80" fmla="*/ 68 w 1112"/>
                <a:gd name="T81" fmla="*/ 936 h 1328"/>
                <a:gd name="T82" fmla="*/ 52 w 1112"/>
                <a:gd name="T83" fmla="*/ 936 h 1328"/>
                <a:gd name="T84" fmla="*/ 0 w 1112"/>
                <a:gd name="T85" fmla="*/ 928 h 1328"/>
                <a:gd name="T86" fmla="*/ 0 w 1112"/>
                <a:gd name="T87" fmla="*/ 1328 h 1328"/>
                <a:gd name="T88" fmla="*/ 1112 w 1112"/>
                <a:gd name="T89" fmla="*/ 216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12" h="1328">
                  <a:moveTo>
                    <a:pt x="1112" y="216"/>
                  </a:move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216"/>
                  </a:lnTo>
                  <a:lnTo>
                    <a:pt x="0" y="616"/>
                  </a:lnTo>
                  <a:lnTo>
                    <a:pt x="0" y="616"/>
                  </a:lnTo>
                  <a:lnTo>
                    <a:pt x="26" y="610"/>
                  </a:lnTo>
                  <a:lnTo>
                    <a:pt x="52" y="608"/>
                  </a:lnTo>
                  <a:lnTo>
                    <a:pt x="52" y="608"/>
                  </a:lnTo>
                  <a:lnTo>
                    <a:pt x="68" y="608"/>
                  </a:lnTo>
                  <a:lnTo>
                    <a:pt x="86" y="612"/>
                  </a:lnTo>
                  <a:lnTo>
                    <a:pt x="100" y="616"/>
                  </a:lnTo>
                  <a:lnTo>
                    <a:pt x="116" y="620"/>
                  </a:lnTo>
                  <a:lnTo>
                    <a:pt x="130" y="628"/>
                  </a:lnTo>
                  <a:lnTo>
                    <a:pt x="144" y="636"/>
                  </a:lnTo>
                  <a:lnTo>
                    <a:pt x="156" y="646"/>
                  </a:lnTo>
                  <a:lnTo>
                    <a:pt x="168" y="656"/>
                  </a:lnTo>
                  <a:lnTo>
                    <a:pt x="178" y="668"/>
                  </a:lnTo>
                  <a:lnTo>
                    <a:pt x="188" y="680"/>
                  </a:lnTo>
                  <a:lnTo>
                    <a:pt x="196" y="694"/>
                  </a:lnTo>
                  <a:lnTo>
                    <a:pt x="204" y="708"/>
                  </a:lnTo>
                  <a:lnTo>
                    <a:pt x="208" y="724"/>
                  </a:lnTo>
                  <a:lnTo>
                    <a:pt x="212" y="738"/>
                  </a:lnTo>
                  <a:lnTo>
                    <a:pt x="216" y="756"/>
                  </a:lnTo>
                  <a:lnTo>
                    <a:pt x="216" y="772"/>
                  </a:lnTo>
                  <a:lnTo>
                    <a:pt x="216" y="772"/>
                  </a:lnTo>
                  <a:lnTo>
                    <a:pt x="216" y="788"/>
                  </a:lnTo>
                  <a:lnTo>
                    <a:pt x="212" y="806"/>
                  </a:lnTo>
                  <a:lnTo>
                    <a:pt x="208" y="820"/>
                  </a:lnTo>
                  <a:lnTo>
                    <a:pt x="204" y="836"/>
                  </a:lnTo>
                  <a:lnTo>
                    <a:pt x="196" y="850"/>
                  </a:lnTo>
                  <a:lnTo>
                    <a:pt x="188" y="864"/>
                  </a:lnTo>
                  <a:lnTo>
                    <a:pt x="178" y="876"/>
                  </a:lnTo>
                  <a:lnTo>
                    <a:pt x="168" y="888"/>
                  </a:lnTo>
                  <a:lnTo>
                    <a:pt x="156" y="898"/>
                  </a:lnTo>
                  <a:lnTo>
                    <a:pt x="144" y="908"/>
                  </a:lnTo>
                  <a:lnTo>
                    <a:pt x="130" y="916"/>
                  </a:lnTo>
                  <a:lnTo>
                    <a:pt x="116" y="924"/>
                  </a:lnTo>
                  <a:lnTo>
                    <a:pt x="100" y="928"/>
                  </a:lnTo>
                  <a:lnTo>
                    <a:pt x="86" y="932"/>
                  </a:lnTo>
                  <a:lnTo>
                    <a:pt x="68" y="936"/>
                  </a:lnTo>
                  <a:lnTo>
                    <a:pt x="52" y="936"/>
                  </a:lnTo>
                  <a:lnTo>
                    <a:pt x="52" y="936"/>
                  </a:lnTo>
                  <a:lnTo>
                    <a:pt x="26" y="934"/>
                  </a:lnTo>
                  <a:lnTo>
                    <a:pt x="0" y="928"/>
                  </a:lnTo>
                  <a:lnTo>
                    <a:pt x="0" y="928"/>
                  </a:lnTo>
                  <a:lnTo>
                    <a:pt x="0" y="1328"/>
                  </a:lnTo>
                  <a:lnTo>
                    <a:pt x="1112" y="1328"/>
                  </a:lnTo>
                  <a:lnTo>
                    <a:pt x="1112" y="216"/>
                  </a:lnTo>
                  <a:close/>
                </a:path>
              </a:pathLst>
            </a:custGeom>
            <a:solidFill>
              <a:srgbClr val="0070C0"/>
            </a:solidFill>
            <a:ln>
              <a:noFill/>
            </a:ln>
            <a:effectLst/>
          </p:spPr>
          <p:txBody>
            <a:bodyPr wrap="none" anchor="ctr"/>
            <a:lstStyle/>
            <a:p>
              <a:pPr defTabSz="1219140">
                <a:defRPr/>
              </a:pPr>
              <a:endParaRPr lang="zh-CN" altLang="en-US" sz="2400" kern="0">
                <a:solidFill>
                  <a:prstClr val="white"/>
                </a:solidFill>
                <a:latin typeface="微软雅黑" panose="020B0503020204020204" pitchFamily="34" charset="-122"/>
                <a:ea typeface="微软雅黑" panose="020B0503020204020204" pitchFamily="34" charset="-122"/>
              </a:endParaRPr>
            </a:p>
          </p:txBody>
        </p:sp>
        <p:sp>
          <p:nvSpPr>
            <p:cNvPr id="26" name="矩形 25"/>
            <p:cNvSpPr/>
            <p:nvPr/>
          </p:nvSpPr>
          <p:spPr>
            <a:xfrm>
              <a:off x="7668343" y="2514213"/>
              <a:ext cx="1246289" cy="1421684"/>
            </a:xfrm>
            <a:prstGeom prst="rect">
              <a:avLst/>
            </a:prstGeom>
          </p:spPr>
          <p:txBody>
            <a:bodyPr wrap="square">
              <a:spAutoFit/>
            </a:bodyPr>
            <a:lstStyle/>
            <a:p>
              <a:pPr algn="just" defTabSz="914377">
                <a:lnSpc>
                  <a:spcPts val="2133"/>
                </a:lnSpc>
              </a:pPr>
              <a:r>
                <a:rPr lang="zh-CN" altLang="en-US" sz="1600" kern="0" dirty="0">
                  <a:solidFill>
                    <a:prstClr val="white"/>
                  </a:solidFill>
                  <a:latin typeface="微软雅黑" panose="020B0503020204020204" pitchFamily="34" charset="-122"/>
                  <a:ea typeface="微软雅黑" panose="020B0503020204020204" pitchFamily="34" charset="-122"/>
                </a:rPr>
                <a:t>点击添加文字</a:t>
              </a:r>
              <a:endParaRPr lang="en-US" altLang="zh-CN" sz="1600" kern="0" dirty="0">
                <a:solidFill>
                  <a:prstClr val="white"/>
                </a:solidFill>
                <a:latin typeface="微软雅黑" panose="020B0503020204020204" pitchFamily="34" charset="-122"/>
                <a:ea typeface="微软雅黑" panose="020B0503020204020204" pitchFamily="34" charset="-122"/>
              </a:endParaRPr>
            </a:p>
            <a:p>
              <a:pPr algn="just" defTabSz="914377">
                <a:lnSpc>
                  <a:spcPts val="2133"/>
                </a:lnSpc>
              </a:pPr>
              <a:r>
                <a:rPr lang="zh-CN" altLang="en-US" sz="1600" kern="0" dirty="0">
                  <a:solidFill>
                    <a:prstClr val="white"/>
                  </a:solidFill>
                  <a:latin typeface="微软雅黑" panose="020B0503020204020204" pitchFamily="34" charset="-122"/>
                  <a:ea typeface="微软雅黑" panose="020B0503020204020204" pitchFamily="34" charset="-122"/>
                </a:rPr>
                <a:t>点击添加文字点击添加文字点击添加文字点击添加文字点击添加文字</a:t>
              </a:r>
            </a:p>
          </p:txBody>
        </p:sp>
        <p:sp>
          <p:nvSpPr>
            <p:cNvPr id="27" name="矩形 26"/>
            <p:cNvSpPr/>
            <p:nvPr/>
          </p:nvSpPr>
          <p:spPr>
            <a:xfrm>
              <a:off x="7970375" y="1938252"/>
              <a:ext cx="293854" cy="290314"/>
            </a:xfrm>
            <a:prstGeom prst="rect">
              <a:avLst/>
            </a:prstGeom>
          </p:spPr>
          <p:txBody>
            <a:bodyPr wrap="square">
              <a:spAutoFit/>
            </a:bodyPr>
            <a:lstStyle/>
            <a:p>
              <a:pPr algn="just" defTabSz="1219140">
                <a:lnSpc>
                  <a:spcPts val="2000"/>
                </a:lnSpc>
                <a:defRPr/>
              </a:pPr>
              <a:r>
                <a:rPr lang="en-US" altLang="zh-CN" sz="2400" kern="0">
                  <a:solidFill>
                    <a:prstClr val="white"/>
                  </a:solidFill>
                  <a:latin typeface="微软雅黑" panose="020B0503020204020204" pitchFamily="34" charset="-122"/>
                  <a:ea typeface="微软雅黑" panose="020B0503020204020204" pitchFamily="34" charset="-122"/>
                </a:rPr>
                <a:t>5</a:t>
              </a:r>
              <a:endParaRPr lang="zh-CN" altLang="en-US" sz="2400" kern="0">
                <a:solidFill>
                  <a:prstClr val="white"/>
                </a:solidFill>
                <a:latin typeface="微软雅黑" panose="020B0503020204020204" pitchFamily="34" charset="-122"/>
                <a:ea typeface="微软雅黑" panose="020B0503020204020204" pitchFamily="34" charset="-122"/>
              </a:endParaRPr>
            </a:p>
          </p:txBody>
        </p:sp>
      </p:grpSp>
      <p:cxnSp>
        <p:nvCxnSpPr>
          <p:cNvPr id="28" name="Straight Connector 21"/>
          <p:cNvCxnSpPr/>
          <p:nvPr/>
        </p:nvCxnSpPr>
        <p:spPr>
          <a:xfrm>
            <a:off x="431371" y="5061181"/>
            <a:ext cx="11276381" cy="0"/>
          </a:xfrm>
          <a:prstGeom prst="line">
            <a:avLst/>
          </a:prstGeom>
          <a:noFill/>
          <a:ln w="6350" cap="flat" cmpd="sng" algn="ctr">
            <a:solidFill>
              <a:srgbClr val="B8B8B8"/>
            </a:solidFill>
            <a:prstDash val="solid"/>
            <a:headEnd type="oval" w="sm" len="sm"/>
            <a:tailEnd type="oval" w="sm" len="sm"/>
          </a:ln>
          <a:effectLst/>
        </p:spPr>
      </p:cxnSp>
      <p:grpSp>
        <p:nvGrpSpPr>
          <p:cNvPr id="29" name="Group 24"/>
          <p:cNvGrpSpPr/>
          <p:nvPr/>
        </p:nvGrpSpPr>
        <p:grpSpPr>
          <a:xfrm>
            <a:off x="1103447" y="5349215"/>
            <a:ext cx="231356" cy="231356"/>
            <a:chOff x="1068295" y="3417488"/>
            <a:chExt cx="239034" cy="239034"/>
          </a:xfrm>
        </p:grpSpPr>
        <p:sp>
          <p:nvSpPr>
            <p:cNvPr id="30" name="Oval 25"/>
            <p:cNvSpPr/>
            <p:nvPr/>
          </p:nvSpPr>
          <p:spPr>
            <a:xfrm>
              <a:off x="1068295" y="3417488"/>
              <a:ext cx="239034" cy="239034"/>
            </a:xfrm>
            <a:prstGeom prst="ellipse">
              <a:avLst/>
            </a:prstGeom>
            <a:solidFill>
              <a:srgbClr val="0070C0"/>
            </a:solidFill>
            <a:ln w="3175" cap="flat" cmpd="sng" algn="ctr">
              <a:noFill/>
              <a:prstDash val="solid"/>
            </a:ln>
            <a:effectLst/>
          </p:spPr>
          <p:txBody>
            <a:bodyPr rtlCol="0" anchor="ctr"/>
            <a:lstStyle/>
            <a:p>
              <a:pPr algn="ctr" defTabSz="609570">
                <a:defRPr/>
              </a:pPr>
              <a:endParaRPr lang="en-US" sz="2400" kern="0">
                <a:solidFill>
                  <a:srgbClr val="000000"/>
                </a:solidFill>
                <a:latin typeface="Calibri"/>
              </a:endParaRPr>
            </a:p>
          </p:txBody>
        </p:sp>
        <p:sp>
          <p:nvSpPr>
            <p:cNvPr id="31" name="Plus 26"/>
            <p:cNvSpPr/>
            <p:nvPr/>
          </p:nvSpPr>
          <p:spPr>
            <a:xfrm>
              <a:off x="1129668" y="3475634"/>
              <a:ext cx="115371" cy="115371"/>
            </a:xfrm>
            <a:prstGeom prst="mathPlus">
              <a:avLst/>
            </a:prstGeom>
            <a:solidFill>
              <a:srgbClr val="FFFFFF"/>
            </a:solidFill>
            <a:ln w="9525" cap="flat" cmpd="sng" algn="ctr">
              <a:noFill/>
              <a:prstDash val="solid"/>
            </a:ln>
            <a:effectLst/>
          </p:spPr>
          <p:txBody>
            <a:bodyPr rtlCol="0" anchor="ctr"/>
            <a:lstStyle/>
            <a:p>
              <a:pPr algn="ctr" defTabSz="609570">
                <a:defRPr/>
              </a:pPr>
              <a:endParaRPr lang="en-US" sz="2400" kern="0">
                <a:solidFill>
                  <a:srgbClr val="000000"/>
                </a:solidFill>
                <a:latin typeface="Calibri"/>
              </a:endParaRPr>
            </a:p>
          </p:txBody>
        </p:sp>
      </p:grpSp>
      <p:sp>
        <p:nvSpPr>
          <p:cNvPr id="32" name="矩形 31"/>
          <p:cNvSpPr/>
          <p:nvPr/>
        </p:nvSpPr>
        <p:spPr>
          <a:xfrm>
            <a:off x="1603475" y="5343116"/>
            <a:ext cx="9485080" cy="520733"/>
          </a:xfrm>
          <a:prstGeom prst="rect">
            <a:avLst/>
          </a:prstGeom>
        </p:spPr>
        <p:txBody>
          <a:bodyPr wrap="square" lIns="68532" tIns="34265" rIns="68532" bIns="34265">
            <a:spAutoFit/>
          </a:bodyPr>
          <a:lstStyle/>
          <a:p>
            <a:pPr marL="0" lvl="2" defTabSz="1217024" eaLnBrk="0" hangingPunct="0">
              <a:buClr>
                <a:srgbClr val="0070C0"/>
              </a:buClr>
              <a:buSzPct val="80000"/>
              <a:tabLst>
                <a:tab pos="182025" algn="l"/>
              </a:tabLst>
              <a:defRPr/>
            </a:pPr>
            <a:r>
              <a:rPr lang="zh-CN" altLang="en-US" sz="1467" spc="67" dirty="0">
                <a:ln w="11430"/>
                <a:solidFill>
                  <a:srgbClr val="000000"/>
                </a:solidFill>
                <a:latin typeface="微软雅黑" pitchFamily="34" charset="-122"/>
                <a:ea typeface="微软雅黑" pitchFamily="34" charset="-122"/>
              </a:rPr>
              <a:t>点击添加文本点击添加文本点击添加文本点击添加文本点击添加文本点击添加文本</a:t>
            </a:r>
            <a:endParaRPr lang="en-US" altLang="zh-CN" sz="1467" spc="67" dirty="0">
              <a:ln w="11430"/>
              <a:solidFill>
                <a:srgbClr val="000000"/>
              </a:solidFill>
              <a:latin typeface="微软雅黑" pitchFamily="34" charset="-122"/>
              <a:ea typeface="微软雅黑" pitchFamily="34" charset="-122"/>
            </a:endParaRPr>
          </a:p>
          <a:p>
            <a:pPr marL="0" lvl="2" defTabSz="1217024" eaLnBrk="0" hangingPunct="0">
              <a:buClr>
                <a:srgbClr val="0070C0"/>
              </a:buClr>
              <a:buSzPct val="80000"/>
              <a:tabLst>
                <a:tab pos="182025" algn="l"/>
              </a:tabLst>
              <a:defRPr/>
            </a:pPr>
            <a:r>
              <a:rPr lang="zh-CN" altLang="en-US" sz="1467" spc="67" dirty="0">
                <a:ln w="11430"/>
                <a:solidFill>
                  <a:srgbClr val="000000"/>
                </a:solidFill>
                <a:latin typeface="微软雅黑" pitchFamily="34" charset="-122"/>
                <a:ea typeface="微软雅黑" pitchFamily="34" charset="-122"/>
              </a:rPr>
              <a:t>点击添加文本点击添加文本点击添加文本点击添加文本点击添加文本点击添加文本</a:t>
            </a:r>
            <a:endParaRPr lang="en-US" altLang="zh-CN" sz="1467" spc="67" dirty="0">
              <a:ln w="11430"/>
              <a:solidFill>
                <a:srgbClr val="000000"/>
              </a:solidFill>
              <a:latin typeface="微软雅黑" pitchFamily="34" charset="-122"/>
              <a:ea typeface="微软雅黑" pitchFamily="34" charset="-122"/>
            </a:endParaRPr>
          </a:p>
        </p:txBody>
      </p:sp>
    </p:spTree>
    <p:extLst>
      <p:ext uri="{BB962C8B-B14F-4D97-AF65-F5344CB8AC3E}">
        <p14:creationId xmlns:p14="http://schemas.microsoft.com/office/powerpoint/2010/main" xmlns="" val="429928913"/>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300" fill="hold"/>
                                        <p:tgtEl>
                                          <p:spTgt spid="8"/>
                                        </p:tgtEl>
                                        <p:attrNameLst>
                                          <p:attrName>ppt_x</p:attrName>
                                        </p:attrNameLst>
                                      </p:cBhvr>
                                      <p:tavLst>
                                        <p:tav tm="0">
                                          <p:val>
                                            <p:strVal val="1+#ppt_w/2"/>
                                          </p:val>
                                        </p:tav>
                                        <p:tav tm="100000">
                                          <p:val>
                                            <p:strVal val="#ppt_x"/>
                                          </p:val>
                                        </p:tav>
                                      </p:tavLst>
                                    </p:anim>
                                    <p:anim calcmode="lin" valueType="num">
                                      <p:cBhvr additive="base">
                                        <p:cTn id="8" dur="3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 presetClass="entr" presetSubtype="2"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300" fill="hold"/>
                                        <p:tgtEl>
                                          <p:spTgt spid="12"/>
                                        </p:tgtEl>
                                        <p:attrNameLst>
                                          <p:attrName>ppt_x</p:attrName>
                                        </p:attrNameLst>
                                      </p:cBhvr>
                                      <p:tavLst>
                                        <p:tav tm="0">
                                          <p:val>
                                            <p:strVal val="1+#ppt_w/2"/>
                                          </p:val>
                                        </p:tav>
                                        <p:tav tm="100000">
                                          <p:val>
                                            <p:strVal val="#ppt_x"/>
                                          </p:val>
                                        </p:tav>
                                      </p:tavLst>
                                    </p:anim>
                                    <p:anim calcmode="lin" valueType="num">
                                      <p:cBhvr additive="base">
                                        <p:cTn id="13" dur="3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600"/>
                            </p:stCondLst>
                            <p:childTnLst>
                              <p:par>
                                <p:cTn id="15" presetID="2" presetClass="entr" presetSubtype="2"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300" fill="hold"/>
                                        <p:tgtEl>
                                          <p:spTgt spid="16"/>
                                        </p:tgtEl>
                                        <p:attrNameLst>
                                          <p:attrName>ppt_x</p:attrName>
                                        </p:attrNameLst>
                                      </p:cBhvr>
                                      <p:tavLst>
                                        <p:tav tm="0">
                                          <p:val>
                                            <p:strVal val="1+#ppt_w/2"/>
                                          </p:val>
                                        </p:tav>
                                        <p:tav tm="100000">
                                          <p:val>
                                            <p:strVal val="#ppt_x"/>
                                          </p:val>
                                        </p:tav>
                                      </p:tavLst>
                                    </p:anim>
                                    <p:anim calcmode="lin" valueType="num">
                                      <p:cBhvr additive="base">
                                        <p:cTn id="18" dur="300" fill="hold"/>
                                        <p:tgtEl>
                                          <p:spTgt spid="16"/>
                                        </p:tgtEl>
                                        <p:attrNameLst>
                                          <p:attrName>ppt_y</p:attrName>
                                        </p:attrNameLst>
                                      </p:cBhvr>
                                      <p:tavLst>
                                        <p:tav tm="0">
                                          <p:val>
                                            <p:strVal val="#ppt_y"/>
                                          </p:val>
                                        </p:tav>
                                        <p:tav tm="100000">
                                          <p:val>
                                            <p:strVal val="#ppt_y"/>
                                          </p:val>
                                        </p:tav>
                                      </p:tavLst>
                                    </p:anim>
                                  </p:childTnLst>
                                </p:cTn>
                              </p:par>
                            </p:childTnLst>
                          </p:cTn>
                        </p:par>
                        <p:par>
                          <p:cTn id="19" fill="hold">
                            <p:stCondLst>
                              <p:cond delay="900"/>
                            </p:stCondLst>
                            <p:childTnLst>
                              <p:par>
                                <p:cTn id="20" presetID="2" presetClass="entr" presetSubtype="2"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300" fill="hold"/>
                                        <p:tgtEl>
                                          <p:spTgt spid="20"/>
                                        </p:tgtEl>
                                        <p:attrNameLst>
                                          <p:attrName>ppt_x</p:attrName>
                                        </p:attrNameLst>
                                      </p:cBhvr>
                                      <p:tavLst>
                                        <p:tav tm="0">
                                          <p:val>
                                            <p:strVal val="1+#ppt_w/2"/>
                                          </p:val>
                                        </p:tav>
                                        <p:tav tm="100000">
                                          <p:val>
                                            <p:strVal val="#ppt_x"/>
                                          </p:val>
                                        </p:tav>
                                      </p:tavLst>
                                    </p:anim>
                                    <p:anim calcmode="lin" valueType="num">
                                      <p:cBhvr additive="base">
                                        <p:cTn id="23" dur="300" fill="hold"/>
                                        <p:tgtEl>
                                          <p:spTgt spid="20"/>
                                        </p:tgtEl>
                                        <p:attrNameLst>
                                          <p:attrName>ppt_y</p:attrName>
                                        </p:attrNameLst>
                                      </p:cBhvr>
                                      <p:tavLst>
                                        <p:tav tm="0">
                                          <p:val>
                                            <p:strVal val="#ppt_y"/>
                                          </p:val>
                                        </p:tav>
                                        <p:tav tm="100000">
                                          <p:val>
                                            <p:strVal val="#ppt_y"/>
                                          </p:val>
                                        </p:tav>
                                      </p:tavLst>
                                    </p:anim>
                                  </p:childTnLst>
                                </p:cTn>
                              </p:par>
                            </p:childTnLst>
                          </p:cTn>
                        </p:par>
                        <p:par>
                          <p:cTn id="24" fill="hold">
                            <p:stCondLst>
                              <p:cond delay="1200"/>
                            </p:stCondLst>
                            <p:childTnLst>
                              <p:par>
                                <p:cTn id="25" presetID="2" presetClass="entr" presetSubtype="2"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300" fill="hold"/>
                                        <p:tgtEl>
                                          <p:spTgt spid="24"/>
                                        </p:tgtEl>
                                        <p:attrNameLst>
                                          <p:attrName>ppt_x</p:attrName>
                                        </p:attrNameLst>
                                      </p:cBhvr>
                                      <p:tavLst>
                                        <p:tav tm="0">
                                          <p:val>
                                            <p:strVal val="1+#ppt_w/2"/>
                                          </p:val>
                                        </p:tav>
                                        <p:tav tm="100000">
                                          <p:val>
                                            <p:strVal val="#ppt_x"/>
                                          </p:val>
                                        </p:tav>
                                      </p:tavLst>
                                    </p:anim>
                                    <p:anim calcmode="lin" valueType="num">
                                      <p:cBhvr additive="base">
                                        <p:cTn id="28" dur="300" fill="hold"/>
                                        <p:tgtEl>
                                          <p:spTgt spid="24"/>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53" presetClass="entr" presetSubtype="16"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300" fill="hold"/>
                                        <p:tgtEl>
                                          <p:spTgt spid="28"/>
                                        </p:tgtEl>
                                        <p:attrNameLst>
                                          <p:attrName>ppt_w</p:attrName>
                                        </p:attrNameLst>
                                      </p:cBhvr>
                                      <p:tavLst>
                                        <p:tav tm="0">
                                          <p:val>
                                            <p:fltVal val="0"/>
                                          </p:val>
                                        </p:tav>
                                        <p:tav tm="100000">
                                          <p:val>
                                            <p:strVal val="#ppt_w"/>
                                          </p:val>
                                        </p:tav>
                                      </p:tavLst>
                                    </p:anim>
                                    <p:anim calcmode="lin" valueType="num">
                                      <p:cBhvr>
                                        <p:cTn id="33" dur="300" fill="hold"/>
                                        <p:tgtEl>
                                          <p:spTgt spid="28"/>
                                        </p:tgtEl>
                                        <p:attrNameLst>
                                          <p:attrName>ppt_h</p:attrName>
                                        </p:attrNameLst>
                                      </p:cBhvr>
                                      <p:tavLst>
                                        <p:tav tm="0">
                                          <p:val>
                                            <p:fltVal val="0"/>
                                          </p:val>
                                        </p:tav>
                                        <p:tav tm="100000">
                                          <p:val>
                                            <p:strVal val="#ppt_h"/>
                                          </p:val>
                                        </p:tav>
                                      </p:tavLst>
                                    </p:anim>
                                    <p:animEffect transition="in" filter="fade">
                                      <p:cBhvr>
                                        <p:cTn id="34" dur="300"/>
                                        <p:tgtEl>
                                          <p:spTgt spid="28"/>
                                        </p:tgtEl>
                                      </p:cBhvr>
                                    </p:animEffect>
                                  </p:childTnLst>
                                </p:cTn>
                              </p:par>
                            </p:childTnLst>
                          </p:cTn>
                        </p:par>
                        <p:par>
                          <p:cTn id="35" fill="hold">
                            <p:stCondLst>
                              <p:cond delay="1800"/>
                            </p:stCondLst>
                            <p:childTnLst>
                              <p:par>
                                <p:cTn id="36" presetID="53" presetClass="entr" presetSubtype="16" fill="hold" nodeType="after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p:cTn id="38" dur="500" fill="hold"/>
                                        <p:tgtEl>
                                          <p:spTgt spid="29"/>
                                        </p:tgtEl>
                                        <p:attrNameLst>
                                          <p:attrName>ppt_w</p:attrName>
                                        </p:attrNameLst>
                                      </p:cBhvr>
                                      <p:tavLst>
                                        <p:tav tm="0">
                                          <p:val>
                                            <p:fltVal val="0"/>
                                          </p:val>
                                        </p:tav>
                                        <p:tav tm="100000">
                                          <p:val>
                                            <p:strVal val="#ppt_w"/>
                                          </p:val>
                                        </p:tav>
                                      </p:tavLst>
                                    </p:anim>
                                    <p:anim calcmode="lin" valueType="num">
                                      <p:cBhvr>
                                        <p:cTn id="39" dur="500" fill="hold"/>
                                        <p:tgtEl>
                                          <p:spTgt spid="29"/>
                                        </p:tgtEl>
                                        <p:attrNameLst>
                                          <p:attrName>ppt_h</p:attrName>
                                        </p:attrNameLst>
                                      </p:cBhvr>
                                      <p:tavLst>
                                        <p:tav tm="0">
                                          <p:val>
                                            <p:fltVal val="0"/>
                                          </p:val>
                                        </p:tav>
                                        <p:tav tm="100000">
                                          <p:val>
                                            <p:strVal val="#ppt_h"/>
                                          </p:val>
                                        </p:tav>
                                      </p:tavLst>
                                    </p:anim>
                                    <p:animEffect transition="in" filter="fade">
                                      <p:cBhvr>
                                        <p:cTn id="40" dur="500"/>
                                        <p:tgtEl>
                                          <p:spTgt spid="29"/>
                                        </p:tgtEl>
                                      </p:cBhvr>
                                    </p:animEffect>
                                  </p:childTnLst>
                                </p:cTn>
                              </p:par>
                            </p:childTnLst>
                          </p:cTn>
                        </p:par>
                        <p:par>
                          <p:cTn id="41" fill="hold">
                            <p:stCondLst>
                              <p:cond delay="2300"/>
                            </p:stCondLst>
                            <p:childTnLst>
                              <p:par>
                                <p:cTn id="42" presetID="42" presetClass="entr" presetSubtype="0" fill="hold" grpId="0" nodeType="after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800"/>
                                        <p:tgtEl>
                                          <p:spTgt spid="32"/>
                                        </p:tgtEl>
                                      </p:cBhvr>
                                    </p:animEffect>
                                    <p:anim calcmode="lin" valueType="num">
                                      <p:cBhvr>
                                        <p:cTn id="45" dur="800" fill="hold"/>
                                        <p:tgtEl>
                                          <p:spTgt spid="32"/>
                                        </p:tgtEl>
                                        <p:attrNameLst>
                                          <p:attrName>ppt_x</p:attrName>
                                        </p:attrNameLst>
                                      </p:cBhvr>
                                      <p:tavLst>
                                        <p:tav tm="0">
                                          <p:val>
                                            <p:strVal val="#ppt_x"/>
                                          </p:val>
                                        </p:tav>
                                        <p:tav tm="100000">
                                          <p:val>
                                            <p:strVal val="#ppt_x"/>
                                          </p:val>
                                        </p:tav>
                                      </p:tavLst>
                                    </p:anim>
                                    <p:anim calcmode="lin" valueType="num">
                                      <p:cBhvr>
                                        <p:cTn id="46" dur="8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6" descr="中国地图副本"/>
          <p:cNvPicPr>
            <a:picLocks noChangeAspect="1" noChangeArrowheads="1"/>
          </p:cNvPicPr>
          <p:nvPr/>
        </p:nvPicPr>
        <p:blipFill>
          <a:blip r:embed="rId3" cstate="screen">
            <a:extLst>
              <a:ext uri="{BEBA8EAE-BF5A-486C-A8C5-ECC9F3942E4B}">
                <a14:imgProps xmlns:a14="http://schemas.microsoft.com/office/drawing/2010/main" xmlns="">
                  <a14:imgLayer r:embed="rId4">
                    <a14:imgEffect>
                      <a14:sharpenSoften amount="50000"/>
                    </a14:imgEffect>
                    <a14:imgEffect>
                      <a14:colorTemperature colorTemp="11500"/>
                    </a14:imgEffect>
                    <a14:imgEffect>
                      <a14:saturation sat="210000"/>
                    </a14:imgEffect>
                    <a14:imgEffect>
                      <a14:brightnessContrast bright="22000" contrast="-38000"/>
                    </a14:imgEffect>
                  </a14:imgLayer>
                </a14:imgProps>
              </a:ext>
              <a:ext uri="{28A0092B-C50C-407E-A947-70E740481C1C}">
                <a14:useLocalDpi xmlns:a14="http://schemas.microsoft.com/office/drawing/2010/main" xmlns=""/>
              </a:ext>
            </a:extLst>
          </a:blip>
          <a:srcRect/>
          <a:stretch>
            <a:fillRect/>
          </a:stretch>
        </p:blipFill>
        <p:spPr bwMode="auto">
          <a:xfrm>
            <a:off x="2045482" y="1409733"/>
            <a:ext cx="5083948" cy="3852899"/>
          </a:xfrm>
          <a:prstGeom prst="rect">
            <a:avLst/>
          </a:prstGeom>
          <a:noFill/>
          <a:ln>
            <a:noFill/>
          </a:ln>
          <a:effectLst>
            <a:outerShdw blurRad="241300" dist="38100" dir="5400000" sx="105000" sy="105000" algn="t" rotWithShape="0">
              <a:prstClr val="black">
                <a:alpha val="24000"/>
              </a:prst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椭圆 6"/>
          <p:cNvSpPr/>
          <p:nvPr/>
        </p:nvSpPr>
        <p:spPr>
          <a:xfrm>
            <a:off x="6333112" y="3143640"/>
            <a:ext cx="321808" cy="321808"/>
          </a:xfrm>
          <a:prstGeom prst="ellipse">
            <a:avLst/>
          </a:prstGeom>
          <a:solidFill>
            <a:srgbClr val="FF9900"/>
          </a:solidFill>
          <a:ln w="15875" cap="flat" cmpd="sng" algn="ctr">
            <a:solidFill>
              <a:srgbClr val="FFFFFF"/>
            </a:solidFill>
            <a:prstDash val="solid"/>
          </a:ln>
          <a:effectLst/>
        </p:spPr>
        <p:txBody>
          <a:bodyPr rtlCol="0" anchor="ctr"/>
          <a:lstStyle/>
          <a:p>
            <a:pPr algn="ctr" defTabSz="1219140" fontAlgn="base">
              <a:spcBef>
                <a:spcPct val="0"/>
              </a:spcBef>
              <a:spcAft>
                <a:spcPct val="0"/>
              </a:spcAft>
              <a:defRPr/>
            </a:pPr>
            <a:endParaRPr lang="zh-CN" altLang="en-US" sz="2400" kern="0">
              <a:solidFill>
                <a:srgbClr val="C00000"/>
              </a:solidFill>
              <a:latin typeface="Arial"/>
              <a:ea typeface="宋体"/>
            </a:endParaRPr>
          </a:p>
        </p:txBody>
      </p:sp>
      <p:sp>
        <p:nvSpPr>
          <p:cNvPr id="8" name="Line 56"/>
          <p:cNvSpPr>
            <a:spLocks noChangeShapeType="1"/>
          </p:cNvSpPr>
          <p:nvPr/>
        </p:nvSpPr>
        <p:spPr bwMode="auto">
          <a:xfrm flipH="1">
            <a:off x="6494015" y="3304544"/>
            <a:ext cx="4541095" cy="0"/>
          </a:xfrm>
          <a:prstGeom prst="line">
            <a:avLst/>
          </a:prstGeom>
          <a:noFill/>
          <a:ln w="12700">
            <a:solidFill>
              <a:srgbClr val="0070C0"/>
            </a:solidFill>
            <a:round/>
            <a:headEnd/>
            <a:tailEnd type="oval" w="med" len="med"/>
          </a:ln>
          <a:extLst>
            <a:ext uri="{909E8E84-426E-40DD-AFC4-6F175D3DCCD1}">
              <a14:hiddenFill xmlns:a14="http://schemas.microsoft.com/office/drawing/2010/main" xmlns="">
                <a:noFill/>
              </a14:hiddenFill>
            </a:ext>
          </a:extLst>
        </p:spPr>
        <p:txBody>
          <a:bodyPr/>
          <a:lstStyle/>
          <a:p>
            <a:pPr defTabSz="914377" fontAlgn="base">
              <a:spcBef>
                <a:spcPct val="0"/>
              </a:spcBef>
              <a:spcAft>
                <a:spcPct val="0"/>
              </a:spcAft>
            </a:pPr>
            <a:endParaRPr lang="zh-CN" altLang="en-US" sz="1600" b="1">
              <a:solidFill>
                <a:srgbClr val="C00000"/>
              </a:solidFill>
              <a:latin typeface="Arial" charset="0"/>
              <a:ea typeface="微软雅黑" pitchFamily="34" charset="-122"/>
            </a:endParaRPr>
          </a:p>
        </p:txBody>
      </p:sp>
      <p:sp>
        <p:nvSpPr>
          <p:cNvPr id="9" name="TextBox 52"/>
          <p:cNvSpPr txBox="1">
            <a:spLocks noChangeArrowheads="1"/>
          </p:cNvSpPr>
          <p:nvPr/>
        </p:nvSpPr>
        <p:spPr bwMode="auto">
          <a:xfrm>
            <a:off x="6864903" y="3336183"/>
            <a:ext cx="3359151" cy="461665"/>
          </a:xfrm>
          <a:prstGeom prst="rect">
            <a:avLst/>
          </a:prstGeom>
          <a:noFill/>
          <a:ln w="9525">
            <a:noFill/>
            <a:miter lim="800000"/>
            <a:headEnd/>
            <a:tailEnd/>
          </a:ln>
        </p:spPr>
        <p:txBody>
          <a:bodyPr>
            <a:spAutoFit/>
          </a:bodyPr>
          <a:lstStyle/>
          <a:p>
            <a:pPr defTabSz="914377" fontAlgn="base">
              <a:spcBef>
                <a:spcPct val="0"/>
              </a:spcBef>
              <a:spcAft>
                <a:spcPct val="0"/>
              </a:spcAft>
            </a:pPr>
            <a:r>
              <a:rPr lang="zh-CN" altLang="en-US" sz="2400" dirty="0">
                <a:solidFill>
                  <a:srgbClr val="0070C0"/>
                </a:solidFill>
                <a:latin typeface="微软雅黑" pitchFamily="34" charset="-122"/>
                <a:ea typeface="微软雅黑" pitchFamily="34" charset="-122"/>
              </a:rPr>
              <a:t>单击添加文本</a:t>
            </a:r>
            <a:r>
              <a:rPr lang="en-US" altLang="zh-CN" sz="2400" dirty="0">
                <a:solidFill>
                  <a:srgbClr val="0070C0"/>
                </a:solidFill>
                <a:latin typeface="微软雅黑" pitchFamily="34" charset="-122"/>
                <a:ea typeface="微软雅黑" pitchFamily="34" charset="-122"/>
              </a:rPr>
              <a:t> … …</a:t>
            </a:r>
            <a:endParaRPr lang="zh-CN" altLang="en-US" sz="2400" dirty="0">
              <a:solidFill>
                <a:srgbClr val="0070C0"/>
              </a:solidFill>
              <a:latin typeface="微软雅黑" pitchFamily="34" charset="-122"/>
              <a:ea typeface="微软雅黑" pitchFamily="34" charset="-122"/>
            </a:endParaRPr>
          </a:p>
        </p:txBody>
      </p:sp>
      <p:sp>
        <p:nvSpPr>
          <p:cNvPr id="10" name="椭圆 9"/>
          <p:cNvSpPr/>
          <p:nvPr/>
        </p:nvSpPr>
        <p:spPr>
          <a:xfrm>
            <a:off x="4700516" y="4146940"/>
            <a:ext cx="307853" cy="307853"/>
          </a:xfrm>
          <a:prstGeom prst="ellipse">
            <a:avLst/>
          </a:prstGeom>
          <a:solidFill>
            <a:srgbClr val="0070C0"/>
          </a:solidFill>
          <a:ln w="12700" cap="flat" cmpd="sng" algn="ctr">
            <a:solidFill>
              <a:srgbClr val="FFFFFF"/>
            </a:solidFill>
            <a:prstDash val="solid"/>
          </a:ln>
          <a:effectLst/>
        </p:spPr>
        <p:txBody>
          <a:bodyPr rtlCol="0" anchor="ctr"/>
          <a:lstStyle/>
          <a:p>
            <a:pPr algn="ctr" defTabSz="1219140" fontAlgn="base">
              <a:spcBef>
                <a:spcPct val="0"/>
              </a:spcBef>
              <a:spcAft>
                <a:spcPct val="0"/>
              </a:spcAft>
              <a:defRPr/>
            </a:pPr>
            <a:endParaRPr lang="zh-CN" altLang="en-US" sz="2400" kern="0">
              <a:solidFill>
                <a:srgbClr val="C00000"/>
              </a:solidFill>
              <a:latin typeface="Arial"/>
              <a:ea typeface="宋体"/>
            </a:endParaRPr>
          </a:p>
        </p:txBody>
      </p:sp>
      <p:sp>
        <p:nvSpPr>
          <p:cNvPr id="11" name="Rectangle 55"/>
          <p:cNvSpPr>
            <a:spLocks noChangeArrowheads="1"/>
          </p:cNvSpPr>
          <p:nvPr/>
        </p:nvSpPr>
        <p:spPr bwMode="auto">
          <a:xfrm>
            <a:off x="1007435" y="4964614"/>
            <a:ext cx="3134748"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defTabSz="914377" fontAlgn="base">
              <a:spcBef>
                <a:spcPct val="0"/>
              </a:spcBef>
              <a:spcAft>
                <a:spcPct val="0"/>
              </a:spcAft>
            </a:pPr>
            <a:r>
              <a:rPr lang="zh-CN" altLang="en-US" sz="1600" b="1" dirty="0">
                <a:solidFill>
                  <a:srgbClr val="000000"/>
                </a:solidFill>
                <a:latin typeface="Arial" charset="0"/>
                <a:ea typeface="微软雅黑" pitchFamily="34" charset="-122"/>
              </a:rPr>
              <a:t>单击此处添加段落文字内容</a:t>
            </a:r>
            <a:endParaRPr lang="zh-CN" altLang="en-US" sz="1400" b="1" dirty="0">
              <a:solidFill>
                <a:srgbClr val="000000"/>
              </a:solidFill>
              <a:latin typeface="Arial" charset="0"/>
              <a:ea typeface="微软雅黑" pitchFamily="34" charset="-122"/>
            </a:endParaRPr>
          </a:p>
          <a:p>
            <a:pPr defTabSz="914377" fontAlgn="base">
              <a:spcBef>
                <a:spcPct val="0"/>
              </a:spcBef>
              <a:spcAft>
                <a:spcPct val="0"/>
              </a:spcAft>
            </a:pPr>
            <a:r>
              <a:rPr lang="zh-CN" altLang="en-US" sz="1200" dirty="0">
                <a:solidFill>
                  <a:srgbClr val="000000"/>
                </a:solidFill>
                <a:latin typeface="Arial" charset="0"/>
                <a:ea typeface="微软雅黑" pitchFamily="34" charset="-122"/>
              </a:rPr>
              <a:t>单击此处添加段落文字内容</a:t>
            </a:r>
          </a:p>
          <a:p>
            <a:pPr defTabSz="914377" fontAlgn="base">
              <a:spcBef>
                <a:spcPct val="0"/>
              </a:spcBef>
              <a:spcAft>
                <a:spcPct val="0"/>
              </a:spcAft>
            </a:pPr>
            <a:r>
              <a:rPr lang="zh-CN" altLang="en-US" sz="1200" dirty="0">
                <a:solidFill>
                  <a:srgbClr val="000000"/>
                </a:solidFill>
                <a:latin typeface="Arial" charset="0"/>
                <a:ea typeface="微软雅黑" pitchFamily="34" charset="-122"/>
              </a:rPr>
              <a:t>单击此处添加段落文字内容</a:t>
            </a:r>
          </a:p>
        </p:txBody>
      </p:sp>
      <p:grpSp>
        <p:nvGrpSpPr>
          <p:cNvPr id="12" name="组合 11"/>
          <p:cNvGrpSpPr/>
          <p:nvPr/>
        </p:nvGrpSpPr>
        <p:grpSpPr>
          <a:xfrm>
            <a:off x="1146044" y="4288169"/>
            <a:ext cx="3695699" cy="647145"/>
            <a:chOff x="381000" y="3096770"/>
            <a:chExt cx="2771774" cy="485359"/>
          </a:xfrm>
        </p:grpSpPr>
        <p:sp>
          <p:nvSpPr>
            <p:cNvPr id="13" name="Line 54"/>
            <p:cNvSpPr>
              <a:spLocks noChangeShapeType="1"/>
            </p:cNvSpPr>
            <p:nvPr/>
          </p:nvSpPr>
          <p:spPr bwMode="auto">
            <a:xfrm flipV="1">
              <a:off x="2643186" y="3096770"/>
              <a:ext cx="509588" cy="483092"/>
            </a:xfrm>
            <a:prstGeom prst="line">
              <a:avLst/>
            </a:prstGeom>
            <a:noFill/>
            <a:ln w="12700">
              <a:solidFill>
                <a:srgbClr val="0070C0"/>
              </a:solidFill>
              <a:round/>
              <a:headEnd/>
              <a:tailEnd type="oval" w="med" len="med"/>
            </a:ln>
            <a:extLst>
              <a:ext uri="{909E8E84-426E-40DD-AFC4-6F175D3DCCD1}">
                <a14:hiddenFill xmlns:a14="http://schemas.microsoft.com/office/drawing/2010/main" xmlns="">
                  <a:noFill/>
                </a14:hiddenFill>
              </a:ext>
            </a:extLst>
          </p:spPr>
          <p:txBody>
            <a:bodyPr/>
            <a:lstStyle/>
            <a:p>
              <a:pPr defTabSz="1219140" fontAlgn="base">
                <a:spcBef>
                  <a:spcPct val="0"/>
                </a:spcBef>
                <a:spcAft>
                  <a:spcPct val="0"/>
                </a:spcAft>
                <a:defRPr/>
              </a:pPr>
              <a:endParaRPr lang="zh-CN" altLang="en-US" sz="1600" b="1" kern="0">
                <a:solidFill>
                  <a:srgbClr val="C00000"/>
                </a:solidFill>
                <a:latin typeface="Arial" charset="0"/>
                <a:ea typeface="微软雅黑" pitchFamily="34" charset="-122"/>
              </a:endParaRPr>
            </a:p>
          </p:txBody>
        </p:sp>
        <p:sp>
          <p:nvSpPr>
            <p:cNvPr id="14" name="Line 54"/>
            <p:cNvSpPr>
              <a:spLocks noChangeShapeType="1"/>
            </p:cNvSpPr>
            <p:nvPr/>
          </p:nvSpPr>
          <p:spPr bwMode="auto">
            <a:xfrm>
              <a:off x="381000" y="3582129"/>
              <a:ext cx="2270125" cy="0"/>
            </a:xfrm>
            <a:prstGeom prst="line">
              <a:avLst/>
            </a:prstGeom>
            <a:noFill/>
            <a:ln w="12700">
              <a:solidFill>
                <a:srgbClr val="0070C0"/>
              </a:solidFill>
              <a:round/>
              <a:headEnd/>
              <a:tailEnd type="none" w="med" len="med"/>
            </a:ln>
            <a:extLst>
              <a:ext uri="{909E8E84-426E-40DD-AFC4-6F175D3DCCD1}">
                <a14:hiddenFill xmlns:a14="http://schemas.microsoft.com/office/drawing/2010/main" xmlns="">
                  <a:noFill/>
                </a14:hiddenFill>
              </a:ext>
            </a:extLst>
          </p:spPr>
          <p:txBody>
            <a:bodyPr/>
            <a:lstStyle/>
            <a:p>
              <a:pPr defTabSz="1219140" fontAlgn="base">
                <a:spcBef>
                  <a:spcPct val="0"/>
                </a:spcBef>
                <a:spcAft>
                  <a:spcPct val="0"/>
                </a:spcAft>
                <a:defRPr/>
              </a:pPr>
              <a:endParaRPr lang="zh-CN" altLang="en-US" sz="1600" b="1" kern="0">
                <a:solidFill>
                  <a:srgbClr val="C00000"/>
                </a:solidFill>
                <a:latin typeface="Arial" charset="0"/>
                <a:ea typeface="微软雅黑" pitchFamily="34" charset="-122"/>
              </a:endParaRPr>
            </a:p>
          </p:txBody>
        </p:sp>
      </p:grpSp>
      <p:sp>
        <p:nvSpPr>
          <p:cNvPr id="15" name="Text Box 5"/>
          <p:cNvSpPr txBox="1">
            <a:spLocks noChangeArrowheads="1"/>
          </p:cNvSpPr>
          <p:nvPr/>
        </p:nvSpPr>
        <p:spPr bwMode="auto">
          <a:xfrm>
            <a:off x="6848295" y="2720404"/>
            <a:ext cx="4281941" cy="5848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defTabSz="914377" fontAlgn="base">
              <a:lnSpc>
                <a:spcPct val="120000"/>
              </a:lnSpc>
              <a:spcBef>
                <a:spcPct val="0"/>
              </a:spcBef>
              <a:spcAft>
                <a:spcPct val="0"/>
              </a:spcAft>
            </a:pPr>
            <a:r>
              <a:rPr lang="zh-CN" altLang="en-US" sz="2667" b="1" dirty="0">
                <a:solidFill>
                  <a:srgbClr val="000000"/>
                </a:solidFill>
                <a:latin typeface="微软雅黑" pitchFamily="34" charset="-122"/>
                <a:ea typeface="微软雅黑" pitchFamily="34" charset="-122"/>
              </a:rPr>
              <a:t>单击此处添加段落文字内容</a:t>
            </a:r>
          </a:p>
        </p:txBody>
      </p:sp>
      <p:sp>
        <p:nvSpPr>
          <p:cNvPr id="16" name="矩形 15"/>
          <p:cNvSpPr/>
          <p:nvPr/>
        </p:nvSpPr>
        <p:spPr>
          <a:xfrm>
            <a:off x="7137463" y="5320003"/>
            <a:ext cx="2034484" cy="872098"/>
          </a:xfrm>
          <a:prstGeom prst="rect">
            <a:avLst/>
          </a:prstGeom>
        </p:spPr>
        <p:txBody>
          <a:bodyPr wrap="square">
            <a:spAutoFit/>
          </a:bodyPr>
          <a:lstStyle/>
          <a:p>
            <a:pPr defTabSz="914377">
              <a:defRPr/>
            </a:pPr>
            <a:r>
              <a:rPr lang="zh-CN" altLang="en-US" sz="1867" b="1" dirty="0">
                <a:solidFill>
                  <a:srgbClr val="000000"/>
                </a:solidFill>
                <a:latin typeface="微软雅黑" pitchFamily="34" charset="-122"/>
                <a:ea typeface="微软雅黑" pitchFamily="34" charset="-122"/>
              </a:rPr>
              <a:t>    补充说明</a:t>
            </a:r>
          </a:p>
          <a:p>
            <a:pPr marL="380981" indent="-380981" defTabSz="914377" fontAlgn="base">
              <a:spcAft>
                <a:spcPct val="0"/>
              </a:spcAft>
              <a:buFont typeface="Arial" pitchFamily="34" charset="0"/>
              <a:buChar char="•"/>
            </a:pPr>
            <a:r>
              <a:rPr lang="zh-CN" altLang="en-US" sz="1600" dirty="0">
                <a:solidFill>
                  <a:srgbClr val="000000"/>
                </a:solidFill>
                <a:latin typeface="微软雅黑" pitchFamily="34" charset="-122"/>
                <a:ea typeface="微软雅黑" pitchFamily="34" charset="-122"/>
              </a:rPr>
              <a:t>在此录入文字</a:t>
            </a:r>
            <a:endParaRPr lang="en-US" altLang="zh-CN" sz="1600" dirty="0">
              <a:solidFill>
                <a:srgbClr val="000000"/>
              </a:solidFill>
              <a:latin typeface="微软雅黑" pitchFamily="34" charset="-122"/>
              <a:ea typeface="微软雅黑" pitchFamily="34" charset="-122"/>
            </a:endParaRPr>
          </a:p>
          <a:p>
            <a:pPr marL="380981" indent="-380981" defTabSz="914377" fontAlgn="base">
              <a:spcAft>
                <a:spcPct val="0"/>
              </a:spcAft>
              <a:buFont typeface="Arial" pitchFamily="34" charset="0"/>
              <a:buChar char="•"/>
            </a:pPr>
            <a:r>
              <a:rPr lang="zh-CN" altLang="en-US" sz="1600" dirty="0">
                <a:solidFill>
                  <a:srgbClr val="000000"/>
                </a:solidFill>
                <a:latin typeface="微软雅黑" pitchFamily="34" charset="-122"/>
                <a:ea typeface="微软雅黑" pitchFamily="34" charset="-122"/>
              </a:rPr>
              <a:t>在此录入文字</a:t>
            </a:r>
          </a:p>
        </p:txBody>
      </p:sp>
      <p:sp>
        <p:nvSpPr>
          <p:cNvPr id="17" name="矩形 16"/>
          <p:cNvSpPr/>
          <p:nvPr/>
        </p:nvSpPr>
        <p:spPr>
          <a:xfrm>
            <a:off x="9352555" y="5320003"/>
            <a:ext cx="1976008" cy="872098"/>
          </a:xfrm>
          <a:prstGeom prst="rect">
            <a:avLst/>
          </a:prstGeom>
        </p:spPr>
        <p:txBody>
          <a:bodyPr wrap="square">
            <a:spAutoFit/>
          </a:bodyPr>
          <a:lstStyle/>
          <a:p>
            <a:pPr defTabSz="914377">
              <a:defRPr/>
            </a:pPr>
            <a:r>
              <a:rPr lang="zh-CN" altLang="en-US" sz="1867" b="1" dirty="0">
                <a:solidFill>
                  <a:srgbClr val="000000"/>
                </a:solidFill>
                <a:latin typeface="微软雅黑" pitchFamily="34" charset="-122"/>
                <a:ea typeface="微软雅黑" pitchFamily="34" charset="-122"/>
              </a:rPr>
              <a:t>    补充说明</a:t>
            </a:r>
          </a:p>
          <a:p>
            <a:pPr marL="380981" indent="-380981" defTabSz="914377" fontAlgn="base">
              <a:spcAft>
                <a:spcPct val="0"/>
              </a:spcAft>
              <a:buFont typeface="Arial" pitchFamily="34" charset="0"/>
              <a:buChar char="•"/>
            </a:pPr>
            <a:r>
              <a:rPr lang="zh-CN" altLang="en-US" sz="1600" dirty="0">
                <a:solidFill>
                  <a:srgbClr val="000000"/>
                </a:solidFill>
                <a:latin typeface="微软雅黑" pitchFamily="34" charset="-122"/>
                <a:ea typeface="微软雅黑" pitchFamily="34" charset="-122"/>
              </a:rPr>
              <a:t>在此录入文字</a:t>
            </a:r>
            <a:endParaRPr lang="en-US" altLang="zh-CN" sz="1600" dirty="0">
              <a:solidFill>
                <a:srgbClr val="000000"/>
              </a:solidFill>
              <a:latin typeface="微软雅黑" pitchFamily="34" charset="-122"/>
              <a:ea typeface="微软雅黑" pitchFamily="34" charset="-122"/>
            </a:endParaRPr>
          </a:p>
          <a:p>
            <a:pPr marL="380981" indent="-380981" defTabSz="914377" fontAlgn="base">
              <a:spcAft>
                <a:spcPct val="0"/>
              </a:spcAft>
              <a:buFont typeface="Arial" pitchFamily="34" charset="0"/>
              <a:buChar char="•"/>
            </a:pPr>
            <a:r>
              <a:rPr lang="zh-CN" altLang="en-US" sz="1600" dirty="0">
                <a:solidFill>
                  <a:srgbClr val="000000"/>
                </a:solidFill>
                <a:latin typeface="微软雅黑" pitchFamily="34" charset="-122"/>
                <a:ea typeface="微软雅黑" pitchFamily="34" charset="-122"/>
              </a:rPr>
              <a:t>在此录入文字</a:t>
            </a:r>
          </a:p>
        </p:txBody>
      </p:sp>
      <p:sp>
        <p:nvSpPr>
          <p:cNvPr id="18" name="椭圆 17"/>
          <p:cNvSpPr/>
          <p:nvPr/>
        </p:nvSpPr>
        <p:spPr>
          <a:xfrm>
            <a:off x="9411040" y="5440572"/>
            <a:ext cx="197005" cy="197005"/>
          </a:xfrm>
          <a:prstGeom prst="ellipse">
            <a:avLst/>
          </a:prstGeom>
          <a:solidFill>
            <a:srgbClr val="FF9900"/>
          </a:solidFill>
          <a:ln w="15875" cap="flat" cmpd="sng" algn="ctr">
            <a:solidFill>
              <a:srgbClr val="FFFFFF"/>
            </a:solidFill>
            <a:prstDash val="solid"/>
          </a:ln>
          <a:effectLst/>
        </p:spPr>
        <p:txBody>
          <a:bodyPr rtlCol="0" anchor="ctr"/>
          <a:lstStyle/>
          <a:p>
            <a:pPr algn="ctr" defTabSz="1219140" fontAlgn="base">
              <a:spcBef>
                <a:spcPct val="0"/>
              </a:spcBef>
              <a:spcAft>
                <a:spcPct val="0"/>
              </a:spcAft>
              <a:defRPr/>
            </a:pPr>
            <a:endParaRPr lang="zh-CN" altLang="en-US" sz="2400" kern="0">
              <a:solidFill>
                <a:srgbClr val="000000"/>
              </a:solidFill>
              <a:latin typeface="Arial"/>
              <a:ea typeface="宋体"/>
            </a:endParaRPr>
          </a:p>
        </p:txBody>
      </p:sp>
      <p:sp>
        <p:nvSpPr>
          <p:cNvPr id="19" name="椭圆 18"/>
          <p:cNvSpPr/>
          <p:nvPr/>
        </p:nvSpPr>
        <p:spPr>
          <a:xfrm>
            <a:off x="7211276" y="5433041"/>
            <a:ext cx="194096" cy="194096"/>
          </a:xfrm>
          <a:prstGeom prst="ellipse">
            <a:avLst/>
          </a:prstGeom>
          <a:solidFill>
            <a:srgbClr val="0070C0"/>
          </a:solidFill>
          <a:ln w="12700" cap="flat" cmpd="sng" algn="ctr">
            <a:solidFill>
              <a:srgbClr val="FFFFFF"/>
            </a:solidFill>
            <a:prstDash val="solid"/>
          </a:ln>
          <a:effectLst/>
        </p:spPr>
        <p:txBody>
          <a:bodyPr rtlCol="0" anchor="ctr"/>
          <a:lstStyle/>
          <a:p>
            <a:pPr algn="ctr" defTabSz="1219140" fontAlgn="base">
              <a:spcBef>
                <a:spcPct val="0"/>
              </a:spcBef>
              <a:spcAft>
                <a:spcPct val="0"/>
              </a:spcAft>
              <a:defRPr/>
            </a:pPr>
            <a:endParaRPr lang="zh-CN" altLang="en-US" sz="2400" kern="0">
              <a:solidFill>
                <a:srgbClr val="000000"/>
              </a:solidFill>
              <a:latin typeface="Arial"/>
              <a:ea typeface="宋体"/>
            </a:endParaRPr>
          </a:p>
        </p:txBody>
      </p:sp>
      <p:sp>
        <p:nvSpPr>
          <p:cNvPr id="20" name="圆角矩形 19"/>
          <p:cNvSpPr/>
          <p:nvPr/>
        </p:nvSpPr>
        <p:spPr>
          <a:xfrm>
            <a:off x="9272616" y="1461265"/>
            <a:ext cx="1678765" cy="1217431"/>
          </a:xfrm>
          <a:prstGeom prst="roundRect">
            <a:avLst/>
          </a:prstGeom>
          <a:blipFill dpi="0" rotWithShape="1">
            <a:blip r:embed="rId5" cstate="screen">
              <a:extLst>
                <a:ext uri="{28A0092B-C50C-407E-A947-70E740481C1C}">
                  <a14:useLocalDpi xmlns:a14="http://schemas.microsoft.com/office/drawing/2010/main" xmlns=""/>
                </a:ext>
              </a:extLst>
            </a:blip>
            <a:srcRect/>
            <a:stretch>
              <a:fillRect/>
            </a:stretch>
          </a:blipFill>
          <a:ln w="19050" cap="flat" cmpd="sng" algn="ctr">
            <a:solidFill>
              <a:schemeClr val="accent6">
                <a:lumMod val="50000"/>
              </a:schemeClr>
            </a:solidFill>
            <a:prstDash val="solid"/>
          </a:ln>
          <a:effectLst/>
        </p:spPr>
        <p:txBody>
          <a:bodyPr rtlCol="0" anchor="ctr"/>
          <a:lstStyle/>
          <a:p>
            <a:pPr algn="ctr" defTabSz="1219140" fontAlgn="base">
              <a:spcBef>
                <a:spcPct val="0"/>
              </a:spcBef>
              <a:spcAft>
                <a:spcPct val="0"/>
              </a:spcAft>
              <a:defRPr/>
            </a:pPr>
            <a:endParaRPr lang="zh-CN" altLang="en-US" sz="2400" kern="0">
              <a:solidFill>
                <a:srgbClr val="C00000"/>
              </a:solidFill>
              <a:latin typeface="Arial"/>
              <a:ea typeface="宋体"/>
            </a:endParaRPr>
          </a:p>
        </p:txBody>
      </p:sp>
      <p:sp>
        <p:nvSpPr>
          <p:cNvPr id="21" name="圆角矩形 20"/>
          <p:cNvSpPr/>
          <p:nvPr/>
        </p:nvSpPr>
        <p:spPr>
          <a:xfrm>
            <a:off x="1103336" y="3896423"/>
            <a:ext cx="1245753" cy="903413"/>
          </a:xfrm>
          <a:prstGeom prst="roundRect">
            <a:avLst/>
          </a:prstGeom>
          <a:blipFill dpi="0" rotWithShape="1">
            <a:blip r:embed="rId6" cstate="screen">
              <a:extLst>
                <a:ext uri="{28A0092B-C50C-407E-A947-70E740481C1C}">
                  <a14:useLocalDpi xmlns:a14="http://schemas.microsoft.com/office/drawing/2010/main" xmlns=""/>
                </a:ext>
              </a:extLst>
            </a:blip>
            <a:srcRect/>
            <a:stretch>
              <a:fillRect/>
            </a:stretch>
          </a:blipFill>
          <a:ln w="15875" cap="flat" cmpd="sng" algn="ctr">
            <a:solidFill>
              <a:schemeClr val="accent6">
                <a:lumMod val="50000"/>
              </a:schemeClr>
            </a:solidFill>
            <a:prstDash val="solid"/>
          </a:ln>
          <a:effectLst/>
        </p:spPr>
        <p:txBody>
          <a:bodyPr rtlCol="0" anchor="ctr"/>
          <a:lstStyle/>
          <a:p>
            <a:pPr algn="ctr" defTabSz="1219140" fontAlgn="base">
              <a:spcBef>
                <a:spcPct val="0"/>
              </a:spcBef>
              <a:spcAft>
                <a:spcPct val="0"/>
              </a:spcAft>
              <a:defRPr/>
            </a:pPr>
            <a:endParaRPr lang="zh-CN" altLang="en-US" sz="2400" kern="0">
              <a:solidFill>
                <a:srgbClr val="C00000"/>
              </a:solidFill>
              <a:latin typeface="Arial"/>
              <a:ea typeface="宋体"/>
            </a:endParaRPr>
          </a:p>
        </p:txBody>
      </p:sp>
    </p:spTree>
    <p:extLst>
      <p:ext uri="{BB962C8B-B14F-4D97-AF65-F5344CB8AC3E}">
        <p14:creationId xmlns:p14="http://schemas.microsoft.com/office/powerpoint/2010/main" xmlns="" val="1022633612"/>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anim calcmode="lin" valueType="num">
                                      <p:cBhvr>
                                        <p:cTn id="8" dur="750" fill="hold"/>
                                        <p:tgtEl>
                                          <p:spTgt spid="6"/>
                                        </p:tgtEl>
                                        <p:attrNameLst>
                                          <p:attrName>ppt_x</p:attrName>
                                        </p:attrNameLst>
                                      </p:cBhvr>
                                      <p:tavLst>
                                        <p:tav tm="0">
                                          <p:val>
                                            <p:strVal val="#ppt_x"/>
                                          </p:val>
                                        </p:tav>
                                        <p:tav tm="100000">
                                          <p:val>
                                            <p:strVal val="#ppt_x"/>
                                          </p:val>
                                        </p:tav>
                                      </p:tavLst>
                                    </p:anim>
                                    <p:anim calcmode="lin" valueType="num">
                                      <p:cBhvr>
                                        <p:cTn id="9" dur="75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3" presetClass="entr" presetSubtype="3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strVal val="(6*min(max(#ppt_w*#ppt_h,.3),1)-7.4)/-.7*#ppt_w"/>
                                          </p:val>
                                        </p:tav>
                                        <p:tav tm="100000">
                                          <p:val>
                                            <p:strVal val="#ppt_w"/>
                                          </p:val>
                                        </p:tav>
                                      </p:tavLst>
                                    </p:anim>
                                    <p:anim calcmode="lin" valueType="num">
                                      <p:cBhvr>
                                        <p:cTn id="14" dur="500" fill="hold"/>
                                        <p:tgtEl>
                                          <p:spTgt spid="7"/>
                                        </p:tgtEl>
                                        <p:attrNameLst>
                                          <p:attrName>ppt_h</p:attrName>
                                        </p:attrNameLst>
                                      </p:cBhvr>
                                      <p:tavLst>
                                        <p:tav tm="0">
                                          <p:val>
                                            <p:strVal val="(6*min(max(#ppt_w*#ppt_h,.3),1)-7.4)/-.7*#ppt_h"/>
                                          </p:val>
                                        </p:tav>
                                        <p:tav tm="100000">
                                          <p:val>
                                            <p:strVal val="#ppt_h"/>
                                          </p:val>
                                        </p:tav>
                                      </p:tavLst>
                                    </p:anim>
                                    <p:anim calcmode="lin" valueType="num">
                                      <p:cBhvr>
                                        <p:cTn id="15" dur="500" fill="hold"/>
                                        <p:tgtEl>
                                          <p:spTgt spid="7"/>
                                        </p:tgtEl>
                                        <p:attrNameLst>
                                          <p:attrName>ppt_x</p:attrName>
                                        </p:attrNameLst>
                                      </p:cBhvr>
                                      <p:tavLst>
                                        <p:tav tm="0">
                                          <p:val>
                                            <p:fltVal val="0.5"/>
                                          </p:val>
                                        </p:tav>
                                        <p:tav tm="100000">
                                          <p:val>
                                            <p:strVal val="#ppt_x"/>
                                          </p:val>
                                        </p:tav>
                                      </p:tavLst>
                                    </p:anim>
                                    <p:anim calcmode="lin" valueType="num">
                                      <p:cBhvr>
                                        <p:cTn id="16" dur="500" fill="hold"/>
                                        <p:tgtEl>
                                          <p:spTgt spid="7"/>
                                        </p:tgtEl>
                                        <p:attrNameLst>
                                          <p:attrName>ppt_y</p:attrName>
                                        </p:attrNameLst>
                                      </p:cBhvr>
                                      <p:tavLst>
                                        <p:tav tm="0">
                                          <p:val>
                                            <p:strVal val="1+(6*min(max(#ppt_w*#ppt_h,.3),1)-7.4)/-.7*#ppt_h/2"/>
                                          </p:val>
                                        </p:tav>
                                        <p:tav tm="100000">
                                          <p:val>
                                            <p:strVal val="#ppt_y"/>
                                          </p:val>
                                        </p:tav>
                                      </p:tavLst>
                                    </p:anim>
                                  </p:childTnLst>
                                </p:cTn>
                              </p:par>
                              <p:par>
                                <p:cTn id="17" presetID="49" presetClass="entr" presetSubtype="0" decel="100000" fill="hold" grpId="0" nodeType="withEffect">
                                  <p:stCondLst>
                                    <p:cond delay="40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 calcmode="lin" valueType="num">
                                      <p:cBhvr>
                                        <p:cTn id="21" dur="500" fill="hold"/>
                                        <p:tgtEl>
                                          <p:spTgt spid="8"/>
                                        </p:tgtEl>
                                        <p:attrNameLst>
                                          <p:attrName>style.rotation</p:attrName>
                                        </p:attrNameLst>
                                      </p:cBhvr>
                                      <p:tavLst>
                                        <p:tav tm="0">
                                          <p:val>
                                            <p:fltVal val="360"/>
                                          </p:val>
                                        </p:tav>
                                        <p:tav tm="100000">
                                          <p:val>
                                            <p:fltVal val="0"/>
                                          </p:val>
                                        </p:tav>
                                      </p:tavLst>
                                    </p:anim>
                                    <p:animEffect transition="in" filter="fade">
                                      <p:cBhvr>
                                        <p:cTn id="22" dur="500"/>
                                        <p:tgtEl>
                                          <p:spTgt spid="8"/>
                                        </p:tgtEl>
                                      </p:cBhvr>
                                    </p:animEffect>
                                  </p:childTnLst>
                                </p:cTn>
                              </p:par>
                            </p:childTnLst>
                          </p:cTn>
                        </p:par>
                        <p:par>
                          <p:cTn id="23" fill="hold">
                            <p:stCondLst>
                              <p:cond delay="1650"/>
                            </p:stCondLst>
                            <p:childTnLst>
                              <p:par>
                                <p:cTn id="24" presetID="12" presetClass="entr" presetSubtype="8"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250"/>
                                        <p:tgtEl>
                                          <p:spTgt spid="15"/>
                                        </p:tgtEl>
                                        <p:attrNameLst>
                                          <p:attrName>ppt_x</p:attrName>
                                        </p:attrNameLst>
                                      </p:cBhvr>
                                      <p:tavLst>
                                        <p:tav tm="0">
                                          <p:val>
                                            <p:strVal val="#ppt_x-#ppt_w*1.125000"/>
                                          </p:val>
                                        </p:tav>
                                        <p:tav tm="100000">
                                          <p:val>
                                            <p:strVal val="#ppt_x"/>
                                          </p:val>
                                        </p:tav>
                                      </p:tavLst>
                                    </p:anim>
                                    <p:animEffect transition="in" filter="wipe(right)">
                                      <p:cBhvr>
                                        <p:cTn id="27" dur="250"/>
                                        <p:tgtEl>
                                          <p:spTgt spid="15"/>
                                        </p:tgtEl>
                                      </p:cBhvr>
                                    </p:animEffect>
                                  </p:childTnLst>
                                </p:cTn>
                              </p:par>
                              <p:par>
                                <p:cTn id="28" presetID="12" presetClass="entr" presetSubtype="2"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250"/>
                                        <p:tgtEl>
                                          <p:spTgt spid="9"/>
                                        </p:tgtEl>
                                        <p:attrNameLst>
                                          <p:attrName>ppt_x</p:attrName>
                                        </p:attrNameLst>
                                      </p:cBhvr>
                                      <p:tavLst>
                                        <p:tav tm="0">
                                          <p:val>
                                            <p:strVal val="#ppt_x+#ppt_w*1.125000"/>
                                          </p:val>
                                        </p:tav>
                                        <p:tav tm="100000">
                                          <p:val>
                                            <p:strVal val="#ppt_x"/>
                                          </p:val>
                                        </p:tav>
                                      </p:tavLst>
                                    </p:anim>
                                    <p:animEffect transition="in" filter="wipe(left)">
                                      <p:cBhvr>
                                        <p:cTn id="31" dur="250"/>
                                        <p:tgtEl>
                                          <p:spTgt spid="9"/>
                                        </p:tgtEl>
                                      </p:cBhvr>
                                    </p:animEffect>
                                  </p:childTnLst>
                                </p:cTn>
                              </p:par>
                            </p:childTnLst>
                          </p:cTn>
                        </p:par>
                        <p:par>
                          <p:cTn id="32" fill="hold">
                            <p:stCondLst>
                              <p:cond delay="1900"/>
                            </p:stCondLst>
                            <p:childTnLst>
                              <p:par>
                                <p:cTn id="33" presetID="23" presetClass="entr" presetSubtype="36"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250" fill="hold"/>
                                        <p:tgtEl>
                                          <p:spTgt spid="10"/>
                                        </p:tgtEl>
                                        <p:attrNameLst>
                                          <p:attrName>ppt_w</p:attrName>
                                        </p:attrNameLst>
                                      </p:cBhvr>
                                      <p:tavLst>
                                        <p:tav tm="0">
                                          <p:val>
                                            <p:strVal val="(6*min(max(#ppt_w*#ppt_h,.3),1)-7.4)/-.7*#ppt_w"/>
                                          </p:val>
                                        </p:tav>
                                        <p:tav tm="100000">
                                          <p:val>
                                            <p:strVal val="#ppt_w"/>
                                          </p:val>
                                        </p:tav>
                                      </p:tavLst>
                                    </p:anim>
                                    <p:anim calcmode="lin" valueType="num">
                                      <p:cBhvr>
                                        <p:cTn id="36" dur="250" fill="hold"/>
                                        <p:tgtEl>
                                          <p:spTgt spid="10"/>
                                        </p:tgtEl>
                                        <p:attrNameLst>
                                          <p:attrName>ppt_h</p:attrName>
                                        </p:attrNameLst>
                                      </p:cBhvr>
                                      <p:tavLst>
                                        <p:tav tm="0">
                                          <p:val>
                                            <p:strVal val="(6*min(max(#ppt_w*#ppt_h,.3),1)-7.4)/-.7*#ppt_h"/>
                                          </p:val>
                                        </p:tav>
                                        <p:tav tm="100000">
                                          <p:val>
                                            <p:strVal val="#ppt_h"/>
                                          </p:val>
                                        </p:tav>
                                      </p:tavLst>
                                    </p:anim>
                                    <p:anim calcmode="lin" valueType="num">
                                      <p:cBhvr>
                                        <p:cTn id="37" dur="250" fill="hold"/>
                                        <p:tgtEl>
                                          <p:spTgt spid="10"/>
                                        </p:tgtEl>
                                        <p:attrNameLst>
                                          <p:attrName>ppt_x</p:attrName>
                                        </p:attrNameLst>
                                      </p:cBhvr>
                                      <p:tavLst>
                                        <p:tav tm="0">
                                          <p:val>
                                            <p:fltVal val="0.5"/>
                                          </p:val>
                                        </p:tav>
                                        <p:tav tm="100000">
                                          <p:val>
                                            <p:strVal val="#ppt_x"/>
                                          </p:val>
                                        </p:tav>
                                      </p:tavLst>
                                    </p:anim>
                                    <p:anim calcmode="lin" valueType="num">
                                      <p:cBhvr>
                                        <p:cTn id="38" dur="250" fill="hold"/>
                                        <p:tgtEl>
                                          <p:spTgt spid="10"/>
                                        </p:tgtEl>
                                        <p:attrNameLst>
                                          <p:attrName>ppt_y</p:attrName>
                                        </p:attrNameLst>
                                      </p:cBhvr>
                                      <p:tavLst>
                                        <p:tav tm="0">
                                          <p:val>
                                            <p:strVal val="1+(6*min(max(#ppt_w*#ppt_h,.3),1)-7.4)/-.7*#ppt_h/2"/>
                                          </p:val>
                                        </p:tav>
                                        <p:tav tm="100000">
                                          <p:val>
                                            <p:strVal val="#ppt_y"/>
                                          </p:val>
                                        </p:tav>
                                      </p:tavLst>
                                    </p:anim>
                                  </p:childTnLst>
                                </p:cTn>
                              </p:par>
                            </p:childTnLst>
                          </p:cTn>
                        </p:par>
                        <p:par>
                          <p:cTn id="39" fill="hold">
                            <p:stCondLst>
                              <p:cond delay="2150"/>
                            </p:stCondLst>
                            <p:childTnLst>
                              <p:par>
                                <p:cTn id="40" presetID="22" presetClass="entr" presetSubtype="2" fill="hold"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right)">
                                      <p:cBhvr>
                                        <p:cTn id="42" dur="250"/>
                                        <p:tgtEl>
                                          <p:spTgt spid="12"/>
                                        </p:tgtEl>
                                      </p:cBhvr>
                                    </p:animEffect>
                                  </p:childTnLst>
                                </p:cTn>
                              </p:par>
                              <p:par>
                                <p:cTn id="43" presetID="2" presetClass="entr" presetSubtype="8"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250" fill="hold"/>
                                        <p:tgtEl>
                                          <p:spTgt spid="11"/>
                                        </p:tgtEl>
                                        <p:attrNameLst>
                                          <p:attrName>ppt_x</p:attrName>
                                        </p:attrNameLst>
                                      </p:cBhvr>
                                      <p:tavLst>
                                        <p:tav tm="0">
                                          <p:val>
                                            <p:strVal val="0-#ppt_w/2"/>
                                          </p:val>
                                        </p:tav>
                                        <p:tav tm="100000">
                                          <p:val>
                                            <p:strVal val="#ppt_x"/>
                                          </p:val>
                                        </p:tav>
                                      </p:tavLst>
                                    </p:anim>
                                    <p:anim calcmode="lin" valueType="num">
                                      <p:cBhvr additive="base">
                                        <p:cTn id="46" dur="250" fill="hold"/>
                                        <p:tgtEl>
                                          <p:spTgt spid="11"/>
                                        </p:tgtEl>
                                        <p:attrNameLst>
                                          <p:attrName>ppt_y</p:attrName>
                                        </p:attrNameLst>
                                      </p:cBhvr>
                                      <p:tavLst>
                                        <p:tav tm="0">
                                          <p:val>
                                            <p:strVal val="#ppt_y"/>
                                          </p:val>
                                        </p:tav>
                                        <p:tav tm="100000">
                                          <p:val>
                                            <p:strVal val="#ppt_y"/>
                                          </p:val>
                                        </p:tav>
                                      </p:tavLst>
                                    </p:anim>
                                  </p:childTnLst>
                                </p:cTn>
                              </p:par>
                            </p:childTnLst>
                          </p:cTn>
                        </p:par>
                        <p:par>
                          <p:cTn id="47" fill="hold">
                            <p:stCondLst>
                              <p:cond delay="2400"/>
                            </p:stCondLst>
                            <p:childTnLst>
                              <p:par>
                                <p:cTn id="48" presetID="42" presetClass="entr" presetSubtype="0"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250"/>
                                        <p:tgtEl>
                                          <p:spTgt spid="21"/>
                                        </p:tgtEl>
                                      </p:cBhvr>
                                    </p:animEffect>
                                    <p:anim calcmode="lin" valueType="num">
                                      <p:cBhvr>
                                        <p:cTn id="51" dur="250" fill="hold"/>
                                        <p:tgtEl>
                                          <p:spTgt spid="21"/>
                                        </p:tgtEl>
                                        <p:attrNameLst>
                                          <p:attrName>ppt_x</p:attrName>
                                        </p:attrNameLst>
                                      </p:cBhvr>
                                      <p:tavLst>
                                        <p:tav tm="0">
                                          <p:val>
                                            <p:strVal val="#ppt_x"/>
                                          </p:val>
                                        </p:tav>
                                        <p:tav tm="100000">
                                          <p:val>
                                            <p:strVal val="#ppt_x"/>
                                          </p:val>
                                        </p:tav>
                                      </p:tavLst>
                                    </p:anim>
                                    <p:anim calcmode="lin" valueType="num">
                                      <p:cBhvr>
                                        <p:cTn id="52" dur="250" fill="hold"/>
                                        <p:tgtEl>
                                          <p:spTgt spid="21"/>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250"/>
                                        <p:tgtEl>
                                          <p:spTgt spid="20"/>
                                        </p:tgtEl>
                                      </p:cBhvr>
                                    </p:animEffect>
                                    <p:anim calcmode="lin" valueType="num">
                                      <p:cBhvr>
                                        <p:cTn id="56" dur="250" fill="hold"/>
                                        <p:tgtEl>
                                          <p:spTgt spid="20"/>
                                        </p:tgtEl>
                                        <p:attrNameLst>
                                          <p:attrName>ppt_x</p:attrName>
                                        </p:attrNameLst>
                                      </p:cBhvr>
                                      <p:tavLst>
                                        <p:tav tm="0">
                                          <p:val>
                                            <p:strVal val="#ppt_x"/>
                                          </p:val>
                                        </p:tav>
                                        <p:tav tm="100000">
                                          <p:val>
                                            <p:strVal val="#ppt_x"/>
                                          </p:val>
                                        </p:tav>
                                      </p:tavLst>
                                    </p:anim>
                                    <p:anim calcmode="lin" valueType="num">
                                      <p:cBhvr>
                                        <p:cTn id="57" dur="250" fill="hold"/>
                                        <p:tgtEl>
                                          <p:spTgt spid="20"/>
                                        </p:tgtEl>
                                        <p:attrNameLst>
                                          <p:attrName>ppt_y</p:attrName>
                                        </p:attrNameLst>
                                      </p:cBhvr>
                                      <p:tavLst>
                                        <p:tav tm="0">
                                          <p:val>
                                            <p:strVal val="#ppt_y+.1"/>
                                          </p:val>
                                        </p:tav>
                                        <p:tav tm="100000">
                                          <p:val>
                                            <p:strVal val="#ppt_y"/>
                                          </p:val>
                                        </p:tav>
                                      </p:tavLst>
                                    </p:anim>
                                  </p:childTnLst>
                                </p:cTn>
                              </p:par>
                            </p:childTnLst>
                          </p:cTn>
                        </p:par>
                        <p:par>
                          <p:cTn id="58" fill="hold">
                            <p:stCondLst>
                              <p:cond delay="2650"/>
                            </p:stCondLst>
                            <p:childTnLst>
                              <p:par>
                                <p:cTn id="59" presetID="23" presetClass="entr" presetSubtype="36"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p:cTn id="61" dur="250" fill="hold"/>
                                        <p:tgtEl>
                                          <p:spTgt spid="18"/>
                                        </p:tgtEl>
                                        <p:attrNameLst>
                                          <p:attrName>ppt_w</p:attrName>
                                        </p:attrNameLst>
                                      </p:cBhvr>
                                      <p:tavLst>
                                        <p:tav tm="0">
                                          <p:val>
                                            <p:strVal val="(6*min(max(#ppt_w*#ppt_h,.3),1)-7.4)/-.7*#ppt_w"/>
                                          </p:val>
                                        </p:tav>
                                        <p:tav tm="100000">
                                          <p:val>
                                            <p:strVal val="#ppt_w"/>
                                          </p:val>
                                        </p:tav>
                                      </p:tavLst>
                                    </p:anim>
                                    <p:anim calcmode="lin" valueType="num">
                                      <p:cBhvr>
                                        <p:cTn id="62" dur="250" fill="hold"/>
                                        <p:tgtEl>
                                          <p:spTgt spid="18"/>
                                        </p:tgtEl>
                                        <p:attrNameLst>
                                          <p:attrName>ppt_h</p:attrName>
                                        </p:attrNameLst>
                                      </p:cBhvr>
                                      <p:tavLst>
                                        <p:tav tm="0">
                                          <p:val>
                                            <p:strVal val="(6*min(max(#ppt_w*#ppt_h,.3),1)-7.4)/-.7*#ppt_h"/>
                                          </p:val>
                                        </p:tav>
                                        <p:tav tm="100000">
                                          <p:val>
                                            <p:strVal val="#ppt_h"/>
                                          </p:val>
                                        </p:tav>
                                      </p:tavLst>
                                    </p:anim>
                                    <p:anim calcmode="lin" valueType="num">
                                      <p:cBhvr>
                                        <p:cTn id="63" dur="250" fill="hold"/>
                                        <p:tgtEl>
                                          <p:spTgt spid="18"/>
                                        </p:tgtEl>
                                        <p:attrNameLst>
                                          <p:attrName>ppt_x</p:attrName>
                                        </p:attrNameLst>
                                      </p:cBhvr>
                                      <p:tavLst>
                                        <p:tav tm="0">
                                          <p:val>
                                            <p:fltVal val="0.5"/>
                                          </p:val>
                                        </p:tav>
                                        <p:tav tm="100000">
                                          <p:val>
                                            <p:strVal val="#ppt_x"/>
                                          </p:val>
                                        </p:tav>
                                      </p:tavLst>
                                    </p:anim>
                                    <p:anim calcmode="lin" valueType="num">
                                      <p:cBhvr>
                                        <p:cTn id="64" dur="250" fill="hold"/>
                                        <p:tgtEl>
                                          <p:spTgt spid="18"/>
                                        </p:tgtEl>
                                        <p:attrNameLst>
                                          <p:attrName>ppt_y</p:attrName>
                                        </p:attrNameLst>
                                      </p:cBhvr>
                                      <p:tavLst>
                                        <p:tav tm="0">
                                          <p:val>
                                            <p:strVal val="1+(6*min(max(#ppt_w*#ppt_h,.3),1)-7.4)/-.7*#ppt_h/2"/>
                                          </p:val>
                                        </p:tav>
                                        <p:tav tm="100000">
                                          <p:val>
                                            <p:strVal val="#ppt_y"/>
                                          </p:val>
                                        </p:tav>
                                      </p:tavLst>
                                    </p:anim>
                                  </p:childTnLst>
                                </p:cTn>
                              </p:par>
                            </p:childTnLst>
                          </p:cTn>
                        </p:par>
                        <p:par>
                          <p:cTn id="65" fill="hold">
                            <p:stCondLst>
                              <p:cond delay="2900"/>
                            </p:stCondLst>
                            <p:childTnLst>
                              <p:par>
                                <p:cTn id="66" presetID="23" presetClass="entr" presetSubtype="36"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p:cTn id="68" dur="250" fill="hold"/>
                                        <p:tgtEl>
                                          <p:spTgt spid="19"/>
                                        </p:tgtEl>
                                        <p:attrNameLst>
                                          <p:attrName>ppt_w</p:attrName>
                                        </p:attrNameLst>
                                      </p:cBhvr>
                                      <p:tavLst>
                                        <p:tav tm="0">
                                          <p:val>
                                            <p:strVal val="(6*min(max(#ppt_w*#ppt_h,.3),1)-7.4)/-.7*#ppt_w"/>
                                          </p:val>
                                        </p:tav>
                                        <p:tav tm="100000">
                                          <p:val>
                                            <p:strVal val="#ppt_w"/>
                                          </p:val>
                                        </p:tav>
                                      </p:tavLst>
                                    </p:anim>
                                    <p:anim calcmode="lin" valueType="num">
                                      <p:cBhvr>
                                        <p:cTn id="69" dur="250" fill="hold"/>
                                        <p:tgtEl>
                                          <p:spTgt spid="19"/>
                                        </p:tgtEl>
                                        <p:attrNameLst>
                                          <p:attrName>ppt_h</p:attrName>
                                        </p:attrNameLst>
                                      </p:cBhvr>
                                      <p:tavLst>
                                        <p:tav tm="0">
                                          <p:val>
                                            <p:strVal val="(6*min(max(#ppt_w*#ppt_h,.3),1)-7.4)/-.7*#ppt_h"/>
                                          </p:val>
                                        </p:tav>
                                        <p:tav tm="100000">
                                          <p:val>
                                            <p:strVal val="#ppt_h"/>
                                          </p:val>
                                        </p:tav>
                                      </p:tavLst>
                                    </p:anim>
                                    <p:anim calcmode="lin" valueType="num">
                                      <p:cBhvr>
                                        <p:cTn id="70" dur="250" fill="hold"/>
                                        <p:tgtEl>
                                          <p:spTgt spid="19"/>
                                        </p:tgtEl>
                                        <p:attrNameLst>
                                          <p:attrName>ppt_x</p:attrName>
                                        </p:attrNameLst>
                                      </p:cBhvr>
                                      <p:tavLst>
                                        <p:tav tm="0">
                                          <p:val>
                                            <p:fltVal val="0.5"/>
                                          </p:val>
                                        </p:tav>
                                        <p:tav tm="100000">
                                          <p:val>
                                            <p:strVal val="#ppt_x"/>
                                          </p:val>
                                        </p:tav>
                                      </p:tavLst>
                                    </p:anim>
                                    <p:anim calcmode="lin" valueType="num">
                                      <p:cBhvr>
                                        <p:cTn id="71" dur="250" fill="hold"/>
                                        <p:tgtEl>
                                          <p:spTgt spid="19"/>
                                        </p:tgtEl>
                                        <p:attrNameLst>
                                          <p:attrName>ppt_y</p:attrName>
                                        </p:attrNameLst>
                                      </p:cBhvr>
                                      <p:tavLst>
                                        <p:tav tm="0">
                                          <p:val>
                                            <p:strVal val="1+(6*min(max(#ppt_w*#ppt_h,.3),1)-7.4)/-.7*#ppt_h/2"/>
                                          </p:val>
                                        </p:tav>
                                        <p:tav tm="100000">
                                          <p:val>
                                            <p:strVal val="#ppt_y"/>
                                          </p:val>
                                        </p:tav>
                                      </p:tavLst>
                                    </p:anim>
                                  </p:childTnLst>
                                </p:cTn>
                              </p:par>
                            </p:childTnLst>
                          </p:cTn>
                        </p:par>
                        <p:par>
                          <p:cTn id="72" fill="hold">
                            <p:stCondLst>
                              <p:cond delay="3150"/>
                            </p:stCondLst>
                            <p:childTnLst>
                              <p:par>
                                <p:cTn id="73" presetID="2" presetClass="entr" presetSubtype="4" fill="hold" grpId="0" nodeType="after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additive="base">
                                        <p:cTn id="75" dur="250" fill="hold"/>
                                        <p:tgtEl>
                                          <p:spTgt spid="16"/>
                                        </p:tgtEl>
                                        <p:attrNameLst>
                                          <p:attrName>ppt_x</p:attrName>
                                        </p:attrNameLst>
                                      </p:cBhvr>
                                      <p:tavLst>
                                        <p:tav tm="0">
                                          <p:val>
                                            <p:strVal val="#ppt_x"/>
                                          </p:val>
                                        </p:tav>
                                        <p:tav tm="100000">
                                          <p:val>
                                            <p:strVal val="#ppt_x"/>
                                          </p:val>
                                        </p:tav>
                                      </p:tavLst>
                                    </p:anim>
                                    <p:anim calcmode="lin" valueType="num">
                                      <p:cBhvr additive="base">
                                        <p:cTn id="76" dur="250" fill="hold"/>
                                        <p:tgtEl>
                                          <p:spTgt spid="16"/>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additive="base">
                                        <p:cTn id="79" dur="250" fill="hold"/>
                                        <p:tgtEl>
                                          <p:spTgt spid="17"/>
                                        </p:tgtEl>
                                        <p:attrNameLst>
                                          <p:attrName>ppt_x</p:attrName>
                                        </p:attrNameLst>
                                      </p:cBhvr>
                                      <p:tavLst>
                                        <p:tav tm="0">
                                          <p:val>
                                            <p:strVal val="#ppt_x"/>
                                          </p:val>
                                        </p:tav>
                                        <p:tav tm="100000">
                                          <p:val>
                                            <p:strVal val="#ppt_x"/>
                                          </p:val>
                                        </p:tav>
                                      </p:tavLst>
                                    </p:anim>
                                    <p:anim calcmode="lin" valueType="num">
                                      <p:cBhvr additive="base">
                                        <p:cTn id="80" dur="25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animBg="1"/>
      <p:bldP spid="11" grpId="0"/>
      <p:bldP spid="15" grpId="0"/>
      <p:bldP spid="16" grpId="0"/>
      <p:bldP spid="17" grpId="0"/>
      <p:bldP spid="18" grpId="0" animBg="1"/>
      <p:bldP spid="19" grpId="0" animBg="1"/>
      <p:bldP spid="20" grpId="0" animBg="1"/>
      <p:bldP spid="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942460" y="1316765"/>
            <a:ext cx="5818171" cy="4704523"/>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lIns="600000" rIns="600000" anchor="ctr"/>
          <a:lstStyle/>
          <a:p>
            <a:pPr defTabSz="1219140">
              <a:lnSpc>
                <a:spcPct val="200000"/>
              </a:lnSpc>
              <a:defRPr/>
            </a:pPr>
            <a:r>
              <a:rPr lang="zh-CN" altLang="en-US" sz="1600" kern="0" dirty="0">
                <a:solidFill>
                  <a:srgbClr val="000000"/>
                </a:solidFill>
                <a:latin typeface="微软雅黑" pitchFamily="34" charset="-122"/>
                <a:ea typeface="微软雅黑" pitchFamily="34" charset="-122"/>
              </a:rPr>
              <a:t>点击此处添加文本点击此处添加文本点击此处添加文本点击此处添加文本点击此处添加文本点击此处添加文本点击此处添加文本点击此处添加文本点击此处添加文本点击此处添加文本点击此处添加文本点击此处添加文本点击此处添加文本点击此处添加文本点击此处添加文本点击此处添加文本点击此处添加文本点击此处添加文本点击此处添加文本点击此处添加文本</a:t>
            </a:r>
          </a:p>
        </p:txBody>
      </p:sp>
      <p:grpSp>
        <p:nvGrpSpPr>
          <p:cNvPr id="7" name="组合 6"/>
          <p:cNvGrpSpPr/>
          <p:nvPr/>
        </p:nvGrpSpPr>
        <p:grpSpPr>
          <a:xfrm>
            <a:off x="1296393" y="1381547"/>
            <a:ext cx="1901787" cy="1910653"/>
            <a:chOff x="972295" y="1036159"/>
            <a:chExt cx="1426340" cy="1432990"/>
          </a:xfrm>
        </p:grpSpPr>
        <p:sp>
          <p:nvSpPr>
            <p:cNvPr id="8" name="矩形 7"/>
            <p:cNvSpPr/>
            <p:nvPr/>
          </p:nvSpPr>
          <p:spPr bwMode="auto">
            <a:xfrm>
              <a:off x="972295" y="1036159"/>
              <a:ext cx="1426340" cy="1432990"/>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scene3d>
              <a:camera prst="perspectiveFront" fov="3000000">
                <a:rot lat="21360000" lon="240000" rev="0"/>
              </a:camera>
              <a:lightRig rig="flat" dir="t"/>
            </a:scene3d>
            <a:sp3d extrusionH="12700000">
              <a:extrusionClr>
                <a:srgbClr val="A9A9A9"/>
              </a:extrusionClr>
            </a:sp3d>
          </p:spPr>
          <p:txBody>
            <a:bodyPr anchor="ctr"/>
            <a:lstStyle/>
            <a:p>
              <a:pPr algn="ctr" defTabSz="1219140">
                <a:lnSpc>
                  <a:spcPct val="120000"/>
                </a:lnSpc>
                <a:defRPr/>
              </a:pPr>
              <a:endParaRPr lang="zh-CN" altLang="en-US" sz="3200" b="1" kern="0" dirty="0">
                <a:solidFill>
                  <a:srgbClr val="0070C0"/>
                </a:solidFill>
                <a:latin typeface="微软雅黑" pitchFamily="34" charset="-122"/>
                <a:ea typeface="微软雅黑" pitchFamily="34" charset="-122"/>
              </a:endParaRPr>
            </a:p>
          </p:txBody>
        </p:sp>
        <p:sp>
          <p:nvSpPr>
            <p:cNvPr id="9" name="TextBox 8"/>
            <p:cNvSpPr txBox="1"/>
            <p:nvPr/>
          </p:nvSpPr>
          <p:spPr>
            <a:xfrm>
              <a:off x="1232095" y="1398711"/>
              <a:ext cx="906739" cy="684899"/>
            </a:xfrm>
            <a:prstGeom prst="rect">
              <a:avLst/>
            </a:prstGeom>
            <a:noFill/>
          </p:spPr>
          <p:txBody>
            <a:bodyPr wrap="none" rtlCol="0">
              <a:spAutoFit/>
            </a:bodyPr>
            <a:lstStyle/>
            <a:p>
              <a:pPr algn="ctr" defTabSz="914377"/>
              <a:r>
                <a:rPr lang="zh-CN" altLang="en-US" sz="2667" b="1" dirty="0">
                  <a:solidFill>
                    <a:srgbClr val="0070C0"/>
                  </a:solidFill>
                  <a:latin typeface="微软雅黑" pitchFamily="34" charset="-122"/>
                  <a:ea typeface="微软雅黑" pitchFamily="34" charset="-122"/>
                  <a:cs typeface="Arial Unicode MS" pitchFamily="34" charset="-122"/>
                </a:rPr>
                <a:t>点击录</a:t>
              </a:r>
              <a:endParaRPr lang="en-US" altLang="zh-CN" sz="2667" b="1" dirty="0">
                <a:solidFill>
                  <a:srgbClr val="0070C0"/>
                </a:solidFill>
                <a:latin typeface="微软雅黑" pitchFamily="34" charset="-122"/>
                <a:ea typeface="微软雅黑" pitchFamily="34" charset="-122"/>
                <a:cs typeface="Arial Unicode MS" pitchFamily="34" charset="-122"/>
              </a:endParaRPr>
            </a:p>
            <a:p>
              <a:pPr algn="ctr" defTabSz="914377"/>
              <a:r>
                <a:rPr lang="zh-CN" altLang="en-US" sz="2667" b="1" dirty="0">
                  <a:solidFill>
                    <a:srgbClr val="0070C0"/>
                  </a:solidFill>
                  <a:latin typeface="微软雅黑" pitchFamily="34" charset="-122"/>
                  <a:ea typeface="微软雅黑" pitchFamily="34" charset="-122"/>
                  <a:cs typeface="Arial Unicode MS" pitchFamily="34" charset="-122"/>
                </a:rPr>
                <a:t>入内容</a:t>
              </a:r>
            </a:p>
          </p:txBody>
        </p:sp>
      </p:grpSp>
      <p:grpSp>
        <p:nvGrpSpPr>
          <p:cNvPr id="10" name="组合 9"/>
          <p:cNvGrpSpPr/>
          <p:nvPr/>
        </p:nvGrpSpPr>
        <p:grpSpPr>
          <a:xfrm>
            <a:off x="3659077" y="1381547"/>
            <a:ext cx="1901787" cy="1910653"/>
            <a:chOff x="2744308" y="1036159"/>
            <a:chExt cx="1426340" cy="1432990"/>
          </a:xfrm>
        </p:grpSpPr>
        <p:sp>
          <p:nvSpPr>
            <p:cNvPr id="11" name="矩形 10"/>
            <p:cNvSpPr/>
            <p:nvPr/>
          </p:nvSpPr>
          <p:spPr bwMode="auto">
            <a:xfrm>
              <a:off x="2744308" y="1036159"/>
              <a:ext cx="1426340" cy="1432990"/>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scene3d>
              <a:camera prst="perspectiveFront" fov="3000000">
                <a:rot lat="21360000" lon="21360000" rev="0"/>
              </a:camera>
              <a:lightRig rig="flat" dir="t"/>
            </a:scene3d>
            <a:sp3d extrusionH="12700000">
              <a:extrusionClr>
                <a:srgbClr val="A9A9A9"/>
              </a:extrusionClr>
            </a:sp3d>
          </p:spPr>
          <p:txBody>
            <a:bodyPr anchor="ctr"/>
            <a:lstStyle/>
            <a:p>
              <a:pPr algn="ctr" defTabSz="1219140">
                <a:lnSpc>
                  <a:spcPct val="120000"/>
                </a:lnSpc>
                <a:defRPr/>
              </a:pPr>
              <a:endParaRPr lang="zh-CN" altLang="en-US" sz="3200" b="1" kern="0" dirty="0">
                <a:solidFill>
                  <a:srgbClr val="0070C0"/>
                </a:solidFill>
                <a:latin typeface="微软雅黑" pitchFamily="34" charset="-122"/>
                <a:ea typeface="微软雅黑" pitchFamily="34" charset="-122"/>
              </a:endParaRPr>
            </a:p>
          </p:txBody>
        </p:sp>
        <p:sp>
          <p:nvSpPr>
            <p:cNvPr id="12" name="TextBox 11"/>
            <p:cNvSpPr txBox="1"/>
            <p:nvPr/>
          </p:nvSpPr>
          <p:spPr>
            <a:xfrm>
              <a:off x="3004108" y="1398711"/>
              <a:ext cx="906739" cy="684899"/>
            </a:xfrm>
            <a:prstGeom prst="rect">
              <a:avLst/>
            </a:prstGeom>
            <a:noFill/>
          </p:spPr>
          <p:txBody>
            <a:bodyPr wrap="none" rtlCol="0">
              <a:spAutoFit/>
            </a:bodyPr>
            <a:lstStyle/>
            <a:p>
              <a:pPr algn="ctr" defTabSz="914377"/>
              <a:r>
                <a:rPr lang="zh-CN" altLang="en-US" sz="2667" b="1" dirty="0">
                  <a:solidFill>
                    <a:srgbClr val="0070C0"/>
                  </a:solidFill>
                  <a:latin typeface="微软雅黑" pitchFamily="34" charset="-122"/>
                  <a:ea typeface="微软雅黑" pitchFamily="34" charset="-122"/>
                  <a:cs typeface="Arial Unicode MS" pitchFamily="34" charset="-122"/>
                </a:rPr>
                <a:t>点击录</a:t>
              </a:r>
              <a:endParaRPr lang="en-US" altLang="zh-CN" sz="2667" b="1" dirty="0">
                <a:solidFill>
                  <a:srgbClr val="0070C0"/>
                </a:solidFill>
                <a:latin typeface="微软雅黑" pitchFamily="34" charset="-122"/>
                <a:ea typeface="微软雅黑" pitchFamily="34" charset="-122"/>
                <a:cs typeface="Arial Unicode MS" pitchFamily="34" charset="-122"/>
              </a:endParaRPr>
            </a:p>
            <a:p>
              <a:pPr algn="ctr" defTabSz="914377"/>
              <a:r>
                <a:rPr lang="zh-CN" altLang="en-US" sz="2667" b="1" dirty="0">
                  <a:solidFill>
                    <a:srgbClr val="0070C0"/>
                  </a:solidFill>
                  <a:latin typeface="微软雅黑" pitchFamily="34" charset="-122"/>
                  <a:ea typeface="微软雅黑" pitchFamily="34" charset="-122"/>
                  <a:cs typeface="Arial Unicode MS" pitchFamily="34" charset="-122"/>
                </a:rPr>
                <a:t>入内容</a:t>
              </a:r>
            </a:p>
          </p:txBody>
        </p:sp>
      </p:grpSp>
      <p:grpSp>
        <p:nvGrpSpPr>
          <p:cNvPr id="13" name="组合 12"/>
          <p:cNvGrpSpPr/>
          <p:nvPr/>
        </p:nvGrpSpPr>
        <p:grpSpPr>
          <a:xfrm>
            <a:off x="3642405" y="3717035"/>
            <a:ext cx="1901787" cy="1910653"/>
            <a:chOff x="2731803" y="2787775"/>
            <a:chExt cx="1426340" cy="1432990"/>
          </a:xfrm>
        </p:grpSpPr>
        <p:sp>
          <p:nvSpPr>
            <p:cNvPr id="14" name="矩形 13"/>
            <p:cNvSpPr/>
            <p:nvPr/>
          </p:nvSpPr>
          <p:spPr bwMode="auto">
            <a:xfrm>
              <a:off x="2731803" y="2787775"/>
              <a:ext cx="1426340" cy="1432990"/>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scene3d>
              <a:camera prst="perspectiveFront" fov="3000000">
                <a:rot lat="240000" lon="21360000" rev="0"/>
              </a:camera>
              <a:lightRig rig="flat" dir="t"/>
            </a:scene3d>
            <a:sp3d extrusionH="12700000">
              <a:extrusionClr>
                <a:srgbClr val="A9A9A9"/>
              </a:extrusionClr>
            </a:sp3d>
          </p:spPr>
          <p:txBody>
            <a:bodyPr anchor="ctr"/>
            <a:lstStyle/>
            <a:p>
              <a:pPr algn="ctr" defTabSz="1219140">
                <a:lnSpc>
                  <a:spcPct val="120000"/>
                </a:lnSpc>
                <a:defRPr/>
              </a:pPr>
              <a:endParaRPr lang="zh-CN" altLang="en-US" sz="3200" b="1" kern="0" dirty="0">
                <a:solidFill>
                  <a:srgbClr val="0070C0"/>
                </a:solidFill>
                <a:latin typeface="微软雅黑" pitchFamily="34" charset="-122"/>
                <a:ea typeface="微软雅黑" pitchFamily="34" charset="-122"/>
              </a:endParaRPr>
            </a:p>
          </p:txBody>
        </p:sp>
        <p:sp>
          <p:nvSpPr>
            <p:cNvPr id="15" name="TextBox 14"/>
            <p:cNvSpPr txBox="1"/>
            <p:nvPr/>
          </p:nvSpPr>
          <p:spPr>
            <a:xfrm>
              <a:off x="3004108" y="3150327"/>
              <a:ext cx="906739" cy="684899"/>
            </a:xfrm>
            <a:prstGeom prst="rect">
              <a:avLst/>
            </a:prstGeom>
            <a:noFill/>
          </p:spPr>
          <p:txBody>
            <a:bodyPr wrap="none" rtlCol="0">
              <a:spAutoFit/>
            </a:bodyPr>
            <a:lstStyle/>
            <a:p>
              <a:pPr algn="ctr" defTabSz="914377"/>
              <a:r>
                <a:rPr lang="zh-CN" altLang="en-US" sz="2667" b="1" dirty="0">
                  <a:solidFill>
                    <a:srgbClr val="0070C0"/>
                  </a:solidFill>
                  <a:latin typeface="微软雅黑" pitchFamily="34" charset="-122"/>
                  <a:ea typeface="微软雅黑" pitchFamily="34" charset="-122"/>
                  <a:cs typeface="Arial Unicode MS" pitchFamily="34" charset="-122"/>
                </a:rPr>
                <a:t>点击录</a:t>
              </a:r>
              <a:endParaRPr lang="en-US" altLang="zh-CN" sz="2667" b="1" dirty="0">
                <a:solidFill>
                  <a:srgbClr val="0070C0"/>
                </a:solidFill>
                <a:latin typeface="微软雅黑" pitchFamily="34" charset="-122"/>
                <a:ea typeface="微软雅黑" pitchFamily="34" charset="-122"/>
                <a:cs typeface="Arial Unicode MS" pitchFamily="34" charset="-122"/>
              </a:endParaRPr>
            </a:p>
            <a:p>
              <a:pPr algn="ctr" defTabSz="914377"/>
              <a:r>
                <a:rPr lang="zh-CN" altLang="en-US" sz="2667" b="1" dirty="0">
                  <a:solidFill>
                    <a:srgbClr val="0070C0"/>
                  </a:solidFill>
                  <a:latin typeface="微软雅黑" pitchFamily="34" charset="-122"/>
                  <a:ea typeface="微软雅黑" pitchFamily="34" charset="-122"/>
                  <a:cs typeface="Arial Unicode MS" pitchFamily="34" charset="-122"/>
                </a:rPr>
                <a:t>入内容</a:t>
              </a:r>
            </a:p>
          </p:txBody>
        </p:sp>
      </p:grpSp>
      <p:grpSp>
        <p:nvGrpSpPr>
          <p:cNvPr id="16" name="组合 15"/>
          <p:cNvGrpSpPr/>
          <p:nvPr/>
        </p:nvGrpSpPr>
        <p:grpSpPr>
          <a:xfrm>
            <a:off x="833687" y="3717034"/>
            <a:ext cx="2400511" cy="2563871"/>
            <a:chOff x="625264" y="2787774"/>
            <a:chExt cx="1800383" cy="1922903"/>
          </a:xfrm>
        </p:grpSpPr>
        <p:sp>
          <p:nvSpPr>
            <p:cNvPr id="17" name="矩形 16"/>
            <p:cNvSpPr/>
            <p:nvPr/>
          </p:nvSpPr>
          <p:spPr bwMode="auto">
            <a:xfrm>
              <a:off x="625264" y="2787774"/>
              <a:ext cx="1800383" cy="1922903"/>
            </a:xfrm>
            <a:prstGeom prst="rect">
              <a:avLst/>
            </a:prstGeom>
            <a:gradFill>
              <a:gsLst>
                <a:gs pos="0">
                  <a:schemeClr val="accent3"/>
                </a:gs>
                <a:gs pos="100000">
                  <a:schemeClr val="accent1"/>
                </a:gs>
              </a:gsLst>
              <a:lin ang="5400000" scaled="0"/>
            </a:gradFill>
            <a:ln w="25400" cap="flat" cmpd="sng" algn="ctr">
              <a:noFill/>
              <a:prstDash val="solid"/>
            </a:ln>
            <a:effectLst/>
            <a:scene3d>
              <a:camera prst="perspectiveFront" fov="2400000">
                <a:rot lat="240000" lon="240000" rev="0"/>
              </a:camera>
              <a:lightRig rig="flat" dir="t"/>
            </a:scene3d>
            <a:sp3d extrusionH="12700000" contourW="12700">
              <a:extrusionClr>
                <a:schemeClr val="accent1">
                  <a:lumMod val="75000"/>
                </a:schemeClr>
              </a:extrusionClr>
              <a:contourClr>
                <a:schemeClr val="accent1"/>
              </a:contourClr>
            </a:sp3d>
          </p:spPr>
          <p:txBody>
            <a:bodyPr anchor="ctr"/>
            <a:lstStyle/>
            <a:p>
              <a:pPr algn="ctr" defTabSz="1219140">
                <a:lnSpc>
                  <a:spcPct val="120000"/>
                </a:lnSpc>
                <a:defRPr/>
              </a:pPr>
              <a:endParaRPr lang="zh-CN" altLang="en-US" sz="7200" b="1" kern="0" dirty="0">
                <a:solidFill>
                  <a:srgbClr val="C00000"/>
                </a:solidFill>
                <a:effectLst>
                  <a:innerShdw blurRad="114300">
                    <a:prstClr val="black"/>
                  </a:innerShdw>
                </a:effectLst>
                <a:latin typeface="微软雅黑" pitchFamily="34" charset="-122"/>
                <a:ea typeface="微软雅黑" pitchFamily="34" charset="-122"/>
              </a:endParaRPr>
            </a:p>
          </p:txBody>
        </p:sp>
        <p:sp>
          <p:nvSpPr>
            <p:cNvPr id="18" name="TextBox 17"/>
            <p:cNvSpPr txBox="1"/>
            <p:nvPr/>
          </p:nvSpPr>
          <p:spPr>
            <a:xfrm>
              <a:off x="994541" y="3324929"/>
              <a:ext cx="1061829" cy="807913"/>
            </a:xfrm>
            <a:prstGeom prst="rect">
              <a:avLst/>
            </a:prstGeom>
            <a:noFill/>
          </p:spPr>
          <p:txBody>
            <a:bodyPr wrap="none" rtlCol="0">
              <a:spAutoFit/>
            </a:bodyPr>
            <a:lstStyle/>
            <a:p>
              <a:pPr algn="ctr" defTabSz="914377"/>
              <a:r>
                <a:rPr lang="zh-CN" altLang="en-US" sz="3200" b="1" dirty="0">
                  <a:solidFill>
                    <a:srgbClr val="0070C0"/>
                  </a:solidFill>
                  <a:latin typeface="微软雅黑" pitchFamily="34" charset="-122"/>
                  <a:ea typeface="微软雅黑" pitchFamily="34" charset="-122"/>
                  <a:cs typeface="Arial Unicode MS" pitchFamily="34" charset="-122"/>
                </a:rPr>
                <a:t>点击录</a:t>
              </a:r>
              <a:endParaRPr lang="en-US" altLang="zh-CN" sz="3200" b="1" dirty="0">
                <a:solidFill>
                  <a:srgbClr val="0070C0"/>
                </a:solidFill>
                <a:latin typeface="微软雅黑" pitchFamily="34" charset="-122"/>
                <a:ea typeface="微软雅黑" pitchFamily="34" charset="-122"/>
                <a:cs typeface="Arial Unicode MS" pitchFamily="34" charset="-122"/>
              </a:endParaRPr>
            </a:p>
            <a:p>
              <a:pPr algn="ctr" defTabSz="914377"/>
              <a:r>
                <a:rPr lang="zh-CN" altLang="en-US" sz="3200" b="1" dirty="0">
                  <a:solidFill>
                    <a:srgbClr val="0070C0"/>
                  </a:solidFill>
                  <a:latin typeface="微软雅黑" pitchFamily="34" charset="-122"/>
                  <a:ea typeface="微软雅黑" pitchFamily="34" charset="-122"/>
                  <a:cs typeface="Arial Unicode MS" pitchFamily="34" charset="-122"/>
                </a:rPr>
                <a:t>入内容</a:t>
              </a:r>
            </a:p>
          </p:txBody>
        </p:sp>
      </p:grpSp>
    </p:spTree>
    <p:extLst>
      <p:ext uri="{BB962C8B-B14F-4D97-AF65-F5344CB8AC3E}">
        <p14:creationId xmlns:p14="http://schemas.microsoft.com/office/powerpoint/2010/main" xmlns="" val="310826429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par>
                                <p:cTn id="9" presetID="12" presetClass="entr" presetSubtype="2"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000"/>
                                        <p:tgtEl>
                                          <p:spTgt spid="16"/>
                                        </p:tgtEl>
                                        <p:attrNameLst>
                                          <p:attrName>ppt_x</p:attrName>
                                        </p:attrNameLst>
                                      </p:cBhvr>
                                      <p:tavLst>
                                        <p:tav tm="0">
                                          <p:val>
                                            <p:strVal val="#ppt_x+#ppt_w*1.125000"/>
                                          </p:val>
                                        </p:tav>
                                        <p:tav tm="100000">
                                          <p:val>
                                            <p:strVal val="#ppt_x"/>
                                          </p:val>
                                        </p:tav>
                                      </p:tavLst>
                                    </p:anim>
                                    <p:animEffect transition="in" filter="wipe(left)">
                                      <p:cBhvr>
                                        <p:cTn id="12" dur="1000"/>
                                        <p:tgtEl>
                                          <p:spTgt spid="16"/>
                                        </p:tgtEl>
                                      </p:cBhvr>
                                    </p:animEffect>
                                  </p:childTnLst>
                                </p:cTn>
                              </p:par>
                              <p:par>
                                <p:cTn id="13" presetID="12"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p:tgtEl>
                                          <p:spTgt spid="10"/>
                                        </p:tgtEl>
                                        <p:attrNameLst>
                                          <p:attrName>ppt_y</p:attrName>
                                        </p:attrNameLst>
                                      </p:cBhvr>
                                      <p:tavLst>
                                        <p:tav tm="0">
                                          <p:val>
                                            <p:strVal val="#ppt_y+#ppt_h*1.125000"/>
                                          </p:val>
                                        </p:tav>
                                        <p:tav tm="100000">
                                          <p:val>
                                            <p:strVal val="#ppt_y"/>
                                          </p:val>
                                        </p:tav>
                                      </p:tavLst>
                                    </p:anim>
                                    <p:animEffect transition="in" filter="wipe(up)">
                                      <p:cBhvr>
                                        <p:cTn id="16" dur="500"/>
                                        <p:tgtEl>
                                          <p:spTgt spid="10"/>
                                        </p:tgtEl>
                                      </p:cBhvr>
                                    </p:animEffect>
                                  </p:childTnLst>
                                </p:cTn>
                              </p:par>
                              <p:par>
                                <p:cTn id="17" presetID="12" presetClass="entr" presetSubtype="1"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p:tgtEl>
                                          <p:spTgt spid="13"/>
                                        </p:tgtEl>
                                        <p:attrNameLst>
                                          <p:attrName>ppt_y</p:attrName>
                                        </p:attrNameLst>
                                      </p:cBhvr>
                                      <p:tavLst>
                                        <p:tav tm="0">
                                          <p:val>
                                            <p:strVal val="#ppt_y-#ppt_h*1.125000"/>
                                          </p:val>
                                        </p:tav>
                                        <p:tav tm="100000">
                                          <p:val>
                                            <p:strVal val="#ppt_y"/>
                                          </p:val>
                                        </p:tav>
                                      </p:tavLst>
                                    </p:anim>
                                    <p:animEffect transition="in" filter="wipe(down)">
                                      <p:cBhvr>
                                        <p:cTn id="20" dur="500"/>
                                        <p:tgtEl>
                                          <p:spTgt spid="13"/>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10"/>
          <p:cNvSpPr>
            <a:spLocks noChangeArrowheads="1"/>
          </p:cNvSpPr>
          <p:nvPr/>
        </p:nvSpPr>
        <p:spPr bwMode="auto">
          <a:xfrm rot="16200000">
            <a:off x="5192346" y="-1447213"/>
            <a:ext cx="1865111" cy="10234929"/>
          </a:xfrm>
          <a:prstGeom prst="downArrow">
            <a:avLst>
              <a:gd name="adj1" fmla="val 49065"/>
              <a:gd name="adj2" fmla="val 44827"/>
            </a:avLst>
          </a:prstGeom>
          <a:solidFill>
            <a:srgbClr val="0070C0"/>
          </a:solidFill>
          <a:ln>
            <a:noFill/>
          </a:ln>
        </p:spPr>
        <p:txBody>
          <a:bodyPr vert="eaVert"/>
          <a:lstStyle/>
          <a:p>
            <a:pPr defTabSz="914377"/>
            <a:endParaRPr lang="zh-CN" altLang="en-US" sz="2667">
              <a:solidFill>
                <a:srgbClr val="C00000"/>
              </a:solidFill>
              <a:latin typeface="微软雅黑" pitchFamily="34" charset="-122"/>
              <a:ea typeface="微软雅黑" pitchFamily="34" charset="-122"/>
            </a:endParaRPr>
          </a:p>
        </p:txBody>
      </p:sp>
      <p:grpSp>
        <p:nvGrpSpPr>
          <p:cNvPr id="7" name="组合 6"/>
          <p:cNvGrpSpPr>
            <a:grpSpLocks/>
          </p:cNvGrpSpPr>
          <p:nvPr/>
        </p:nvGrpSpPr>
        <p:grpSpPr bwMode="auto">
          <a:xfrm>
            <a:off x="3453069" y="2691255"/>
            <a:ext cx="2268817" cy="2052916"/>
            <a:chOff x="1214414" y="2786058"/>
            <a:chExt cx="1935848" cy="1751017"/>
          </a:xfrm>
        </p:grpSpPr>
        <p:grpSp>
          <p:nvGrpSpPr>
            <p:cNvPr id="8" name="Group 6"/>
            <p:cNvGrpSpPr>
              <a:grpSpLocks/>
            </p:cNvGrpSpPr>
            <p:nvPr/>
          </p:nvGrpSpPr>
          <p:grpSpPr bwMode="auto">
            <a:xfrm>
              <a:off x="1295400" y="2786058"/>
              <a:ext cx="1753450" cy="1751017"/>
              <a:chOff x="1823" y="2371"/>
              <a:chExt cx="1801" cy="1801"/>
            </a:xfrm>
          </p:grpSpPr>
          <p:sp>
            <p:nvSpPr>
              <p:cNvPr id="10"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914377"/>
                <a:endParaRPr lang="zh-CN" altLang="en-US" sz="2667">
                  <a:solidFill>
                    <a:srgbClr val="0070C0"/>
                  </a:solidFill>
                  <a:latin typeface="微软雅黑" pitchFamily="34" charset="-122"/>
                  <a:ea typeface="微软雅黑" pitchFamily="34" charset="-122"/>
                </a:endParaRPr>
              </a:p>
            </p:txBody>
          </p:sp>
          <p:sp>
            <p:nvSpPr>
              <p:cNvPr id="11"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headEnd/>
                <a:tailEnd/>
              </a:ln>
            </p:spPr>
            <p:txBody>
              <a:bodyPr/>
              <a:lstStyle/>
              <a:p>
                <a:pPr defTabSz="914377">
                  <a:defRPr/>
                </a:pPr>
                <a:endParaRPr lang="zh-CN" altLang="en-US" sz="2667">
                  <a:solidFill>
                    <a:srgbClr val="0070C0"/>
                  </a:solidFill>
                  <a:latin typeface="微软雅黑" pitchFamily="34" charset="-122"/>
                  <a:ea typeface="微软雅黑" pitchFamily="34" charset="-122"/>
                </a:endParaRPr>
              </a:p>
            </p:txBody>
          </p:sp>
        </p:grpSp>
        <p:sp>
          <p:nvSpPr>
            <p:cNvPr id="9"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377" eaLnBrk="1" hangingPunct="1"/>
              <a:r>
                <a:rPr lang="zh-CN" altLang="en-US" sz="2667" b="1" dirty="0">
                  <a:solidFill>
                    <a:srgbClr val="0070C0"/>
                  </a:solidFill>
                  <a:latin typeface="微软雅黑" pitchFamily="34" charset="-122"/>
                  <a:ea typeface="微软雅黑" pitchFamily="34" charset="-122"/>
                </a:rPr>
                <a:t>写入文本</a:t>
              </a:r>
            </a:p>
          </p:txBody>
        </p:sp>
      </p:grpSp>
      <p:grpSp>
        <p:nvGrpSpPr>
          <p:cNvPr id="12" name="组合 11"/>
          <p:cNvGrpSpPr>
            <a:grpSpLocks/>
          </p:cNvGrpSpPr>
          <p:nvPr/>
        </p:nvGrpSpPr>
        <p:grpSpPr bwMode="auto">
          <a:xfrm>
            <a:off x="5721884" y="2691255"/>
            <a:ext cx="2268816" cy="2052916"/>
            <a:chOff x="1214414" y="2786058"/>
            <a:chExt cx="1935848" cy="1751017"/>
          </a:xfrm>
        </p:grpSpPr>
        <p:grpSp>
          <p:nvGrpSpPr>
            <p:cNvPr id="13" name="Group 6"/>
            <p:cNvGrpSpPr>
              <a:grpSpLocks/>
            </p:cNvGrpSpPr>
            <p:nvPr/>
          </p:nvGrpSpPr>
          <p:grpSpPr bwMode="auto">
            <a:xfrm>
              <a:off x="1295400" y="2786058"/>
              <a:ext cx="1753450" cy="1751017"/>
              <a:chOff x="1823" y="2371"/>
              <a:chExt cx="1801" cy="1801"/>
            </a:xfrm>
          </p:grpSpPr>
          <p:sp>
            <p:nvSpPr>
              <p:cNvPr id="15"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914377"/>
                <a:endParaRPr lang="zh-CN" altLang="en-US" sz="2667">
                  <a:solidFill>
                    <a:srgbClr val="0070C0"/>
                  </a:solidFill>
                  <a:latin typeface="微软雅黑" pitchFamily="34" charset="-122"/>
                  <a:ea typeface="微软雅黑" pitchFamily="34" charset="-122"/>
                </a:endParaRPr>
              </a:p>
            </p:txBody>
          </p:sp>
          <p:sp>
            <p:nvSpPr>
              <p:cNvPr id="16"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headEnd/>
                <a:tailEnd/>
              </a:ln>
            </p:spPr>
            <p:txBody>
              <a:bodyPr/>
              <a:lstStyle/>
              <a:p>
                <a:pPr defTabSz="914377">
                  <a:defRPr/>
                </a:pPr>
                <a:endParaRPr lang="zh-CN" altLang="en-US" sz="2667">
                  <a:solidFill>
                    <a:srgbClr val="0070C0"/>
                  </a:solidFill>
                  <a:latin typeface="微软雅黑" pitchFamily="34" charset="-122"/>
                  <a:ea typeface="微软雅黑" pitchFamily="34" charset="-122"/>
                </a:endParaRPr>
              </a:p>
            </p:txBody>
          </p:sp>
        </p:grpSp>
        <p:sp>
          <p:nvSpPr>
            <p:cNvPr id="14"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377" eaLnBrk="1" hangingPunct="1"/>
              <a:r>
                <a:rPr lang="zh-CN" altLang="en-US" sz="2667" b="1" dirty="0">
                  <a:solidFill>
                    <a:srgbClr val="0070C0"/>
                  </a:solidFill>
                  <a:latin typeface="微软雅黑" pitchFamily="34" charset="-122"/>
                  <a:ea typeface="微软雅黑" pitchFamily="34" charset="-122"/>
                </a:rPr>
                <a:t>写入文本</a:t>
              </a:r>
            </a:p>
          </p:txBody>
        </p:sp>
      </p:grpSp>
      <p:grpSp>
        <p:nvGrpSpPr>
          <p:cNvPr id="17" name="组合 16"/>
          <p:cNvGrpSpPr>
            <a:grpSpLocks/>
          </p:cNvGrpSpPr>
          <p:nvPr/>
        </p:nvGrpSpPr>
        <p:grpSpPr bwMode="auto">
          <a:xfrm>
            <a:off x="8013037" y="2691255"/>
            <a:ext cx="2268817" cy="2052916"/>
            <a:chOff x="1214414" y="2786058"/>
            <a:chExt cx="1935848" cy="1751017"/>
          </a:xfrm>
        </p:grpSpPr>
        <p:grpSp>
          <p:nvGrpSpPr>
            <p:cNvPr id="18" name="Group 6"/>
            <p:cNvGrpSpPr>
              <a:grpSpLocks/>
            </p:cNvGrpSpPr>
            <p:nvPr/>
          </p:nvGrpSpPr>
          <p:grpSpPr bwMode="auto">
            <a:xfrm>
              <a:off x="1295400" y="2786058"/>
              <a:ext cx="1753450" cy="1751017"/>
              <a:chOff x="1823" y="2371"/>
              <a:chExt cx="1801" cy="1801"/>
            </a:xfrm>
          </p:grpSpPr>
          <p:sp>
            <p:nvSpPr>
              <p:cNvPr id="20"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914377"/>
                <a:endParaRPr lang="zh-CN" altLang="en-US" sz="2667">
                  <a:solidFill>
                    <a:srgbClr val="0070C0"/>
                  </a:solidFill>
                  <a:latin typeface="微软雅黑" pitchFamily="34" charset="-122"/>
                  <a:ea typeface="微软雅黑" pitchFamily="34" charset="-122"/>
                </a:endParaRPr>
              </a:p>
            </p:txBody>
          </p:sp>
          <p:sp>
            <p:nvSpPr>
              <p:cNvPr id="21"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headEnd/>
                <a:tailEnd/>
              </a:ln>
            </p:spPr>
            <p:txBody>
              <a:bodyPr/>
              <a:lstStyle/>
              <a:p>
                <a:pPr defTabSz="914377">
                  <a:defRPr/>
                </a:pPr>
                <a:endParaRPr lang="zh-CN" altLang="en-US" sz="2667">
                  <a:solidFill>
                    <a:srgbClr val="0070C0"/>
                  </a:solidFill>
                  <a:latin typeface="微软雅黑" pitchFamily="34" charset="-122"/>
                  <a:ea typeface="微软雅黑" pitchFamily="34" charset="-122"/>
                </a:endParaRPr>
              </a:p>
            </p:txBody>
          </p:sp>
        </p:grpSp>
        <p:sp>
          <p:nvSpPr>
            <p:cNvPr id="19"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377" eaLnBrk="1" hangingPunct="1"/>
              <a:r>
                <a:rPr lang="zh-CN" altLang="en-US" sz="2667" b="1" dirty="0">
                  <a:solidFill>
                    <a:srgbClr val="0070C0"/>
                  </a:solidFill>
                  <a:latin typeface="微软雅黑" pitchFamily="34" charset="-122"/>
                  <a:ea typeface="微软雅黑" pitchFamily="34" charset="-122"/>
                </a:rPr>
                <a:t>写入文本</a:t>
              </a:r>
            </a:p>
          </p:txBody>
        </p:sp>
      </p:grpSp>
      <p:grpSp>
        <p:nvGrpSpPr>
          <p:cNvPr id="22" name="组合 40"/>
          <p:cNvGrpSpPr>
            <a:grpSpLocks/>
          </p:cNvGrpSpPr>
          <p:nvPr/>
        </p:nvGrpSpPr>
        <p:grpSpPr bwMode="auto">
          <a:xfrm>
            <a:off x="1234622" y="2691255"/>
            <a:ext cx="2268817" cy="2052916"/>
            <a:chOff x="1214414" y="2786058"/>
            <a:chExt cx="1935848" cy="1751017"/>
          </a:xfrm>
        </p:grpSpPr>
        <p:grpSp>
          <p:nvGrpSpPr>
            <p:cNvPr id="23" name="Group 6"/>
            <p:cNvGrpSpPr>
              <a:grpSpLocks/>
            </p:cNvGrpSpPr>
            <p:nvPr/>
          </p:nvGrpSpPr>
          <p:grpSpPr bwMode="auto">
            <a:xfrm>
              <a:off x="1295400" y="2786058"/>
              <a:ext cx="1753450" cy="1751017"/>
              <a:chOff x="1823" y="2371"/>
              <a:chExt cx="1801" cy="1801"/>
            </a:xfrm>
          </p:grpSpPr>
          <p:sp>
            <p:nvSpPr>
              <p:cNvPr id="25"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914377"/>
                <a:endParaRPr lang="zh-CN" altLang="en-US" sz="2667">
                  <a:solidFill>
                    <a:srgbClr val="000000"/>
                  </a:solidFill>
                  <a:latin typeface="微软雅黑" pitchFamily="34" charset="-122"/>
                  <a:ea typeface="微软雅黑" pitchFamily="34" charset="-122"/>
                </a:endParaRPr>
              </a:p>
            </p:txBody>
          </p:sp>
          <p:sp>
            <p:nvSpPr>
              <p:cNvPr id="26" name="Oval 8"/>
              <p:cNvSpPr>
                <a:spLocks noChangeArrowheads="1"/>
              </p:cNvSpPr>
              <p:nvPr/>
            </p:nvSpPr>
            <p:spPr bwMode="auto">
              <a:xfrm>
                <a:off x="1946" y="2493"/>
                <a:ext cx="1556" cy="1556"/>
              </a:xfrm>
              <a:prstGeom prst="ellipse">
                <a:avLst/>
              </a:prstGeom>
              <a:solidFill>
                <a:srgbClr val="FF9900"/>
              </a:solidFill>
              <a:ln w="38100">
                <a:solidFill>
                  <a:srgbClr val="FFFFFF"/>
                </a:solidFill>
                <a:round/>
                <a:headEnd/>
                <a:tailEnd/>
              </a:ln>
            </p:spPr>
            <p:txBody>
              <a:bodyPr/>
              <a:lstStyle/>
              <a:p>
                <a:pPr defTabSz="914377"/>
                <a:endParaRPr lang="zh-CN" altLang="en-US" sz="2667">
                  <a:solidFill>
                    <a:srgbClr val="000000"/>
                  </a:solidFill>
                  <a:latin typeface="微软雅黑" pitchFamily="34" charset="-122"/>
                  <a:ea typeface="微软雅黑" pitchFamily="34" charset="-122"/>
                </a:endParaRPr>
              </a:p>
            </p:txBody>
          </p:sp>
        </p:grpSp>
        <p:sp>
          <p:nvSpPr>
            <p:cNvPr id="24"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377" eaLnBrk="1" hangingPunct="1"/>
              <a:r>
                <a:rPr lang="zh-CN" altLang="en-US" sz="2667" b="1" dirty="0">
                  <a:solidFill>
                    <a:prstClr val="white"/>
                  </a:solidFill>
                  <a:latin typeface="微软雅黑" pitchFamily="34" charset="-122"/>
                  <a:ea typeface="微软雅黑" pitchFamily="34" charset="-122"/>
                </a:rPr>
                <a:t>写入文本</a:t>
              </a:r>
            </a:p>
          </p:txBody>
        </p:sp>
      </p:grpSp>
      <p:sp>
        <p:nvSpPr>
          <p:cNvPr id="27" name="矩形标注 26"/>
          <p:cNvSpPr/>
          <p:nvPr/>
        </p:nvSpPr>
        <p:spPr>
          <a:xfrm>
            <a:off x="3895291" y="5114969"/>
            <a:ext cx="1970477" cy="60959"/>
          </a:xfrm>
          <a:prstGeom prst="wedgeRectCallout">
            <a:avLst>
              <a:gd name="adj1" fmla="val -17526"/>
              <a:gd name="adj2" fmla="val -50946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srgbClr val="C00000"/>
              </a:solidFill>
              <a:latin typeface="Calibri" panose="020F0502020204030204"/>
              <a:ea typeface="等线" panose="02010600030101010101" pitchFamily="2" charset="-122"/>
            </a:endParaRPr>
          </a:p>
        </p:txBody>
      </p:sp>
      <p:sp>
        <p:nvSpPr>
          <p:cNvPr id="28" name="矩形标注 27"/>
          <p:cNvSpPr/>
          <p:nvPr/>
        </p:nvSpPr>
        <p:spPr>
          <a:xfrm>
            <a:off x="1640412" y="2229095"/>
            <a:ext cx="2113120" cy="85520"/>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srgbClr val="C00000"/>
              </a:solidFill>
              <a:latin typeface="Calibri" panose="020F0502020204030204"/>
              <a:ea typeface="等线" panose="02010600030101010101" pitchFamily="2" charset="-122"/>
            </a:endParaRPr>
          </a:p>
        </p:txBody>
      </p:sp>
      <p:sp>
        <p:nvSpPr>
          <p:cNvPr id="29" name="Rectangle 28"/>
          <p:cNvSpPr>
            <a:spLocks noChangeArrowheads="1"/>
          </p:cNvSpPr>
          <p:nvPr/>
        </p:nvSpPr>
        <p:spPr bwMode="auto">
          <a:xfrm>
            <a:off x="3868159" y="5165774"/>
            <a:ext cx="1966879" cy="6832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defTabSz="914377">
              <a:lnSpc>
                <a:spcPct val="120000"/>
              </a:lnSpc>
            </a:pPr>
            <a:r>
              <a:rPr lang="zh-CN" altLang="en-US" sz="1600" dirty="0">
                <a:solidFill>
                  <a:srgbClr val="000000"/>
                </a:solidFill>
                <a:latin typeface="微软雅黑" pitchFamily="34" charset="-122"/>
                <a:ea typeface="微软雅黑" pitchFamily="34" charset="-122"/>
              </a:rPr>
              <a:t>单击此处添加文字</a:t>
            </a:r>
          </a:p>
          <a:p>
            <a:pPr defTabSz="914377">
              <a:lnSpc>
                <a:spcPct val="120000"/>
              </a:lnSpc>
            </a:pPr>
            <a:r>
              <a:rPr lang="zh-CN" altLang="en-US" sz="1600" dirty="0">
                <a:solidFill>
                  <a:srgbClr val="000000"/>
                </a:solidFill>
                <a:latin typeface="微软雅黑" pitchFamily="34" charset="-122"/>
                <a:ea typeface="微软雅黑" pitchFamily="34" charset="-122"/>
              </a:rPr>
              <a:t>单击此处添加文字</a:t>
            </a:r>
          </a:p>
        </p:txBody>
      </p:sp>
      <p:sp>
        <p:nvSpPr>
          <p:cNvPr id="30" name="Rectangle 28"/>
          <p:cNvSpPr>
            <a:spLocks noChangeArrowheads="1"/>
          </p:cNvSpPr>
          <p:nvPr/>
        </p:nvSpPr>
        <p:spPr bwMode="auto">
          <a:xfrm>
            <a:off x="1729843" y="1505746"/>
            <a:ext cx="1966879" cy="6832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defTabSz="914377">
              <a:lnSpc>
                <a:spcPct val="120000"/>
              </a:lnSpc>
            </a:pPr>
            <a:r>
              <a:rPr lang="zh-CN" altLang="en-US" sz="1600" dirty="0">
                <a:solidFill>
                  <a:srgbClr val="000000"/>
                </a:solidFill>
                <a:latin typeface="微软雅黑" pitchFamily="34" charset="-122"/>
                <a:ea typeface="微软雅黑" pitchFamily="34" charset="-122"/>
              </a:rPr>
              <a:t>单击此处添加文字</a:t>
            </a:r>
          </a:p>
          <a:p>
            <a:pPr defTabSz="914377">
              <a:lnSpc>
                <a:spcPct val="120000"/>
              </a:lnSpc>
            </a:pPr>
            <a:r>
              <a:rPr lang="zh-CN" altLang="en-US" sz="1600" dirty="0">
                <a:solidFill>
                  <a:srgbClr val="000000"/>
                </a:solidFill>
                <a:latin typeface="微软雅黑" pitchFamily="34" charset="-122"/>
                <a:ea typeface="微软雅黑" pitchFamily="34" charset="-122"/>
              </a:rPr>
              <a:t>单击此处添加文字</a:t>
            </a:r>
          </a:p>
        </p:txBody>
      </p:sp>
      <p:sp>
        <p:nvSpPr>
          <p:cNvPr id="31" name="矩形标注 30"/>
          <p:cNvSpPr/>
          <p:nvPr/>
        </p:nvSpPr>
        <p:spPr>
          <a:xfrm>
            <a:off x="6056903" y="2229095"/>
            <a:ext cx="2113120" cy="85520"/>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srgbClr val="C00000"/>
              </a:solidFill>
              <a:latin typeface="Calibri" panose="020F0502020204030204"/>
              <a:ea typeface="等线" panose="02010600030101010101" pitchFamily="2" charset="-122"/>
            </a:endParaRPr>
          </a:p>
        </p:txBody>
      </p:sp>
      <p:sp>
        <p:nvSpPr>
          <p:cNvPr id="32" name="Rectangle 28"/>
          <p:cNvSpPr>
            <a:spLocks noChangeArrowheads="1"/>
          </p:cNvSpPr>
          <p:nvPr/>
        </p:nvSpPr>
        <p:spPr bwMode="auto">
          <a:xfrm>
            <a:off x="6146334" y="1505746"/>
            <a:ext cx="1966879" cy="6832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defTabSz="914377">
              <a:lnSpc>
                <a:spcPct val="120000"/>
              </a:lnSpc>
            </a:pPr>
            <a:r>
              <a:rPr lang="zh-CN" altLang="en-US" sz="1600" dirty="0">
                <a:solidFill>
                  <a:srgbClr val="000000"/>
                </a:solidFill>
                <a:latin typeface="微软雅黑" pitchFamily="34" charset="-122"/>
                <a:ea typeface="微软雅黑" pitchFamily="34" charset="-122"/>
              </a:rPr>
              <a:t>单击此处添加文字</a:t>
            </a:r>
          </a:p>
          <a:p>
            <a:pPr defTabSz="914377">
              <a:lnSpc>
                <a:spcPct val="120000"/>
              </a:lnSpc>
            </a:pPr>
            <a:r>
              <a:rPr lang="zh-CN" altLang="en-US" sz="1600" dirty="0">
                <a:solidFill>
                  <a:srgbClr val="000000"/>
                </a:solidFill>
                <a:latin typeface="微软雅黑" pitchFamily="34" charset="-122"/>
                <a:ea typeface="微软雅黑" pitchFamily="34" charset="-122"/>
              </a:rPr>
              <a:t>单击此处添加文字</a:t>
            </a:r>
          </a:p>
        </p:txBody>
      </p:sp>
      <p:sp>
        <p:nvSpPr>
          <p:cNvPr id="33" name="矩形标注 32"/>
          <p:cNvSpPr/>
          <p:nvPr/>
        </p:nvSpPr>
        <p:spPr>
          <a:xfrm>
            <a:off x="8503803" y="5114969"/>
            <a:ext cx="1970477" cy="60959"/>
          </a:xfrm>
          <a:prstGeom prst="wedgeRectCallout">
            <a:avLst>
              <a:gd name="adj1" fmla="val -17526"/>
              <a:gd name="adj2" fmla="val -50946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srgbClr val="C00000"/>
              </a:solidFill>
              <a:latin typeface="Calibri" panose="020F0502020204030204"/>
              <a:ea typeface="等线" panose="02010600030101010101" pitchFamily="2" charset="-122"/>
            </a:endParaRPr>
          </a:p>
        </p:txBody>
      </p:sp>
      <p:sp>
        <p:nvSpPr>
          <p:cNvPr id="34" name="Rectangle 28"/>
          <p:cNvSpPr>
            <a:spLocks noChangeArrowheads="1"/>
          </p:cNvSpPr>
          <p:nvPr/>
        </p:nvSpPr>
        <p:spPr bwMode="auto">
          <a:xfrm>
            <a:off x="8476671" y="5165774"/>
            <a:ext cx="1966879" cy="6832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defTabSz="914377">
              <a:lnSpc>
                <a:spcPct val="120000"/>
              </a:lnSpc>
            </a:pPr>
            <a:r>
              <a:rPr lang="zh-CN" altLang="en-US" sz="1600" dirty="0">
                <a:solidFill>
                  <a:srgbClr val="000000"/>
                </a:solidFill>
                <a:latin typeface="微软雅黑" pitchFamily="34" charset="-122"/>
                <a:ea typeface="微软雅黑" pitchFamily="34" charset="-122"/>
              </a:rPr>
              <a:t>单击此处添加文字</a:t>
            </a:r>
          </a:p>
          <a:p>
            <a:pPr defTabSz="914377">
              <a:lnSpc>
                <a:spcPct val="120000"/>
              </a:lnSpc>
            </a:pPr>
            <a:r>
              <a:rPr lang="zh-CN" altLang="en-US" sz="1600" dirty="0">
                <a:solidFill>
                  <a:srgbClr val="000000"/>
                </a:solidFill>
                <a:latin typeface="微软雅黑" pitchFamily="34" charset="-122"/>
                <a:ea typeface="微软雅黑" pitchFamily="34" charset="-122"/>
              </a:rPr>
              <a:t>单击此处添加文字</a:t>
            </a:r>
          </a:p>
        </p:txBody>
      </p:sp>
    </p:spTree>
    <p:extLst>
      <p:ext uri="{BB962C8B-B14F-4D97-AF65-F5344CB8AC3E}">
        <p14:creationId xmlns:p14="http://schemas.microsoft.com/office/powerpoint/2010/main" xmlns="" val="145815627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1000" fill="hold"/>
                                        <p:tgtEl>
                                          <p:spTgt spid="22"/>
                                        </p:tgtEl>
                                        <p:attrNameLst>
                                          <p:attrName>ppt_w</p:attrName>
                                        </p:attrNameLst>
                                      </p:cBhvr>
                                      <p:tavLst>
                                        <p:tav tm="0">
                                          <p:val>
                                            <p:fltVal val="0"/>
                                          </p:val>
                                        </p:tav>
                                        <p:tav tm="100000">
                                          <p:val>
                                            <p:strVal val="#ppt_w"/>
                                          </p:val>
                                        </p:tav>
                                      </p:tavLst>
                                    </p:anim>
                                    <p:anim calcmode="lin" valueType="num">
                                      <p:cBhvr>
                                        <p:cTn id="12" dur="1000" fill="hold"/>
                                        <p:tgtEl>
                                          <p:spTgt spid="22"/>
                                        </p:tgtEl>
                                        <p:attrNameLst>
                                          <p:attrName>ppt_h</p:attrName>
                                        </p:attrNameLst>
                                      </p:cBhvr>
                                      <p:tavLst>
                                        <p:tav tm="0">
                                          <p:val>
                                            <p:fltVal val="0"/>
                                          </p:val>
                                        </p:tav>
                                        <p:tav tm="100000">
                                          <p:val>
                                            <p:strVal val="#ppt_h"/>
                                          </p:val>
                                        </p:tav>
                                      </p:tavLst>
                                    </p:anim>
                                    <p:anim calcmode="lin" valueType="num">
                                      <p:cBhvr>
                                        <p:cTn id="13" dur="1000" fill="hold"/>
                                        <p:tgtEl>
                                          <p:spTgt spid="22"/>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22"/>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 calcmode="lin" valueType="num">
                                      <p:cBhvr>
                                        <p:cTn id="19"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7"/>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12"/>
                                        </p:tgtEl>
                                        <p:attrNameLst>
                                          <p:attrName>style.visibility</p:attrName>
                                        </p:attrNameLst>
                                      </p:cBhvr>
                                      <p:to>
                                        <p:strVal val="visible"/>
                                      </p:to>
                                    </p:set>
                                    <p:anim calcmode="lin" valueType="num">
                                      <p:cBhvr>
                                        <p:cTn id="23" dur="1000" fill="hold"/>
                                        <p:tgtEl>
                                          <p:spTgt spid="12"/>
                                        </p:tgtEl>
                                        <p:attrNameLst>
                                          <p:attrName>ppt_w</p:attrName>
                                        </p:attrNameLst>
                                      </p:cBhvr>
                                      <p:tavLst>
                                        <p:tav tm="0">
                                          <p:val>
                                            <p:fltVal val="0"/>
                                          </p:val>
                                        </p:tav>
                                        <p:tav tm="100000">
                                          <p:val>
                                            <p:strVal val="#ppt_w"/>
                                          </p:val>
                                        </p:tav>
                                      </p:tavLst>
                                    </p:anim>
                                    <p:anim calcmode="lin" valueType="num">
                                      <p:cBhvr>
                                        <p:cTn id="24" dur="1000" fill="hold"/>
                                        <p:tgtEl>
                                          <p:spTgt spid="12"/>
                                        </p:tgtEl>
                                        <p:attrNameLst>
                                          <p:attrName>ppt_h</p:attrName>
                                        </p:attrNameLst>
                                      </p:cBhvr>
                                      <p:tavLst>
                                        <p:tav tm="0">
                                          <p:val>
                                            <p:fltVal val="0"/>
                                          </p:val>
                                        </p:tav>
                                        <p:tav tm="100000">
                                          <p:val>
                                            <p:strVal val="#ppt_h"/>
                                          </p:val>
                                        </p:tav>
                                      </p:tavLst>
                                    </p:anim>
                                    <p:anim calcmode="lin" valueType="num">
                                      <p:cBhvr>
                                        <p:cTn id="25"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2"/>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17"/>
                                        </p:tgtEl>
                                        <p:attrNameLst>
                                          <p:attrName>style.visibility</p:attrName>
                                        </p:attrNameLst>
                                      </p:cBhvr>
                                      <p:to>
                                        <p:strVal val="visible"/>
                                      </p:to>
                                    </p:set>
                                    <p:anim calcmode="lin" valueType="num">
                                      <p:cBhvr>
                                        <p:cTn id="29" dur="1000" fill="hold"/>
                                        <p:tgtEl>
                                          <p:spTgt spid="17"/>
                                        </p:tgtEl>
                                        <p:attrNameLst>
                                          <p:attrName>ppt_w</p:attrName>
                                        </p:attrNameLst>
                                      </p:cBhvr>
                                      <p:tavLst>
                                        <p:tav tm="0">
                                          <p:val>
                                            <p:fltVal val="0"/>
                                          </p:val>
                                        </p:tav>
                                        <p:tav tm="100000">
                                          <p:val>
                                            <p:strVal val="#ppt_w"/>
                                          </p:val>
                                        </p:tav>
                                      </p:tavLst>
                                    </p:anim>
                                    <p:anim calcmode="lin" valueType="num">
                                      <p:cBhvr>
                                        <p:cTn id="30" dur="1000" fill="hold"/>
                                        <p:tgtEl>
                                          <p:spTgt spid="17"/>
                                        </p:tgtEl>
                                        <p:attrNameLst>
                                          <p:attrName>ppt_h</p:attrName>
                                        </p:attrNameLst>
                                      </p:cBhvr>
                                      <p:tavLst>
                                        <p:tav tm="0">
                                          <p:val>
                                            <p:fltVal val="0"/>
                                          </p:val>
                                        </p:tav>
                                        <p:tav tm="100000">
                                          <p:val>
                                            <p:strVal val="#ppt_h"/>
                                          </p:val>
                                        </p:tav>
                                      </p:tavLst>
                                    </p:anim>
                                    <p:anim calcmode="lin" valueType="num">
                                      <p:cBhvr>
                                        <p:cTn id="31"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17"/>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2250"/>
                            </p:stCondLst>
                            <p:childTnLst>
                              <p:par>
                                <p:cTn id="34" presetID="2" presetClass="entr" presetSubtype="1"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500" fill="hold"/>
                                        <p:tgtEl>
                                          <p:spTgt spid="28"/>
                                        </p:tgtEl>
                                        <p:attrNameLst>
                                          <p:attrName>ppt_x</p:attrName>
                                        </p:attrNameLst>
                                      </p:cBhvr>
                                      <p:tavLst>
                                        <p:tav tm="0">
                                          <p:val>
                                            <p:strVal val="#ppt_x"/>
                                          </p:val>
                                        </p:tav>
                                        <p:tav tm="100000">
                                          <p:val>
                                            <p:strVal val="#ppt_x"/>
                                          </p:val>
                                        </p:tav>
                                      </p:tavLst>
                                    </p:anim>
                                    <p:anim calcmode="lin" valueType="num">
                                      <p:cBhvr additive="base">
                                        <p:cTn id="37" dur="500" fill="hold"/>
                                        <p:tgtEl>
                                          <p:spTgt spid="28"/>
                                        </p:tgtEl>
                                        <p:attrNameLst>
                                          <p:attrName>ppt_y</p:attrName>
                                        </p:attrNameLst>
                                      </p:cBhvr>
                                      <p:tavLst>
                                        <p:tav tm="0">
                                          <p:val>
                                            <p:strVal val="0-#ppt_h/2"/>
                                          </p:val>
                                        </p:tav>
                                        <p:tav tm="100000">
                                          <p:val>
                                            <p:strVal val="#ppt_y"/>
                                          </p:val>
                                        </p:tav>
                                      </p:tavLst>
                                    </p:anim>
                                  </p:childTnLst>
                                </p:cTn>
                              </p:par>
                            </p:childTnLst>
                          </p:cTn>
                        </p:par>
                        <p:par>
                          <p:cTn id="38" fill="hold">
                            <p:stCondLst>
                              <p:cond delay="2750"/>
                            </p:stCondLst>
                            <p:childTnLst>
                              <p:par>
                                <p:cTn id="39" presetID="32" presetClass="emph" presetSubtype="0" fill="hold" grpId="1" nodeType="afterEffect">
                                  <p:stCondLst>
                                    <p:cond delay="0"/>
                                  </p:stCondLst>
                                  <p:childTnLst>
                                    <p:animRot by="120000">
                                      <p:cBhvr>
                                        <p:cTn id="40" dur="50" fill="hold">
                                          <p:stCondLst>
                                            <p:cond delay="0"/>
                                          </p:stCondLst>
                                        </p:cTn>
                                        <p:tgtEl>
                                          <p:spTgt spid="28"/>
                                        </p:tgtEl>
                                        <p:attrNameLst>
                                          <p:attrName>r</p:attrName>
                                        </p:attrNameLst>
                                      </p:cBhvr>
                                    </p:animRot>
                                    <p:animRot by="-240000">
                                      <p:cBhvr>
                                        <p:cTn id="41" dur="100" fill="hold">
                                          <p:stCondLst>
                                            <p:cond delay="100"/>
                                          </p:stCondLst>
                                        </p:cTn>
                                        <p:tgtEl>
                                          <p:spTgt spid="28"/>
                                        </p:tgtEl>
                                        <p:attrNameLst>
                                          <p:attrName>r</p:attrName>
                                        </p:attrNameLst>
                                      </p:cBhvr>
                                    </p:animRot>
                                    <p:animRot by="240000">
                                      <p:cBhvr>
                                        <p:cTn id="42" dur="100" fill="hold">
                                          <p:stCondLst>
                                            <p:cond delay="200"/>
                                          </p:stCondLst>
                                        </p:cTn>
                                        <p:tgtEl>
                                          <p:spTgt spid="28"/>
                                        </p:tgtEl>
                                        <p:attrNameLst>
                                          <p:attrName>r</p:attrName>
                                        </p:attrNameLst>
                                      </p:cBhvr>
                                    </p:animRot>
                                    <p:animRot by="-240000">
                                      <p:cBhvr>
                                        <p:cTn id="43" dur="100" fill="hold">
                                          <p:stCondLst>
                                            <p:cond delay="300"/>
                                          </p:stCondLst>
                                        </p:cTn>
                                        <p:tgtEl>
                                          <p:spTgt spid="28"/>
                                        </p:tgtEl>
                                        <p:attrNameLst>
                                          <p:attrName>r</p:attrName>
                                        </p:attrNameLst>
                                      </p:cBhvr>
                                    </p:animRot>
                                    <p:animRot by="120000">
                                      <p:cBhvr>
                                        <p:cTn id="44" dur="100" fill="hold">
                                          <p:stCondLst>
                                            <p:cond delay="400"/>
                                          </p:stCondLst>
                                        </p:cTn>
                                        <p:tgtEl>
                                          <p:spTgt spid="28"/>
                                        </p:tgtEl>
                                        <p:attrNameLst>
                                          <p:attrName>r</p:attrName>
                                        </p:attrNameLst>
                                      </p:cBhvr>
                                    </p:animRot>
                                  </p:childTnLst>
                                </p:cTn>
                              </p:par>
                            </p:childTnLst>
                          </p:cTn>
                        </p:par>
                        <p:par>
                          <p:cTn id="45" fill="hold">
                            <p:stCondLst>
                              <p:cond delay="3250"/>
                            </p:stCondLst>
                            <p:childTnLst>
                              <p:par>
                                <p:cTn id="46" presetID="18" presetClass="entr" presetSubtype="9" fill="hold" grpId="0" nodeType="after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strips(upLeft)">
                                      <p:cBhvr>
                                        <p:cTn id="48" dur="500"/>
                                        <p:tgtEl>
                                          <p:spTgt spid="30"/>
                                        </p:tgtEl>
                                      </p:cBhvr>
                                    </p:animEffect>
                                  </p:childTnLst>
                                </p:cTn>
                              </p:par>
                            </p:childTnLst>
                          </p:cTn>
                        </p:par>
                        <p:par>
                          <p:cTn id="49" fill="hold">
                            <p:stCondLst>
                              <p:cond delay="3750"/>
                            </p:stCondLst>
                            <p:childTnLst>
                              <p:par>
                                <p:cTn id="50" presetID="2" presetClass="entr" presetSubtype="4"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additive="base">
                                        <p:cTn id="52" dur="500" fill="hold"/>
                                        <p:tgtEl>
                                          <p:spTgt spid="27"/>
                                        </p:tgtEl>
                                        <p:attrNameLst>
                                          <p:attrName>ppt_x</p:attrName>
                                        </p:attrNameLst>
                                      </p:cBhvr>
                                      <p:tavLst>
                                        <p:tav tm="0">
                                          <p:val>
                                            <p:strVal val="#ppt_x"/>
                                          </p:val>
                                        </p:tav>
                                        <p:tav tm="100000">
                                          <p:val>
                                            <p:strVal val="#ppt_x"/>
                                          </p:val>
                                        </p:tav>
                                      </p:tavLst>
                                    </p:anim>
                                    <p:anim calcmode="lin" valueType="num">
                                      <p:cBhvr additive="base">
                                        <p:cTn id="53" dur="500" fill="hold"/>
                                        <p:tgtEl>
                                          <p:spTgt spid="27"/>
                                        </p:tgtEl>
                                        <p:attrNameLst>
                                          <p:attrName>ppt_y</p:attrName>
                                        </p:attrNameLst>
                                      </p:cBhvr>
                                      <p:tavLst>
                                        <p:tav tm="0">
                                          <p:val>
                                            <p:strVal val="1+#ppt_h/2"/>
                                          </p:val>
                                        </p:tav>
                                        <p:tav tm="100000">
                                          <p:val>
                                            <p:strVal val="#ppt_y"/>
                                          </p:val>
                                        </p:tav>
                                      </p:tavLst>
                                    </p:anim>
                                  </p:childTnLst>
                                </p:cTn>
                              </p:par>
                            </p:childTnLst>
                          </p:cTn>
                        </p:par>
                        <p:par>
                          <p:cTn id="54" fill="hold">
                            <p:stCondLst>
                              <p:cond delay="4250"/>
                            </p:stCondLst>
                            <p:childTnLst>
                              <p:par>
                                <p:cTn id="55" presetID="32" presetClass="emph" presetSubtype="0" fill="hold" grpId="1" nodeType="afterEffect">
                                  <p:stCondLst>
                                    <p:cond delay="0"/>
                                  </p:stCondLst>
                                  <p:childTnLst>
                                    <p:animRot by="120000">
                                      <p:cBhvr>
                                        <p:cTn id="56" dur="50" fill="hold">
                                          <p:stCondLst>
                                            <p:cond delay="0"/>
                                          </p:stCondLst>
                                        </p:cTn>
                                        <p:tgtEl>
                                          <p:spTgt spid="27"/>
                                        </p:tgtEl>
                                        <p:attrNameLst>
                                          <p:attrName>r</p:attrName>
                                        </p:attrNameLst>
                                      </p:cBhvr>
                                    </p:animRot>
                                    <p:animRot by="-240000">
                                      <p:cBhvr>
                                        <p:cTn id="57" dur="100" fill="hold">
                                          <p:stCondLst>
                                            <p:cond delay="100"/>
                                          </p:stCondLst>
                                        </p:cTn>
                                        <p:tgtEl>
                                          <p:spTgt spid="27"/>
                                        </p:tgtEl>
                                        <p:attrNameLst>
                                          <p:attrName>r</p:attrName>
                                        </p:attrNameLst>
                                      </p:cBhvr>
                                    </p:animRot>
                                    <p:animRot by="240000">
                                      <p:cBhvr>
                                        <p:cTn id="58" dur="100" fill="hold">
                                          <p:stCondLst>
                                            <p:cond delay="200"/>
                                          </p:stCondLst>
                                        </p:cTn>
                                        <p:tgtEl>
                                          <p:spTgt spid="27"/>
                                        </p:tgtEl>
                                        <p:attrNameLst>
                                          <p:attrName>r</p:attrName>
                                        </p:attrNameLst>
                                      </p:cBhvr>
                                    </p:animRot>
                                    <p:animRot by="-240000">
                                      <p:cBhvr>
                                        <p:cTn id="59" dur="100" fill="hold">
                                          <p:stCondLst>
                                            <p:cond delay="300"/>
                                          </p:stCondLst>
                                        </p:cTn>
                                        <p:tgtEl>
                                          <p:spTgt spid="27"/>
                                        </p:tgtEl>
                                        <p:attrNameLst>
                                          <p:attrName>r</p:attrName>
                                        </p:attrNameLst>
                                      </p:cBhvr>
                                    </p:animRot>
                                    <p:animRot by="120000">
                                      <p:cBhvr>
                                        <p:cTn id="60" dur="100" fill="hold">
                                          <p:stCondLst>
                                            <p:cond delay="400"/>
                                          </p:stCondLst>
                                        </p:cTn>
                                        <p:tgtEl>
                                          <p:spTgt spid="27"/>
                                        </p:tgtEl>
                                        <p:attrNameLst>
                                          <p:attrName>r</p:attrName>
                                        </p:attrNameLst>
                                      </p:cBhvr>
                                    </p:animRot>
                                  </p:childTnLst>
                                </p:cTn>
                              </p:par>
                            </p:childTnLst>
                          </p:cTn>
                        </p:par>
                        <p:par>
                          <p:cTn id="61" fill="hold">
                            <p:stCondLst>
                              <p:cond delay="4750"/>
                            </p:stCondLst>
                            <p:childTnLst>
                              <p:par>
                                <p:cTn id="62" presetID="18" presetClass="entr" presetSubtype="9" fill="hold" grpId="0" nodeType="after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strips(upLeft)">
                                      <p:cBhvr>
                                        <p:cTn id="64" dur="500"/>
                                        <p:tgtEl>
                                          <p:spTgt spid="29"/>
                                        </p:tgtEl>
                                      </p:cBhvr>
                                    </p:animEffect>
                                  </p:childTnLst>
                                </p:cTn>
                              </p:par>
                            </p:childTnLst>
                          </p:cTn>
                        </p:par>
                        <p:par>
                          <p:cTn id="65" fill="hold">
                            <p:stCondLst>
                              <p:cond delay="5250"/>
                            </p:stCondLst>
                            <p:childTnLst>
                              <p:par>
                                <p:cTn id="66" presetID="2" presetClass="entr" presetSubtype="1" fill="hold" grpId="0" nodeType="afterEffect">
                                  <p:stCondLst>
                                    <p:cond delay="0"/>
                                  </p:stCondLst>
                                  <p:childTnLst>
                                    <p:set>
                                      <p:cBhvr>
                                        <p:cTn id="67" dur="1" fill="hold">
                                          <p:stCondLst>
                                            <p:cond delay="0"/>
                                          </p:stCondLst>
                                        </p:cTn>
                                        <p:tgtEl>
                                          <p:spTgt spid="31"/>
                                        </p:tgtEl>
                                        <p:attrNameLst>
                                          <p:attrName>style.visibility</p:attrName>
                                        </p:attrNameLst>
                                      </p:cBhvr>
                                      <p:to>
                                        <p:strVal val="visible"/>
                                      </p:to>
                                    </p:set>
                                    <p:anim calcmode="lin" valueType="num">
                                      <p:cBhvr additive="base">
                                        <p:cTn id="68" dur="500" fill="hold"/>
                                        <p:tgtEl>
                                          <p:spTgt spid="31"/>
                                        </p:tgtEl>
                                        <p:attrNameLst>
                                          <p:attrName>ppt_x</p:attrName>
                                        </p:attrNameLst>
                                      </p:cBhvr>
                                      <p:tavLst>
                                        <p:tav tm="0">
                                          <p:val>
                                            <p:strVal val="#ppt_x"/>
                                          </p:val>
                                        </p:tav>
                                        <p:tav tm="100000">
                                          <p:val>
                                            <p:strVal val="#ppt_x"/>
                                          </p:val>
                                        </p:tav>
                                      </p:tavLst>
                                    </p:anim>
                                    <p:anim calcmode="lin" valueType="num">
                                      <p:cBhvr additive="base">
                                        <p:cTn id="69" dur="500" fill="hold"/>
                                        <p:tgtEl>
                                          <p:spTgt spid="31"/>
                                        </p:tgtEl>
                                        <p:attrNameLst>
                                          <p:attrName>ppt_y</p:attrName>
                                        </p:attrNameLst>
                                      </p:cBhvr>
                                      <p:tavLst>
                                        <p:tav tm="0">
                                          <p:val>
                                            <p:strVal val="0-#ppt_h/2"/>
                                          </p:val>
                                        </p:tav>
                                        <p:tav tm="100000">
                                          <p:val>
                                            <p:strVal val="#ppt_y"/>
                                          </p:val>
                                        </p:tav>
                                      </p:tavLst>
                                    </p:anim>
                                  </p:childTnLst>
                                </p:cTn>
                              </p:par>
                            </p:childTnLst>
                          </p:cTn>
                        </p:par>
                        <p:par>
                          <p:cTn id="70" fill="hold">
                            <p:stCondLst>
                              <p:cond delay="5750"/>
                            </p:stCondLst>
                            <p:childTnLst>
                              <p:par>
                                <p:cTn id="71" presetID="32" presetClass="emph" presetSubtype="0" fill="hold" grpId="1" nodeType="afterEffect">
                                  <p:stCondLst>
                                    <p:cond delay="0"/>
                                  </p:stCondLst>
                                  <p:childTnLst>
                                    <p:animRot by="120000">
                                      <p:cBhvr>
                                        <p:cTn id="72" dur="50" fill="hold">
                                          <p:stCondLst>
                                            <p:cond delay="0"/>
                                          </p:stCondLst>
                                        </p:cTn>
                                        <p:tgtEl>
                                          <p:spTgt spid="31"/>
                                        </p:tgtEl>
                                        <p:attrNameLst>
                                          <p:attrName>r</p:attrName>
                                        </p:attrNameLst>
                                      </p:cBhvr>
                                    </p:animRot>
                                    <p:animRot by="-240000">
                                      <p:cBhvr>
                                        <p:cTn id="73" dur="100" fill="hold">
                                          <p:stCondLst>
                                            <p:cond delay="100"/>
                                          </p:stCondLst>
                                        </p:cTn>
                                        <p:tgtEl>
                                          <p:spTgt spid="31"/>
                                        </p:tgtEl>
                                        <p:attrNameLst>
                                          <p:attrName>r</p:attrName>
                                        </p:attrNameLst>
                                      </p:cBhvr>
                                    </p:animRot>
                                    <p:animRot by="240000">
                                      <p:cBhvr>
                                        <p:cTn id="74" dur="100" fill="hold">
                                          <p:stCondLst>
                                            <p:cond delay="200"/>
                                          </p:stCondLst>
                                        </p:cTn>
                                        <p:tgtEl>
                                          <p:spTgt spid="31"/>
                                        </p:tgtEl>
                                        <p:attrNameLst>
                                          <p:attrName>r</p:attrName>
                                        </p:attrNameLst>
                                      </p:cBhvr>
                                    </p:animRot>
                                    <p:animRot by="-240000">
                                      <p:cBhvr>
                                        <p:cTn id="75" dur="100" fill="hold">
                                          <p:stCondLst>
                                            <p:cond delay="300"/>
                                          </p:stCondLst>
                                        </p:cTn>
                                        <p:tgtEl>
                                          <p:spTgt spid="31"/>
                                        </p:tgtEl>
                                        <p:attrNameLst>
                                          <p:attrName>r</p:attrName>
                                        </p:attrNameLst>
                                      </p:cBhvr>
                                    </p:animRot>
                                    <p:animRot by="120000">
                                      <p:cBhvr>
                                        <p:cTn id="76" dur="100" fill="hold">
                                          <p:stCondLst>
                                            <p:cond delay="400"/>
                                          </p:stCondLst>
                                        </p:cTn>
                                        <p:tgtEl>
                                          <p:spTgt spid="31"/>
                                        </p:tgtEl>
                                        <p:attrNameLst>
                                          <p:attrName>r</p:attrName>
                                        </p:attrNameLst>
                                      </p:cBhvr>
                                    </p:animRot>
                                  </p:childTnLst>
                                </p:cTn>
                              </p:par>
                            </p:childTnLst>
                          </p:cTn>
                        </p:par>
                        <p:par>
                          <p:cTn id="77" fill="hold">
                            <p:stCondLst>
                              <p:cond delay="6250"/>
                            </p:stCondLst>
                            <p:childTnLst>
                              <p:par>
                                <p:cTn id="78" presetID="18" presetClass="entr" presetSubtype="9" fill="hold" grpId="0" nodeType="after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strips(upLeft)">
                                      <p:cBhvr>
                                        <p:cTn id="80" dur="500"/>
                                        <p:tgtEl>
                                          <p:spTgt spid="32"/>
                                        </p:tgtEl>
                                      </p:cBhvr>
                                    </p:animEffect>
                                  </p:childTnLst>
                                </p:cTn>
                              </p:par>
                            </p:childTnLst>
                          </p:cTn>
                        </p:par>
                        <p:par>
                          <p:cTn id="81" fill="hold">
                            <p:stCondLst>
                              <p:cond delay="6750"/>
                            </p:stCondLst>
                            <p:childTnLst>
                              <p:par>
                                <p:cTn id="82" presetID="2" presetClass="entr" presetSubtype="4" fill="hold" grpId="0" nodeType="afterEffect">
                                  <p:stCondLst>
                                    <p:cond delay="0"/>
                                  </p:stCondLst>
                                  <p:childTnLst>
                                    <p:set>
                                      <p:cBhvr>
                                        <p:cTn id="83" dur="1" fill="hold">
                                          <p:stCondLst>
                                            <p:cond delay="0"/>
                                          </p:stCondLst>
                                        </p:cTn>
                                        <p:tgtEl>
                                          <p:spTgt spid="33"/>
                                        </p:tgtEl>
                                        <p:attrNameLst>
                                          <p:attrName>style.visibility</p:attrName>
                                        </p:attrNameLst>
                                      </p:cBhvr>
                                      <p:to>
                                        <p:strVal val="visible"/>
                                      </p:to>
                                    </p:set>
                                    <p:anim calcmode="lin" valueType="num">
                                      <p:cBhvr additive="base">
                                        <p:cTn id="84" dur="500" fill="hold"/>
                                        <p:tgtEl>
                                          <p:spTgt spid="33"/>
                                        </p:tgtEl>
                                        <p:attrNameLst>
                                          <p:attrName>ppt_x</p:attrName>
                                        </p:attrNameLst>
                                      </p:cBhvr>
                                      <p:tavLst>
                                        <p:tav tm="0">
                                          <p:val>
                                            <p:strVal val="#ppt_x"/>
                                          </p:val>
                                        </p:tav>
                                        <p:tav tm="100000">
                                          <p:val>
                                            <p:strVal val="#ppt_x"/>
                                          </p:val>
                                        </p:tav>
                                      </p:tavLst>
                                    </p:anim>
                                    <p:anim calcmode="lin" valueType="num">
                                      <p:cBhvr additive="base">
                                        <p:cTn id="85" dur="500" fill="hold"/>
                                        <p:tgtEl>
                                          <p:spTgt spid="33"/>
                                        </p:tgtEl>
                                        <p:attrNameLst>
                                          <p:attrName>ppt_y</p:attrName>
                                        </p:attrNameLst>
                                      </p:cBhvr>
                                      <p:tavLst>
                                        <p:tav tm="0">
                                          <p:val>
                                            <p:strVal val="1+#ppt_h/2"/>
                                          </p:val>
                                        </p:tav>
                                        <p:tav tm="100000">
                                          <p:val>
                                            <p:strVal val="#ppt_y"/>
                                          </p:val>
                                        </p:tav>
                                      </p:tavLst>
                                    </p:anim>
                                  </p:childTnLst>
                                </p:cTn>
                              </p:par>
                            </p:childTnLst>
                          </p:cTn>
                        </p:par>
                        <p:par>
                          <p:cTn id="86" fill="hold">
                            <p:stCondLst>
                              <p:cond delay="7250"/>
                            </p:stCondLst>
                            <p:childTnLst>
                              <p:par>
                                <p:cTn id="87" presetID="32" presetClass="emph" presetSubtype="0" fill="hold" grpId="1" nodeType="afterEffect">
                                  <p:stCondLst>
                                    <p:cond delay="0"/>
                                  </p:stCondLst>
                                  <p:childTnLst>
                                    <p:animRot by="120000">
                                      <p:cBhvr>
                                        <p:cTn id="88" dur="50" fill="hold">
                                          <p:stCondLst>
                                            <p:cond delay="0"/>
                                          </p:stCondLst>
                                        </p:cTn>
                                        <p:tgtEl>
                                          <p:spTgt spid="33"/>
                                        </p:tgtEl>
                                        <p:attrNameLst>
                                          <p:attrName>r</p:attrName>
                                        </p:attrNameLst>
                                      </p:cBhvr>
                                    </p:animRot>
                                    <p:animRot by="-240000">
                                      <p:cBhvr>
                                        <p:cTn id="89" dur="100" fill="hold">
                                          <p:stCondLst>
                                            <p:cond delay="100"/>
                                          </p:stCondLst>
                                        </p:cTn>
                                        <p:tgtEl>
                                          <p:spTgt spid="33"/>
                                        </p:tgtEl>
                                        <p:attrNameLst>
                                          <p:attrName>r</p:attrName>
                                        </p:attrNameLst>
                                      </p:cBhvr>
                                    </p:animRot>
                                    <p:animRot by="240000">
                                      <p:cBhvr>
                                        <p:cTn id="90" dur="100" fill="hold">
                                          <p:stCondLst>
                                            <p:cond delay="200"/>
                                          </p:stCondLst>
                                        </p:cTn>
                                        <p:tgtEl>
                                          <p:spTgt spid="33"/>
                                        </p:tgtEl>
                                        <p:attrNameLst>
                                          <p:attrName>r</p:attrName>
                                        </p:attrNameLst>
                                      </p:cBhvr>
                                    </p:animRot>
                                    <p:animRot by="-240000">
                                      <p:cBhvr>
                                        <p:cTn id="91" dur="100" fill="hold">
                                          <p:stCondLst>
                                            <p:cond delay="300"/>
                                          </p:stCondLst>
                                        </p:cTn>
                                        <p:tgtEl>
                                          <p:spTgt spid="33"/>
                                        </p:tgtEl>
                                        <p:attrNameLst>
                                          <p:attrName>r</p:attrName>
                                        </p:attrNameLst>
                                      </p:cBhvr>
                                    </p:animRot>
                                    <p:animRot by="120000">
                                      <p:cBhvr>
                                        <p:cTn id="92" dur="100" fill="hold">
                                          <p:stCondLst>
                                            <p:cond delay="400"/>
                                          </p:stCondLst>
                                        </p:cTn>
                                        <p:tgtEl>
                                          <p:spTgt spid="33"/>
                                        </p:tgtEl>
                                        <p:attrNameLst>
                                          <p:attrName>r</p:attrName>
                                        </p:attrNameLst>
                                      </p:cBhvr>
                                    </p:animRot>
                                  </p:childTnLst>
                                </p:cTn>
                              </p:par>
                            </p:childTnLst>
                          </p:cTn>
                        </p:par>
                        <p:par>
                          <p:cTn id="93" fill="hold">
                            <p:stCondLst>
                              <p:cond delay="7750"/>
                            </p:stCondLst>
                            <p:childTnLst>
                              <p:par>
                                <p:cTn id="94" presetID="18" presetClass="entr" presetSubtype="9" fill="hold" grpId="0" nodeType="after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strips(upLeft)">
                                      <p:cBhvr>
                                        <p:cTn id="9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7" grpId="0" animBg="1"/>
      <p:bldP spid="27" grpId="1" animBg="1"/>
      <p:bldP spid="28" grpId="0" animBg="1"/>
      <p:bldP spid="28" grpId="1" animBg="1"/>
      <p:bldP spid="29" grpId="0"/>
      <p:bldP spid="30" grpId="0"/>
      <p:bldP spid="31" grpId="0" animBg="1"/>
      <p:bldP spid="31" grpId="1" animBg="1"/>
      <p:bldP spid="32" grpId="0"/>
      <p:bldP spid="33" grpId="0" animBg="1"/>
      <p:bldP spid="33" grpId="1" animBg="1"/>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0" y="2"/>
            <a:ext cx="12192000" cy="6857999"/>
          </a:xfrm>
          <a:prstGeom prst="rect">
            <a:avLst/>
          </a:prstGeom>
        </p:spPr>
      </p:pic>
      <p:pic>
        <p:nvPicPr>
          <p:cNvPr id="26" name="图片 25"/>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86182" y="24428"/>
            <a:ext cx="5703705" cy="6858000"/>
          </a:xfrm>
          <a:prstGeom prst="rect">
            <a:avLst/>
          </a:prstGeom>
        </p:spPr>
      </p:pic>
      <p:grpSp>
        <p:nvGrpSpPr>
          <p:cNvPr id="27" name="组合 26"/>
          <p:cNvGrpSpPr/>
          <p:nvPr/>
        </p:nvGrpSpPr>
        <p:grpSpPr>
          <a:xfrm>
            <a:off x="1007" y="5266268"/>
            <a:ext cx="12207925" cy="1616160"/>
            <a:chOff x="756" y="4279899"/>
            <a:chExt cx="6661733" cy="881921"/>
          </a:xfrm>
        </p:grpSpPr>
        <p:pic>
          <p:nvPicPr>
            <p:cNvPr id="28" name="图片 27"/>
            <p:cNvPicPr>
              <a:picLocks noChangeAspect="1"/>
            </p:cNvPicPr>
            <p:nvPr/>
          </p:nvPicPr>
          <p:blipFill>
            <a:blip r:embed="rId5">
              <a:extLst>
                <a:ext uri="{28A0092B-C50C-407E-A947-70E740481C1C}">
                  <a14:useLocalDpi xmlns:a14="http://schemas.microsoft.com/office/drawing/2010/main" xmlns=""/>
                </a:ext>
              </a:extLst>
            </a:blip>
            <a:stretch>
              <a:fillRect/>
            </a:stretch>
          </p:blipFill>
          <p:spPr>
            <a:xfrm>
              <a:off x="756" y="4279899"/>
              <a:ext cx="5377567" cy="881921"/>
            </a:xfrm>
            <a:prstGeom prst="rect">
              <a:avLst/>
            </a:prstGeom>
          </p:spPr>
        </p:pic>
        <p:pic>
          <p:nvPicPr>
            <p:cNvPr id="29" name="图片 28"/>
            <p:cNvPicPr>
              <a:picLocks noChangeAspect="1"/>
            </p:cNvPicPr>
            <p:nvPr/>
          </p:nvPicPr>
          <p:blipFill rotWithShape="1">
            <a:blip r:embed="rId6" cstate="print">
              <a:extLst>
                <a:ext uri="{28A0092B-C50C-407E-A947-70E740481C1C}">
                  <a14:useLocalDpi xmlns:a14="http://schemas.microsoft.com/office/drawing/2010/main" xmlns=""/>
                </a:ext>
              </a:extLst>
            </a:blip>
            <a:srcRect/>
            <a:stretch/>
          </p:blipFill>
          <p:spPr>
            <a:xfrm flipH="1">
              <a:off x="5271256" y="4279899"/>
              <a:ext cx="1391233" cy="881921"/>
            </a:xfrm>
            <a:prstGeom prst="rect">
              <a:avLst/>
            </a:prstGeom>
          </p:spPr>
        </p:pic>
      </p:grpSp>
      <p:grpSp>
        <p:nvGrpSpPr>
          <p:cNvPr id="13" name="组合 12"/>
          <p:cNvGrpSpPr/>
          <p:nvPr/>
        </p:nvGrpSpPr>
        <p:grpSpPr>
          <a:xfrm>
            <a:off x="3739675" y="2099734"/>
            <a:ext cx="7985349" cy="3379173"/>
            <a:chOff x="1358950" y="1173758"/>
            <a:chExt cx="7072312" cy="3482975"/>
          </a:xfrm>
        </p:grpSpPr>
        <p:sp>
          <p:nvSpPr>
            <p:cNvPr id="14" name="Freeform 5"/>
            <p:cNvSpPr>
              <a:spLocks/>
            </p:cNvSpPr>
            <p:nvPr/>
          </p:nvSpPr>
          <p:spPr bwMode="auto">
            <a:xfrm>
              <a:off x="1358950" y="1173758"/>
              <a:ext cx="7072312" cy="3482975"/>
            </a:xfrm>
            <a:custGeom>
              <a:avLst/>
              <a:gdLst>
                <a:gd name="T0" fmla="*/ 97 w 9549"/>
                <a:gd name="T1" fmla="*/ 0 h 4700"/>
                <a:gd name="T2" fmla="*/ 9452 w 9549"/>
                <a:gd name="T3" fmla="*/ 0 h 4700"/>
                <a:gd name="T4" fmla="*/ 9549 w 9549"/>
                <a:gd name="T5" fmla="*/ 97 h 4700"/>
                <a:gd name="T6" fmla="*/ 9549 w 9549"/>
                <a:gd name="T7" fmla="*/ 4603 h 4700"/>
                <a:gd name="T8" fmla="*/ 9452 w 9549"/>
                <a:gd name="T9" fmla="*/ 4700 h 4700"/>
                <a:gd name="T10" fmla="*/ 97 w 9549"/>
                <a:gd name="T11" fmla="*/ 4700 h 4700"/>
                <a:gd name="T12" fmla="*/ 0 w 9549"/>
                <a:gd name="T13" fmla="*/ 4603 h 4700"/>
                <a:gd name="T14" fmla="*/ 0 w 9549"/>
                <a:gd name="T15" fmla="*/ 97 h 4700"/>
                <a:gd name="T16" fmla="*/ 97 w 9549"/>
                <a:gd name="T17" fmla="*/ 0 h 4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49" h="4700">
                  <a:moveTo>
                    <a:pt x="97" y="0"/>
                  </a:moveTo>
                  <a:lnTo>
                    <a:pt x="9452" y="0"/>
                  </a:lnTo>
                  <a:cubicBezTo>
                    <a:pt x="9505" y="0"/>
                    <a:pt x="9549" y="43"/>
                    <a:pt x="9549" y="97"/>
                  </a:cubicBezTo>
                  <a:lnTo>
                    <a:pt x="9549" y="4603"/>
                  </a:lnTo>
                  <a:cubicBezTo>
                    <a:pt x="9549" y="4656"/>
                    <a:pt x="9505" y="4700"/>
                    <a:pt x="9452" y="4700"/>
                  </a:cubicBezTo>
                  <a:lnTo>
                    <a:pt x="97" y="4700"/>
                  </a:lnTo>
                  <a:cubicBezTo>
                    <a:pt x="44" y="4700"/>
                    <a:pt x="0" y="4656"/>
                    <a:pt x="0" y="4603"/>
                  </a:cubicBezTo>
                  <a:lnTo>
                    <a:pt x="0" y="97"/>
                  </a:lnTo>
                  <a:cubicBezTo>
                    <a:pt x="0" y="43"/>
                    <a:pt x="44" y="0"/>
                    <a:pt x="97" y="0"/>
                  </a:cubicBez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5" name="Freeform 8"/>
            <p:cNvSpPr>
              <a:spLocks/>
            </p:cNvSpPr>
            <p:nvPr/>
          </p:nvSpPr>
          <p:spPr bwMode="auto">
            <a:xfrm>
              <a:off x="7851825" y="4077295"/>
              <a:ext cx="579437" cy="579438"/>
            </a:xfrm>
            <a:custGeom>
              <a:avLst/>
              <a:gdLst>
                <a:gd name="T0" fmla="*/ 782 w 782"/>
                <a:gd name="T1" fmla="*/ 0 h 782"/>
                <a:gd name="T2" fmla="*/ 782 w 782"/>
                <a:gd name="T3" fmla="*/ 685 h 782"/>
                <a:gd name="T4" fmla="*/ 685 w 782"/>
                <a:gd name="T5" fmla="*/ 782 h 782"/>
                <a:gd name="T6" fmla="*/ 0 w 782"/>
                <a:gd name="T7" fmla="*/ 782 h 782"/>
                <a:gd name="T8" fmla="*/ 782 w 782"/>
                <a:gd name="T9" fmla="*/ 0 h 782"/>
              </a:gdLst>
              <a:ahLst/>
              <a:cxnLst>
                <a:cxn ang="0">
                  <a:pos x="T0" y="T1"/>
                </a:cxn>
                <a:cxn ang="0">
                  <a:pos x="T2" y="T3"/>
                </a:cxn>
                <a:cxn ang="0">
                  <a:pos x="T4" y="T5"/>
                </a:cxn>
                <a:cxn ang="0">
                  <a:pos x="T6" y="T7"/>
                </a:cxn>
                <a:cxn ang="0">
                  <a:pos x="T8" y="T9"/>
                </a:cxn>
              </a:cxnLst>
              <a:rect l="0" t="0" r="r" b="b"/>
              <a:pathLst>
                <a:path w="782" h="782">
                  <a:moveTo>
                    <a:pt x="782" y="0"/>
                  </a:moveTo>
                  <a:lnTo>
                    <a:pt x="782" y="685"/>
                  </a:lnTo>
                  <a:cubicBezTo>
                    <a:pt x="782" y="738"/>
                    <a:pt x="738" y="782"/>
                    <a:pt x="685" y="782"/>
                  </a:cubicBezTo>
                  <a:lnTo>
                    <a:pt x="0" y="782"/>
                  </a:lnTo>
                  <a:lnTo>
                    <a:pt x="782" y="0"/>
                  </a:ln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pPr defTabSz="914377"/>
              <a:endParaRPr lang="zh-CN" altLang="en-US" sz="1867">
                <a:solidFill>
                  <a:srgbClr val="FEAE01"/>
                </a:solidFill>
                <a:latin typeface="微软雅黑" panose="020B0503020204020204" pitchFamily="34" charset="-122"/>
                <a:ea typeface="微软雅黑" panose="020B0503020204020204" pitchFamily="34" charset="-122"/>
              </a:endParaRPr>
            </a:p>
          </p:txBody>
        </p:sp>
      </p:grpSp>
      <p:sp>
        <p:nvSpPr>
          <p:cNvPr id="16" name="Freeform 6"/>
          <p:cNvSpPr>
            <a:spLocks/>
          </p:cNvSpPr>
          <p:nvPr/>
        </p:nvSpPr>
        <p:spPr bwMode="auto">
          <a:xfrm>
            <a:off x="4079852" y="1912548"/>
            <a:ext cx="2329600" cy="182801"/>
          </a:xfrm>
          <a:custGeom>
            <a:avLst/>
            <a:gdLst>
              <a:gd name="T0" fmla="*/ 249 w 3270"/>
              <a:gd name="T1" fmla="*/ 261 h 261"/>
              <a:gd name="T2" fmla="*/ 3270 w 3270"/>
              <a:gd name="T3" fmla="*/ 261 h 261"/>
              <a:gd name="T4" fmla="*/ 3022 w 3270"/>
              <a:gd name="T5" fmla="*/ 0 h 261"/>
              <a:gd name="T6" fmla="*/ 0 w 3270"/>
              <a:gd name="T7" fmla="*/ 0 h 261"/>
              <a:gd name="T8" fmla="*/ 249 w 3270"/>
              <a:gd name="T9" fmla="*/ 261 h 261"/>
            </a:gdLst>
            <a:ahLst/>
            <a:cxnLst>
              <a:cxn ang="0">
                <a:pos x="T0" y="T1"/>
              </a:cxn>
              <a:cxn ang="0">
                <a:pos x="T2" y="T3"/>
              </a:cxn>
              <a:cxn ang="0">
                <a:pos x="T4" y="T5"/>
              </a:cxn>
              <a:cxn ang="0">
                <a:pos x="T6" y="T7"/>
              </a:cxn>
              <a:cxn ang="0">
                <a:pos x="T8" y="T9"/>
              </a:cxn>
            </a:cxnLst>
            <a:rect l="0" t="0" r="r" b="b"/>
            <a:pathLst>
              <a:path w="3270" h="261">
                <a:moveTo>
                  <a:pt x="249" y="261"/>
                </a:moveTo>
                <a:lnTo>
                  <a:pt x="3270" y="261"/>
                </a:lnTo>
                <a:lnTo>
                  <a:pt x="3022" y="0"/>
                </a:lnTo>
                <a:lnTo>
                  <a:pt x="0" y="0"/>
                </a:lnTo>
                <a:lnTo>
                  <a:pt x="249" y="261"/>
                </a:lnTo>
                <a:close/>
              </a:path>
            </a:pathLst>
          </a:custGeom>
          <a:solidFill>
            <a:schemeClr val="accent4">
              <a:lumMod val="75000"/>
            </a:schemeClr>
          </a:solidFill>
          <a:ln>
            <a:noFill/>
          </a:ln>
        </p:spPr>
        <p:txBody>
          <a:bodyPr vert="horz" wrap="square" lIns="121920" tIns="60960" rIns="121920" bIns="60960" numCol="1" anchor="t" anchorCtr="0" compatLnSpc="1">
            <a:prstTxWarp prst="textNoShape">
              <a:avLst/>
            </a:prstTxWarp>
          </a:bodyPr>
          <a:lstStyle/>
          <a:p>
            <a:pPr defTabSz="914377"/>
            <a:endParaRPr lang="zh-CN" altLang="en-US" sz="1867">
              <a:solidFill>
                <a:srgbClr val="FEAE01"/>
              </a:solidFill>
              <a:latin typeface="微软雅黑" panose="020B0503020204020204" pitchFamily="34" charset="-122"/>
              <a:ea typeface="微软雅黑" panose="020B0503020204020204" pitchFamily="34" charset="-122"/>
            </a:endParaRPr>
          </a:p>
        </p:txBody>
      </p:sp>
      <p:sp>
        <p:nvSpPr>
          <p:cNvPr id="17" name="Freeform 7"/>
          <p:cNvSpPr>
            <a:spLocks/>
          </p:cNvSpPr>
          <p:nvPr/>
        </p:nvSpPr>
        <p:spPr bwMode="auto">
          <a:xfrm>
            <a:off x="4062637" y="1912547"/>
            <a:ext cx="2152513" cy="1466912"/>
          </a:xfrm>
          <a:custGeom>
            <a:avLst/>
            <a:gdLst>
              <a:gd name="T0" fmla="*/ 3022 w 3022"/>
              <a:gd name="T1" fmla="*/ 0 h 2098"/>
              <a:gd name="T2" fmla="*/ 0 w 3022"/>
              <a:gd name="T3" fmla="*/ 0 h 2098"/>
              <a:gd name="T4" fmla="*/ 0 w 3022"/>
              <a:gd name="T5" fmla="*/ 2098 h 2098"/>
              <a:gd name="T6" fmla="*/ 2165 w 3022"/>
              <a:gd name="T7" fmla="*/ 2098 h 2098"/>
              <a:gd name="T8" fmla="*/ 3022 w 3022"/>
              <a:gd name="T9" fmla="*/ 0 h 2098"/>
            </a:gdLst>
            <a:ahLst/>
            <a:cxnLst>
              <a:cxn ang="0">
                <a:pos x="T0" y="T1"/>
              </a:cxn>
              <a:cxn ang="0">
                <a:pos x="T2" y="T3"/>
              </a:cxn>
              <a:cxn ang="0">
                <a:pos x="T4" y="T5"/>
              </a:cxn>
              <a:cxn ang="0">
                <a:pos x="T6" y="T7"/>
              </a:cxn>
              <a:cxn ang="0">
                <a:pos x="T8" y="T9"/>
              </a:cxn>
            </a:cxnLst>
            <a:rect l="0" t="0" r="r" b="b"/>
            <a:pathLst>
              <a:path w="3022" h="2098">
                <a:moveTo>
                  <a:pt x="3022" y="0"/>
                </a:moveTo>
                <a:lnTo>
                  <a:pt x="0" y="0"/>
                </a:lnTo>
                <a:lnTo>
                  <a:pt x="0" y="2098"/>
                </a:lnTo>
                <a:lnTo>
                  <a:pt x="2165" y="2098"/>
                </a:lnTo>
                <a:lnTo>
                  <a:pt x="3022" y="0"/>
                </a:ln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pPr defTabSz="914377"/>
            <a:endParaRPr lang="zh-CN" altLang="en-US" sz="1867">
              <a:solidFill>
                <a:srgbClr val="FEAE01"/>
              </a:solidFill>
              <a:latin typeface="微软雅黑" panose="020B0503020204020204" pitchFamily="34" charset="-122"/>
              <a:ea typeface="微软雅黑" panose="020B0503020204020204" pitchFamily="34" charset="-122"/>
            </a:endParaRPr>
          </a:p>
        </p:txBody>
      </p:sp>
      <p:sp>
        <p:nvSpPr>
          <p:cNvPr id="18" name="Freeform 9"/>
          <p:cNvSpPr>
            <a:spLocks noEditPoints="1"/>
          </p:cNvSpPr>
          <p:nvPr/>
        </p:nvSpPr>
        <p:spPr bwMode="auto">
          <a:xfrm>
            <a:off x="11468907" y="5197821"/>
            <a:ext cx="264583" cy="264584"/>
          </a:xfrm>
          <a:custGeom>
            <a:avLst/>
            <a:gdLst>
              <a:gd name="T0" fmla="*/ 146 w 268"/>
              <a:gd name="T1" fmla="*/ 226 h 268"/>
              <a:gd name="T2" fmla="*/ 125 w 268"/>
              <a:gd name="T3" fmla="*/ 209 h 268"/>
              <a:gd name="T4" fmla="*/ 177 w 268"/>
              <a:gd name="T5" fmla="*/ 148 h 268"/>
              <a:gd name="T6" fmla="*/ 43 w 268"/>
              <a:gd name="T7" fmla="*/ 148 h 268"/>
              <a:gd name="T8" fmla="*/ 43 w 268"/>
              <a:gd name="T9" fmla="*/ 120 h 268"/>
              <a:gd name="T10" fmla="*/ 177 w 268"/>
              <a:gd name="T11" fmla="*/ 120 h 268"/>
              <a:gd name="T12" fmla="*/ 125 w 268"/>
              <a:gd name="T13" fmla="*/ 60 h 268"/>
              <a:gd name="T14" fmla="*/ 146 w 268"/>
              <a:gd name="T15" fmla="*/ 42 h 268"/>
              <a:gd name="T16" fmla="*/ 224 w 268"/>
              <a:gd name="T17" fmla="*/ 134 h 268"/>
              <a:gd name="T18" fmla="*/ 146 w 268"/>
              <a:gd name="T19" fmla="*/ 226 h 268"/>
              <a:gd name="T20" fmla="*/ 134 w 268"/>
              <a:gd name="T21" fmla="*/ 0 h 268"/>
              <a:gd name="T22" fmla="*/ 268 w 268"/>
              <a:gd name="T23" fmla="*/ 134 h 268"/>
              <a:gd name="T24" fmla="*/ 134 w 268"/>
              <a:gd name="T25" fmla="*/ 268 h 268"/>
              <a:gd name="T26" fmla="*/ 0 w 268"/>
              <a:gd name="T27" fmla="*/ 134 h 268"/>
              <a:gd name="T28" fmla="*/ 134 w 268"/>
              <a:gd name="T29" fmla="*/ 0 h 268"/>
              <a:gd name="T30" fmla="*/ 134 w 268"/>
              <a:gd name="T31" fmla="*/ 17 h 268"/>
              <a:gd name="T32" fmla="*/ 250 w 268"/>
              <a:gd name="T33" fmla="*/ 134 h 268"/>
              <a:gd name="T34" fmla="*/ 134 w 268"/>
              <a:gd name="T35" fmla="*/ 251 h 268"/>
              <a:gd name="T36" fmla="*/ 17 w 268"/>
              <a:gd name="T37" fmla="*/ 134 h 268"/>
              <a:gd name="T38" fmla="*/ 134 w 268"/>
              <a:gd name="T39" fmla="*/ 1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8" h="268">
                <a:moveTo>
                  <a:pt x="146" y="226"/>
                </a:moveTo>
                <a:lnTo>
                  <a:pt x="125" y="209"/>
                </a:lnTo>
                <a:lnTo>
                  <a:pt x="177" y="148"/>
                </a:lnTo>
                <a:lnTo>
                  <a:pt x="43" y="148"/>
                </a:lnTo>
                <a:lnTo>
                  <a:pt x="43" y="120"/>
                </a:lnTo>
                <a:lnTo>
                  <a:pt x="177" y="120"/>
                </a:lnTo>
                <a:lnTo>
                  <a:pt x="125" y="60"/>
                </a:lnTo>
                <a:lnTo>
                  <a:pt x="146" y="42"/>
                </a:lnTo>
                <a:lnTo>
                  <a:pt x="224" y="134"/>
                </a:lnTo>
                <a:lnTo>
                  <a:pt x="146" y="226"/>
                </a:lnTo>
                <a:close/>
                <a:moveTo>
                  <a:pt x="134" y="0"/>
                </a:moveTo>
                <a:cubicBezTo>
                  <a:pt x="208" y="0"/>
                  <a:pt x="268" y="60"/>
                  <a:pt x="268" y="134"/>
                </a:cubicBezTo>
                <a:cubicBezTo>
                  <a:pt x="268" y="208"/>
                  <a:pt x="208" y="268"/>
                  <a:pt x="134" y="268"/>
                </a:cubicBezTo>
                <a:cubicBezTo>
                  <a:pt x="60" y="268"/>
                  <a:pt x="0" y="208"/>
                  <a:pt x="0" y="134"/>
                </a:cubicBezTo>
                <a:cubicBezTo>
                  <a:pt x="0" y="60"/>
                  <a:pt x="60" y="0"/>
                  <a:pt x="134" y="0"/>
                </a:cubicBezTo>
                <a:close/>
                <a:moveTo>
                  <a:pt x="134" y="17"/>
                </a:moveTo>
                <a:cubicBezTo>
                  <a:pt x="198" y="17"/>
                  <a:pt x="250" y="70"/>
                  <a:pt x="250" y="134"/>
                </a:cubicBezTo>
                <a:cubicBezTo>
                  <a:pt x="250" y="199"/>
                  <a:pt x="198" y="251"/>
                  <a:pt x="134" y="251"/>
                </a:cubicBezTo>
                <a:cubicBezTo>
                  <a:pt x="69" y="251"/>
                  <a:pt x="17" y="199"/>
                  <a:pt x="17" y="134"/>
                </a:cubicBezTo>
                <a:cubicBezTo>
                  <a:pt x="17" y="70"/>
                  <a:pt x="69" y="17"/>
                  <a:pt x="134" y="1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zh-CN" altLang="en-US" sz="2400">
              <a:solidFill>
                <a:srgbClr val="FEAE0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4309191" y="2020679"/>
            <a:ext cx="671988" cy="1446550"/>
          </a:xfrm>
          <a:prstGeom prst="rect">
            <a:avLst/>
          </a:prstGeom>
          <a:noFill/>
        </p:spPr>
        <p:txBody>
          <a:bodyPr wrap="square" rtlCol="0">
            <a:spAutoFit/>
          </a:bodyPr>
          <a:lstStyle/>
          <a:p>
            <a:pPr defTabSz="914377"/>
            <a:r>
              <a:rPr lang="en-US" altLang="zh-CN" sz="8800" b="1" dirty="0">
                <a:solidFill>
                  <a:srgbClr val="F8F8F8"/>
                </a:solidFill>
                <a:latin typeface="微软雅黑" panose="020B0503020204020204" pitchFamily="34" charset="-122"/>
                <a:ea typeface="微软雅黑" panose="020B0503020204020204" pitchFamily="34" charset="-122"/>
              </a:rPr>
              <a:t>2</a:t>
            </a:r>
            <a:endParaRPr lang="zh-CN" altLang="en-US" sz="8800" b="1" dirty="0">
              <a:solidFill>
                <a:srgbClr val="F8F8F8"/>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6437896" y="2163228"/>
            <a:ext cx="4746723" cy="584775"/>
          </a:xfrm>
          <a:prstGeom prst="rect">
            <a:avLst/>
          </a:prstGeom>
          <a:noFill/>
        </p:spPr>
        <p:txBody>
          <a:bodyPr wrap="square" rtlCol="0">
            <a:spAutoFit/>
          </a:bodyPr>
          <a:lstStyle/>
          <a:p>
            <a:pPr defTabSz="914377"/>
            <a:r>
              <a:rPr lang="zh-CN" altLang="en-US" sz="3200" b="1" dirty="0">
                <a:solidFill>
                  <a:srgbClr val="2B2A30"/>
                </a:solidFill>
                <a:latin typeface="微软雅黑" panose="020B0503020204020204" pitchFamily="34" charset="-122"/>
                <a:ea typeface="微软雅黑" panose="020B0503020204020204" pitchFamily="34" charset="-122"/>
              </a:rPr>
              <a:t>请输入第二部分标题</a:t>
            </a:r>
          </a:p>
        </p:txBody>
      </p:sp>
      <p:sp>
        <p:nvSpPr>
          <p:cNvPr id="22" name="TextBox 21"/>
          <p:cNvSpPr txBox="1"/>
          <p:nvPr/>
        </p:nvSpPr>
        <p:spPr>
          <a:xfrm>
            <a:off x="4887470" y="3908293"/>
            <a:ext cx="6250009" cy="1077090"/>
          </a:xfrm>
          <a:prstGeom prst="rect">
            <a:avLst/>
          </a:prstGeom>
          <a:noFill/>
        </p:spPr>
        <p:txBody>
          <a:bodyPr wrap="square" rtlCol="0">
            <a:spAutoFit/>
          </a:bodyPr>
          <a:lstStyle/>
          <a:p>
            <a:pPr defTabSz="914377">
              <a:lnSpc>
                <a:spcPct val="150000"/>
              </a:lnSpc>
            </a:pPr>
            <a:r>
              <a:rPr lang="zh-CN" altLang="en-US" sz="2133" dirty="0">
                <a:solidFill>
                  <a:srgbClr val="2B2A30"/>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p>
        </p:txBody>
      </p:sp>
      <p:sp>
        <p:nvSpPr>
          <p:cNvPr id="23" name="TextBox 22"/>
          <p:cNvSpPr txBox="1"/>
          <p:nvPr/>
        </p:nvSpPr>
        <p:spPr>
          <a:xfrm>
            <a:off x="6409452" y="2915598"/>
            <a:ext cx="5025680" cy="379656"/>
          </a:xfrm>
          <a:prstGeom prst="rect">
            <a:avLst/>
          </a:prstGeom>
          <a:noFill/>
        </p:spPr>
        <p:txBody>
          <a:bodyPr wrap="square" rtlCol="0">
            <a:spAutoFit/>
          </a:bodyPr>
          <a:lstStyle/>
          <a:p>
            <a:pPr defTabSz="914377"/>
            <a:r>
              <a:rPr lang="en-US" altLang="zh-CN" sz="1867" dirty="0">
                <a:solidFill>
                  <a:srgbClr val="2B2A30"/>
                </a:solidFill>
                <a:latin typeface="微软雅黑" panose="020B0503020204020204" pitchFamily="34" charset="-122"/>
                <a:ea typeface="微软雅黑" panose="020B0503020204020204" pitchFamily="34" charset="-122"/>
              </a:rPr>
              <a:t>◎</a:t>
            </a:r>
            <a:r>
              <a:rPr lang="zh-CN" altLang="en-US" sz="1867" dirty="0">
                <a:solidFill>
                  <a:srgbClr val="2B2A30"/>
                </a:solidFill>
                <a:latin typeface="微软雅黑" panose="020B0503020204020204" pitchFamily="34" charset="-122"/>
                <a:ea typeface="微软雅黑" panose="020B0503020204020204" pitchFamily="34" charset="-122"/>
              </a:rPr>
              <a:t>节标题一   </a:t>
            </a:r>
            <a:r>
              <a:rPr lang="en-US" altLang="zh-CN" sz="1867" dirty="0">
                <a:solidFill>
                  <a:srgbClr val="2B2A30"/>
                </a:solidFill>
                <a:latin typeface="微软雅黑" panose="020B0503020204020204" pitchFamily="34" charset="-122"/>
                <a:ea typeface="微软雅黑" panose="020B0503020204020204" pitchFamily="34" charset="-122"/>
              </a:rPr>
              <a:t>◎</a:t>
            </a:r>
            <a:r>
              <a:rPr lang="zh-CN" altLang="en-US" sz="1867" dirty="0">
                <a:solidFill>
                  <a:srgbClr val="2B2A30"/>
                </a:solidFill>
                <a:latin typeface="微软雅黑" panose="020B0503020204020204" pitchFamily="34" charset="-122"/>
                <a:ea typeface="微软雅黑" panose="020B0503020204020204" pitchFamily="34" charset="-122"/>
              </a:rPr>
              <a:t>节标题二  </a:t>
            </a:r>
            <a:r>
              <a:rPr lang="en-US" altLang="zh-CN" sz="1867" dirty="0">
                <a:solidFill>
                  <a:srgbClr val="2B2A30"/>
                </a:solidFill>
                <a:latin typeface="微软雅黑" panose="020B0503020204020204" pitchFamily="34" charset="-122"/>
                <a:ea typeface="微软雅黑" panose="020B0503020204020204" pitchFamily="34" charset="-122"/>
              </a:rPr>
              <a:t>◎</a:t>
            </a:r>
            <a:r>
              <a:rPr lang="zh-CN" altLang="en-US" sz="1867" dirty="0">
                <a:solidFill>
                  <a:srgbClr val="2B2A30"/>
                </a:solidFill>
                <a:latin typeface="微软雅黑" panose="020B0503020204020204" pitchFamily="34" charset="-122"/>
                <a:ea typeface="微软雅黑" panose="020B0503020204020204" pitchFamily="34" charset="-122"/>
              </a:rPr>
              <a:t>节标题三</a:t>
            </a:r>
          </a:p>
        </p:txBody>
      </p:sp>
    </p:spTree>
    <p:extLst>
      <p:ext uri="{BB962C8B-B14F-4D97-AF65-F5344CB8AC3E}">
        <p14:creationId xmlns:p14="http://schemas.microsoft.com/office/powerpoint/2010/main" xmlns="" val="2791329637"/>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down)">
                                      <p:cBhvr>
                                        <p:cTn id="11" dur="500"/>
                                        <p:tgtEl>
                                          <p:spTgt spid="1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500"/>
                                        <p:tgtEl>
                                          <p:spTgt spid="17"/>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 calcmode="lin" valueType="num">
                                      <p:cBhvr>
                                        <p:cTn id="21" dur="500" fill="hold"/>
                                        <p:tgtEl>
                                          <p:spTgt spid="19"/>
                                        </p:tgtEl>
                                        <p:attrNameLst>
                                          <p:attrName>style.rotation</p:attrName>
                                        </p:attrNameLst>
                                      </p:cBhvr>
                                      <p:tavLst>
                                        <p:tav tm="0">
                                          <p:val>
                                            <p:fltVal val="90"/>
                                          </p:val>
                                        </p:tav>
                                        <p:tav tm="100000">
                                          <p:val>
                                            <p:fltVal val="0"/>
                                          </p:val>
                                        </p:tav>
                                      </p:tavLst>
                                    </p:anim>
                                    <p:animEffect transition="in" filter="fade">
                                      <p:cBhvr>
                                        <p:cTn id="22" dur="500"/>
                                        <p:tgtEl>
                                          <p:spTgt spid="19"/>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left)">
                                      <p:cBhvr>
                                        <p:cTn id="29" dur="500"/>
                                        <p:tgtEl>
                                          <p:spTgt spid="23"/>
                                        </p:tgtEl>
                                      </p:cBhvr>
                                    </p:animEffect>
                                  </p:childTnLst>
                                </p:cTn>
                              </p:par>
                            </p:childTnLst>
                          </p:cTn>
                        </p:par>
                        <p:par>
                          <p:cTn id="30" fill="hold">
                            <p:stCondLst>
                              <p:cond delay="2500"/>
                            </p:stCondLst>
                            <p:childTnLst>
                              <p:par>
                                <p:cTn id="31" presetID="31"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 calcmode="lin" valueType="num">
                                      <p:cBhvr>
                                        <p:cTn id="35" dur="500" fill="hold"/>
                                        <p:tgtEl>
                                          <p:spTgt spid="22"/>
                                        </p:tgtEl>
                                        <p:attrNameLst>
                                          <p:attrName>style.rotation</p:attrName>
                                        </p:attrNameLst>
                                      </p:cBhvr>
                                      <p:tavLst>
                                        <p:tav tm="0">
                                          <p:val>
                                            <p:fltVal val="90"/>
                                          </p:val>
                                        </p:tav>
                                        <p:tav tm="100000">
                                          <p:val>
                                            <p:fltVal val="0"/>
                                          </p:val>
                                        </p:tav>
                                      </p:tavLst>
                                    </p:anim>
                                    <p:animEffect transition="in" filter="fade">
                                      <p:cBhvr>
                                        <p:cTn id="3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9" grpId="0"/>
      <p:bldP spid="20" grpId="0"/>
      <p:bldP spid="22"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343966" y="1892829"/>
            <a:ext cx="3311876" cy="4262227"/>
            <a:chOff x="467544" y="1772816"/>
            <a:chExt cx="2088232" cy="2687455"/>
          </a:xfrm>
        </p:grpSpPr>
        <p:sp>
          <p:nvSpPr>
            <p:cNvPr id="7" name="圆角矩形 6"/>
            <p:cNvSpPr/>
            <p:nvPr/>
          </p:nvSpPr>
          <p:spPr>
            <a:xfrm>
              <a:off x="467544" y="1772816"/>
              <a:ext cx="2088232" cy="432048"/>
            </a:xfrm>
            <a:prstGeom prst="roundRect">
              <a:avLst>
                <a:gd name="adj" fmla="val 0"/>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zh-CN" altLang="en-US" sz="2267" b="1" dirty="0">
                  <a:solidFill>
                    <a:prstClr val="white"/>
                  </a:solidFill>
                  <a:latin typeface="微软雅黑" panose="020B0503020204020204" pitchFamily="34" charset="-122"/>
                  <a:ea typeface="微软雅黑" panose="020B0503020204020204" pitchFamily="34" charset="-122"/>
                </a:rPr>
                <a:t>单击此处添加标题</a:t>
              </a:r>
            </a:p>
          </p:txBody>
        </p:sp>
        <p:sp>
          <p:nvSpPr>
            <p:cNvPr id="8" name="矩形 7"/>
            <p:cNvSpPr/>
            <p:nvPr/>
          </p:nvSpPr>
          <p:spPr>
            <a:xfrm>
              <a:off x="467544" y="2204863"/>
              <a:ext cx="2088232" cy="2255408"/>
            </a:xfrm>
            <a:prstGeom prst="rect">
              <a:avLst/>
            </a:prstGeom>
            <a:solidFill>
              <a:schemeClr val="tx1">
                <a:lumMod val="65000"/>
                <a:alpha val="30000"/>
              </a:schemeClr>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zh-CN" altLang="en-US" sz="1867"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1867" dirty="0">
                <a:solidFill>
                  <a:sysClr val="windowText" lastClr="000000"/>
                </a:solidFill>
                <a:latin typeface="微软雅黑" panose="020B0503020204020204" pitchFamily="34" charset="-122"/>
                <a:ea typeface="微软雅黑" panose="020B0503020204020204" pitchFamily="34" charset="-122"/>
              </a:endParaRPr>
            </a:p>
            <a:p>
              <a:pPr algn="ctr" defTabSz="914377"/>
              <a:r>
                <a:rPr lang="zh-CN" altLang="en-US" sz="1867" dirty="0">
                  <a:solidFill>
                    <a:sysClr val="windowText" lastClr="000000"/>
                  </a:solidFill>
                  <a:latin typeface="微软雅黑" panose="020B0503020204020204" pitchFamily="34" charset="-122"/>
                  <a:ea typeface="微软雅黑" panose="020B0503020204020204" pitchFamily="34" charset="-122"/>
                </a:rPr>
                <a:t>单击此处添加文本</a:t>
              </a:r>
            </a:p>
            <a:p>
              <a:pPr algn="ctr" defTabSz="914377"/>
              <a:r>
                <a:rPr lang="zh-CN" altLang="en-US" sz="1867" dirty="0">
                  <a:solidFill>
                    <a:sysClr val="windowText" lastClr="000000"/>
                  </a:solidFill>
                  <a:latin typeface="微软雅黑" panose="020B0503020204020204" pitchFamily="34" charset="-122"/>
                  <a:ea typeface="微软雅黑" panose="020B0503020204020204" pitchFamily="34" charset="-122"/>
                </a:rPr>
                <a:t>单击此处添加文本</a:t>
              </a:r>
            </a:p>
            <a:p>
              <a:pPr algn="ctr" defTabSz="914377"/>
              <a:r>
                <a:rPr lang="zh-CN" altLang="en-US" sz="1867" dirty="0">
                  <a:solidFill>
                    <a:sysClr val="windowText" lastClr="000000"/>
                  </a:solidFill>
                  <a:latin typeface="微软雅黑" panose="020B0503020204020204" pitchFamily="34" charset="-122"/>
                  <a:ea typeface="微软雅黑" panose="020B0503020204020204" pitchFamily="34" charset="-122"/>
                </a:rPr>
                <a:t>单击此处添加文本</a:t>
              </a:r>
            </a:p>
            <a:p>
              <a:pPr algn="ctr" defTabSz="914377"/>
              <a:r>
                <a:rPr lang="zh-CN" altLang="en-US" sz="1867" dirty="0">
                  <a:solidFill>
                    <a:sysClr val="windowText" lastClr="000000"/>
                  </a:solidFill>
                  <a:latin typeface="微软雅黑" panose="020B0503020204020204" pitchFamily="34" charset="-122"/>
                  <a:ea typeface="微软雅黑" panose="020B0503020204020204" pitchFamily="34" charset="-122"/>
                </a:rPr>
                <a:t>单击此处添加文本</a:t>
              </a:r>
            </a:p>
            <a:p>
              <a:pPr algn="ctr" defTabSz="914377"/>
              <a:r>
                <a:rPr lang="zh-CN" altLang="en-US" sz="1867"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1867" dirty="0">
                <a:solidFill>
                  <a:sysClr val="windowText" lastClr="000000"/>
                </a:solidFill>
                <a:latin typeface="微软雅黑" panose="020B0503020204020204" pitchFamily="34" charset="-122"/>
                <a:ea typeface="微软雅黑" panose="020B0503020204020204" pitchFamily="34" charset="-122"/>
              </a:endParaRPr>
            </a:p>
            <a:p>
              <a:pPr algn="ctr" defTabSz="914377"/>
              <a:r>
                <a:rPr lang="zh-CN" altLang="en-US" sz="1867"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1867" dirty="0">
                <a:solidFill>
                  <a:sysClr val="windowText" lastClr="000000"/>
                </a:solidFill>
                <a:latin typeface="微软雅黑" panose="020B0503020204020204" pitchFamily="34" charset="-122"/>
                <a:ea typeface="微软雅黑" panose="020B0503020204020204" pitchFamily="34" charset="-122"/>
              </a:endParaRPr>
            </a:p>
            <a:p>
              <a:pPr algn="ctr" defTabSz="914377"/>
              <a:r>
                <a:rPr lang="zh-CN" altLang="en-US" sz="1867"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1867" dirty="0">
                <a:solidFill>
                  <a:sysClr val="windowText" lastClr="000000"/>
                </a:solidFill>
                <a:latin typeface="微软雅黑" panose="020B0503020204020204" pitchFamily="34" charset="-122"/>
                <a:ea typeface="微软雅黑" panose="020B0503020204020204" pitchFamily="34" charset="-122"/>
              </a:endParaRPr>
            </a:p>
            <a:p>
              <a:pPr algn="ctr" defTabSz="914377"/>
              <a:r>
                <a:rPr lang="zh-CN" altLang="en-US" sz="1867"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1867" dirty="0">
                <a:solidFill>
                  <a:sysClr val="windowText" lastClr="000000"/>
                </a:solidFill>
                <a:latin typeface="微软雅黑" panose="020B0503020204020204" pitchFamily="34" charset="-122"/>
                <a:ea typeface="微软雅黑" panose="020B0503020204020204" pitchFamily="34" charset="-122"/>
              </a:endParaRPr>
            </a:p>
            <a:p>
              <a:pPr algn="ctr" defTabSz="914377"/>
              <a:r>
                <a:rPr lang="zh-CN" altLang="en-US" sz="1867" dirty="0">
                  <a:solidFill>
                    <a:sysClr val="windowText" lastClr="000000"/>
                  </a:solidFill>
                  <a:latin typeface="微软雅黑" panose="020B0503020204020204" pitchFamily="34" charset="-122"/>
                  <a:ea typeface="微软雅黑" panose="020B0503020204020204" pitchFamily="34" charset="-122"/>
                </a:rPr>
                <a:t>单击此处添加文本</a:t>
              </a:r>
            </a:p>
          </p:txBody>
        </p:sp>
      </p:grpSp>
      <p:grpSp>
        <p:nvGrpSpPr>
          <p:cNvPr id="14" name="Group 139"/>
          <p:cNvGrpSpPr>
            <a:grpSpLocks/>
          </p:cNvGrpSpPr>
          <p:nvPr/>
        </p:nvGrpSpPr>
        <p:grpSpPr bwMode="auto">
          <a:xfrm>
            <a:off x="9788189" y="5178440"/>
            <a:ext cx="1289439" cy="1292545"/>
            <a:chOff x="5765300" y="4002787"/>
            <a:chExt cx="713233" cy="713232"/>
          </a:xfrm>
        </p:grpSpPr>
        <p:sp>
          <p:nvSpPr>
            <p:cNvPr id="15" name="Donut 34"/>
            <p:cNvSpPr>
              <a:spLocks noChangeArrowheads="1"/>
            </p:cNvSpPr>
            <p:nvPr/>
          </p:nvSpPr>
          <p:spPr bwMode="auto">
            <a:xfrm>
              <a:off x="5764782" y="4003135"/>
              <a:ext cx="714189" cy="712471"/>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FF9900"/>
            </a:solidFill>
            <a:ln w="9525">
              <a:noFill/>
              <a:miter lim="800000"/>
              <a:headEnd/>
              <a:tailEnd/>
            </a:ln>
            <a:effectLst>
              <a:outerShdw blurRad="63500" dist="23000" dir="5400000" rotWithShape="0">
                <a:srgbClr val="000000">
                  <a:alpha val="34999"/>
                </a:srgbClr>
              </a:outerShdw>
            </a:effectLst>
          </p:spPr>
          <p:txBody>
            <a:bodyPr anchor="ctr"/>
            <a:lstStyle/>
            <a:p>
              <a:pPr algn="ctr" defTabSz="609570" fontAlgn="base">
                <a:spcBef>
                  <a:spcPct val="0"/>
                </a:spcBef>
                <a:spcAft>
                  <a:spcPct val="0"/>
                </a:spcAft>
              </a:pPr>
              <a:endParaRPr lang="en-US" sz="2400" dirty="0">
                <a:solidFill>
                  <a:prstClr val="black"/>
                </a:solidFill>
                <a:latin typeface="微软雅黑" panose="020B0503020204020204" pitchFamily="34" charset="-122"/>
                <a:ea typeface="微软雅黑" panose="020B0503020204020204" pitchFamily="34" charset="-122"/>
              </a:endParaRPr>
            </a:p>
          </p:txBody>
        </p:sp>
        <p:grpSp>
          <p:nvGrpSpPr>
            <p:cNvPr id="16" name="Gruppe 344"/>
            <p:cNvGrpSpPr>
              <a:grpSpLocks/>
            </p:cNvGrpSpPr>
            <p:nvPr/>
          </p:nvGrpSpPr>
          <p:grpSpPr bwMode="auto">
            <a:xfrm>
              <a:off x="6014540" y="4178404"/>
              <a:ext cx="214736" cy="361996"/>
              <a:chOff x="2114233" y="1516380"/>
              <a:chExt cx="263525" cy="444500"/>
            </a:xfrm>
          </p:grpSpPr>
          <p:sp>
            <p:nvSpPr>
              <p:cNvPr id="17" name="Freeform 15"/>
              <p:cNvSpPr>
                <a:spLocks noEditPoints="1"/>
              </p:cNvSpPr>
              <p:nvPr/>
            </p:nvSpPr>
            <p:spPr bwMode="auto">
              <a:xfrm>
                <a:off x="2113770" y="1516292"/>
                <a:ext cx="264374" cy="444598"/>
              </a:xfrm>
              <a:custGeom>
                <a:avLst/>
                <a:gdLst>
                  <a:gd name="T0" fmla="*/ 0 w 166"/>
                  <a:gd name="T1" fmla="*/ 444500 h 280"/>
                  <a:gd name="T2" fmla="*/ 263525 w 166"/>
                  <a:gd name="T3" fmla="*/ 444500 h 280"/>
                  <a:gd name="T4" fmla="*/ 263525 w 166"/>
                  <a:gd name="T5" fmla="*/ 425450 h 280"/>
                  <a:gd name="T6" fmla="*/ 263525 w 166"/>
                  <a:gd name="T7" fmla="*/ 425450 h 280"/>
                  <a:gd name="T8" fmla="*/ 260350 w 166"/>
                  <a:gd name="T9" fmla="*/ 419100 h 280"/>
                  <a:gd name="T10" fmla="*/ 254000 w 166"/>
                  <a:gd name="T11" fmla="*/ 415925 h 280"/>
                  <a:gd name="T12" fmla="*/ 9525 w 166"/>
                  <a:gd name="T13" fmla="*/ 415925 h 280"/>
                  <a:gd name="T14" fmla="*/ 9525 w 166"/>
                  <a:gd name="T15" fmla="*/ 415925 h 280"/>
                  <a:gd name="T16" fmla="*/ 3175 w 166"/>
                  <a:gd name="T17" fmla="*/ 419100 h 280"/>
                  <a:gd name="T18" fmla="*/ 0 w 166"/>
                  <a:gd name="T19" fmla="*/ 425450 h 280"/>
                  <a:gd name="T20" fmla="*/ 0 w 166"/>
                  <a:gd name="T21" fmla="*/ 444500 h 280"/>
                  <a:gd name="T22" fmla="*/ 0 w 166"/>
                  <a:gd name="T23" fmla="*/ 444500 h 280"/>
                  <a:gd name="T24" fmla="*/ 0 w 166"/>
                  <a:gd name="T25" fmla="*/ 0 h 280"/>
                  <a:gd name="T26" fmla="*/ 263525 w 166"/>
                  <a:gd name="T27" fmla="*/ 0 h 280"/>
                  <a:gd name="T28" fmla="*/ 263525 w 166"/>
                  <a:gd name="T29" fmla="*/ 19050 h 280"/>
                  <a:gd name="T30" fmla="*/ 263525 w 166"/>
                  <a:gd name="T31" fmla="*/ 19050 h 280"/>
                  <a:gd name="T32" fmla="*/ 260350 w 166"/>
                  <a:gd name="T33" fmla="*/ 25400 h 280"/>
                  <a:gd name="T34" fmla="*/ 254000 w 166"/>
                  <a:gd name="T35" fmla="*/ 28575 h 280"/>
                  <a:gd name="T36" fmla="*/ 9525 w 166"/>
                  <a:gd name="T37" fmla="*/ 28575 h 280"/>
                  <a:gd name="T38" fmla="*/ 9525 w 166"/>
                  <a:gd name="T39" fmla="*/ 28575 h 280"/>
                  <a:gd name="T40" fmla="*/ 3175 w 166"/>
                  <a:gd name="T41" fmla="*/ 25400 h 280"/>
                  <a:gd name="T42" fmla="*/ 0 w 166"/>
                  <a:gd name="T43" fmla="*/ 19050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solidFill>
                <a:schemeClr val="tx1">
                  <a:alpha val="50000"/>
                </a:schemeClr>
              </a:solidFill>
              <a:ln w="9525">
                <a:noFill/>
                <a:round/>
                <a:headEnd/>
                <a:tailEnd/>
              </a:ln>
            </p:spPr>
            <p:txBody>
              <a:bodyPr/>
              <a:lstStyle/>
              <a:p>
                <a:pPr defTabSz="914377">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8" name="Freeform 16"/>
              <p:cNvSpPr>
                <a:spLocks noEditPoints="1"/>
              </p:cNvSpPr>
              <p:nvPr/>
            </p:nvSpPr>
            <p:spPr bwMode="auto">
              <a:xfrm>
                <a:off x="2135322" y="1557883"/>
                <a:ext cx="221270" cy="361415"/>
              </a:xfrm>
              <a:custGeom>
                <a:avLst/>
                <a:gdLst>
                  <a:gd name="T0" fmla="*/ 22225 w 138"/>
                  <a:gd name="T1" fmla="*/ 79375 h 228"/>
                  <a:gd name="T2" fmla="*/ 22225 w 138"/>
                  <a:gd name="T3" fmla="*/ 92075 h 228"/>
                  <a:gd name="T4" fmla="*/ 31750 w 138"/>
                  <a:gd name="T5" fmla="*/ 111125 h 228"/>
                  <a:gd name="T6" fmla="*/ 76200 w 138"/>
                  <a:gd name="T7" fmla="*/ 152400 h 228"/>
                  <a:gd name="T8" fmla="*/ 88900 w 138"/>
                  <a:gd name="T9" fmla="*/ 165100 h 228"/>
                  <a:gd name="T10" fmla="*/ 92075 w 138"/>
                  <a:gd name="T11" fmla="*/ 180975 h 228"/>
                  <a:gd name="T12" fmla="*/ 76200 w 138"/>
                  <a:gd name="T13" fmla="*/ 209550 h 228"/>
                  <a:gd name="T14" fmla="*/ 38100 w 138"/>
                  <a:gd name="T15" fmla="*/ 241300 h 228"/>
                  <a:gd name="T16" fmla="*/ 25400 w 138"/>
                  <a:gd name="T17" fmla="*/ 257175 h 228"/>
                  <a:gd name="T18" fmla="*/ 22225 w 138"/>
                  <a:gd name="T19" fmla="*/ 279400 h 228"/>
                  <a:gd name="T20" fmla="*/ 0 w 138"/>
                  <a:gd name="T21" fmla="*/ 361950 h 228"/>
                  <a:gd name="T22" fmla="*/ 0 w 138"/>
                  <a:gd name="T23" fmla="*/ 273050 h 228"/>
                  <a:gd name="T24" fmla="*/ 3175 w 138"/>
                  <a:gd name="T25" fmla="*/ 244475 h 228"/>
                  <a:gd name="T26" fmla="*/ 22225 w 138"/>
                  <a:gd name="T27" fmla="*/ 225425 h 228"/>
                  <a:gd name="T28" fmla="*/ 57150 w 138"/>
                  <a:gd name="T29" fmla="*/ 193675 h 228"/>
                  <a:gd name="T30" fmla="*/ 66675 w 138"/>
                  <a:gd name="T31" fmla="*/ 180975 h 228"/>
                  <a:gd name="T32" fmla="*/ 57150 w 138"/>
                  <a:gd name="T33" fmla="*/ 168275 h 228"/>
                  <a:gd name="T34" fmla="*/ 22225 w 138"/>
                  <a:gd name="T35" fmla="*/ 136525 h 228"/>
                  <a:gd name="T36" fmla="*/ 3175 w 138"/>
                  <a:gd name="T37" fmla="*/ 114300 h 228"/>
                  <a:gd name="T38" fmla="*/ 0 w 138"/>
                  <a:gd name="T39" fmla="*/ 88900 h 228"/>
                  <a:gd name="T40" fmla="*/ 22225 w 138"/>
                  <a:gd name="T41" fmla="*/ 0 h 228"/>
                  <a:gd name="T42" fmla="*/ 196850 w 138"/>
                  <a:gd name="T43" fmla="*/ 361950 h 228"/>
                  <a:gd name="T44" fmla="*/ 196850 w 138"/>
                  <a:gd name="T45" fmla="*/ 279400 h 228"/>
                  <a:gd name="T46" fmla="*/ 193675 w 138"/>
                  <a:gd name="T47" fmla="*/ 257175 h 228"/>
                  <a:gd name="T48" fmla="*/ 180975 w 138"/>
                  <a:gd name="T49" fmla="*/ 241300 h 228"/>
                  <a:gd name="T50" fmla="*/ 142875 w 138"/>
                  <a:gd name="T51" fmla="*/ 209550 h 228"/>
                  <a:gd name="T52" fmla="*/ 127000 w 138"/>
                  <a:gd name="T53" fmla="*/ 180975 h 228"/>
                  <a:gd name="T54" fmla="*/ 130175 w 138"/>
                  <a:gd name="T55" fmla="*/ 165100 h 228"/>
                  <a:gd name="T56" fmla="*/ 180975 w 138"/>
                  <a:gd name="T57" fmla="*/ 120650 h 228"/>
                  <a:gd name="T58" fmla="*/ 187325 w 138"/>
                  <a:gd name="T59" fmla="*/ 111125 h 228"/>
                  <a:gd name="T60" fmla="*/ 196850 w 138"/>
                  <a:gd name="T61" fmla="*/ 92075 h 228"/>
                  <a:gd name="T62" fmla="*/ 196850 w 138"/>
                  <a:gd name="T63" fmla="*/ 0 h 228"/>
                  <a:gd name="T64" fmla="*/ 219075 w 138"/>
                  <a:gd name="T65" fmla="*/ 88900 h 228"/>
                  <a:gd name="T66" fmla="*/ 219075 w 138"/>
                  <a:gd name="T67" fmla="*/ 104775 h 228"/>
                  <a:gd name="T68" fmla="*/ 209550 w 138"/>
                  <a:gd name="T69" fmla="*/ 127000 h 228"/>
                  <a:gd name="T70" fmla="*/ 161925 w 138"/>
                  <a:gd name="T71" fmla="*/ 168275 h 228"/>
                  <a:gd name="T72" fmla="*/ 155575 w 138"/>
                  <a:gd name="T73" fmla="*/ 174625 h 228"/>
                  <a:gd name="T74" fmla="*/ 155575 w 138"/>
                  <a:gd name="T75" fmla="*/ 187325 h 228"/>
                  <a:gd name="T76" fmla="*/ 196850 w 138"/>
                  <a:gd name="T77" fmla="*/ 225425 h 228"/>
                  <a:gd name="T78" fmla="*/ 209550 w 138"/>
                  <a:gd name="T79" fmla="*/ 234950 h 228"/>
                  <a:gd name="T80" fmla="*/ 219075 w 138"/>
                  <a:gd name="T81" fmla="*/ 257175 h 228"/>
                  <a:gd name="T82" fmla="*/ 219075 w 138"/>
                  <a:gd name="T83" fmla="*/ 361950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solidFill>
                <a:schemeClr val="bg1">
                  <a:lumMod val="65000"/>
                  <a:alpha val="50000"/>
                </a:schemeClr>
              </a:solidFill>
              <a:ln w="9525">
                <a:noFill/>
                <a:round/>
                <a:headEnd/>
                <a:tailEnd/>
              </a:ln>
            </p:spPr>
            <p:txBody>
              <a:bodyPr/>
              <a:lstStyle/>
              <a:p>
                <a:pPr defTabSz="914377">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9" name="Freeform 17"/>
              <p:cNvSpPr>
                <a:spLocks/>
              </p:cNvSpPr>
              <p:nvPr/>
            </p:nvSpPr>
            <p:spPr bwMode="auto">
              <a:xfrm>
                <a:off x="2171242" y="1666881"/>
                <a:ext cx="149429" cy="252417"/>
              </a:xfrm>
              <a:custGeom>
                <a:avLst/>
                <a:gdLst>
                  <a:gd name="T0" fmla="*/ 0 w 94"/>
                  <a:gd name="T1" fmla="*/ 254000 h 160"/>
                  <a:gd name="T2" fmla="*/ 76200 w 94"/>
                  <a:gd name="T3" fmla="*/ 254000 h 160"/>
                  <a:gd name="T4" fmla="*/ 149225 w 94"/>
                  <a:gd name="T5" fmla="*/ 254000 h 160"/>
                  <a:gd name="T6" fmla="*/ 149225 w 94"/>
                  <a:gd name="T7" fmla="*/ 212725 h 160"/>
                  <a:gd name="T8" fmla="*/ 92075 w 94"/>
                  <a:gd name="T9" fmla="*/ 155575 h 160"/>
                  <a:gd name="T10" fmla="*/ 92075 w 94"/>
                  <a:gd name="T11" fmla="*/ 155575 h 160"/>
                  <a:gd name="T12" fmla="*/ 85725 w 94"/>
                  <a:gd name="T13" fmla="*/ 149225 h 160"/>
                  <a:gd name="T14" fmla="*/ 82550 w 94"/>
                  <a:gd name="T15" fmla="*/ 142875 h 160"/>
                  <a:gd name="T16" fmla="*/ 82550 w 94"/>
                  <a:gd name="T17" fmla="*/ 123825 h 160"/>
                  <a:gd name="T18" fmla="*/ 82550 w 94"/>
                  <a:gd name="T19" fmla="*/ 69850 h 160"/>
                  <a:gd name="T20" fmla="*/ 82550 w 94"/>
                  <a:gd name="T21" fmla="*/ 69850 h 160"/>
                  <a:gd name="T22" fmla="*/ 82550 w 94"/>
                  <a:gd name="T23" fmla="*/ 60325 h 160"/>
                  <a:gd name="T24" fmla="*/ 85725 w 94"/>
                  <a:gd name="T25" fmla="*/ 50800 h 160"/>
                  <a:gd name="T26" fmla="*/ 98425 w 94"/>
                  <a:gd name="T27" fmla="*/ 34925 h 160"/>
                  <a:gd name="T28" fmla="*/ 120650 w 94"/>
                  <a:gd name="T29" fmla="*/ 15875 h 160"/>
                  <a:gd name="T30" fmla="*/ 120650 w 94"/>
                  <a:gd name="T31" fmla="*/ 15875 h 160"/>
                  <a:gd name="T32" fmla="*/ 130175 w 94"/>
                  <a:gd name="T33" fmla="*/ 9525 h 160"/>
                  <a:gd name="T34" fmla="*/ 139700 w 94"/>
                  <a:gd name="T35" fmla="*/ 0 h 160"/>
                  <a:gd name="T36" fmla="*/ 76200 w 94"/>
                  <a:gd name="T37" fmla="*/ 0 h 160"/>
                  <a:gd name="T38" fmla="*/ 9525 w 94"/>
                  <a:gd name="T39" fmla="*/ 0 h 160"/>
                  <a:gd name="T40" fmla="*/ 9525 w 94"/>
                  <a:gd name="T41" fmla="*/ 0 h 160"/>
                  <a:gd name="T42" fmla="*/ 19050 w 94"/>
                  <a:gd name="T43" fmla="*/ 9525 h 160"/>
                  <a:gd name="T44" fmla="*/ 28575 w 94"/>
                  <a:gd name="T45" fmla="*/ 15875 h 160"/>
                  <a:gd name="T46" fmla="*/ 50800 w 94"/>
                  <a:gd name="T47" fmla="*/ 34925 h 160"/>
                  <a:gd name="T48" fmla="*/ 50800 w 94"/>
                  <a:gd name="T49" fmla="*/ 34925 h 160"/>
                  <a:gd name="T50" fmla="*/ 60325 w 94"/>
                  <a:gd name="T51" fmla="*/ 50800 h 160"/>
                  <a:gd name="T52" fmla="*/ 66675 w 94"/>
                  <a:gd name="T53" fmla="*/ 60325 h 160"/>
                  <a:gd name="T54" fmla="*/ 66675 w 94"/>
                  <a:gd name="T55" fmla="*/ 69850 h 160"/>
                  <a:gd name="T56" fmla="*/ 66675 w 94"/>
                  <a:gd name="T57" fmla="*/ 123825 h 160"/>
                  <a:gd name="T58" fmla="*/ 66675 w 94"/>
                  <a:gd name="T59" fmla="*/ 123825 h 160"/>
                  <a:gd name="T60" fmla="*/ 66675 w 94"/>
                  <a:gd name="T61" fmla="*/ 142875 h 160"/>
                  <a:gd name="T62" fmla="*/ 63500 w 94"/>
                  <a:gd name="T63" fmla="*/ 149225 h 160"/>
                  <a:gd name="T64" fmla="*/ 60325 w 94"/>
                  <a:gd name="T65" fmla="*/ 155575 h 160"/>
                  <a:gd name="T66" fmla="*/ 0 w 94"/>
                  <a:gd name="T67" fmla="*/ 212725 h 160"/>
                  <a:gd name="T68" fmla="*/ 0 w 94"/>
                  <a:gd name="T69" fmla="*/ 2540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solidFill>
                <a:schemeClr val="tx1">
                  <a:lumMod val="65000"/>
                  <a:alpha val="50000"/>
                </a:schemeClr>
              </a:solidFill>
              <a:ln w="9525">
                <a:noFill/>
                <a:round/>
                <a:headEnd/>
                <a:tailEnd/>
              </a:ln>
            </p:spPr>
            <p:txBody>
              <a:bodyPr/>
              <a:lstStyle/>
              <a:p>
                <a:pPr defTabSz="914377">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20" name="Group 131"/>
          <p:cNvGrpSpPr>
            <a:grpSpLocks/>
          </p:cNvGrpSpPr>
          <p:nvPr/>
        </p:nvGrpSpPr>
        <p:grpSpPr bwMode="auto">
          <a:xfrm>
            <a:off x="8602132" y="912436"/>
            <a:ext cx="1289437" cy="1289673"/>
            <a:chOff x="5109971" y="1507999"/>
            <a:chExt cx="713232" cy="713232"/>
          </a:xfrm>
        </p:grpSpPr>
        <p:sp>
          <p:nvSpPr>
            <p:cNvPr id="21" name="Donut 12"/>
            <p:cNvSpPr>
              <a:spLocks noChangeArrowheads="1"/>
            </p:cNvSpPr>
            <p:nvPr/>
          </p:nvSpPr>
          <p:spPr bwMode="auto">
            <a:xfrm flipV="1">
              <a:off x="5109852" y="1508172"/>
              <a:ext cx="713017"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0070C0"/>
            </a:solidFill>
            <a:ln w="9525">
              <a:noFill/>
              <a:miter lim="800000"/>
              <a:headEnd/>
              <a:tailEnd/>
            </a:ln>
            <a:effectLst>
              <a:outerShdw blurRad="63500" dist="23000" dir="5400000" rotWithShape="0">
                <a:srgbClr val="000000">
                  <a:alpha val="34999"/>
                </a:srgbClr>
              </a:outerShdw>
            </a:effectLst>
          </p:spPr>
          <p:txBody>
            <a:bodyPr anchor="ctr"/>
            <a:lstStyle/>
            <a:p>
              <a:pPr algn="ctr" defTabSz="609570" fontAlgn="base">
                <a:spcBef>
                  <a:spcPct val="0"/>
                </a:spcBef>
                <a:spcAft>
                  <a:spcPct val="0"/>
                </a:spcAft>
              </a:pPr>
              <a:endParaRPr lang="en-US" sz="2400" dirty="0">
                <a:solidFill>
                  <a:prstClr val="black"/>
                </a:solidFill>
                <a:latin typeface="微软雅黑" panose="020B0503020204020204" pitchFamily="34" charset="-122"/>
                <a:ea typeface="微软雅黑" panose="020B0503020204020204" pitchFamily="34" charset="-122"/>
              </a:endParaRPr>
            </a:p>
          </p:txBody>
        </p:sp>
        <p:sp>
          <p:nvSpPr>
            <p:cNvPr id="22" name="Freeform 41"/>
            <p:cNvSpPr>
              <a:spLocks noEditPoints="1"/>
            </p:cNvSpPr>
            <p:nvPr/>
          </p:nvSpPr>
          <p:spPr bwMode="auto">
            <a:xfrm>
              <a:off x="5293668" y="1709513"/>
              <a:ext cx="345387" cy="31020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tx1">
                <a:lumMod val="65000"/>
                <a:alpha val="44000"/>
              </a:schemeClr>
            </a:solidFill>
            <a:ln w="9525">
              <a:noFill/>
              <a:round/>
              <a:headEnd/>
              <a:tailEnd/>
            </a:ln>
          </p:spPr>
          <p:txBody>
            <a:bodyPr/>
            <a:lstStyle/>
            <a:p>
              <a:pPr defTabSz="914377">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23" name="Group 132"/>
          <p:cNvGrpSpPr>
            <a:grpSpLocks/>
          </p:cNvGrpSpPr>
          <p:nvPr/>
        </p:nvGrpSpPr>
        <p:grpSpPr bwMode="auto">
          <a:xfrm>
            <a:off x="9769617" y="2061692"/>
            <a:ext cx="1289439" cy="1292545"/>
            <a:chOff x="5765300" y="2141983"/>
            <a:chExt cx="713233" cy="713232"/>
          </a:xfrm>
        </p:grpSpPr>
        <p:sp>
          <p:nvSpPr>
            <p:cNvPr id="24" name="Donut 13"/>
            <p:cNvSpPr>
              <a:spLocks noChangeArrowheads="1"/>
            </p:cNvSpPr>
            <p:nvPr/>
          </p:nvSpPr>
          <p:spPr bwMode="auto">
            <a:xfrm flipV="1">
              <a:off x="5764784" y="2141636"/>
              <a:ext cx="714189" cy="713640"/>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FF9900"/>
            </a:solidFill>
            <a:ln w="9525">
              <a:noFill/>
              <a:miter lim="800000"/>
              <a:headEnd/>
              <a:tailEnd/>
            </a:ln>
            <a:effectLst>
              <a:outerShdw blurRad="63500" dist="23000" dir="5400000" rotWithShape="0">
                <a:srgbClr val="000000">
                  <a:alpha val="34999"/>
                </a:srgbClr>
              </a:outerShdw>
            </a:effectLst>
          </p:spPr>
          <p:txBody>
            <a:bodyPr anchor="ctr"/>
            <a:lstStyle/>
            <a:p>
              <a:pPr algn="ctr" defTabSz="609570" fontAlgn="base">
                <a:spcBef>
                  <a:spcPct val="0"/>
                </a:spcBef>
                <a:spcAft>
                  <a:spcPct val="0"/>
                </a:spcAft>
              </a:pPr>
              <a:endParaRPr lang="en-US" sz="2400" dirty="0">
                <a:solidFill>
                  <a:prstClr val="black"/>
                </a:solidFill>
                <a:latin typeface="微软雅黑" panose="020B0503020204020204" pitchFamily="34" charset="-122"/>
                <a:ea typeface="微软雅黑" panose="020B0503020204020204" pitchFamily="34" charset="-122"/>
              </a:endParaRPr>
            </a:p>
          </p:txBody>
        </p:sp>
        <p:sp>
          <p:nvSpPr>
            <p:cNvPr id="25" name="Freeform 41"/>
            <p:cNvSpPr>
              <a:spLocks noEditPoints="1"/>
            </p:cNvSpPr>
            <p:nvPr/>
          </p:nvSpPr>
          <p:spPr bwMode="auto">
            <a:xfrm>
              <a:off x="5946258" y="2357714"/>
              <a:ext cx="351240" cy="28148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tx1">
                <a:lumMod val="65000"/>
                <a:alpha val="50000"/>
              </a:schemeClr>
            </a:solidFill>
            <a:ln w="9525">
              <a:noFill/>
              <a:round/>
              <a:headEnd/>
              <a:tailEnd/>
            </a:ln>
          </p:spPr>
          <p:txBody>
            <a:bodyPr/>
            <a:lstStyle/>
            <a:p>
              <a:pPr defTabSz="914377">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26" name="Group 133"/>
          <p:cNvGrpSpPr>
            <a:grpSpLocks/>
          </p:cNvGrpSpPr>
          <p:nvPr/>
        </p:nvGrpSpPr>
        <p:grpSpPr bwMode="auto">
          <a:xfrm>
            <a:off x="10183161" y="3619683"/>
            <a:ext cx="1289439" cy="1289672"/>
            <a:chOff x="5993893" y="3065525"/>
            <a:chExt cx="713232" cy="713232"/>
          </a:xfrm>
        </p:grpSpPr>
        <p:sp>
          <p:nvSpPr>
            <p:cNvPr id="27" name="Donut 14"/>
            <p:cNvSpPr>
              <a:spLocks noChangeArrowheads="1"/>
            </p:cNvSpPr>
            <p:nvPr/>
          </p:nvSpPr>
          <p:spPr bwMode="auto">
            <a:xfrm flipV="1">
              <a:off x="5994108" y="3065443"/>
              <a:ext cx="713017"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0070C0"/>
            </a:solidFill>
            <a:ln w="9525">
              <a:noFill/>
              <a:miter lim="800000"/>
              <a:headEnd/>
              <a:tailEnd/>
            </a:ln>
            <a:effectLst>
              <a:outerShdw blurRad="63500" dist="23000" dir="5400000" rotWithShape="0">
                <a:srgbClr val="000000">
                  <a:alpha val="34999"/>
                </a:srgbClr>
              </a:outerShdw>
            </a:effectLst>
          </p:spPr>
          <p:txBody>
            <a:bodyPr anchor="ctr"/>
            <a:lstStyle/>
            <a:p>
              <a:pPr algn="ctr" defTabSz="609570" fontAlgn="base">
                <a:spcBef>
                  <a:spcPct val="0"/>
                </a:spcBef>
                <a:spcAft>
                  <a:spcPct val="0"/>
                </a:spcAft>
              </a:pPr>
              <a:endParaRPr lang="en-US" sz="2400" dirty="0">
                <a:solidFill>
                  <a:prstClr val="black"/>
                </a:solidFill>
                <a:latin typeface="微软雅黑" panose="020B0503020204020204" pitchFamily="34" charset="-122"/>
                <a:ea typeface="微软雅黑" panose="020B0503020204020204" pitchFamily="34" charset="-122"/>
              </a:endParaRPr>
            </a:p>
          </p:txBody>
        </p:sp>
        <p:sp>
          <p:nvSpPr>
            <p:cNvPr id="28" name="Freeform 17"/>
            <p:cNvSpPr>
              <a:spLocks noEditPoints="1"/>
            </p:cNvSpPr>
            <p:nvPr/>
          </p:nvSpPr>
          <p:spPr bwMode="auto">
            <a:xfrm>
              <a:off x="6202511" y="3249226"/>
              <a:ext cx="296212" cy="3453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chemeClr val="tx1">
                <a:lumMod val="65000"/>
                <a:alpha val="50000"/>
              </a:schemeClr>
            </a:solidFill>
            <a:ln w="9525">
              <a:noFill/>
              <a:round/>
              <a:headEnd/>
              <a:tailEnd/>
            </a:ln>
          </p:spPr>
          <p:txBody>
            <a:bodyPr/>
            <a:lstStyle/>
            <a:p>
              <a:pPr defTabSz="914377">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5737168" y="2310213"/>
            <a:ext cx="3968749" cy="3968751"/>
            <a:chOff x="3838128" y="1779629"/>
            <a:chExt cx="2976562" cy="2976563"/>
          </a:xfrm>
        </p:grpSpPr>
        <p:sp>
          <p:nvSpPr>
            <p:cNvPr id="30" name="Freeform 41"/>
            <p:cNvSpPr>
              <a:spLocks noEditPoints="1"/>
            </p:cNvSpPr>
            <p:nvPr/>
          </p:nvSpPr>
          <p:spPr bwMode="auto">
            <a:xfrm>
              <a:off x="4520753" y="2594017"/>
              <a:ext cx="1603375" cy="1290637"/>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000000">
                <a:alpha val="15000"/>
              </a:srgbClr>
            </a:solidFill>
            <a:ln w="9525">
              <a:noFill/>
              <a:round/>
              <a:headEnd/>
              <a:tailEnd/>
            </a:ln>
          </p:spPr>
          <p:txBody>
            <a:bodyPr/>
            <a:lstStyle/>
            <a:p>
              <a:pPr defTabSz="914377">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31" name="Donut 8"/>
            <p:cNvSpPr>
              <a:spLocks noChangeArrowheads="1"/>
            </p:cNvSpPr>
            <p:nvPr/>
          </p:nvSpPr>
          <p:spPr bwMode="auto">
            <a:xfrm>
              <a:off x="3838128" y="1779629"/>
              <a:ext cx="2976562" cy="2976563"/>
            </a:xfrm>
            <a:custGeom>
              <a:avLst/>
              <a:gdLst>
                <a:gd name="T0" fmla="*/ 1097280 w 2194560"/>
                <a:gd name="T1" fmla="*/ 0 h 2194560"/>
                <a:gd name="T2" fmla="*/ 321386 w 2194560"/>
                <a:gd name="T3" fmla="*/ 321386 h 2194560"/>
                <a:gd name="T4" fmla="*/ 0 w 2194560"/>
                <a:gd name="T5" fmla="*/ 1097280 h 2194560"/>
                <a:gd name="T6" fmla="*/ 321386 w 2194560"/>
                <a:gd name="T7" fmla="*/ 1873174 h 2194560"/>
                <a:gd name="T8" fmla="*/ 1097280 w 2194560"/>
                <a:gd name="T9" fmla="*/ 2194560 h 2194560"/>
                <a:gd name="T10" fmla="*/ 1873174 w 2194560"/>
                <a:gd name="T11" fmla="*/ 1873174 h 2194560"/>
                <a:gd name="T12" fmla="*/ 2194560 w 2194560"/>
                <a:gd name="T13" fmla="*/ 1097280 h 2194560"/>
                <a:gd name="T14" fmla="*/ 1873174 w 2194560"/>
                <a:gd name="T15" fmla="*/ 321386 h 2194560"/>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321386 w 2194560"/>
                <a:gd name="T25" fmla="*/ 321386 h 2194560"/>
                <a:gd name="T26" fmla="*/ 1873174 w 2194560"/>
                <a:gd name="T27" fmla="*/ 1873174 h 21945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94560" h="2194560">
                  <a:moveTo>
                    <a:pt x="0" y="1097280"/>
                  </a:moveTo>
                  <a:lnTo>
                    <a:pt x="0" y="1097280"/>
                  </a:lnTo>
                  <a:cubicBezTo>
                    <a:pt x="0" y="491269"/>
                    <a:pt x="491269" y="0"/>
                    <a:pt x="1097280" y="0"/>
                  </a:cubicBezTo>
                  <a:cubicBezTo>
                    <a:pt x="1097280" y="0"/>
                    <a:pt x="1097281" y="1"/>
                    <a:pt x="1097281" y="1"/>
                  </a:cubicBezTo>
                  <a:cubicBezTo>
                    <a:pt x="1703292" y="1"/>
                    <a:pt x="2194561" y="491270"/>
                    <a:pt x="2194561" y="1097281"/>
                  </a:cubicBezTo>
                  <a:cubicBezTo>
                    <a:pt x="2194561" y="1097281"/>
                    <a:pt x="2194560" y="1097282"/>
                    <a:pt x="2194560" y="1097282"/>
                  </a:cubicBezTo>
                  <a:lnTo>
                    <a:pt x="2194561" y="1097283"/>
                  </a:lnTo>
                  <a:cubicBezTo>
                    <a:pt x="2194561" y="1703294"/>
                    <a:pt x="1703292" y="2194563"/>
                    <a:pt x="1097281" y="2194563"/>
                  </a:cubicBezTo>
                  <a:cubicBezTo>
                    <a:pt x="1097280" y="2194562"/>
                    <a:pt x="1097280" y="2194562"/>
                    <a:pt x="1097280" y="2194562"/>
                  </a:cubicBezTo>
                  <a:cubicBezTo>
                    <a:pt x="491269" y="2194562"/>
                    <a:pt x="1" y="1703293"/>
                    <a:pt x="1" y="1097283"/>
                  </a:cubicBezTo>
                  <a:cubicBezTo>
                    <a:pt x="1" y="1097282"/>
                    <a:pt x="1" y="1097282"/>
                    <a:pt x="1" y="1097282"/>
                  </a:cubicBezTo>
                  <a:close/>
                  <a:moveTo>
                    <a:pt x="262974" y="1097280"/>
                  </a:moveTo>
                  <a:lnTo>
                    <a:pt x="262974" y="1097280"/>
                  </a:lnTo>
                  <a:cubicBezTo>
                    <a:pt x="262974" y="1097280"/>
                    <a:pt x="262973" y="1097280"/>
                    <a:pt x="262973" y="1097280"/>
                  </a:cubicBezTo>
                  <a:cubicBezTo>
                    <a:pt x="262973" y="1558055"/>
                    <a:pt x="636504" y="1931586"/>
                    <a:pt x="1097279" y="1931586"/>
                  </a:cubicBezTo>
                  <a:cubicBezTo>
                    <a:pt x="1558053" y="1931586"/>
                    <a:pt x="1931585" y="1558055"/>
                    <a:pt x="1931585" y="1097281"/>
                  </a:cubicBezTo>
                  <a:cubicBezTo>
                    <a:pt x="1931585" y="636506"/>
                    <a:pt x="1558053" y="262975"/>
                    <a:pt x="1097279" y="262975"/>
                  </a:cubicBezTo>
                  <a:lnTo>
                    <a:pt x="1097278" y="262975"/>
                  </a:lnTo>
                  <a:cubicBezTo>
                    <a:pt x="1097278" y="262975"/>
                    <a:pt x="1097278" y="262974"/>
                    <a:pt x="1097278" y="262974"/>
                  </a:cubicBezTo>
                  <a:cubicBezTo>
                    <a:pt x="636503" y="262974"/>
                    <a:pt x="262972" y="636505"/>
                    <a:pt x="262972" y="1097280"/>
                  </a:cubicBezTo>
                  <a:close/>
                </a:path>
              </a:pathLst>
            </a:custGeom>
            <a:solidFill>
              <a:srgbClr val="0070C0"/>
            </a:solidFill>
            <a:ln w="9525">
              <a:noFill/>
              <a:miter lim="800000"/>
              <a:headEnd/>
              <a:tailEnd/>
            </a:ln>
            <a:effectLst>
              <a:outerShdw blurRad="63500" dist="23000" dir="5400000" rotWithShape="0">
                <a:srgbClr val="000000">
                  <a:alpha val="34999"/>
                </a:srgbClr>
              </a:outerShdw>
            </a:effectLst>
          </p:spPr>
          <p:txBody>
            <a:bodyPr anchor="ctr"/>
            <a:lstStyle/>
            <a:p>
              <a:pPr algn="ctr" defTabSz="609570" fontAlgn="base">
                <a:spcBef>
                  <a:spcPct val="0"/>
                </a:spcBef>
                <a:spcAft>
                  <a:spcPct val="0"/>
                </a:spcAft>
                <a:defRPr/>
              </a:pPr>
              <a:endParaRPr lang="en-US" sz="2400" dirty="0">
                <a:solidFill>
                  <a:prstClr val="black"/>
                </a:solidFill>
                <a:latin typeface="微软雅黑" panose="020B0503020204020204" pitchFamily="34" charset="-122"/>
                <a:ea typeface="微软雅黑" panose="020B0503020204020204" pitchFamily="34" charset="-122"/>
              </a:endParaRPr>
            </a:p>
          </p:txBody>
        </p:sp>
        <p:sp>
          <p:nvSpPr>
            <p:cNvPr id="32" name="Rektangel 76"/>
            <p:cNvSpPr>
              <a:spLocks noChangeArrowheads="1"/>
            </p:cNvSpPr>
            <p:nvPr/>
          </p:nvSpPr>
          <p:spPr bwMode="auto">
            <a:xfrm>
              <a:off x="4634948" y="2996952"/>
              <a:ext cx="1374984" cy="684899"/>
            </a:xfrm>
            <a:prstGeom prst="rect">
              <a:avLst/>
            </a:prstGeom>
            <a:noFill/>
            <a:ln w="9525">
              <a:noFill/>
              <a:miter lim="800000"/>
              <a:headEnd/>
              <a:tailEnd/>
            </a:ln>
          </p:spPr>
          <p:txBody>
            <a:bodyPr wrap="square">
              <a:spAutoFit/>
            </a:bodyPr>
            <a:lstStyle/>
            <a:p>
              <a:pPr algn="ctr" defTabSz="914377" fontAlgn="base">
                <a:spcBef>
                  <a:spcPct val="0"/>
                </a:spcBef>
                <a:spcAft>
                  <a:spcPct val="0"/>
                </a:spcAft>
              </a:pPr>
              <a:r>
                <a:rPr lang="zh-CN" altLang="en-US" sz="2667" b="1" dirty="0">
                  <a:solidFill>
                    <a:srgbClr val="0070C0"/>
                  </a:solidFill>
                  <a:latin typeface="微软雅黑" panose="020B0503020204020204" pitchFamily="34" charset="-122"/>
                  <a:ea typeface="微软雅黑" panose="020B0503020204020204" pitchFamily="34" charset="-122"/>
                </a:rPr>
                <a:t>单击此处添加文本</a:t>
              </a:r>
              <a:endParaRPr lang="da-DK" sz="2667" b="1" dirty="0">
                <a:solidFill>
                  <a:srgbClr val="0070C0"/>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xmlns="" val="66419875"/>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 fill="hold"/>
                                            <p:tgtEl>
                                              <p:spTgt spid="29"/>
                                            </p:tgtEl>
                                            <p:attrNameLst>
                                              <p:attrName>ppt_w</p:attrName>
                                            </p:attrNameLst>
                                          </p:cBhvr>
                                          <p:tavLst>
                                            <p:tav tm="0">
                                              <p:val>
                                                <p:fltVal val="0"/>
                                              </p:val>
                                            </p:tav>
                                            <p:tav tm="100000">
                                              <p:val>
                                                <p:strVal val="#ppt_w"/>
                                              </p:val>
                                            </p:tav>
                                          </p:tavLst>
                                        </p:anim>
                                        <p:anim calcmode="lin" valueType="num">
                                          <p:cBhvr>
                                            <p:cTn id="8" dur="100" fill="hold"/>
                                            <p:tgtEl>
                                              <p:spTgt spid="29"/>
                                            </p:tgtEl>
                                            <p:attrNameLst>
                                              <p:attrName>ppt_h</p:attrName>
                                            </p:attrNameLst>
                                          </p:cBhvr>
                                          <p:tavLst>
                                            <p:tav tm="0">
                                              <p:val>
                                                <p:fltVal val="0"/>
                                              </p:val>
                                            </p:tav>
                                            <p:tav tm="100000">
                                              <p:val>
                                                <p:strVal val="#ppt_h"/>
                                              </p:val>
                                            </p:tav>
                                          </p:tavLst>
                                        </p:anim>
                                        <p:animEffect transition="in" filter="fade">
                                          <p:cBhvr>
                                            <p:cTn id="9" dur="100"/>
                                            <p:tgtEl>
                                              <p:spTgt spid="29"/>
                                            </p:tgtEl>
                                          </p:cBhvr>
                                        </p:animEffect>
                                      </p:childTnLst>
                                    </p:cTn>
                                  </p:par>
                                  <p:par>
                                    <p:cTn id="10" presetID="6" presetClass="emph" presetSubtype="0" fill="hold" nodeType="withEffect">
                                      <p:stCondLst>
                                        <p:cond delay="100"/>
                                      </p:stCondLst>
                                      <p:childTnLst>
                                        <p:animScale>
                                          <p:cBhvr>
                                            <p:cTn id="11" dur="100" fill="hold"/>
                                            <p:tgtEl>
                                              <p:spTgt spid="29"/>
                                            </p:tgtEl>
                                          </p:cBhvr>
                                          <p:by x="110000" y="110000"/>
                                        </p:animScale>
                                      </p:childTnLst>
                                    </p:cTn>
                                  </p:par>
                                  <p:par>
                                    <p:cTn id="12" presetID="6" presetClass="emph" presetSubtype="0" fill="hold" nodeType="withEffect">
                                      <p:stCondLst>
                                        <p:cond delay="200"/>
                                      </p:stCondLst>
                                      <p:childTnLst>
                                        <p:animScale>
                                          <p:cBhvr>
                                            <p:cTn id="13" dur="200" fill="hold"/>
                                            <p:tgtEl>
                                              <p:spTgt spid="29"/>
                                            </p:tgtEl>
                                          </p:cBhvr>
                                          <p:by x="90000" y="90000"/>
                                        </p:animScale>
                                      </p:childTnLst>
                                    </p:cTn>
                                  </p:par>
                                  <p:par>
                                    <p:cTn id="14" presetID="6" presetClass="emph" presetSubtype="0" fill="hold" nodeType="withEffect">
                                      <p:stCondLst>
                                        <p:cond delay="400"/>
                                      </p:stCondLst>
                                      <p:childTnLst>
                                        <p:animScale>
                                          <p:cBhvr>
                                            <p:cTn id="15" dur="100" fill="hold"/>
                                            <p:tgtEl>
                                              <p:spTgt spid="29"/>
                                            </p:tgtEl>
                                          </p:cBhvr>
                                          <p:by x="105000" y="105000"/>
                                        </p:animScale>
                                      </p:childTnLst>
                                    </p:cTn>
                                  </p:par>
                                  <p:par>
                                    <p:cTn id="16" presetID="6" presetClass="emph" presetSubtype="0" fill="hold" nodeType="withEffect">
                                      <p:stCondLst>
                                        <p:cond delay="500"/>
                                      </p:stCondLst>
                                      <p:childTnLst>
                                        <p:animScale>
                                          <p:cBhvr>
                                            <p:cTn id="17" dur="200" fill="hold"/>
                                            <p:tgtEl>
                                              <p:spTgt spid="29"/>
                                            </p:tgtEl>
                                          </p:cBhvr>
                                          <p:by x="95000" y="95000"/>
                                        </p:animScale>
                                      </p:childTnLst>
                                    </p:cTn>
                                  </p:par>
                                  <p:par>
                                    <p:cTn id="18" presetID="10" presetClass="entr" presetSubtype="0" fill="hold" nodeType="withEffect">
                                      <p:stCondLst>
                                        <p:cond delay="60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10" presetClass="entr" presetSubtype="0" fill="hold" nodeType="withEffect">
                                      <p:stCondLst>
                                        <p:cond delay="80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par>
                                    <p:cTn id="24" presetID="10" presetClass="entr" presetSubtype="0" fill="hold" nodeType="withEffect">
                                      <p:stCondLst>
                                        <p:cond delay="100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par>
                                    <p:cTn id="27" presetID="10" presetClass="entr" presetSubtype="0" fill="hold" nodeType="withEffect">
                                      <p:stCondLst>
                                        <p:cond delay="110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par>
                              <p:cTn id="30" fill="hold">
                                <p:stCondLst>
                                  <p:cond delay="1600"/>
                                </p:stCondLst>
                                <p:childTnLst>
                                  <p:par>
                                    <p:cTn id="31" presetID="2" presetClass="entr" presetSubtype="8" fill="hold" nodeType="afterEffect" p14:presetBounceEnd="48000">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14:bounceEnd="48000">
                                          <p:cBhvr additive="base">
                                            <p:cTn id="33" dur="500" fill="hold"/>
                                            <p:tgtEl>
                                              <p:spTgt spid="6"/>
                                            </p:tgtEl>
                                            <p:attrNameLst>
                                              <p:attrName>ppt_x</p:attrName>
                                            </p:attrNameLst>
                                          </p:cBhvr>
                                          <p:tavLst>
                                            <p:tav tm="0">
                                              <p:val>
                                                <p:strVal val="0-#ppt_w/2"/>
                                              </p:val>
                                            </p:tav>
                                            <p:tav tm="100000">
                                              <p:val>
                                                <p:strVal val="#ppt_x"/>
                                              </p:val>
                                            </p:tav>
                                          </p:tavLst>
                                        </p:anim>
                                        <p:anim calcmode="lin" valueType="num" p14:bounceEnd="48000">
                                          <p:cBhvr additive="base">
                                            <p:cTn id="34"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 fill="hold"/>
                                            <p:tgtEl>
                                              <p:spTgt spid="29"/>
                                            </p:tgtEl>
                                            <p:attrNameLst>
                                              <p:attrName>ppt_w</p:attrName>
                                            </p:attrNameLst>
                                          </p:cBhvr>
                                          <p:tavLst>
                                            <p:tav tm="0">
                                              <p:val>
                                                <p:fltVal val="0"/>
                                              </p:val>
                                            </p:tav>
                                            <p:tav tm="100000">
                                              <p:val>
                                                <p:strVal val="#ppt_w"/>
                                              </p:val>
                                            </p:tav>
                                          </p:tavLst>
                                        </p:anim>
                                        <p:anim calcmode="lin" valueType="num">
                                          <p:cBhvr>
                                            <p:cTn id="8" dur="100" fill="hold"/>
                                            <p:tgtEl>
                                              <p:spTgt spid="29"/>
                                            </p:tgtEl>
                                            <p:attrNameLst>
                                              <p:attrName>ppt_h</p:attrName>
                                            </p:attrNameLst>
                                          </p:cBhvr>
                                          <p:tavLst>
                                            <p:tav tm="0">
                                              <p:val>
                                                <p:fltVal val="0"/>
                                              </p:val>
                                            </p:tav>
                                            <p:tav tm="100000">
                                              <p:val>
                                                <p:strVal val="#ppt_h"/>
                                              </p:val>
                                            </p:tav>
                                          </p:tavLst>
                                        </p:anim>
                                        <p:animEffect transition="in" filter="fade">
                                          <p:cBhvr>
                                            <p:cTn id="9" dur="100"/>
                                            <p:tgtEl>
                                              <p:spTgt spid="29"/>
                                            </p:tgtEl>
                                          </p:cBhvr>
                                        </p:animEffect>
                                      </p:childTnLst>
                                    </p:cTn>
                                  </p:par>
                                  <p:par>
                                    <p:cTn id="10" presetID="6" presetClass="emph" presetSubtype="0" fill="hold" nodeType="withEffect">
                                      <p:stCondLst>
                                        <p:cond delay="100"/>
                                      </p:stCondLst>
                                      <p:childTnLst>
                                        <p:animScale>
                                          <p:cBhvr>
                                            <p:cTn id="11" dur="100" fill="hold"/>
                                            <p:tgtEl>
                                              <p:spTgt spid="29"/>
                                            </p:tgtEl>
                                          </p:cBhvr>
                                          <p:by x="110000" y="110000"/>
                                        </p:animScale>
                                      </p:childTnLst>
                                    </p:cTn>
                                  </p:par>
                                  <p:par>
                                    <p:cTn id="12" presetID="6" presetClass="emph" presetSubtype="0" fill="hold" nodeType="withEffect">
                                      <p:stCondLst>
                                        <p:cond delay="200"/>
                                      </p:stCondLst>
                                      <p:childTnLst>
                                        <p:animScale>
                                          <p:cBhvr>
                                            <p:cTn id="13" dur="200" fill="hold"/>
                                            <p:tgtEl>
                                              <p:spTgt spid="29"/>
                                            </p:tgtEl>
                                          </p:cBhvr>
                                          <p:by x="90000" y="90000"/>
                                        </p:animScale>
                                      </p:childTnLst>
                                    </p:cTn>
                                  </p:par>
                                  <p:par>
                                    <p:cTn id="14" presetID="6" presetClass="emph" presetSubtype="0" fill="hold" nodeType="withEffect">
                                      <p:stCondLst>
                                        <p:cond delay="400"/>
                                      </p:stCondLst>
                                      <p:childTnLst>
                                        <p:animScale>
                                          <p:cBhvr>
                                            <p:cTn id="15" dur="100" fill="hold"/>
                                            <p:tgtEl>
                                              <p:spTgt spid="29"/>
                                            </p:tgtEl>
                                          </p:cBhvr>
                                          <p:by x="105000" y="105000"/>
                                        </p:animScale>
                                      </p:childTnLst>
                                    </p:cTn>
                                  </p:par>
                                  <p:par>
                                    <p:cTn id="16" presetID="6" presetClass="emph" presetSubtype="0" fill="hold" nodeType="withEffect">
                                      <p:stCondLst>
                                        <p:cond delay="500"/>
                                      </p:stCondLst>
                                      <p:childTnLst>
                                        <p:animScale>
                                          <p:cBhvr>
                                            <p:cTn id="17" dur="200" fill="hold"/>
                                            <p:tgtEl>
                                              <p:spTgt spid="29"/>
                                            </p:tgtEl>
                                          </p:cBhvr>
                                          <p:by x="95000" y="95000"/>
                                        </p:animScale>
                                      </p:childTnLst>
                                    </p:cTn>
                                  </p:par>
                                  <p:par>
                                    <p:cTn id="18" presetID="10" presetClass="entr" presetSubtype="0" fill="hold" nodeType="withEffect">
                                      <p:stCondLst>
                                        <p:cond delay="60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10" presetClass="entr" presetSubtype="0" fill="hold" nodeType="withEffect">
                                      <p:stCondLst>
                                        <p:cond delay="80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par>
                                    <p:cTn id="24" presetID="10" presetClass="entr" presetSubtype="0" fill="hold" nodeType="withEffect">
                                      <p:stCondLst>
                                        <p:cond delay="100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par>
                                    <p:cTn id="27" presetID="10" presetClass="entr" presetSubtype="0" fill="hold" nodeType="withEffect">
                                      <p:stCondLst>
                                        <p:cond delay="110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par>
                              <p:cTn id="30" fill="hold">
                                <p:stCondLst>
                                  <p:cond delay="1600"/>
                                </p:stCondLst>
                                <p:childTnLst>
                                  <p:par>
                                    <p:cTn id="31" presetID="2" presetClass="entr" presetSubtype="8"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0-#ppt_w/2"/>
                                              </p:val>
                                            </p:tav>
                                            <p:tav tm="100000">
                                              <p:val>
                                                <p:strVal val="#ppt_x"/>
                                              </p:val>
                                            </p:tav>
                                          </p:tavLst>
                                        </p:anim>
                                        <p:anim calcmode="lin" valueType="num">
                                          <p:cBhvr additive="base">
                                            <p:cTn id="34"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2"/>
          <p:cNvSpPr>
            <a:spLocks/>
          </p:cNvSpPr>
          <p:nvPr/>
        </p:nvSpPr>
        <p:spPr bwMode="auto">
          <a:xfrm>
            <a:off x="48372" y="932723"/>
            <a:ext cx="7290600" cy="6320308"/>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rgbClr val="0070C0"/>
              </a:gs>
              <a:gs pos="100000">
                <a:srgbClr val="FFFFFF">
                  <a:alpha val="0"/>
                </a:srgbClr>
              </a:gs>
            </a:gsLst>
            <a:lin ang="5400000" scaled="1"/>
          </a:gradFill>
          <a:ln w="9525">
            <a:noFill/>
            <a:round/>
            <a:headEnd/>
            <a:tailEnd/>
          </a:ln>
        </p:spPr>
        <p:txBody>
          <a:bodyPr wrap="none" lIns="105607" tIns="52804" rIns="105607" bIns="52804" anchor="ctr"/>
          <a:lstStyle/>
          <a:p>
            <a:pPr algn="ctr" defTabSz="914377" fontAlgn="base">
              <a:spcBef>
                <a:spcPct val="0"/>
              </a:spcBef>
              <a:spcAft>
                <a:spcPct val="0"/>
              </a:spcAft>
              <a:defRPr/>
            </a:pPr>
            <a:endParaRPr lang="zh-CN" altLang="en-US" sz="2133" b="1" kern="0">
              <a:solidFill>
                <a:srgbClr val="000000"/>
              </a:solidFill>
              <a:latin typeface="微软雅黑" panose="020B0503020204020204" pitchFamily="34" charset="-122"/>
              <a:ea typeface="微软雅黑" panose="020B0503020204020204" pitchFamily="34" charset="-122"/>
            </a:endParaRPr>
          </a:p>
        </p:txBody>
      </p:sp>
      <p:sp>
        <p:nvSpPr>
          <p:cNvPr id="7" name="圆角矩形 6"/>
          <p:cNvSpPr/>
          <p:nvPr/>
        </p:nvSpPr>
        <p:spPr>
          <a:xfrm>
            <a:off x="2168772" y="4851580"/>
            <a:ext cx="2661629" cy="498989"/>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defTabSz="914377"/>
            <a:r>
              <a:rPr lang="en-US" altLang="zh-CN" sz="2133" dirty="0">
                <a:solidFill>
                  <a:prstClr val="white"/>
                </a:solidFill>
                <a:latin typeface="微软雅黑" panose="020B0503020204020204" pitchFamily="34" charset="-122"/>
                <a:ea typeface="微软雅黑" panose="020B0503020204020204" pitchFamily="34" charset="-122"/>
              </a:rPr>
              <a:t>2012</a:t>
            </a:r>
            <a:r>
              <a:rPr lang="zh-CN" altLang="en-US" sz="2133" dirty="0">
                <a:solidFill>
                  <a:prstClr val="white"/>
                </a:solidFill>
                <a:latin typeface="微软雅黑" panose="020B0503020204020204" pitchFamily="34" charset="-122"/>
                <a:ea typeface="微软雅黑" panose="020B0503020204020204" pitchFamily="34" charset="-122"/>
              </a:rPr>
              <a:t>年</a:t>
            </a:r>
            <a:r>
              <a:rPr lang="en-US" altLang="zh-CN" sz="2133" dirty="0">
                <a:solidFill>
                  <a:prstClr val="white"/>
                </a:solidFill>
                <a:latin typeface="微软雅黑" panose="020B0503020204020204" pitchFamily="34" charset="-122"/>
                <a:ea typeface="微软雅黑" panose="020B0503020204020204" pitchFamily="34" charset="-122"/>
              </a:rPr>
              <a:t>4</a:t>
            </a:r>
            <a:r>
              <a:rPr lang="zh-CN" altLang="en-US" sz="2133" dirty="0">
                <a:solidFill>
                  <a:prstClr val="white"/>
                </a:solidFill>
                <a:latin typeface="微软雅黑" panose="020B0503020204020204" pitchFamily="34" charset="-122"/>
                <a:ea typeface="微软雅黑" panose="020B0503020204020204" pitchFamily="34" charset="-122"/>
              </a:rPr>
              <a:t>月</a:t>
            </a:r>
          </a:p>
        </p:txBody>
      </p:sp>
      <p:sp>
        <p:nvSpPr>
          <p:cNvPr id="8" name="圆角矩形 7"/>
          <p:cNvSpPr/>
          <p:nvPr/>
        </p:nvSpPr>
        <p:spPr>
          <a:xfrm>
            <a:off x="3083707" y="3753723"/>
            <a:ext cx="2661629" cy="498989"/>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defTabSz="914377"/>
            <a:r>
              <a:rPr lang="en-US" altLang="zh-CN" sz="2133" dirty="0">
                <a:solidFill>
                  <a:prstClr val="white"/>
                </a:solidFill>
                <a:latin typeface="微软雅黑" panose="020B0503020204020204" pitchFamily="34" charset="-122"/>
                <a:ea typeface="微软雅黑" panose="020B0503020204020204" pitchFamily="34" charset="-122"/>
              </a:rPr>
              <a:t>2013</a:t>
            </a:r>
            <a:r>
              <a:rPr lang="zh-CN" altLang="en-US" sz="2133" dirty="0">
                <a:solidFill>
                  <a:prstClr val="white"/>
                </a:solidFill>
                <a:latin typeface="微软雅黑" panose="020B0503020204020204" pitchFamily="34" charset="-122"/>
                <a:ea typeface="微软雅黑" panose="020B0503020204020204" pitchFamily="34" charset="-122"/>
              </a:rPr>
              <a:t>年</a:t>
            </a:r>
            <a:r>
              <a:rPr lang="en-US" altLang="zh-CN" sz="2133" dirty="0">
                <a:solidFill>
                  <a:prstClr val="white"/>
                </a:solidFill>
                <a:latin typeface="微软雅黑" panose="020B0503020204020204" pitchFamily="34" charset="-122"/>
                <a:ea typeface="微软雅黑" panose="020B0503020204020204" pitchFamily="34" charset="-122"/>
              </a:rPr>
              <a:t>5</a:t>
            </a:r>
            <a:r>
              <a:rPr lang="zh-CN" altLang="en-US" sz="2133" dirty="0">
                <a:solidFill>
                  <a:prstClr val="white"/>
                </a:solidFill>
                <a:latin typeface="微软雅黑" panose="020B0503020204020204" pitchFamily="34" charset="-122"/>
                <a:ea typeface="微软雅黑" panose="020B0503020204020204" pitchFamily="34" charset="-122"/>
              </a:rPr>
              <a:t>月</a:t>
            </a:r>
          </a:p>
        </p:txBody>
      </p:sp>
      <p:sp>
        <p:nvSpPr>
          <p:cNvPr id="9" name="圆角矩形 8"/>
          <p:cNvSpPr/>
          <p:nvPr/>
        </p:nvSpPr>
        <p:spPr>
          <a:xfrm>
            <a:off x="3915464" y="2655864"/>
            <a:ext cx="2661629" cy="498989"/>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defTabSz="914377"/>
            <a:r>
              <a:rPr lang="en-US" altLang="zh-CN" sz="2133" dirty="0">
                <a:solidFill>
                  <a:prstClr val="white"/>
                </a:solidFill>
                <a:latin typeface="微软雅黑" panose="020B0503020204020204" pitchFamily="34" charset="-122"/>
                <a:ea typeface="微软雅黑" panose="020B0503020204020204" pitchFamily="34" charset="-122"/>
              </a:rPr>
              <a:t>2014</a:t>
            </a:r>
            <a:r>
              <a:rPr lang="zh-CN" altLang="en-US" sz="2133" dirty="0">
                <a:solidFill>
                  <a:prstClr val="white"/>
                </a:solidFill>
                <a:latin typeface="微软雅黑" panose="020B0503020204020204" pitchFamily="34" charset="-122"/>
                <a:ea typeface="微软雅黑" panose="020B0503020204020204" pitchFamily="34" charset="-122"/>
              </a:rPr>
              <a:t>年</a:t>
            </a:r>
            <a:r>
              <a:rPr lang="en-US" altLang="zh-CN" sz="2133" dirty="0">
                <a:solidFill>
                  <a:prstClr val="white"/>
                </a:solidFill>
                <a:latin typeface="微软雅黑" panose="020B0503020204020204" pitchFamily="34" charset="-122"/>
                <a:ea typeface="微软雅黑" panose="020B0503020204020204" pitchFamily="34" charset="-122"/>
              </a:rPr>
              <a:t>6</a:t>
            </a:r>
            <a:r>
              <a:rPr lang="zh-CN" altLang="en-US" sz="2133" dirty="0">
                <a:solidFill>
                  <a:prstClr val="white"/>
                </a:solidFill>
                <a:latin typeface="微软雅黑" panose="020B0503020204020204" pitchFamily="34" charset="-122"/>
                <a:ea typeface="微软雅黑" panose="020B0503020204020204" pitchFamily="34" charset="-122"/>
              </a:rPr>
              <a:t>月</a:t>
            </a:r>
          </a:p>
        </p:txBody>
      </p:sp>
      <p:sp>
        <p:nvSpPr>
          <p:cNvPr id="10" name="圆角矩形 9"/>
          <p:cNvSpPr/>
          <p:nvPr/>
        </p:nvSpPr>
        <p:spPr>
          <a:xfrm>
            <a:off x="4996752" y="1558004"/>
            <a:ext cx="2661629" cy="498989"/>
          </a:xfrm>
          <a:prstGeom prst="roundRect">
            <a:avLst/>
          </a:prstGeom>
          <a:solidFill>
            <a:srgbClr val="FF99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defTabSz="914377"/>
            <a:r>
              <a:rPr lang="en-US" altLang="zh-CN" sz="2133" dirty="0">
                <a:solidFill>
                  <a:prstClr val="white"/>
                </a:solidFill>
                <a:latin typeface="微软雅黑" panose="020B0503020204020204" pitchFamily="34" charset="-122"/>
                <a:ea typeface="微软雅黑" panose="020B0503020204020204" pitchFamily="34" charset="-122"/>
              </a:rPr>
              <a:t>2015</a:t>
            </a:r>
            <a:r>
              <a:rPr lang="zh-CN" altLang="en-US" sz="2133" dirty="0">
                <a:solidFill>
                  <a:prstClr val="white"/>
                </a:solidFill>
                <a:latin typeface="微软雅黑" panose="020B0503020204020204" pitchFamily="34" charset="-122"/>
                <a:ea typeface="微软雅黑" panose="020B0503020204020204" pitchFamily="34" charset="-122"/>
              </a:rPr>
              <a:t>年</a:t>
            </a:r>
            <a:r>
              <a:rPr lang="en-US" altLang="zh-CN" sz="2133" dirty="0">
                <a:solidFill>
                  <a:prstClr val="white"/>
                </a:solidFill>
                <a:latin typeface="微软雅黑" panose="020B0503020204020204" pitchFamily="34" charset="-122"/>
                <a:ea typeface="微软雅黑" panose="020B0503020204020204" pitchFamily="34" charset="-122"/>
              </a:rPr>
              <a:t>10</a:t>
            </a:r>
            <a:r>
              <a:rPr lang="zh-CN" altLang="en-US" sz="2133" dirty="0">
                <a:solidFill>
                  <a:prstClr val="white"/>
                </a:solidFill>
                <a:latin typeface="微软雅黑" panose="020B0503020204020204" pitchFamily="34" charset="-122"/>
                <a:ea typeface="微软雅黑" panose="020B0503020204020204" pitchFamily="34" charset="-122"/>
              </a:rPr>
              <a:t>月</a:t>
            </a:r>
          </a:p>
        </p:txBody>
      </p:sp>
      <p:sp>
        <p:nvSpPr>
          <p:cNvPr id="11" name="圆角矩形 10"/>
          <p:cNvSpPr/>
          <p:nvPr/>
        </p:nvSpPr>
        <p:spPr>
          <a:xfrm>
            <a:off x="1304407" y="5949436"/>
            <a:ext cx="2661629" cy="498989"/>
          </a:xfrm>
          <a:prstGeom prst="roundRect">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5607" tIns="52804" rIns="105607" bIns="52804" rtlCol="0" anchor="ctr"/>
          <a:lstStyle/>
          <a:p>
            <a:pPr algn="ctr" defTabSz="914377"/>
            <a:r>
              <a:rPr lang="en-US" altLang="zh-CN" sz="2133" dirty="0">
                <a:solidFill>
                  <a:prstClr val="white"/>
                </a:solidFill>
                <a:latin typeface="微软雅黑" panose="020B0503020204020204" pitchFamily="34" charset="-122"/>
                <a:ea typeface="微软雅黑" panose="020B0503020204020204" pitchFamily="34" charset="-122"/>
              </a:rPr>
              <a:t>2011</a:t>
            </a:r>
            <a:r>
              <a:rPr lang="zh-CN" altLang="en-US" sz="2133" dirty="0">
                <a:solidFill>
                  <a:prstClr val="white"/>
                </a:solidFill>
                <a:latin typeface="微软雅黑" panose="020B0503020204020204" pitchFamily="34" charset="-122"/>
                <a:ea typeface="微软雅黑" panose="020B0503020204020204" pitchFamily="34" charset="-122"/>
              </a:rPr>
              <a:t>年</a:t>
            </a:r>
            <a:r>
              <a:rPr lang="en-US" altLang="zh-CN" sz="2133" dirty="0">
                <a:solidFill>
                  <a:prstClr val="white"/>
                </a:solidFill>
                <a:latin typeface="微软雅黑" panose="020B0503020204020204" pitchFamily="34" charset="-122"/>
                <a:ea typeface="微软雅黑" panose="020B0503020204020204" pitchFamily="34" charset="-122"/>
              </a:rPr>
              <a:t>3</a:t>
            </a:r>
            <a:r>
              <a:rPr lang="zh-CN" altLang="en-US" sz="2133" dirty="0">
                <a:solidFill>
                  <a:prstClr val="white"/>
                </a:solidFill>
                <a:latin typeface="微软雅黑" panose="020B0503020204020204" pitchFamily="34" charset="-122"/>
                <a:ea typeface="微软雅黑" panose="020B0503020204020204" pitchFamily="34" charset="-122"/>
              </a:rPr>
              <a:t>月</a:t>
            </a:r>
          </a:p>
        </p:txBody>
      </p:sp>
      <p:sp>
        <p:nvSpPr>
          <p:cNvPr id="12" name="矩形 11"/>
          <p:cNvSpPr/>
          <p:nvPr/>
        </p:nvSpPr>
        <p:spPr>
          <a:xfrm>
            <a:off x="4847863" y="5916197"/>
            <a:ext cx="2640541" cy="681284"/>
          </a:xfrm>
          <a:prstGeom prst="rect">
            <a:avLst/>
          </a:prstGeom>
          <a:ln>
            <a:solidFill>
              <a:srgbClr val="0070C0"/>
            </a:solidFill>
            <a:prstDash val="dash"/>
          </a:ln>
        </p:spPr>
        <p:txBody>
          <a:bodyPr wrap="square" lIns="105607" tIns="52804" rIns="105607" bIns="52804">
            <a:spAutoFit/>
          </a:bodyPr>
          <a:lstStyle/>
          <a:p>
            <a:pPr algn="ctr" defTabSz="914377"/>
            <a:r>
              <a:rPr lang="zh-CN" altLang="en-US" sz="1867" dirty="0">
                <a:solidFill>
                  <a:srgbClr val="FFC000">
                    <a:lumMod val="50000"/>
                  </a:srgbClr>
                </a:solidFill>
                <a:latin typeface="微软雅黑" panose="020B0503020204020204" pitchFamily="34" charset="-122"/>
                <a:ea typeface="微软雅黑" panose="020B0503020204020204" pitchFamily="34" charset="-122"/>
              </a:rPr>
              <a:t>单击此处添加文本</a:t>
            </a:r>
            <a:endParaRPr lang="en-US" altLang="zh-CN" sz="1867" dirty="0">
              <a:solidFill>
                <a:srgbClr val="FFC000">
                  <a:lumMod val="50000"/>
                </a:srgbClr>
              </a:solidFill>
              <a:latin typeface="微软雅黑" panose="020B0503020204020204" pitchFamily="34" charset="-122"/>
              <a:ea typeface="微软雅黑" panose="020B0503020204020204" pitchFamily="34" charset="-122"/>
            </a:endParaRPr>
          </a:p>
          <a:p>
            <a:pPr algn="ctr" defTabSz="914377"/>
            <a:r>
              <a:rPr lang="zh-CN" altLang="en-US" sz="1867" dirty="0">
                <a:solidFill>
                  <a:srgbClr val="FFC000">
                    <a:lumMod val="50000"/>
                  </a:srgbClr>
                </a:solidFill>
                <a:latin typeface="微软雅黑" panose="020B0503020204020204" pitchFamily="34" charset="-122"/>
                <a:ea typeface="微软雅黑" panose="020B0503020204020204" pitchFamily="34" charset="-122"/>
              </a:rPr>
              <a:t>单击此处添加文本</a:t>
            </a:r>
          </a:p>
        </p:txBody>
      </p:sp>
      <p:sp>
        <p:nvSpPr>
          <p:cNvPr id="13" name="矩形 12"/>
          <p:cNvSpPr/>
          <p:nvPr/>
        </p:nvSpPr>
        <p:spPr>
          <a:xfrm>
            <a:off x="5551276" y="4752117"/>
            <a:ext cx="2640541" cy="681284"/>
          </a:xfrm>
          <a:prstGeom prst="rect">
            <a:avLst/>
          </a:prstGeom>
          <a:ln>
            <a:solidFill>
              <a:srgbClr val="0070C0"/>
            </a:solidFill>
            <a:prstDash val="dash"/>
          </a:ln>
        </p:spPr>
        <p:txBody>
          <a:bodyPr wrap="square" lIns="105607" tIns="52804" rIns="105607" bIns="52804">
            <a:spAutoFit/>
          </a:bodyPr>
          <a:lstStyle/>
          <a:p>
            <a:pPr algn="ctr" defTabSz="914377"/>
            <a:r>
              <a:rPr lang="zh-CN" altLang="en-US" sz="1867" dirty="0">
                <a:solidFill>
                  <a:srgbClr val="FFC000">
                    <a:lumMod val="50000"/>
                  </a:srgbClr>
                </a:solidFill>
                <a:latin typeface="微软雅黑" panose="020B0503020204020204" pitchFamily="34" charset="-122"/>
                <a:ea typeface="微软雅黑" panose="020B0503020204020204" pitchFamily="34" charset="-122"/>
              </a:rPr>
              <a:t>单击此处添加文本</a:t>
            </a:r>
            <a:endParaRPr lang="en-US" altLang="zh-CN" sz="1867" dirty="0">
              <a:solidFill>
                <a:srgbClr val="FFC000">
                  <a:lumMod val="50000"/>
                </a:srgbClr>
              </a:solidFill>
              <a:latin typeface="微软雅黑" panose="020B0503020204020204" pitchFamily="34" charset="-122"/>
              <a:ea typeface="微软雅黑" panose="020B0503020204020204" pitchFamily="34" charset="-122"/>
            </a:endParaRPr>
          </a:p>
          <a:p>
            <a:pPr algn="ctr" defTabSz="914377"/>
            <a:r>
              <a:rPr lang="zh-CN" altLang="en-US" sz="1867" dirty="0">
                <a:solidFill>
                  <a:srgbClr val="FFC000">
                    <a:lumMod val="50000"/>
                  </a:srgbClr>
                </a:solidFill>
                <a:latin typeface="微软雅黑" panose="020B0503020204020204" pitchFamily="34" charset="-122"/>
                <a:ea typeface="微软雅黑" panose="020B0503020204020204" pitchFamily="34" charset="-122"/>
              </a:rPr>
              <a:t>单击此处添加文本</a:t>
            </a:r>
          </a:p>
        </p:txBody>
      </p:sp>
      <p:sp>
        <p:nvSpPr>
          <p:cNvPr id="14" name="矩形 13"/>
          <p:cNvSpPr/>
          <p:nvPr/>
        </p:nvSpPr>
        <p:spPr>
          <a:xfrm>
            <a:off x="6233848" y="3659748"/>
            <a:ext cx="2640541" cy="681284"/>
          </a:xfrm>
          <a:prstGeom prst="rect">
            <a:avLst/>
          </a:prstGeom>
          <a:ln>
            <a:solidFill>
              <a:srgbClr val="0070C0"/>
            </a:solidFill>
            <a:prstDash val="dash"/>
          </a:ln>
        </p:spPr>
        <p:txBody>
          <a:bodyPr wrap="square" lIns="105607" tIns="52804" rIns="105607" bIns="52804">
            <a:spAutoFit/>
          </a:bodyPr>
          <a:lstStyle/>
          <a:p>
            <a:pPr algn="ctr" defTabSz="914377"/>
            <a:r>
              <a:rPr lang="zh-CN" altLang="en-US" sz="1867" dirty="0">
                <a:solidFill>
                  <a:srgbClr val="FFC000">
                    <a:lumMod val="50000"/>
                  </a:srgbClr>
                </a:solidFill>
                <a:latin typeface="微软雅黑" panose="020B0503020204020204" pitchFamily="34" charset="-122"/>
                <a:ea typeface="微软雅黑" panose="020B0503020204020204" pitchFamily="34" charset="-122"/>
              </a:rPr>
              <a:t>单击此处添加文本</a:t>
            </a:r>
            <a:endParaRPr lang="en-US" altLang="zh-CN" sz="1867" dirty="0">
              <a:solidFill>
                <a:srgbClr val="FFC000">
                  <a:lumMod val="50000"/>
                </a:srgbClr>
              </a:solidFill>
              <a:latin typeface="微软雅黑" panose="020B0503020204020204" pitchFamily="34" charset="-122"/>
              <a:ea typeface="微软雅黑" panose="020B0503020204020204" pitchFamily="34" charset="-122"/>
            </a:endParaRPr>
          </a:p>
          <a:p>
            <a:pPr algn="ctr" defTabSz="914377"/>
            <a:r>
              <a:rPr lang="zh-CN" altLang="en-US" sz="1867" dirty="0">
                <a:solidFill>
                  <a:srgbClr val="FFC000">
                    <a:lumMod val="50000"/>
                  </a:srgbClr>
                </a:solidFill>
                <a:latin typeface="微软雅黑" panose="020B0503020204020204" pitchFamily="34" charset="-122"/>
                <a:ea typeface="微软雅黑" panose="020B0503020204020204" pitchFamily="34" charset="-122"/>
              </a:rPr>
              <a:t>单击此处添加文本</a:t>
            </a:r>
          </a:p>
        </p:txBody>
      </p:sp>
      <p:sp>
        <p:nvSpPr>
          <p:cNvPr id="15" name="矩形 14"/>
          <p:cNvSpPr/>
          <p:nvPr/>
        </p:nvSpPr>
        <p:spPr>
          <a:xfrm>
            <a:off x="6871548" y="2556397"/>
            <a:ext cx="2640541" cy="681284"/>
          </a:xfrm>
          <a:prstGeom prst="rect">
            <a:avLst/>
          </a:prstGeom>
          <a:ln>
            <a:solidFill>
              <a:srgbClr val="0070C0"/>
            </a:solidFill>
            <a:prstDash val="dash"/>
          </a:ln>
        </p:spPr>
        <p:txBody>
          <a:bodyPr wrap="square" lIns="105607" tIns="52804" rIns="105607" bIns="52804">
            <a:spAutoFit/>
          </a:bodyPr>
          <a:lstStyle/>
          <a:p>
            <a:pPr algn="ctr" defTabSz="914377"/>
            <a:r>
              <a:rPr lang="zh-CN" altLang="en-US" sz="1867" dirty="0">
                <a:solidFill>
                  <a:srgbClr val="FFC000">
                    <a:lumMod val="50000"/>
                  </a:srgbClr>
                </a:solidFill>
                <a:latin typeface="微软雅黑" panose="020B0503020204020204" pitchFamily="34" charset="-122"/>
                <a:ea typeface="微软雅黑" panose="020B0503020204020204" pitchFamily="34" charset="-122"/>
              </a:rPr>
              <a:t>单击此处添加文本</a:t>
            </a:r>
            <a:endParaRPr lang="en-US" altLang="zh-CN" sz="1867" dirty="0">
              <a:solidFill>
                <a:srgbClr val="FFC000">
                  <a:lumMod val="50000"/>
                </a:srgbClr>
              </a:solidFill>
              <a:latin typeface="微软雅黑" panose="020B0503020204020204" pitchFamily="34" charset="-122"/>
              <a:ea typeface="微软雅黑" panose="020B0503020204020204" pitchFamily="34" charset="-122"/>
            </a:endParaRPr>
          </a:p>
          <a:p>
            <a:pPr algn="ctr" defTabSz="914377"/>
            <a:r>
              <a:rPr lang="zh-CN" altLang="en-US" sz="1867" dirty="0">
                <a:solidFill>
                  <a:srgbClr val="FFC000">
                    <a:lumMod val="50000"/>
                  </a:srgbClr>
                </a:solidFill>
                <a:latin typeface="微软雅黑" panose="020B0503020204020204" pitchFamily="34" charset="-122"/>
                <a:ea typeface="微软雅黑" panose="020B0503020204020204" pitchFamily="34" charset="-122"/>
              </a:rPr>
              <a:t>单击此处添加文本</a:t>
            </a:r>
          </a:p>
        </p:txBody>
      </p:sp>
      <p:sp>
        <p:nvSpPr>
          <p:cNvPr id="16" name="矩形 15"/>
          <p:cNvSpPr/>
          <p:nvPr/>
        </p:nvSpPr>
        <p:spPr>
          <a:xfrm>
            <a:off x="7775940" y="1458540"/>
            <a:ext cx="2640541" cy="681284"/>
          </a:xfrm>
          <a:prstGeom prst="rect">
            <a:avLst/>
          </a:prstGeom>
          <a:ln>
            <a:solidFill>
              <a:srgbClr val="0070C0"/>
            </a:solidFill>
            <a:prstDash val="dash"/>
          </a:ln>
        </p:spPr>
        <p:txBody>
          <a:bodyPr wrap="square" lIns="105607" tIns="52804" rIns="105607" bIns="52804">
            <a:spAutoFit/>
          </a:bodyPr>
          <a:lstStyle/>
          <a:p>
            <a:pPr algn="ctr" defTabSz="914377"/>
            <a:r>
              <a:rPr lang="zh-CN" altLang="en-US" sz="1867" dirty="0">
                <a:solidFill>
                  <a:srgbClr val="FFC000">
                    <a:lumMod val="50000"/>
                  </a:srgbClr>
                </a:solidFill>
                <a:latin typeface="微软雅黑" panose="020B0503020204020204" pitchFamily="34" charset="-122"/>
                <a:ea typeface="微软雅黑" panose="020B0503020204020204" pitchFamily="34" charset="-122"/>
              </a:rPr>
              <a:t>单击此处添加文本</a:t>
            </a:r>
            <a:endParaRPr lang="en-US" altLang="zh-CN" sz="1867" dirty="0">
              <a:solidFill>
                <a:srgbClr val="FFC000">
                  <a:lumMod val="50000"/>
                </a:srgbClr>
              </a:solidFill>
              <a:latin typeface="微软雅黑" panose="020B0503020204020204" pitchFamily="34" charset="-122"/>
              <a:ea typeface="微软雅黑" panose="020B0503020204020204" pitchFamily="34" charset="-122"/>
            </a:endParaRPr>
          </a:p>
          <a:p>
            <a:pPr algn="ctr" defTabSz="914377"/>
            <a:r>
              <a:rPr lang="zh-CN" altLang="en-US" sz="1867" dirty="0">
                <a:solidFill>
                  <a:srgbClr val="FFC000">
                    <a:lumMod val="50000"/>
                  </a:srgbClr>
                </a:solidFill>
                <a:latin typeface="微软雅黑" panose="020B0503020204020204" pitchFamily="34" charset="-122"/>
                <a:ea typeface="微软雅黑" panose="020B0503020204020204" pitchFamily="34" charset="-122"/>
              </a:rPr>
              <a:t>单击此处添加文本</a:t>
            </a:r>
          </a:p>
        </p:txBody>
      </p:sp>
    </p:spTree>
    <p:extLst>
      <p:ext uri="{BB962C8B-B14F-4D97-AF65-F5344CB8AC3E}">
        <p14:creationId xmlns:p14="http://schemas.microsoft.com/office/powerpoint/2010/main" xmlns="" val="2947415553"/>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 presetClass="entr" presetSubtype="8" fill="hold" grpId="0" nodeType="withEffect">
                                  <p:stCondLst>
                                    <p:cond delay="30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0-#ppt_w/2"/>
                                          </p:val>
                                        </p:tav>
                                        <p:tav tm="100000">
                                          <p:val>
                                            <p:strVal val="#ppt_x"/>
                                          </p:val>
                                        </p:tav>
                                      </p:tavLst>
                                    </p:anim>
                                    <p:anim calcmode="lin" valueType="num">
                                      <p:cBhvr additive="base">
                                        <p:cTn id="11" dur="500" fill="hold"/>
                                        <p:tgtEl>
                                          <p:spTgt spid="11"/>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30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1+#ppt_w/2"/>
                                          </p:val>
                                        </p:tav>
                                        <p:tav tm="100000">
                                          <p:val>
                                            <p:strVal val="#ppt_x"/>
                                          </p:val>
                                        </p:tav>
                                      </p:tavLst>
                                    </p:anim>
                                    <p:anim calcmode="lin" valueType="num">
                                      <p:cBhvr additive="base">
                                        <p:cTn id="15" dur="500" fill="hold"/>
                                        <p:tgtEl>
                                          <p:spTgt spid="12"/>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0-#ppt_w/2"/>
                                          </p:val>
                                        </p:tav>
                                        <p:tav tm="100000">
                                          <p:val>
                                            <p:strVal val="#ppt_x"/>
                                          </p:val>
                                        </p:tav>
                                      </p:tavLst>
                                    </p:anim>
                                    <p:anim calcmode="lin" valueType="num">
                                      <p:cBhvr additive="base">
                                        <p:cTn id="19" dur="500" fill="hold"/>
                                        <p:tgtEl>
                                          <p:spTgt spid="7"/>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50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1+#ppt_w/2"/>
                                          </p:val>
                                        </p:tav>
                                        <p:tav tm="100000">
                                          <p:val>
                                            <p:strVal val="#ppt_x"/>
                                          </p:val>
                                        </p:tav>
                                      </p:tavLst>
                                    </p:anim>
                                    <p:anim calcmode="lin" valueType="num">
                                      <p:cBhvr additive="base">
                                        <p:cTn id="23" dur="500" fill="hold"/>
                                        <p:tgtEl>
                                          <p:spTgt spid="13"/>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70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0-#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1+#ppt_w/2"/>
                                          </p:val>
                                        </p:tav>
                                        <p:tav tm="100000">
                                          <p:val>
                                            <p:strVal val="#ppt_x"/>
                                          </p:val>
                                        </p:tav>
                                      </p:tavLst>
                                    </p:anim>
                                    <p:anim calcmode="lin" valueType="num">
                                      <p:cBhvr additive="base">
                                        <p:cTn id="31" dur="500" fill="hold"/>
                                        <p:tgtEl>
                                          <p:spTgt spid="14"/>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90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0-#ppt_w/2"/>
                                          </p:val>
                                        </p:tav>
                                        <p:tav tm="100000">
                                          <p:val>
                                            <p:strVal val="#ppt_x"/>
                                          </p:val>
                                        </p:tav>
                                      </p:tavLst>
                                    </p:anim>
                                    <p:anim calcmode="lin" valueType="num">
                                      <p:cBhvr additive="base">
                                        <p:cTn id="35" dur="500" fill="hold"/>
                                        <p:tgtEl>
                                          <p:spTgt spid="9"/>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90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1+#ppt_w/2"/>
                                          </p:val>
                                        </p:tav>
                                        <p:tav tm="100000">
                                          <p:val>
                                            <p:strVal val="#ppt_x"/>
                                          </p:val>
                                        </p:tav>
                                      </p:tavLst>
                                    </p:anim>
                                    <p:anim calcmode="lin" valueType="num">
                                      <p:cBhvr additive="base">
                                        <p:cTn id="39" dur="500" fill="hold"/>
                                        <p:tgtEl>
                                          <p:spTgt spid="15"/>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120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fill="hold"/>
                                        <p:tgtEl>
                                          <p:spTgt spid="10"/>
                                        </p:tgtEl>
                                        <p:attrNameLst>
                                          <p:attrName>ppt_x</p:attrName>
                                        </p:attrNameLst>
                                      </p:cBhvr>
                                      <p:tavLst>
                                        <p:tav tm="0">
                                          <p:val>
                                            <p:strVal val="0-#ppt_w/2"/>
                                          </p:val>
                                        </p:tav>
                                        <p:tav tm="100000">
                                          <p:val>
                                            <p:strVal val="#ppt_x"/>
                                          </p:val>
                                        </p:tav>
                                      </p:tavLst>
                                    </p:anim>
                                    <p:anim calcmode="lin" valueType="num">
                                      <p:cBhvr additive="base">
                                        <p:cTn id="43" dur="500" fill="hold"/>
                                        <p:tgtEl>
                                          <p:spTgt spid="10"/>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20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fill="hold"/>
                                        <p:tgtEl>
                                          <p:spTgt spid="16"/>
                                        </p:tgtEl>
                                        <p:attrNameLst>
                                          <p:attrName>ppt_x</p:attrName>
                                        </p:attrNameLst>
                                      </p:cBhvr>
                                      <p:tavLst>
                                        <p:tav tm="0">
                                          <p:val>
                                            <p:strVal val="1+#ppt_w/2"/>
                                          </p:val>
                                        </p:tav>
                                        <p:tav tm="100000">
                                          <p:val>
                                            <p:strVal val="#ppt_x"/>
                                          </p:val>
                                        </p:tav>
                                      </p:tavLst>
                                    </p:anim>
                                    <p:anim calcmode="lin" valueType="num">
                                      <p:cBhvr additive="base">
                                        <p:cTn id="47"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054509" y="3355514"/>
            <a:ext cx="5137491" cy="12820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srgbClr val="C00000"/>
              </a:solidFill>
              <a:latin typeface="Calibri" panose="020F0502020204030204"/>
              <a:ea typeface="等线" panose="02010600030101010101" pitchFamily="2" charset="-122"/>
            </a:endParaRPr>
          </a:p>
        </p:txBody>
      </p:sp>
      <p:sp>
        <p:nvSpPr>
          <p:cNvPr id="7" name="矩形 6"/>
          <p:cNvSpPr/>
          <p:nvPr/>
        </p:nvSpPr>
        <p:spPr>
          <a:xfrm>
            <a:off x="7054509" y="2073510"/>
            <a:ext cx="5137491" cy="1282004"/>
          </a:xfrm>
          <a:prstGeom prst="rect">
            <a:avLst/>
          </a:prstGeom>
          <a:solidFill>
            <a:srgbClr val="0070C0"/>
          </a:solidFill>
          <a:ln>
            <a:noFill/>
          </a:ln>
          <a:effectLst>
            <a:outerShdw blurRad="2413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srgbClr val="C00000"/>
              </a:solidFill>
              <a:latin typeface="Calibri" panose="020F0502020204030204"/>
              <a:ea typeface="等线" panose="02010600030101010101" pitchFamily="2" charset="-122"/>
            </a:endParaRPr>
          </a:p>
        </p:txBody>
      </p:sp>
      <p:sp>
        <p:nvSpPr>
          <p:cNvPr id="8" name="矩形 7"/>
          <p:cNvSpPr/>
          <p:nvPr/>
        </p:nvSpPr>
        <p:spPr>
          <a:xfrm>
            <a:off x="0" y="4637519"/>
            <a:ext cx="4946824" cy="128200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srgbClr val="C00000"/>
              </a:solidFill>
              <a:latin typeface="Calibri" panose="020F0502020204030204"/>
              <a:ea typeface="等线" panose="02010600030101010101" pitchFamily="2" charset="-122"/>
            </a:endParaRPr>
          </a:p>
        </p:txBody>
      </p:sp>
      <p:sp>
        <p:nvSpPr>
          <p:cNvPr id="9" name="矩形 8"/>
          <p:cNvSpPr/>
          <p:nvPr/>
        </p:nvSpPr>
        <p:spPr>
          <a:xfrm>
            <a:off x="0" y="3355515"/>
            <a:ext cx="4946824" cy="1282004"/>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srgbClr val="C00000"/>
              </a:solidFill>
              <a:latin typeface="Calibri" panose="020F0502020204030204"/>
              <a:ea typeface="等线" panose="02010600030101010101" pitchFamily="2" charset="-122"/>
            </a:endParaRPr>
          </a:p>
        </p:txBody>
      </p:sp>
      <p:pic>
        <p:nvPicPr>
          <p:cNvPr id="10" name="Picture 3"/>
          <p:cNvPicPr>
            <a:picLocks noChangeAspect="1" noChangeArrowheads="1"/>
          </p:cNvPicPr>
          <p:nvPr/>
        </p:nvPicPr>
        <p:blipFill rotWithShape="1">
          <a:blip r:embed="rId3" cstate="screen">
            <a:extLst>
              <a:ext uri="{BEBA8EAE-BF5A-486C-A8C5-ECC9F3942E4B}">
                <a14:imgProps xmlns:a14="http://schemas.microsoft.com/office/drawing/2010/main" xmlns="">
                  <a14:imgLayer r:embed="rId4">
                    <a14:imgEffect>
                      <a14:brightnessContrast bright="-40000" contrast="40000"/>
                    </a14:imgEffect>
                  </a14:imgLayer>
                </a14:imgProps>
              </a:ext>
              <a:ext uri="{28A0092B-C50C-407E-A947-70E740481C1C}">
                <a14:useLocalDpi xmlns:a14="http://schemas.microsoft.com/office/drawing/2010/main" xmlns=""/>
              </a:ext>
            </a:extLst>
          </a:blip>
          <a:srcRect/>
          <a:stretch/>
        </p:blipFill>
        <p:spPr bwMode="auto">
          <a:xfrm rot="5400000" flipH="1">
            <a:off x="4583772" y="3308250"/>
            <a:ext cx="5568616" cy="6255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 name="Picture 3"/>
          <p:cNvPicPr>
            <a:picLocks noChangeAspect="1" noChangeArrowheads="1"/>
          </p:cNvPicPr>
          <p:nvPr/>
        </p:nvPicPr>
        <p:blipFill rotWithShape="1">
          <a:blip r:embed="rId3" cstate="screen">
            <a:extLst>
              <a:ext uri="{BEBA8EAE-BF5A-486C-A8C5-ECC9F3942E4B}">
                <a14:imgProps xmlns:a14="http://schemas.microsoft.com/office/drawing/2010/main" xmlns="">
                  <a14:imgLayer r:embed="rId4">
                    <a14:imgEffect>
                      <a14:brightnessContrast bright="-40000" contrast="40000"/>
                    </a14:imgEffect>
                  </a14:imgLayer>
                </a14:imgProps>
              </a:ext>
              <a:ext uri="{28A0092B-C50C-407E-A947-70E740481C1C}">
                <a14:useLocalDpi xmlns:a14="http://schemas.microsoft.com/office/drawing/2010/main" xmlns=""/>
              </a:ext>
            </a:extLst>
          </a:blip>
          <a:srcRect/>
          <a:stretch/>
        </p:blipFill>
        <p:spPr bwMode="auto">
          <a:xfrm rot="16200000" flipH="1">
            <a:off x="1921013" y="4396015"/>
            <a:ext cx="5568616" cy="4830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2" name="TextBox 11"/>
          <p:cNvSpPr txBox="1"/>
          <p:nvPr/>
        </p:nvSpPr>
        <p:spPr>
          <a:xfrm>
            <a:off x="5039886" y="3621022"/>
            <a:ext cx="870751" cy="830997"/>
          </a:xfrm>
          <a:prstGeom prst="rect">
            <a:avLst/>
          </a:prstGeom>
          <a:noFill/>
        </p:spPr>
        <p:txBody>
          <a:bodyPr wrap="none" rtlCol="0">
            <a:spAutoFit/>
          </a:bodyPr>
          <a:lstStyle/>
          <a:p>
            <a:pPr defTabSz="914377"/>
            <a:r>
              <a:rPr lang="en-US" altLang="zh-CN" sz="4800" b="1" dirty="0">
                <a:solidFill>
                  <a:srgbClr val="FF9900"/>
                </a:solidFill>
                <a:latin typeface="Arial Unicode MS" pitchFamily="34" charset="-122"/>
                <a:ea typeface="Arial Unicode MS" pitchFamily="34" charset="-122"/>
                <a:cs typeface="Arial Unicode MS" pitchFamily="34" charset="-122"/>
              </a:rPr>
              <a:t>01</a:t>
            </a:r>
            <a:endParaRPr lang="zh-CN" altLang="en-US" sz="1200" b="1" dirty="0">
              <a:solidFill>
                <a:srgbClr val="FF9900"/>
              </a:solidFill>
              <a:latin typeface="Arial Unicode MS" pitchFamily="34" charset="-122"/>
              <a:ea typeface="Arial Unicode MS" pitchFamily="34" charset="-122"/>
              <a:cs typeface="Arial Unicode MS" pitchFamily="34" charset="-122"/>
            </a:endParaRPr>
          </a:p>
        </p:txBody>
      </p:sp>
      <p:sp>
        <p:nvSpPr>
          <p:cNvPr id="13" name="TextBox 12"/>
          <p:cNvSpPr txBox="1"/>
          <p:nvPr/>
        </p:nvSpPr>
        <p:spPr>
          <a:xfrm>
            <a:off x="5039886" y="4847633"/>
            <a:ext cx="870751" cy="830997"/>
          </a:xfrm>
          <a:prstGeom prst="rect">
            <a:avLst/>
          </a:prstGeom>
          <a:noFill/>
        </p:spPr>
        <p:txBody>
          <a:bodyPr wrap="none" rtlCol="0">
            <a:spAutoFit/>
          </a:bodyPr>
          <a:lstStyle/>
          <a:p>
            <a:pPr defTabSz="914377"/>
            <a:r>
              <a:rPr lang="en-US" altLang="zh-CN" sz="4800" b="1" dirty="0">
                <a:solidFill>
                  <a:srgbClr val="0070C0"/>
                </a:solidFill>
                <a:latin typeface="Arial Unicode MS" pitchFamily="34" charset="-122"/>
                <a:ea typeface="Arial Unicode MS" pitchFamily="34" charset="-122"/>
                <a:cs typeface="Arial Unicode MS" pitchFamily="34" charset="-122"/>
              </a:rPr>
              <a:t>02</a:t>
            </a:r>
            <a:endParaRPr lang="zh-CN" altLang="en-US" sz="1200" b="1" dirty="0">
              <a:solidFill>
                <a:srgbClr val="0070C0"/>
              </a:solidFill>
              <a:latin typeface="Arial Unicode MS" pitchFamily="34" charset="-122"/>
              <a:ea typeface="Arial Unicode MS" pitchFamily="34" charset="-122"/>
              <a:cs typeface="Arial Unicode MS" pitchFamily="34" charset="-122"/>
            </a:endParaRPr>
          </a:p>
        </p:txBody>
      </p:sp>
      <p:sp>
        <p:nvSpPr>
          <p:cNvPr id="14" name="TextBox 13"/>
          <p:cNvSpPr txBox="1"/>
          <p:nvPr/>
        </p:nvSpPr>
        <p:spPr>
          <a:xfrm>
            <a:off x="6023792" y="2333389"/>
            <a:ext cx="870751" cy="830997"/>
          </a:xfrm>
          <a:prstGeom prst="rect">
            <a:avLst/>
          </a:prstGeom>
          <a:noFill/>
        </p:spPr>
        <p:txBody>
          <a:bodyPr wrap="none" rtlCol="0">
            <a:spAutoFit/>
          </a:bodyPr>
          <a:lstStyle/>
          <a:p>
            <a:pPr defTabSz="914377"/>
            <a:r>
              <a:rPr lang="en-US" altLang="zh-CN" sz="4800" b="1" dirty="0">
                <a:solidFill>
                  <a:srgbClr val="0070C0"/>
                </a:solidFill>
                <a:latin typeface="Arial Unicode MS" pitchFamily="34" charset="-122"/>
                <a:ea typeface="Arial Unicode MS" pitchFamily="34" charset="-122"/>
                <a:cs typeface="Arial Unicode MS" pitchFamily="34" charset="-122"/>
              </a:rPr>
              <a:t>03</a:t>
            </a:r>
            <a:endParaRPr lang="zh-CN" altLang="en-US" sz="1200" b="1" dirty="0">
              <a:solidFill>
                <a:srgbClr val="0070C0"/>
              </a:solidFill>
              <a:latin typeface="Arial Unicode MS" pitchFamily="34" charset="-122"/>
              <a:ea typeface="Arial Unicode MS" pitchFamily="34" charset="-122"/>
              <a:cs typeface="Arial Unicode MS" pitchFamily="34" charset="-122"/>
            </a:endParaRPr>
          </a:p>
        </p:txBody>
      </p:sp>
      <p:sp>
        <p:nvSpPr>
          <p:cNvPr id="15" name="TextBox 14"/>
          <p:cNvSpPr txBox="1"/>
          <p:nvPr/>
        </p:nvSpPr>
        <p:spPr>
          <a:xfrm>
            <a:off x="6023792" y="3559999"/>
            <a:ext cx="870751" cy="830997"/>
          </a:xfrm>
          <a:prstGeom prst="rect">
            <a:avLst/>
          </a:prstGeom>
          <a:noFill/>
        </p:spPr>
        <p:txBody>
          <a:bodyPr wrap="none" rtlCol="0">
            <a:spAutoFit/>
          </a:bodyPr>
          <a:lstStyle/>
          <a:p>
            <a:pPr defTabSz="914377"/>
            <a:r>
              <a:rPr lang="en-US" altLang="zh-CN" sz="4800" b="1" dirty="0">
                <a:solidFill>
                  <a:srgbClr val="FF9900"/>
                </a:solidFill>
                <a:latin typeface="Arial Unicode MS" pitchFamily="34" charset="-122"/>
                <a:ea typeface="Arial Unicode MS" pitchFamily="34" charset="-122"/>
                <a:cs typeface="Arial Unicode MS" pitchFamily="34" charset="-122"/>
              </a:rPr>
              <a:t>04</a:t>
            </a:r>
            <a:endParaRPr lang="zh-CN" altLang="en-US" sz="1200" b="1" dirty="0">
              <a:solidFill>
                <a:srgbClr val="FF9900"/>
              </a:solidFill>
              <a:latin typeface="Arial Unicode MS" pitchFamily="34" charset="-122"/>
              <a:ea typeface="Arial Unicode MS" pitchFamily="34" charset="-122"/>
              <a:cs typeface="Arial Unicode MS" pitchFamily="34" charset="-122"/>
            </a:endParaRPr>
          </a:p>
        </p:txBody>
      </p:sp>
      <p:sp>
        <p:nvSpPr>
          <p:cNvPr id="16" name="Text Box 40"/>
          <p:cNvSpPr txBox="1">
            <a:spLocks noChangeArrowheads="1"/>
          </p:cNvSpPr>
          <p:nvPr/>
        </p:nvSpPr>
        <p:spPr bwMode="gray">
          <a:xfrm>
            <a:off x="303188" y="3522675"/>
            <a:ext cx="4340448" cy="781881"/>
          </a:xfrm>
          <a:prstGeom prst="rect">
            <a:avLst/>
          </a:prstGeom>
          <a:noFill/>
          <a:ln w="9525">
            <a:noFill/>
            <a:miter lim="800000"/>
            <a:headEnd/>
            <a:tailEnd/>
          </a:ln>
        </p:spPr>
        <p:txBody>
          <a:bodyPr wrap="square">
            <a:spAutoFit/>
          </a:bodyPr>
          <a:lstStyle/>
          <a:p>
            <a:pPr algn="r" defTabSz="914377">
              <a:lnSpc>
                <a:spcPct val="120000"/>
              </a:lnSpc>
              <a:defRPr/>
            </a:pPr>
            <a:r>
              <a:rPr lang="zh-CN" altLang="en-US" sz="1867" kern="0" dirty="0">
                <a:solidFill>
                  <a:srgbClr val="000000"/>
                </a:solidFill>
                <a:latin typeface="微软雅黑" pitchFamily="34" charset="-122"/>
                <a:ea typeface="微软雅黑" pitchFamily="34" charset="-122"/>
              </a:rPr>
              <a:t>单击此处输入文字单击此处输入文字</a:t>
            </a:r>
          </a:p>
          <a:p>
            <a:pPr algn="r" defTabSz="914377">
              <a:lnSpc>
                <a:spcPct val="120000"/>
              </a:lnSpc>
              <a:defRPr/>
            </a:pPr>
            <a:r>
              <a:rPr lang="zh-CN" altLang="en-US" sz="1867" kern="0" dirty="0">
                <a:solidFill>
                  <a:srgbClr val="000000"/>
                </a:solidFill>
                <a:latin typeface="微软雅黑" pitchFamily="34" charset="-122"/>
                <a:ea typeface="微软雅黑" pitchFamily="34" charset="-122"/>
              </a:rPr>
              <a:t>单击此处输入文字单击此处输入文字</a:t>
            </a:r>
          </a:p>
        </p:txBody>
      </p:sp>
      <p:sp>
        <p:nvSpPr>
          <p:cNvPr id="17" name="Text Box 40"/>
          <p:cNvSpPr txBox="1">
            <a:spLocks noChangeArrowheads="1"/>
          </p:cNvSpPr>
          <p:nvPr/>
        </p:nvSpPr>
        <p:spPr bwMode="gray">
          <a:xfrm>
            <a:off x="303188" y="4880317"/>
            <a:ext cx="4340448" cy="781881"/>
          </a:xfrm>
          <a:prstGeom prst="rect">
            <a:avLst/>
          </a:prstGeom>
          <a:noFill/>
          <a:ln w="9525">
            <a:noFill/>
            <a:miter lim="800000"/>
            <a:headEnd/>
            <a:tailEnd/>
          </a:ln>
        </p:spPr>
        <p:txBody>
          <a:bodyPr wrap="square">
            <a:spAutoFit/>
          </a:bodyPr>
          <a:lstStyle/>
          <a:p>
            <a:pPr algn="r" defTabSz="914377">
              <a:lnSpc>
                <a:spcPct val="120000"/>
              </a:lnSpc>
              <a:defRPr/>
            </a:pPr>
            <a:r>
              <a:rPr lang="zh-CN" altLang="en-US" sz="1867" kern="0" dirty="0">
                <a:solidFill>
                  <a:prstClr val="white"/>
                </a:solidFill>
                <a:latin typeface="微软雅黑" pitchFamily="34" charset="-122"/>
                <a:ea typeface="微软雅黑" pitchFamily="34" charset="-122"/>
              </a:rPr>
              <a:t>单击此处输入文字单击此处输入文字</a:t>
            </a:r>
          </a:p>
          <a:p>
            <a:pPr algn="r" defTabSz="914377">
              <a:lnSpc>
                <a:spcPct val="120000"/>
              </a:lnSpc>
              <a:defRPr/>
            </a:pPr>
            <a:r>
              <a:rPr lang="zh-CN" altLang="en-US" sz="1867" kern="0" dirty="0">
                <a:solidFill>
                  <a:prstClr val="white"/>
                </a:solidFill>
                <a:latin typeface="微软雅黑" pitchFamily="34" charset="-122"/>
                <a:ea typeface="微软雅黑" pitchFamily="34" charset="-122"/>
              </a:rPr>
              <a:t>单击此处输入文字单击此处输入文字</a:t>
            </a:r>
          </a:p>
        </p:txBody>
      </p:sp>
      <p:sp>
        <p:nvSpPr>
          <p:cNvPr id="18" name="Text Box 40"/>
          <p:cNvSpPr txBox="1">
            <a:spLocks noChangeArrowheads="1"/>
          </p:cNvSpPr>
          <p:nvPr/>
        </p:nvSpPr>
        <p:spPr bwMode="gray">
          <a:xfrm>
            <a:off x="7368080" y="2302872"/>
            <a:ext cx="4340448" cy="781881"/>
          </a:xfrm>
          <a:prstGeom prst="rect">
            <a:avLst/>
          </a:prstGeom>
          <a:noFill/>
          <a:ln w="9525">
            <a:noFill/>
            <a:miter lim="800000"/>
            <a:headEnd/>
            <a:tailEnd/>
          </a:ln>
        </p:spPr>
        <p:txBody>
          <a:bodyPr wrap="square">
            <a:spAutoFit/>
          </a:bodyPr>
          <a:lstStyle/>
          <a:p>
            <a:pPr algn="r" defTabSz="914377">
              <a:lnSpc>
                <a:spcPct val="120000"/>
              </a:lnSpc>
              <a:defRPr/>
            </a:pPr>
            <a:r>
              <a:rPr lang="zh-CN" altLang="en-US" sz="1867" kern="0" dirty="0">
                <a:solidFill>
                  <a:prstClr val="white"/>
                </a:solidFill>
                <a:latin typeface="微软雅黑" pitchFamily="34" charset="-122"/>
                <a:ea typeface="微软雅黑" pitchFamily="34" charset="-122"/>
              </a:rPr>
              <a:t>单击此处输入文字单击此处输入文字</a:t>
            </a:r>
          </a:p>
          <a:p>
            <a:pPr algn="r" defTabSz="914377">
              <a:lnSpc>
                <a:spcPct val="120000"/>
              </a:lnSpc>
              <a:defRPr/>
            </a:pPr>
            <a:r>
              <a:rPr lang="zh-CN" altLang="en-US" sz="1867" kern="0" dirty="0">
                <a:solidFill>
                  <a:prstClr val="white"/>
                </a:solidFill>
                <a:latin typeface="微软雅黑" pitchFamily="34" charset="-122"/>
                <a:ea typeface="微软雅黑" pitchFamily="34" charset="-122"/>
              </a:rPr>
              <a:t>单击此处输入文字单击此处输入文字</a:t>
            </a:r>
          </a:p>
        </p:txBody>
      </p:sp>
      <p:sp>
        <p:nvSpPr>
          <p:cNvPr id="19" name="Text Box 40"/>
          <p:cNvSpPr txBox="1">
            <a:spLocks noChangeArrowheads="1"/>
          </p:cNvSpPr>
          <p:nvPr/>
        </p:nvSpPr>
        <p:spPr bwMode="gray">
          <a:xfrm>
            <a:off x="7368080" y="3584619"/>
            <a:ext cx="4340448" cy="781881"/>
          </a:xfrm>
          <a:prstGeom prst="rect">
            <a:avLst/>
          </a:prstGeom>
          <a:noFill/>
          <a:ln w="9525">
            <a:noFill/>
            <a:miter lim="800000"/>
            <a:headEnd/>
            <a:tailEnd/>
          </a:ln>
        </p:spPr>
        <p:txBody>
          <a:bodyPr wrap="square">
            <a:spAutoFit/>
          </a:bodyPr>
          <a:lstStyle/>
          <a:p>
            <a:pPr algn="r" defTabSz="914377">
              <a:lnSpc>
                <a:spcPct val="120000"/>
              </a:lnSpc>
              <a:defRPr/>
            </a:pPr>
            <a:r>
              <a:rPr lang="zh-CN" altLang="en-US" sz="1867" kern="0" dirty="0">
                <a:solidFill>
                  <a:srgbClr val="000000"/>
                </a:solidFill>
                <a:latin typeface="微软雅黑" pitchFamily="34" charset="-122"/>
                <a:ea typeface="微软雅黑" pitchFamily="34" charset="-122"/>
              </a:rPr>
              <a:t>单击此处输入文字单击此处输入文字</a:t>
            </a:r>
          </a:p>
          <a:p>
            <a:pPr algn="r" defTabSz="914377">
              <a:lnSpc>
                <a:spcPct val="120000"/>
              </a:lnSpc>
              <a:defRPr/>
            </a:pPr>
            <a:r>
              <a:rPr lang="zh-CN" altLang="en-US" sz="1867" kern="0" dirty="0">
                <a:solidFill>
                  <a:srgbClr val="000000"/>
                </a:solidFill>
                <a:latin typeface="微软雅黑" pitchFamily="34" charset="-122"/>
                <a:ea typeface="微软雅黑" pitchFamily="34" charset="-122"/>
              </a:rPr>
              <a:t>单击此处输入文字单击此处输入文字</a:t>
            </a:r>
          </a:p>
        </p:txBody>
      </p:sp>
    </p:spTree>
    <p:extLst>
      <p:ext uri="{BB962C8B-B14F-4D97-AF65-F5344CB8AC3E}">
        <p14:creationId xmlns:p14="http://schemas.microsoft.com/office/powerpoint/2010/main" xmlns="" val="3595203295"/>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ppt_x</p:attrName>
                                        </p:attrNameLst>
                                      </p:cBhvr>
                                      <p:tavLst>
                                        <p:tav tm="0">
                                          <p:val>
                                            <p:strVal val="#ppt_x-#ppt_w*1.125000"/>
                                          </p:val>
                                        </p:tav>
                                        <p:tav tm="100000">
                                          <p:val>
                                            <p:strVal val="#ppt_x"/>
                                          </p:val>
                                        </p:tav>
                                      </p:tavLst>
                                    </p:anim>
                                    <p:animEffect transition="in" filter="wipe(right)">
                                      <p:cBhvr>
                                        <p:cTn id="8" dur="500"/>
                                        <p:tgtEl>
                                          <p:spTgt spid="7"/>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p:tgtEl>
                                          <p:spTgt spid="6"/>
                                        </p:tgtEl>
                                        <p:attrNameLst>
                                          <p:attrName>ppt_x</p:attrName>
                                        </p:attrNameLst>
                                      </p:cBhvr>
                                      <p:tavLst>
                                        <p:tav tm="0">
                                          <p:val>
                                            <p:strVal val="#ppt_x-#ppt_w*1.125000"/>
                                          </p:val>
                                        </p:tav>
                                        <p:tav tm="100000">
                                          <p:val>
                                            <p:strVal val="#ppt_x"/>
                                          </p:val>
                                        </p:tav>
                                      </p:tavLst>
                                    </p:anim>
                                    <p:animEffect transition="in" filter="wipe(right)">
                                      <p:cBhvr>
                                        <p:cTn id="12" dur="750"/>
                                        <p:tgtEl>
                                          <p:spTgt spid="6"/>
                                        </p:tgtEl>
                                      </p:cBhvr>
                                    </p:animEffect>
                                  </p:childTnLst>
                                </p:cTn>
                              </p:par>
                              <p:par>
                                <p:cTn id="13" presetID="12" presetClass="entr" presetSubtype="2"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p:tgtEl>
                                          <p:spTgt spid="9"/>
                                        </p:tgtEl>
                                        <p:attrNameLst>
                                          <p:attrName>ppt_x</p:attrName>
                                        </p:attrNameLst>
                                      </p:cBhvr>
                                      <p:tavLst>
                                        <p:tav tm="0">
                                          <p:val>
                                            <p:strVal val="#ppt_x+#ppt_w*1.125000"/>
                                          </p:val>
                                        </p:tav>
                                        <p:tav tm="100000">
                                          <p:val>
                                            <p:strVal val="#ppt_x"/>
                                          </p:val>
                                        </p:tav>
                                      </p:tavLst>
                                    </p:anim>
                                    <p:animEffect transition="in" filter="wipe(left)">
                                      <p:cBhvr>
                                        <p:cTn id="16" dur="500"/>
                                        <p:tgtEl>
                                          <p:spTgt spid="9"/>
                                        </p:tgtEl>
                                      </p:cBhvr>
                                    </p:animEffect>
                                  </p:childTnLst>
                                </p:cTn>
                              </p:par>
                              <p:par>
                                <p:cTn id="17" presetID="12" presetClass="entr" presetSubtype="2"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750"/>
                                        <p:tgtEl>
                                          <p:spTgt spid="8"/>
                                        </p:tgtEl>
                                        <p:attrNameLst>
                                          <p:attrName>ppt_x</p:attrName>
                                        </p:attrNameLst>
                                      </p:cBhvr>
                                      <p:tavLst>
                                        <p:tav tm="0">
                                          <p:val>
                                            <p:strVal val="#ppt_x+#ppt_w*1.125000"/>
                                          </p:val>
                                        </p:tav>
                                        <p:tav tm="100000">
                                          <p:val>
                                            <p:strVal val="#ppt_x"/>
                                          </p:val>
                                        </p:tav>
                                      </p:tavLst>
                                    </p:anim>
                                    <p:animEffect transition="in" filter="wipe(left)">
                                      <p:cBhvr>
                                        <p:cTn id="20" dur="750"/>
                                        <p:tgtEl>
                                          <p:spTgt spid="8"/>
                                        </p:tgtEl>
                                      </p:cBhvr>
                                    </p:animEffect>
                                  </p:childTnLst>
                                </p:cTn>
                              </p:par>
                            </p:childTnLst>
                          </p:cTn>
                        </p:par>
                        <p:par>
                          <p:cTn id="21" fill="hold">
                            <p:stCondLst>
                              <p:cond delay="750"/>
                            </p:stCondLst>
                            <p:childTnLst>
                              <p:par>
                                <p:cTn id="22" presetID="23" presetClass="entr" presetSubtype="32"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750" fill="hold"/>
                                        <p:tgtEl>
                                          <p:spTgt spid="12"/>
                                        </p:tgtEl>
                                        <p:attrNameLst>
                                          <p:attrName>ppt_w</p:attrName>
                                        </p:attrNameLst>
                                      </p:cBhvr>
                                      <p:tavLst>
                                        <p:tav tm="0">
                                          <p:val>
                                            <p:strVal val="4*#ppt_w"/>
                                          </p:val>
                                        </p:tav>
                                        <p:tav tm="100000">
                                          <p:val>
                                            <p:strVal val="#ppt_w"/>
                                          </p:val>
                                        </p:tav>
                                      </p:tavLst>
                                    </p:anim>
                                    <p:anim calcmode="lin" valueType="num">
                                      <p:cBhvr>
                                        <p:cTn id="25" dur="750" fill="hold"/>
                                        <p:tgtEl>
                                          <p:spTgt spid="12"/>
                                        </p:tgtEl>
                                        <p:attrNameLst>
                                          <p:attrName>ppt_h</p:attrName>
                                        </p:attrNameLst>
                                      </p:cBhvr>
                                      <p:tavLst>
                                        <p:tav tm="0">
                                          <p:val>
                                            <p:strVal val="4*#ppt_h"/>
                                          </p:val>
                                        </p:tav>
                                        <p:tav tm="100000">
                                          <p:val>
                                            <p:strVal val="#ppt_h"/>
                                          </p:val>
                                        </p:tav>
                                      </p:tavLst>
                                    </p:anim>
                                  </p:childTnLst>
                                </p:cTn>
                              </p:par>
                              <p:par>
                                <p:cTn id="26" presetID="8" presetClass="emph" presetSubtype="0" fill="hold" grpId="1" nodeType="withEffect">
                                  <p:stCondLst>
                                    <p:cond delay="0"/>
                                  </p:stCondLst>
                                  <p:childTnLst>
                                    <p:animRot by="21600000">
                                      <p:cBhvr>
                                        <p:cTn id="27" dur="750" fill="hold"/>
                                        <p:tgtEl>
                                          <p:spTgt spid="12"/>
                                        </p:tgtEl>
                                        <p:attrNameLst>
                                          <p:attrName>r</p:attrName>
                                        </p:attrNameLst>
                                      </p:cBhvr>
                                    </p:animRot>
                                  </p:childTnLst>
                                </p:cTn>
                              </p:par>
                              <p:par>
                                <p:cTn id="28" presetID="23" presetClass="entr" presetSubtype="32"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750" fill="hold"/>
                                        <p:tgtEl>
                                          <p:spTgt spid="14"/>
                                        </p:tgtEl>
                                        <p:attrNameLst>
                                          <p:attrName>ppt_w</p:attrName>
                                        </p:attrNameLst>
                                      </p:cBhvr>
                                      <p:tavLst>
                                        <p:tav tm="0">
                                          <p:val>
                                            <p:strVal val="4*#ppt_w"/>
                                          </p:val>
                                        </p:tav>
                                        <p:tav tm="100000">
                                          <p:val>
                                            <p:strVal val="#ppt_w"/>
                                          </p:val>
                                        </p:tav>
                                      </p:tavLst>
                                    </p:anim>
                                    <p:anim calcmode="lin" valueType="num">
                                      <p:cBhvr>
                                        <p:cTn id="31" dur="750" fill="hold"/>
                                        <p:tgtEl>
                                          <p:spTgt spid="14"/>
                                        </p:tgtEl>
                                        <p:attrNameLst>
                                          <p:attrName>ppt_h</p:attrName>
                                        </p:attrNameLst>
                                      </p:cBhvr>
                                      <p:tavLst>
                                        <p:tav tm="0">
                                          <p:val>
                                            <p:strVal val="4*#ppt_h"/>
                                          </p:val>
                                        </p:tav>
                                        <p:tav tm="100000">
                                          <p:val>
                                            <p:strVal val="#ppt_h"/>
                                          </p:val>
                                        </p:tav>
                                      </p:tavLst>
                                    </p:anim>
                                  </p:childTnLst>
                                </p:cTn>
                              </p:par>
                              <p:par>
                                <p:cTn id="32" presetID="8" presetClass="emph" presetSubtype="0" fill="hold" grpId="1" nodeType="withEffect">
                                  <p:stCondLst>
                                    <p:cond delay="0"/>
                                  </p:stCondLst>
                                  <p:childTnLst>
                                    <p:animRot by="21600000">
                                      <p:cBhvr>
                                        <p:cTn id="33" dur="750" fill="hold"/>
                                        <p:tgtEl>
                                          <p:spTgt spid="14"/>
                                        </p:tgtEl>
                                        <p:attrNameLst>
                                          <p:attrName>r</p:attrName>
                                        </p:attrNameLst>
                                      </p:cBhvr>
                                    </p:animRot>
                                  </p:childTnLst>
                                </p:cTn>
                              </p:par>
                              <p:par>
                                <p:cTn id="34" presetID="23" presetClass="entr" presetSubtype="32"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750" fill="hold"/>
                                        <p:tgtEl>
                                          <p:spTgt spid="15"/>
                                        </p:tgtEl>
                                        <p:attrNameLst>
                                          <p:attrName>ppt_w</p:attrName>
                                        </p:attrNameLst>
                                      </p:cBhvr>
                                      <p:tavLst>
                                        <p:tav tm="0">
                                          <p:val>
                                            <p:strVal val="4*#ppt_w"/>
                                          </p:val>
                                        </p:tav>
                                        <p:tav tm="100000">
                                          <p:val>
                                            <p:strVal val="#ppt_w"/>
                                          </p:val>
                                        </p:tav>
                                      </p:tavLst>
                                    </p:anim>
                                    <p:anim calcmode="lin" valueType="num">
                                      <p:cBhvr>
                                        <p:cTn id="37" dur="750" fill="hold"/>
                                        <p:tgtEl>
                                          <p:spTgt spid="15"/>
                                        </p:tgtEl>
                                        <p:attrNameLst>
                                          <p:attrName>ppt_h</p:attrName>
                                        </p:attrNameLst>
                                      </p:cBhvr>
                                      <p:tavLst>
                                        <p:tav tm="0">
                                          <p:val>
                                            <p:strVal val="4*#ppt_h"/>
                                          </p:val>
                                        </p:tav>
                                        <p:tav tm="100000">
                                          <p:val>
                                            <p:strVal val="#ppt_h"/>
                                          </p:val>
                                        </p:tav>
                                      </p:tavLst>
                                    </p:anim>
                                  </p:childTnLst>
                                </p:cTn>
                              </p:par>
                              <p:par>
                                <p:cTn id="38" presetID="8" presetClass="emph" presetSubtype="0" fill="hold" grpId="1" nodeType="withEffect">
                                  <p:stCondLst>
                                    <p:cond delay="0"/>
                                  </p:stCondLst>
                                  <p:childTnLst>
                                    <p:animRot by="21600000">
                                      <p:cBhvr>
                                        <p:cTn id="39" dur="750" fill="hold"/>
                                        <p:tgtEl>
                                          <p:spTgt spid="15"/>
                                        </p:tgtEl>
                                        <p:attrNameLst>
                                          <p:attrName>r</p:attrName>
                                        </p:attrNameLst>
                                      </p:cBhvr>
                                    </p:animRot>
                                  </p:childTnLst>
                                </p:cTn>
                              </p:par>
                              <p:par>
                                <p:cTn id="40" presetID="23" presetClass="entr" presetSubtype="32"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750" fill="hold"/>
                                        <p:tgtEl>
                                          <p:spTgt spid="13"/>
                                        </p:tgtEl>
                                        <p:attrNameLst>
                                          <p:attrName>ppt_w</p:attrName>
                                        </p:attrNameLst>
                                      </p:cBhvr>
                                      <p:tavLst>
                                        <p:tav tm="0">
                                          <p:val>
                                            <p:strVal val="4*#ppt_w"/>
                                          </p:val>
                                        </p:tav>
                                        <p:tav tm="100000">
                                          <p:val>
                                            <p:strVal val="#ppt_w"/>
                                          </p:val>
                                        </p:tav>
                                      </p:tavLst>
                                    </p:anim>
                                    <p:anim calcmode="lin" valueType="num">
                                      <p:cBhvr>
                                        <p:cTn id="43" dur="750" fill="hold"/>
                                        <p:tgtEl>
                                          <p:spTgt spid="13"/>
                                        </p:tgtEl>
                                        <p:attrNameLst>
                                          <p:attrName>ppt_h</p:attrName>
                                        </p:attrNameLst>
                                      </p:cBhvr>
                                      <p:tavLst>
                                        <p:tav tm="0">
                                          <p:val>
                                            <p:strVal val="4*#ppt_h"/>
                                          </p:val>
                                        </p:tav>
                                        <p:tav tm="100000">
                                          <p:val>
                                            <p:strVal val="#ppt_h"/>
                                          </p:val>
                                        </p:tav>
                                      </p:tavLst>
                                    </p:anim>
                                  </p:childTnLst>
                                </p:cTn>
                              </p:par>
                              <p:par>
                                <p:cTn id="44" presetID="8" presetClass="emph" presetSubtype="0" fill="hold" grpId="1" nodeType="withEffect">
                                  <p:stCondLst>
                                    <p:cond delay="0"/>
                                  </p:stCondLst>
                                  <p:childTnLst>
                                    <p:animRot by="21600000">
                                      <p:cBhvr>
                                        <p:cTn id="45" dur="750" fill="hold"/>
                                        <p:tgtEl>
                                          <p:spTgt spid="13"/>
                                        </p:tgtEl>
                                        <p:attrNameLst>
                                          <p:attrName>r</p:attrName>
                                        </p:attrNameLst>
                                      </p:cBhvr>
                                    </p:animRot>
                                  </p:childTnLst>
                                </p:cTn>
                              </p:par>
                            </p:childTnLst>
                          </p:cTn>
                        </p:par>
                        <p:par>
                          <p:cTn id="46" fill="hold">
                            <p:stCondLst>
                              <p:cond delay="1500"/>
                            </p:stCondLst>
                            <p:childTnLst>
                              <p:par>
                                <p:cTn id="47" presetID="10" presetClass="entr" presetSubtype="0"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childTnLst>
                                </p:cTn>
                              </p:par>
                              <p:par>
                                <p:cTn id="50" presetID="10" presetClass="entr" presetSubtype="0" fill="hold"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500"/>
                                        <p:tgtEl>
                                          <p:spTgt spid="11"/>
                                        </p:tgtEl>
                                      </p:cBhvr>
                                    </p:animEffect>
                                  </p:childTnLst>
                                </p:cTn>
                              </p:par>
                            </p:childTnLst>
                          </p:cTn>
                        </p:par>
                        <p:par>
                          <p:cTn id="53" fill="hold">
                            <p:stCondLst>
                              <p:cond delay="2000"/>
                            </p:stCondLst>
                            <p:childTnLst>
                              <p:par>
                                <p:cTn id="54" presetID="42" presetClass="entr" presetSubtype="0"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750"/>
                                        <p:tgtEl>
                                          <p:spTgt spid="16"/>
                                        </p:tgtEl>
                                      </p:cBhvr>
                                    </p:animEffect>
                                    <p:anim calcmode="lin" valueType="num">
                                      <p:cBhvr>
                                        <p:cTn id="57" dur="750" fill="hold"/>
                                        <p:tgtEl>
                                          <p:spTgt spid="16"/>
                                        </p:tgtEl>
                                        <p:attrNameLst>
                                          <p:attrName>ppt_x</p:attrName>
                                        </p:attrNameLst>
                                      </p:cBhvr>
                                      <p:tavLst>
                                        <p:tav tm="0">
                                          <p:val>
                                            <p:strVal val="#ppt_x"/>
                                          </p:val>
                                        </p:tav>
                                        <p:tav tm="100000">
                                          <p:val>
                                            <p:strVal val="#ppt_x"/>
                                          </p:val>
                                        </p:tav>
                                      </p:tavLst>
                                    </p:anim>
                                    <p:anim calcmode="lin" valueType="num">
                                      <p:cBhvr>
                                        <p:cTn id="58" dur="750" fill="hold"/>
                                        <p:tgtEl>
                                          <p:spTgt spid="16"/>
                                        </p:tgtEl>
                                        <p:attrNameLst>
                                          <p:attrName>ppt_y</p:attrName>
                                        </p:attrNameLst>
                                      </p:cBhvr>
                                      <p:tavLst>
                                        <p:tav tm="0">
                                          <p:val>
                                            <p:strVal val="#ppt_y+.1"/>
                                          </p:val>
                                        </p:tav>
                                        <p:tav tm="100000">
                                          <p:val>
                                            <p:strVal val="#ppt_y"/>
                                          </p:val>
                                        </p:tav>
                                      </p:tavLst>
                                    </p:anim>
                                  </p:childTnLst>
                                </p:cTn>
                              </p:par>
                            </p:childTnLst>
                          </p:cTn>
                        </p:par>
                        <p:par>
                          <p:cTn id="59" fill="hold">
                            <p:stCondLst>
                              <p:cond delay="2750"/>
                            </p:stCondLst>
                            <p:childTnLst>
                              <p:par>
                                <p:cTn id="60" presetID="42" presetClass="entr" presetSubtype="0"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750"/>
                                        <p:tgtEl>
                                          <p:spTgt spid="17"/>
                                        </p:tgtEl>
                                      </p:cBhvr>
                                    </p:animEffect>
                                    <p:anim calcmode="lin" valueType="num">
                                      <p:cBhvr>
                                        <p:cTn id="63" dur="750" fill="hold"/>
                                        <p:tgtEl>
                                          <p:spTgt spid="17"/>
                                        </p:tgtEl>
                                        <p:attrNameLst>
                                          <p:attrName>ppt_x</p:attrName>
                                        </p:attrNameLst>
                                      </p:cBhvr>
                                      <p:tavLst>
                                        <p:tav tm="0">
                                          <p:val>
                                            <p:strVal val="#ppt_x"/>
                                          </p:val>
                                        </p:tav>
                                        <p:tav tm="100000">
                                          <p:val>
                                            <p:strVal val="#ppt_x"/>
                                          </p:val>
                                        </p:tav>
                                      </p:tavLst>
                                    </p:anim>
                                    <p:anim calcmode="lin" valueType="num">
                                      <p:cBhvr>
                                        <p:cTn id="64" dur="750" fill="hold"/>
                                        <p:tgtEl>
                                          <p:spTgt spid="17"/>
                                        </p:tgtEl>
                                        <p:attrNameLst>
                                          <p:attrName>ppt_y</p:attrName>
                                        </p:attrNameLst>
                                      </p:cBhvr>
                                      <p:tavLst>
                                        <p:tav tm="0">
                                          <p:val>
                                            <p:strVal val="#ppt_y+.1"/>
                                          </p:val>
                                        </p:tav>
                                        <p:tav tm="100000">
                                          <p:val>
                                            <p:strVal val="#ppt_y"/>
                                          </p:val>
                                        </p:tav>
                                      </p:tavLst>
                                    </p:anim>
                                  </p:childTnLst>
                                </p:cTn>
                              </p:par>
                            </p:childTnLst>
                          </p:cTn>
                        </p:par>
                        <p:par>
                          <p:cTn id="65" fill="hold">
                            <p:stCondLst>
                              <p:cond delay="3500"/>
                            </p:stCondLst>
                            <p:childTnLst>
                              <p:par>
                                <p:cTn id="66" presetID="42" presetClass="entr" presetSubtype="0"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fade">
                                      <p:cBhvr>
                                        <p:cTn id="68" dur="750"/>
                                        <p:tgtEl>
                                          <p:spTgt spid="18"/>
                                        </p:tgtEl>
                                      </p:cBhvr>
                                    </p:animEffect>
                                    <p:anim calcmode="lin" valueType="num">
                                      <p:cBhvr>
                                        <p:cTn id="69" dur="750" fill="hold"/>
                                        <p:tgtEl>
                                          <p:spTgt spid="18"/>
                                        </p:tgtEl>
                                        <p:attrNameLst>
                                          <p:attrName>ppt_x</p:attrName>
                                        </p:attrNameLst>
                                      </p:cBhvr>
                                      <p:tavLst>
                                        <p:tav tm="0">
                                          <p:val>
                                            <p:strVal val="#ppt_x"/>
                                          </p:val>
                                        </p:tav>
                                        <p:tav tm="100000">
                                          <p:val>
                                            <p:strVal val="#ppt_x"/>
                                          </p:val>
                                        </p:tav>
                                      </p:tavLst>
                                    </p:anim>
                                    <p:anim calcmode="lin" valueType="num">
                                      <p:cBhvr>
                                        <p:cTn id="70" dur="750" fill="hold"/>
                                        <p:tgtEl>
                                          <p:spTgt spid="18"/>
                                        </p:tgtEl>
                                        <p:attrNameLst>
                                          <p:attrName>ppt_y</p:attrName>
                                        </p:attrNameLst>
                                      </p:cBhvr>
                                      <p:tavLst>
                                        <p:tav tm="0">
                                          <p:val>
                                            <p:strVal val="#ppt_y+.1"/>
                                          </p:val>
                                        </p:tav>
                                        <p:tav tm="100000">
                                          <p:val>
                                            <p:strVal val="#ppt_y"/>
                                          </p:val>
                                        </p:tav>
                                      </p:tavLst>
                                    </p:anim>
                                  </p:childTnLst>
                                </p:cTn>
                              </p:par>
                            </p:childTnLst>
                          </p:cTn>
                        </p:par>
                        <p:par>
                          <p:cTn id="71" fill="hold">
                            <p:stCondLst>
                              <p:cond delay="4250"/>
                            </p:stCondLst>
                            <p:childTnLst>
                              <p:par>
                                <p:cTn id="72" presetID="42" presetClass="entr" presetSubtype="0"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fade">
                                      <p:cBhvr>
                                        <p:cTn id="74" dur="750"/>
                                        <p:tgtEl>
                                          <p:spTgt spid="19"/>
                                        </p:tgtEl>
                                      </p:cBhvr>
                                    </p:animEffect>
                                    <p:anim calcmode="lin" valueType="num">
                                      <p:cBhvr>
                                        <p:cTn id="75" dur="750" fill="hold"/>
                                        <p:tgtEl>
                                          <p:spTgt spid="19"/>
                                        </p:tgtEl>
                                        <p:attrNameLst>
                                          <p:attrName>ppt_x</p:attrName>
                                        </p:attrNameLst>
                                      </p:cBhvr>
                                      <p:tavLst>
                                        <p:tav tm="0">
                                          <p:val>
                                            <p:strVal val="#ppt_x"/>
                                          </p:val>
                                        </p:tav>
                                        <p:tav tm="100000">
                                          <p:val>
                                            <p:strVal val="#ppt_x"/>
                                          </p:val>
                                        </p:tav>
                                      </p:tavLst>
                                    </p:anim>
                                    <p:anim calcmode="lin" valueType="num">
                                      <p:cBhvr>
                                        <p:cTn id="76" dur="75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2" grpId="0"/>
      <p:bldP spid="12" grpId="1"/>
      <p:bldP spid="13" grpId="0"/>
      <p:bldP spid="13" grpId="1"/>
      <p:bldP spid="14" grpId="0"/>
      <p:bldP spid="14" grpId="1"/>
      <p:bldP spid="15" grpId="0"/>
      <p:bldP spid="15" grpId="1"/>
      <p:bldP spid="16" grpId="0"/>
      <p:bldP spid="17" grpId="0"/>
      <p:bldP spid="18"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_effect"/>
          <p:cNvPicPr>
            <a:picLocks noChangeAspect="1" noChangeArrowheads="1"/>
          </p:cNvPicPr>
          <p:nvPr/>
        </p:nvPicPr>
        <p:blipFill>
          <a:blip r:embed="rId3" cstate="print">
            <a:lum bright="20000"/>
          </a:blip>
          <a:srcRect/>
          <a:stretch>
            <a:fillRect/>
          </a:stretch>
        </p:blipFill>
        <p:spPr bwMode="gray">
          <a:xfrm>
            <a:off x="2911779" y="5468523"/>
            <a:ext cx="3569924" cy="537876"/>
          </a:xfrm>
          <a:prstGeom prst="rect">
            <a:avLst/>
          </a:prstGeom>
          <a:noFill/>
          <a:ln w="9525">
            <a:miter lim="800000"/>
            <a:headEnd/>
            <a:tailEnd/>
          </a:ln>
          <a:effectLst/>
        </p:spPr>
      </p:pic>
      <p:pic>
        <p:nvPicPr>
          <p:cNvPr id="7" name="_effect"/>
          <p:cNvPicPr>
            <a:picLocks noChangeAspect="1" noChangeArrowheads="1"/>
          </p:cNvPicPr>
          <p:nvPr/>
        </p:nvPicPr>
        <p:blipFill>
          <a:blip r:embed="rId3" cstate="print">
            <a:lum bright="20000"/>
          </a:blip>
          <a:srcRect/>
          <a:stretch>
            <a:fillRect/>
          </a:stretch>
        </p:blipFill>
        <p:spPr bwMode="gray">
          <a:xfrm>
            <a:off x="6013939" y="5468523"/>
            <a:ext cx="3569924" cy="537876"/>
          </a:xfrm>
          <a:prstGeom prst="rect">
            <a:avLst/>
          </a:prstGeom>
          <a:noFill/>
          <a:ln w="9525">
            <a:miter lim="800000"/>
            <a:headEnd/>
            <a:tailEnd/>
          </a:ln>
          <a:effectLst/>
        </p:spPr>
      </p:pic>
      <p:sp>
        <p:nvSpPr>
          <p:cNvPr id="8" name="_color1"/>
          <p:cNvSpPr>
            <a:spLocks/>
          </p:cNvSpPr>
          <p:nvPr/>
        </p:nvSpPr>
        <p:spPr bwMode="gray">
          <a:xfrm>
            <a:off x="3202188" y="4687004"/>
            <a:ext cx="1464763" cy="957729"/>
          </a:xfrm>
          <a:custGeom>
            <a:avLst/>
            <a:gdLst/>
            <a:ahLst/>
            <a:cxnLst>
              <a:cxn ang="0">
                <a:pos x="367" y="174"/>
              </a:cxn>
              <a:cxn ang="0">
                <a:pos x="67" y="0"/>
              </a:cxn>
              <a:cxn ang="0">
                <a:pos x="42" y="36"/>
              </a:cxn>
              <a:cxn ang="0">
                <a:pos x="0" y="39"/>
              </a:cxn>
              <a:cxn ang="0">
                <a:pos x="367" y="252"/>
              </a:cxn>
              <a:cxn ang="0">
                <a:pos x="385" y="214"/>
              </a:cxn>
              <a:cxn ang="0">
                <a:pos x="367" y="174"/>
              </a:cxn>
            </a:cxnLst>
            <a:rect l="0" t="0" r="r" b="b"/>
            <a:pathLst>
              <a:path w="385" h="252">
                <a:moveTo>
                  <a:pt x="367" y="174"/>
                </a:moveTo>
                <a:cubicBezTo>
                  <a:pt x="240" y="169"/>
                  <a:pt x="130" y="101"/>
                  <a:pt x="67" y="0"/>
                </a:cubicBezTo>
                <a:cubicBezTo>
                  <a:pt x="42" y="36"/>
                  <a:pt x="42" y="36"/>
                  <a:pt x="42" y="36"/>
                </a:cubicBezTo>
                <a:cubicBezTo>
                  <a:pt x="0" y="39"/>
                  <a:pt x="0" y="39"/>
                  <a:pt x="0" y="39"/>
                </a:cubicBezTo>
                <a:cubicBezTo>
                  <a:pt x="76" y="163"/>
                  <a:pt x="212" y="247"/>
                  <a:pt x="367" y="252"/>
                </a:cubicBezTo>
                <a:cubicBezTo>
                  <a:pt x="385" y="214"/>
                  <a:pt x="385" y="214"/>
                  <a:pt x="385" y="214"/>
                </a:cubicBezTo>
                <a:lnTo>
                  <a:pt x="367" y="174"/>
                </a:lnTo>
                <a:close/>
              </a:path>
            </a:pathLst>
          </a:custGeom>
          <a:solidFill>
            <a:schemeClr val="accent1"/>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defTabSz="914377" fontAlgn="base">
              <a:spcBef>
                <a:spcPct val="0"/>
              </a:spcBef>
              <a:spcAft>
                <a:spcPct val="0"/>
              </a:spcAft>
            </a:pPr>
            <a:endParaRPr lang="de-DE" altLang="zh-CN" sz="1467">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9" name="_color1"/>
          <p:cNvSpPr>
            <a:spLocks/>
          </p:cNvSpPr>
          <p:nvPr/>
        </p:nvSpPr>
        <p:spPr bwMode="gray">
          <a:xfrm>
            <a:off x="3205408" y="2250024"/>
            <a:ext cx="1400377" cy="946461"/>
          </a:xfrm>
          <a:custGeom>
            <a:avLst/>
            <a:gdLst/>
            <a:ahLst/>
            <a:cxnLst>
              <a:cxn ang="0">
                <a:pos x="68" y="249"/>
              </a:cxn>
              <a:cxn ang="0">
                <a:pos x="368" y="78"/>
              </a:cxn>
              <a:cxn ang="0">
                <a:pos x="350" y="39"/>
              </a:cxn>
              <a:cxn ang="0">
                <a:pos x="368" y="0"/>
              </a:cxn>
              <a:cxn ang="0">
                <a:pos x="0" y="211"/>
              </a:cxn>
              <a:cxn ang="0">
                <a:pos x="25" y="245"/>
              </a:cxn>
              <a:cxn ang="0">
                <a:pos x="68" y="249"/>
              </a:cxn>
            </a:cxnLst>
            <a:rect l="0" t="0" r="r" b="b"/>
            <a:pathLst>
              <a:path w="368" h="249">
                <a:moveTo>
                  <a:pt x="68" y="249"/>
                </a:moveTo>
                <a:cubicBezTo>
                  <a:pt x="132" y="149"/>
                  <a:pt x="242" y="82"/>
                  <a:pt x="368" y="78"/>
                </a:cubicBezTo>
                <a:cubicBezTo>
                  <a:pt x="350" y="39"/>
                  <a:pt x="350" y="39"/>
                  <a:pt x="350" y="39"/>
                </a:cubicBezTo>
                <a:cubicBezTo>
                  <a:pt x="368" y="0"/>
                  <a:pt x="368" y="0"/>
                  <a:pt x="368" y="0"/>
                </a:cubicBezTo>
                <a:cubicBezTo>
                  <a:pt x="212" y="4"/>
                  <a:pt x="77" y="87"/>
                  <a:pt x="0" y="211"/>
                </a:cubicBezTo>
                <a:cubicBezTo>
                  <a:pt x="25" y="245"/>
                  <a:pt x="25" y="245"/>
                  <a:pt x="25" y="245"/>
                </a:cubicBezTo>
                <a:lnTo>
                  <a:pt x="68" y="249"/>
                </a:lnTo>
                <a:close/>
              </a:path>
            </a:pathLst>
          </a:custGeom>
          <a:solidFill>
            <a:schemeClr val="accent1"/>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defTabSz="914377" fontAlgn="base">
              <a:spcBef>
                <a:spcPct val="0"/>
              </a:spcBef>
              <a:spcAft>
                <a:spcPct val="0"/>
              </a:spcAft>
            </a:pPr>
            <a:endParaRPr lang="de-DE" altLang="zh-CN" sz="1467">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0" name="_color1"/>
          <p:cNvSpPr>
            <a:spLocks/>
          </p:cNvSpPr>
          <p:nvPr/>
        </p:nvSpPr>
        <p:spPr bwMode="gray">
          <a:xfrm>
            <a:off x="4636368" y="2250024"/>
            <a:ext cx="1463153" cy="960949"/>
          </a:xfrm>
          <a:custGeom>
            <a:avLst/>
            <a:gdLst/>
            <a:ahLst/>
            <a:cxnLst>
              <a:cxn ang="0">
                <a:pos x="19" y="78"/>
              </a:cxn>
              <a:cxn ang="0">
                <a:pos x="318" y="253"/>
              </a:cxn>
              <a:cxn ang="0">
                <a:pos x="343" y="216"/>
              </a:cxn>
              <a:cxn ang="0">
                <a:pos x="385" y="213"/>
              </a:cxn>
              <a:cxn ang="0">
                <a:pos x="18" y="0"/>
              </a:cxn>
              <a:cxn ang="0">
                <a:pos x="0" y="39"/>
              </a:cxn>
              <a:cxn ang="0">
                <a:pos x="19" y="78"/>
              </a:cxn>
            </a:cxnLst>
            <a:rect l="0" t="0" r="r" b="b"/>
            <a:pathLst>
              <a:path w="385" h="253">
                <a:moveTo>
                  <a:pt x="19" y="78"/>
                </a:moveTo>
                <a:cubicBezTo>
                  <a:pt x="145" y="83"/>
                  <a:pt x="255" y="151"/>
                  <a:pt x="318" y="253"/>
                </a:cubicBezTo>
                <a:cubicBezTo>
                  <a:pt x="343" y="216"/>
                  <a:pt x="343" y="216"/>
                  <a:pt x="343" y="216"/>
                </a:cubicBezTo>
                <a:cubicBezTo>
                  <a:pt x="385" y="213"/>
                  <a:pt x="385" y="213"/>
                  <a:pt x="385" y="213"/>
                </a:cubicBezTo>
                <a:cubicBezTo>
                  <a:pt x="309" y="88"/>
                  <a:pt x="173" y="4"/>
                  <a:pt x="18" y="0"/>
                </a:cubicBezTo>
                <a:cubicBezTo>
                  <a:pt x="0" y="39"/>
                  <a:pt x="0" y="39"/>
                  <a:pt x="0" y="39"/>
                </a:cubicBezTo>
                <a:lnTo>
                  <a:pt x="19" y="78"/>
                </a:lnTo>
                <a:close/>
              </a:path>
            </a:pathLst>
          </a:custGeom>
          <a:solidFill>
            <a:schemeClr val="accent1"/>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defTabSz="914377" fontAlgn="base">
              <a:spcBef>
                <a:spcPct val="0"/>
              </a:spcBef>
              <a:spcAft>
                <a:spcPct val="0"/>
              </a:spcAft>
            </a:pPr>
            <a:endParaRPr lang="de-DE" altLang="zh-CN" sz="1467">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1" name="_color1"/>
          <p:cNvSpPr>
            <a:spLocks/>
          </p:cNvSpPr>
          <p:nvPr/>
        </p:nvSpPr>
        <p:spPr bwMode="gray">
          <a:xfrm>
            <a:off x="2951084" y="3135319"/>
            <a:ext cx="463573" cy="1616068"/>
          </a:xfrm>
          <a:custGeom>
            <a:avLst/>
            <a:gdLst/>
            <a:ahLst/>
            <a:cxnLst>
              <a:cxn ang="0">
                <a:pos x="120" y="385"/>
              </a:cxn>
              <a:cxn ang="0">
                <a:pos x="78" y="213"/>
              </a:cxn>
              <a:cxn ang="0">
                <a:pos x="122" y="39"/>
              </a:cxn>
              <a:cxn ang="0">
                <a:pos x="79" y="35"/>
              </a:cxn>
              <a:cxn ang="0">
                <a:pos x="54" y="0"/>
              </a:cxn>
              <a:cxn ang="0">
                <a:pos x="0" y="213"/>
              </a:cxn>
              <a:cxn ang="0">
                <a:pos x="53" y="425"/>
              </a:cxn>
              <a:cxn ang="0">
                <a:pos x="95" y="421"/>
              </a:cxn>
              <a:cxn ang="0">
                <a:pos x="120" y="385"/>
              </a:cxn>
            </a:cxnLst>
            <a:rect l="0" t="0" r="r" b="b"/>
            <a:pathLst>
              <a:path w="122" h="425">
                <a:moveTo>
                  <a:pt x="120" y="385"/>
                </a:moveTo>
                <a:cubicBezTo>
                  <a:pt x="93" y="334"/>
                  <a:pt x="78" y="275"/>
                  <a:pt x="78" y="213"/>
                </a:cubicBezTo>
                <a:cubicBezTo>
                  <a:pt x="78" y="150"/>
                  <a:pt x="94" y="91"/>
                  <a:pt x="122" y="39"/>
                </a:cubicBezTo>
                <a:cubicBezTo>
                  <a:pt x="79" y="35"/>
                  <a:pt x="79" y="35"/>
                  <a:pt x="79" y="35"/>
                </a:cubicBezTo>
                <a:cubicBezTo>
                  <a:pt x="54" y="0"/>
                  <a:pt x="54" y="0"/>
                  <a:pt x="54" y="0"/>
                </a:cubicBezTo>
                <a:cubicBezTo>
                  <a:pt x="19" y="64"/>
                  <a:pt x="0" y="136"/>
                  <a:pt x="0" y="213"/>
                </a:cubicBezTo>
                <a:cubicBezTo>
                  <a:pt x="0" y="290"/>
                  <a:pt x="19" y="362"/>
                  <a:pt x="53" y="425"/>
                </a:cubicBezTo>
                <a:cubicBezTo>
                  <a:pt x="95" y="421"/>
                  <a:pt x="95" y="421"/>
                  <a:pt x="95" y="421"/>
                </a:cubicBezTo>
                <a:lnTo>
                  <a:pt x="120" y="385"/>
                </a:lnTo>
                <a:close/>
              </a:path>
            </a:pathLst>
          </a:custGeom>
          <a:solidFill>
            <a:schemeClr val="accent1"/>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defTabSz="914377" fontAlgn="base">
              <a:spcBef>
                <a:spcPct val="0"/>
              </a:spcBef>
              <a:spcAft>
                <a:spcPct val="0"/>
              </a:spcAft>
            </a:pPr>
            <a:endParaRPr lang="de-DE" altLang="zh-CN" sz="1467">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2" name="_color1"/>
          <p:cNvSpPr>
            <a:spLocks/>
          </p:cNvSpPr>
          <p:nvPr/>
        </p:nvSpPr>
        <p:spPr bwMode="gray">
          <a:xfrm>
            <a:off x="4697532" y="4698268"/>
            <a:ext cx="1395549" cy="946461"/>
          </a:xfrm>
          <a:custGeom>
            <a:avLst/>
            <a:gdLst/>
            <a:ahLst/>
            <a:cxnLst>
              <a:cxn ang="0">
                <a:pos x="299" y="0"/>
              </a:cxn>
              <a:cxn ang="0">
                <a:pos x="0" y="171"/>
              </a:cxn>
              <a:cxn ang="0">
                <a:pos x="18" y="211"/>
              </a:cxn>
              <a:cxn ang="0">
                <a:pos x="0" y="249"/>
              </a:cxn>
              <a:cxn ang="0">
                <a:pos x="367" y="39"/>
              </a:cxn>
              <a:cxn ang="0">
                <a:pos x="342" y="4"/>
              </a:cxn>
              <a:cxn ang="0">
                <a:pos x="299" y="0"/>
              </a:cxn>
            </a:cxnLst>
            <a:rect l="0" t="0" r="r" b="b"/>
            <a:pathLst>
              <a:path w="367" h="249">
                <a:moveTo>
                  <a:pt x="299" y="0"/>
                </a:moveTo>
                <a:cubicBezTo>
                  <a:pt x="236" y="100"/>
                  <a:pt x="126" y="167"/>
                  <a:pt x="0" y="171"/>
                </a:cubicBezTo>
                <a:cubicBezTo>
                  <a:pt x="18" y="211"/>
                  <a:pt x="18" y="211"/>
                  <a:pt x="18" y="211"/>
                </a:cubicBezTo>
                <a:cubicBezTo>
                  <a:pt x="0" y="249"/>
                  <a:pt x="0" y="249"/>
                  <a:pt x="0" y="249"/>
                </a:cubicBezTo>
                <a:cubicBezTo>
                  <a:pt x="155" y="245"/>
                  <a:pt x="290" y="162"/>
                  <a:pt x="367" y="39"/>
                </a:cubicBezTo>
                <a:cubicBezTo>
                  <a:pt x="342" y="4"/>
                  <a:pt x="342" y="4"/>
                  <a:pt x="342" y="4"/>
                </a:cubicBezTo>
                <a:lnTo>
                  <a:pt x="299" y="0"/>
                </a:lnTo>
                <a:close/>
              </a:path>
            </a:pathLst>
          </a:custGeom>
          <a:solidFill>
            <a:schemeClr val="accent1"/>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defTabSz="914377" fontAlgn="base">
              <a:spcBef>
                <a:spcPct val="0"/>
              </a:spcBef>
              <a:spcAft>
                <a:spcPct val="0"/>
              </a:spcAft>
            </a:pPr>
            <a:endParaRPr lang="de-DE" altLang="zh-CN" sz="1467">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3" name="_color1"/>
          <p:cNvSpPr>
            <a:spLocks/>
          </p:cNvSpPr>
          <p:nvPr/>
        </p:nvSpPr>
        <p:spPr bwMode="gray">
          <a:xfrm>
            <a:off x="6305551" y="2250025"/>
            <a:ext cx="1463152" cy="957729"/>
          </a:xfrm>
          <a:custGeom>
            <a:avLst/>
            <a:gdLst/>
            <a:ahLst/>
            <a:cxnLst>
              <a:cxn ang="0">
                <a:pos x="367" y="0"/>
              </a:cxn>
              <a:cxn ang="0">
                <a:pos x="0" y="213"/>
              </a:cxn>
              <a:cxn ang="0">
                <a:pos x="41" y="216"/>
              </a:cxn>
              <a:cxn ang="0">
                <a:pos x="67" y="252"/>
              </a:cxn>
              <a:cxn ang="0">
                <a:pos x="367" y="78"/>
              </a:cxn>
              <a:cxn ang="0">
                <a:pos x="385" y="40"/>
              </a:cxn>
              <a:cxn ang="0">
                <a:pos x="367" y="0"/>
              </a:cxn>
            </a:cxnLst>
            <a:rect l="0" t="0" r="r" b="b"/>
            <a:pathLst>
              <a:path w="385" h="252">
                <a:moveTo>
                  <a:pt x="367" y="0"/>
                </a:moveTo>
                <a:cubicBezTo>
                  <a:pt x="211" y="4"/>
                  <a:pt x="76" y="88"/>
                  <a:pt x="0" y="213"/>
                </a:cubicBezTo>
                <a:cubicBezTo>
                  <a:pt x="41" y="216"/>
                  <a:pt x="41" y="216"/>
                  <a:pt x="41" y="216"/>
                </a:cubicBezTo>
                <a:cubicBezTo>
                  <a:pt x="67" y="252"/>
                  <a:pt x="67" y="252"/>
                  <a:pt x="67" y="252"/>
                </a:cubicBezTo>
                <a:cubicBezTo>
                  <a:pt x="130" y="151"/>
                  <a:pt x="240" y="82"/>
                  <a:pt x="367" y="78"/>
                </a:cubicBezTo>
                <a:cubicBezTo>
                  <a:pt x="385" y="40"/>
                  <a:pt x="385" y="40"/>
                  <a:pt x="385" y="40"/>
                </a:cubicBezTo>
                <a:lnTo>
                  <a:pt x="367" y="0"/>
                </a:lnTo>
                <a:close/>
              </a:path>
            </a:pathLst>
          </a:custGeom>
          <a:solidFill>
            <a:schemeClr val="accent2"/>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defTabSz="914377" fontAlgn="base">
              <a:spcBef>
                <a:spcPct val="0"/>
              </a:spcBef>
              <a:spcAft>
                <a:spcPct val="0"/>
              </a:spcAft>
            </a:pPr>
            <a:endParaRPr lang="de-DE" altLang="zh-CN" sz="1467">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4" name="_color1"/>
          <p:cNvSpPr>
            <a:spLocks/>
          </p:cNvSpPr>
          <p:nvPr/>
        </p:nvSpPr>
        <p:spPr bwMode="gray">
          <a:xfrm>
            <a:off x="7799288" y="2250025"/>
            <a:ext cx="1400379" cy="946463"/>
          </a:xfrm>
          <a:custGeom>
            <a:avLst/>
            <a:gdLst/>
            <a:ahLst/>
            <a:cxnLst>
              <a:cxn ang="0">
                <a:pos x="368" y="211"/>
              </a:cxn>
              <a:cxn ang="0">
                <a:pos x="0" y="0"/>
              </a:cxn>
              <a:cxn ang="0">
                <a:pos x="18" y="40"/>
              </a:cxn>
              <a:cxn ang="0">
                <a:pos x="0" y="78"/>
              </a:cxn>
              <a:cxn ang="0">
                <a:pos x="300" y="249"/>
              </a:cxn>
              <a:cxn ang="0">
                <a:pos x="343" y="245"/>
              </a:cxn>
              <a:cxn ang="0">
                <a:pos x="368" y="211"/>
              </a:cxn>
            </a:cxnLst>
            <a:rect l="0" t="0" r="r" b="b"/>
            <a:pathLst>
              <a:path w="368" h="249">
                <a:moveTo>
                  <a:pt x="368" y="211"/>
                </a:moveTo>
                <a:cubicBezTo>
                  <a:pt x="291" y="87"/>
                  <a:pt x="155" y="4"/>
                  <a:pt x="0" y="0"/>
                </a:cubicBezTo>
                <a:cubicBezTo>
                  <a:pt x="18" y="40"/>
                  <a:pt x="18" y="40"/>
                  <a:pt x="18" y="40"/>
                </a:cubicBezTo>
                <a:cubicBezTo>
                  <a:pt x="0" y="78"/>
                  <a:pt x="0" y="78"/>
                  <a:pt x="0" y="78"/>
                </a:cubicBezTo>
                <a:cubicBezTo>
                  <a:pt x="126" y="82"/>
                  <a:pt x="236" y="149"/>
                  <a:pt x="300" y="249"/>
                </a:cubicBezTo>
                <a:cubicBezTo>
                  <a:pt x="343" y="245"/>
                  <a:pt x="343" y="245"/>
                  <a:pt x="343" y="245"/>
                </a:cubicBezTo>
                <a:lnTo>
                  <a:pt x="368" y="211"/>
                </a:lnTo>
                <a:close/>
              </a:path>
            </a:pathLst>
          </a:custGeom>
          <a:solidFill>
            <a:schemeClr val="accent2"/>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defTabSz="914377" fontAlgn="base">
              <a:spcBef>
                <a:spcPct val="0"/>
              </a:spcBef>
              <a:spcAft>
                <a:spcPct val="0"/>
              </a:spcAft>
            </a:pPr>
            <a:endParaRPr lang="de-DE" altLang="zh-CN" sz="1467">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5" name="_color1"/>
          <p:cNvSpPr>
            <a:spLocks/>
          </p:cNvSpPr>
          <p:nvPr/>
        </p:nvSpPr>
        <p:spPr bwMode="gray">
          <a:xfrm>
            <a:off x="6308771" y="4698268"/>
            <a:ext cx="1403596" cy="946461"/>
          </a:xfrm>
          <a:custGeom>
            <a:avLst/>
            <a:gdLst/>
            <a:ahLst/>
            <a:cxnLst>
              <a:cxn ang="0">
                <a:pos x="369" y="171"/>
              </a:cxn>
              <a:cxn ang="0">
                <a:pos x="68" y="0"/>
              </a:cxn>
              <a:cxn ang="0">
                <a:pos x="26" y="4"/>
              </a:cxn>
              <a:cxn ang="0">
                <a:pos x="0" y="39"/>
              </a:cxn>
              <a:cxn ang="0">
                <a:pos x="368" y="249"/>
              </a:cxn>
              <a:cxn ang="0">
                <a:pos x="351" y="211"/>
              </a:cxn>
              <a:cxn ang="0">
                <a:pos x="369" y="171"/>
              </a:cxn>
            </a:cxnLst>
            <a:rect l="0" t="0" r="r" b="b"/>
            <a:pathLst>
              <a:path w="369" h="249">
                <a:moveTo>
                  <a:pt x="369" y="171"/>
                </a:moveTo>
                <a:cubicBezTo>
                  <a:pt x="242" y="167"/>
                  <a:pt x="132" y="100"/>
                  <a:pt x="68" y="0"/>
                </a:cubicBezTo>
                <a:cubicBezTo>
                  <a:pt x="26" y="4"/>
                  <a:pt x="26" y="4"/>
                  <a:pt x="26" y="4"/>
                </a:cubicBezTo>
                <a:cubicBezTo>
                  <a:pt x="0" y="39"/>
                  <a:pt x="0" y="39"/>
                  <a:pt x="0" y="39"/>
                </a:cubicBezTo>
                <a:cubicBezTo>
                  <a:pt x="78" y="162"/>
                  <a:pt x="213" y="245"/>
                  <a:pt x="368" y="249"/>
                </a:cubicBezTo>
                <a:cubicBezTo>
                  <a:pt x="351" y="211"/>
                  <a:pt x="351" y="211"/>
                  <a:pt x="351" y="211"/>
                </a:cubicBezTo>
                <a:lnTo>
                  <a:pt x="369" y="171"/>
                </a:lnTo>
                <a:close/>
              </a:path>
            </a:pathLst>
          </a:custGeom>
          <a:solidFill>
            <a:schemeClr val="accent2"/>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defTabSz="914377" fontAlgn="base">
              <a:spcBef>
                <a:spcPct val="0"/>
              </a:spcBef>
              <a:spcAft>
                <a:spcPct val="0"/>
              </a:spcAft>
            </a:pPr>
            <a:endParaRPr lang="de-DE" altLang="zh-CN" sz="1467">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6" name="_color1"/>
          <p:cNvSpPr>
            <a:spLocks/>
          </p:cNvSpPr>
          <p:nvPr/>
        </p:nvSpPr>
        <p:spPr bwMode="gray">
          <a:xfrm>
            <a:off x="7742951" y="4687004"/>
            <a:ext cx="1459935" cy="957729"/>
          </a:xfrm>
          <a:custGeom>
            <a:avLst/>
            <a:gdLst/>
            <a:ahLst/>
            <a:cxnLst>
              <a:cxn ang="0">
                <a:pos x="316" y="0"/>
              </a:cxn>
              <a:cxn ang="0">
                <a:pos x="18" y="174"/>
              </a:cxn>
              <a:cxn ang="0">
                <a:pos x="0" y="214"/>
              </a:cxn>
              <a:cxn ang="0">
                <a:pos x="18" y="252"/>
              </a:cxn>
              <a:cxn ang="0">
                <a:pos x="384" y="39"/>
              </a:cxn>
              <a:cxn ang="0">
                <a:pos x="342" y="36"/>
              </a:cxn>
              <a:cxn ang="0">
                <a:pos x="316" y="0"/>
              </a:cxn>
            </a:cxnLst>
            <a:rect l="0" t="0" r="r" b="b"/>
            <a:pathLst>
              <a:path w="384" h="252">
                <a:moveTo>
                  <a:pt x="316" y="0"/>
                </a:moveTo>
                <a:cubicBezTo>
                  <a:pt x="254" y="101"/>
                  <a:pt x="144" y="169"/>
                  <a:pt x="18" y="174"/>
                </a:cubicBezTo>
                <a:cubicBezTo>
                  <a:pt x="0" y="214"/>
                  <a:pt x="0" y="214"/>
                  <a:pt x="0" y="214"/>
                </a:cubicBezTo>
                <a:cubicBezTo>
                  <a:pt x="18" y="252"/>
                  <a:pt x="18" y="252"/>
                  <a:pt x="18" y="252"/>
                </a:cubicBezTo>
                <a:cubicBezTo>
                  <a:pt x="173" y="247"/>
                  <a:pt x="307" y="163"/>
                  <a:pt x="384" y="39"/>
                </a:cubicBezTo>
                <a:cubicBezTo>
                  <a:pt x="342" y="36"/>
                  <a:pt x="342" y="36"/>
                  <a:pt x="342" y="36"/>
                </a:cubicBezTo>
                <a:lnTo>
                  <a:pt x="316" y="0"/>
                </a:lnTo>
                <a:close/>
              </a:path>
            </a:pathLst>
          </a:custGeom>
          <a:solidFill>
            <a:schemeClr val="accent2"/>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defTabSz="914377" fontAlgn="base">
              <a:spcBef>
                <a:spcPct val="0"/>
              </a:spcBef>
              <a:spcAft>
                <a:spcPct val="0"/>
              </a:spcAft>
            </a:pPr>
            <a:endParaRPr lang="de-DE" altLang="zh-CN" sz="1467">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7" name="_color1"/>
          <p:cNvSpPr>
            <a:spLocks/>
          </p:cNvSpPr>
          <p:nvPr/>
        </p:nvSpPr>
        <p:spPr bwMode="gray">
          <a:xfrm>
            <a:off x="8990412" y="3140149"/>
            <a:ext cx="463573" cy="1611239"/>
          </a:xfrm>
          <a:custGeom>
            <a:avLst/>
            <a:gdLst/>
            <a:ahLst/>
            <a:cxnLst>
              <a:cxn ang="0">
                <a:pos x="69" y="424"/>
              </a:cxn>
              <a:cxn ang="0">
                <a:pos x="122" y="212"/>
              </a:cxn>
              <a:cxn ang="0">
                <a:pos x="68" y="0"/>
              </a:cxn>
              <a:cxn ang="0">
                <a:pos x="43" y="34"/>
              </a:cxn>
              <a:cxn ang="0">
                <a:pos x="0" y="38"/>
              </a:cxn>
              <a:cxn ang="0">
                <a:pos x="44" y="212"/>
              </a:cxn>
              <a:cxn ang="0">
                <a:pos x="2" y="384"/>
              </a:cxn>
              <a:cxn ang="0">
                <a:pos x="27" y="420"/>
              </a:cxn>
              <a:cxn ang="0">
                <a:pos x="69" y="424"/>
              </a:cxn>
            </a:cxnLst>
            <a:rect l="0" t="0" r="r" b="b"/>
            <a:pathLst>
              <a:path w="122" h="424">
                <a:moveTo>
                  <a:pt x="69" y="424"/>
                </a:moveTo>
                <a:cubicBezTo>
                  <a:pt x="103" y="361"/>
                  <a:pt x="122" y="289"/>
                  <a:pt x="122" y="212"/>
                </a:cubicBezTo>
                <a:cubicBezTo>
                  <a:pt x="122" y="135"/>
                  <a:pt x="102" y="63"/>
                  <a:pt x="68" y="0"/>
                </a:cubicBezTo>
                <a:cubicBezTo>
                  <a:pt x="43" y="34"/>
                  <a:pt x="43" y="34"/>
                  <a:pt x="43" y="34"/>
                </a:cubicBezTo>
                <a:cubicBezTo>
                  <a:pt x="0" y="38"/>
                  <a:pt x="0" y="38"/>
                  <a:pt x="0" y="38"/>
                </a:cubicBezTo>
                <a:cubicBezTo>
                  <a:pt x="28" y="90"/>
                  <a:pt x="44" y="149"/>
                  <a:pt x="44" y="212"/>
                </a:cubicBezTo>
                <a:cubicBezTo>
                  <a:pt x="44" y="274"/>
                  <a:pt x="29" y="333"/>
                  <a:pt x="2" y="384"/>
                </a:cubicBezTo>
                <a:cubicBezTo>
                  <a:pt x="27" y="420"/>
                  <a:pt x="27" y="420"/>
                  <a:pt x="27" y="420"/>
                </a:cubicBezTo>
                <a:lnTo>
                  <a:pt x="69" y="424"/>
                </a:lnTo>
                <a:close/>
              </a:path>
            </a:pathLst>
          </a:custGeom>
          <a:solidFill>
            <a:schemeClr val="accent2"/>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defTabSz="914377" fontAlgn="base">
              <a:spcBef>
                <a:spcPct val="0"/>
              </a:spcBef>
              <a:spcAft>
                <a:spcPct val="0"/>
              </a:spcAft>
            </a:pPr>
            <a:endParaRPr lang="de-DE" altLang="zh-CN" sz="1467">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8" name="_color1"/>
          <p:cNvSpPr>
            <a:spLocks/>
          </p:cNvSpPr>
          <p:nvPr/>
        </p:nvSpPr>
        <p:spPr bwMode="gray">
          <a:xfrm>
            <a:off x="5895099" y="3146585"/>
            <a:ext cx="622927" cy="1612848"/>
          </a:xfrm>
          <a:custGeom>
            <a:avLst/>
            <a:gdLst/>
            <a:ahLst/>
            <a:cxnLst>
              <a:cxn ang="0">
                <a:pos x="164" y="385"/>
              </a:cxn>
              <a:cxn ang="0">
                <a:pos x="120" y="210"/>
              </a:cxn>
              <a:cxn ang="0">
                <a:pos x="81" y="28"/>
              </a:cxn>
              <a:cxn ang="0">
                <a:pos x="67" y="0"/>
              </a:cxn>
              <a:cxn ang="0">
                <a:pos x="26" y="3"/>
              </a:cxn>
              <a:cxn ang="0">
                <a:pos x="0" y="40"/>
              </a:cxn>
              <a:cxn ang="0">
                <a:pos x="42" y="210"/>
              </a:cxn>
              <a:cxn ang="0">
                <a:pos x="81" y="393"/>
              </a:cxn>
              <a:cxn ang="0">
                <a:pos x="96" y="424"/>
              </a:cxn>
              <a:cxn ang="0">
                <a:pos x="122" y="389"/>
              </a:cxn>
              <a:cxn ang="0">
                <a:pos x="164" y="385"/>
              </a:cxn>
            </a:cxnLst>
            <a:rect l="0" t="0" r="r" b="b"/>
            <a:pathLst>
              <a:path w="164" h="424">
                <a:moveTo>
                  <a:pt x="164" y="385"/>
                </a:moveTo>
                <a:cubicBezTo>
                  <a:pt x="136" y="333"/>
                  <a:pt x="120" y="274"/>
                  <a:pt x="120" y="210"/>
                </a:cubicBezTo>
                <a:cubicBezTo>
                  <a:pt x="120" y="145"/>
                  <a:pt x="106" y="83"/>
                  <a:pt x="81" y="28"/>
                </a:cubicBezTo>
                <a:cubicBezTo>
                  <a:pt x="77" y="18"/>
                  <a:pt x="72" y="9"/>
                  <a:pt x="67" y="0"/>
                </a:cubicBezTo>
                <a:cubicBezTo>
                  <a:pt x="26" y="3"/>
                  <a:pt x="26" y="3"/>
                  <a:pt x="26" y="3"/>
                </a:cubicBezTo>
                <a:cubicBezTo>
                  <a:pt x="0" y="40"/>
                  <a:pt x="0" y="40"/>
                  <a:pt x="0" y="40"/>
                </a:cubicBezTo>
                <a:cubicBezTo>
                  <a:pt x="27" y="91"/>
                  <a:pt x="42" y="149"/>
                  <a:pt x="42" y="210"/>
                </a:cubicBezTo>
                <a:cubicBezTo>
                  <a:pt x="42" y="275"/>
                  <a:pt x="56" y="337"/>
                  <a:pt x="81" y="393"/>
                </a:cubicBezTo>
                <a:cubicBezTo>
                  <a:pt x="86" y="404"/>
                  <a:pt x="91" y="414"/>
                  <a:pt x="96" y="424"/>
                </a:cubicBezTo>
                <a:cubicBezTo>
                  <a:pt x="122" y="389"/>
                  <a:pt x="122" y="389"/>
                  <a:pt x="122" y="389"/>
                </a:cubicBezTo>
                <a:lnTo>
                  <a:pt x="164" y="385"/>
                </a:lnTo>
                <a:close/>
              </a:path>
            </a:pathLst>
          </a:custGeom>
          <a:solidFill>
            <a:schemeClr val="accent1"/>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defTabSz="914377" fontAlgn="base">
              <a:spcBef>
                <a:spcPct val="0"/>
              </a:spcBef>
              <a:spcAft>
                <a:spcPct val="0"/>
              </a:spcAft>
            </a:pPr>
            <a:endParaRPr lang="de-DE" altLang="zh-CN" sz="1467">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9" name="TextBox 18"/>
          <p:cNvSpPr txBox="1"/>
          <p:nvPr/>
        </p:nvSpPr>
        <p:spPr>
          <a:xfrm>
            <a:off x="3182871" y="3200033"/>
            <a:ext cx="2906776" cy="1528752"/>
          </a:xfrm>
          <a:prstGeom prst="rect">
            <a:avLst/>
          </a:prstGeom>
          <a:noFill/>
        </p:spPr>
        <p:txBody>
          <a:bodyPr wrap="square" rtlCol="0">
            <a:spAutoFit/>
          </a:bodyPr>
          <a:lstStyle/>
          <a:p>
            <a:pPr algn="ctr" defTabSz="914377"/>
            <a:r>
              <a:rPr lang="zh-CN" altLang="en-US" sz="4667" b="1" dirty="0">
                <a:solidFill>
                  <a:srgbClr val="0070C0"/>
                </a:solidFill>
                <a:latin typeface="微软雅黑" pitchFamily="34" charset="-122"/>
                <a:ea typeface="微软雅黑" pitchFamily="34" charset="-122"/>
              </a:rPr>
              <a:t>单击</a:t>
            </a:r>
            <a:endParaRPr lang="en-US" altLang="zh-CN" sz="4667" b="1" dirty="0">
              <a:solidFill>
                <a:srgbClr val="0070C0"/>
              </a:solidFill>
              <a:latin typeface="微软雅黑" pitchFamily="34" charset="-122"/>
              <a:ea typeface="微软雅黑" pitchFamily="34" charset="-122"/>
            </a:endParaRPr>
          </a:p>
          <a:p>
            <a:pPr algn="ctr" defTabSz="914377"/>
            <a:r>
              <a:rPr lang="zh-CN" altLang="en-US" sz="4667" b="1" dirty="0">
                <a:solidFill>
                  <a:srgbClr val="0070C0"/>
                </a:solidFill>
                <a:latin typeface="微软雅黑" pitchFamily="34" charset="-122"/>
                <a:ea typeface="微软雅黑" pitchFamily="34" charset="-122"/>
              </a:rPr>
              <a:t>添加</a:t>
            </a:r>
          </a:p>
        </p:txBody>
      </p:sp>
      <p:sp>
        <p:nvSpPr>
          <p:cNvPr id="20" name="TextBox 19"/>
          <p:cNvSpPr txBox="1"/>
          <p:nvPr/>
        </p:nvSpPr>
        <p:spPr>
          <a:xfrm>
            <a:off x="6272152" y="3140969"/>
            <a:ext cx="2908467" cy="1528752"/>
          </a:xfrm>
          <a:prstGeom prst="rect">
            <a:avLst/>
          </a:prstGeom>
          <a:noFill/>
        </p:spPr>
        <p:txBody>
          <a:bodyPr wrap="square" rtlCol="0">
            <a:spAutoFit/>
          </a:bodyPr>
          <a:lstStyle/>
          <a:p>
            <a:pPr algn="ctr" defTabSz="914377"/>
            <a:r>
              <a:rPr lang="zh-CN" altLang="en-US" sz="4667" b="1" dirty="0">
                <a:solidFill>
                  <a:srgbClr val="0070C0"/>
                </a:solidFill>
                <a:latin typeface="微软雅黑" pitchFamily="34" charset="-122"/>
                <a:ea typeface="微软雅黑" pitchFamily="34" charset="-122"/>
              </a:rPr>
              <a:t>单击</a:t>
            </a:r>
            <a:endParaRPr lang="en-US" altLang="zh-CN" sz="4667" b="1" dirty="0">
              <a:solidFill>
                <a:srgbClr val="0070C0"/>
              </a:solidFill>
              <a:latin typeface="微软雅黑" pitchFamily="34" charset="-122"/>
              <a:ea typeface="微软雅黑" pitchFamily="34" charset="-122"/>
            </a:endParaRPr>
          </a:p>
          <a:p>
            <a:pPr algn="ctr" defTabSz="914377"/>
            <a:r>
              <a:rPr lang="zh-CN" altLang="en-US" sz="4667" b="1" dirty="0">
                <a:solidFill>
                  <a:srgbClr val="0070C0"/>
                </a:solidFill>
                <a:latin typeface="微软雅黑" pitchFamily="34" charset="-122"/>
                <a:ea typeface="微软雅黑" pitchFamily="34" charset="-122"/>
              </a:rPr>
              <a:t>添加</a:t>
            </a:r>
          </a:p>
        </p:txBody>
      </p:sp>
      <p:sp>
        <p:nvSpPr>
          <p:cNvPr id="21" name="Text Box 40"/>
          <p:cNvSpPr txBox="1">
            <a:spLocks noChangeArrowheads="1"/>
          </p:cNvSpPr>
          <p:nvPr/>
        </p:nvSpPr>
        <p:spPr bwMode="gray">
          <a:xfrm>
            <a:off x="386835" y="5908039"/>
            <a:ext cx="4340448" cy="781881"/>
          </a:xfrm>
          <a:prstGeom prst="rect">
            <a:avLst/>
          </a:prstGeom>
          <a:noFill/>
          <a:ln w="9525">
            <a:noFill/>
            <a:miter lim="800000"/>
            <a:headEnd/>
            <a:tailEnd/>
          </a:ln>
        </p:spPr>
        <p:txBody>
          <a:bodyPr wrap="square">
            <a:spAutoFit/>
          </a:bodyPr>
          <a:lstStyle/>
          <a:p>
            <a:pPr defTabSz="914377">
              <a:lnSpc>
                <a:spcPct val="120000"/>
              </a:lnSpc>
              <a:defRPr/>
            </a:pPr>
            <a:r>
              <a:rPr lang="zh-CN" altLang="en-US" sz="1867" kern="0" dirty="0">
                <a:solidFill>
                  <a:srgbClr val="000000"/>
                </a:solidFill>
                <a:latin typeface="微软雅黑" pitchFamily="34" charset="-122"/>
                <a:ea typeface="微软雅黑" pitchFamily="34" charset="-122"/>
              </a:rPr>
              <a:t>单击此处输入文字单击此处输入文字</a:t>
            </a:r>
          </a:p>
          <a:p>
            <a:pPr defTabSz="914377">
              <a:lnSpc>
                <a:spcPct val="120000"/>
              </a:lnSpc>
              <a:defRPr/>
            </a:pPr>
            <a:r>
              <a:rPr lang="zh-CN" altLang="en-US" sz="1867" kern="0" dirty="0">
                <a:solidFill>
                  <a:srgbClr val="000000"/>
                </a:solidFill>
                <a:latin typeface="微软雅黑" pitchFamily="34" charset="-122"/>
                <a:ea typeface="微软雅黑" pitchFamily="34" charset="-122"/>
              </a:rPr>
              <a:t>单击此处输入文字单击此处输入文字</a:t>
            </a:r>
          </a:p>
        </p:txBody>
      </p:sp>
      <p:sp>
        <p:nvSpPr>
          <p:cNvPr id="22" name="Rectangle 11"/>
          <p:cNvSpPr>
            <a:spLocks noChangeArrowheads="1"/>
          </p:cNvSpPr>
          <p:nvPr/>
        </p:nvSpPr>
        <p:spPr bwMode="gray">
          <a:xfrm>
            <a:off x="485528" y="5405547"/>
            <a:ext cx="3333773" cy="478367"/>
          </a:xfrm>
          <a:prstGeom prst="rect">
            <a:avLst/>
          </a:prstGeom>
          <a:noFill/>
          <a:ln>
            <a:noFill/>
          </a:ln>
          <a:extLst/>
        </p:spPr>
        <p:txBody>
          <a:bodyPr lIns="0" tIns="0" rIns="0" bIns="0" anchor="ctr"/>
          <a:lstStyle/>
          <a:p>
            <a:pPr defTabSz="914377">
              <a:lnSpc>
                <a:spcPct val="120000"/>
              </a:lnSpc>
              <a:defRPr/>
            </a:pPr>
            <a:r>
              <a:rPr lang="zh-CN" altLang="en-US" sz="2667" b="1" kern="0" dirty="0">
                <a:solidFill>
                  <a:srgbClr val="000000"/>
                </a:solidFill>
                <a:latin typeface="微软雅黑" pitchFamily="34" charset="-122"/>
                <a:ea typeface="微软雅黑" pitchFamily="34" charset="-122"/>
              </a:rPr>
              <a:t>单击此处输入小标题</a:t>
            </a:r>
          </a:p>
        </p:txBody>
      </p:sp>
      <p:sp>
        <p:nvSpPr>
          <p:cNvPr id="23" name="Text Box 40"/>
          <p:cNvSpPr txBox="1">
            <a:spLocks noChangeArrowheads="1"/>
          </p:cNvSpPr>
          <p:nvPr/>
        </p:nvSpPr>
        <p:spPr bwMode="gray">
          <a:xfrm>
            <a:off x="7516192" y="1435216"/>
            <a:ext cx="4340448" cy="781881"/>
          </a:xfrm>
          <a:prstGeom prst="rect">
            <a:avLst/>
          </a:prstGeom>
          <a:noFill/>
          <a:ln w="9525">
            <a:noFill/>
            <a:miter lim="800000"/>
            <a:headEnd/>
            <a:tailEnd/>
          </a:ln>
        </p:spPr>
        <p:txBody>
          <a:bodyPr wrap="square">
            <a:spAutoFit/>
          </a:bodyPr>
          <a:lstStyle/>
          <a:p>
            <a:pPr algn="r" defTabSz="914377">
              <a:lnSpc>
                <a:spcPct val="120000"/>
              </a:lnSpc>
              <a:defRPr/>
            </a:pPr>
            <a:r>
              <a:rPr lang="zh-CN" altLang="en-US" sz="1867" kern="0" dirty="0">
                <a:solidFill>
                  <a:srgbClr val="000000"/>
                </a:solidFill>
                <a:latin typeface="微软雅黑" pitchFamily="34" charset="-122"/>
                <a:ea typeface="微软雅黑" pitchFamily="34" charset="-122"/>
              </a:rPr>
              <a:t>单击此处输入文字单击此处输入文字</a:t>
            </a:r>
          </a:p>
          <a:p>
            <a:pPr algn="r" defTabSz="914377">
              <a:lnSpc>
                <a:spcPct val="120000"/>
              </a:lnSpc>
              <a:defRPr/>
            </a:pPr>
            <a:r>
              <a:rPr lang="zh-CN" altLang="en-US" sz="1867" kern="0" dirty="0">
                <a:solidFill>
                  <a:srgbClr val="000000"/>
                </a:solidFill>
                <a:latin typeface="微软雅黑" pitchFamily="34" charset="-122"/>
                <a:ea typeface="微软雅黑" pitchFamily="34" charset="-122"/>
              </a:rPr>
              <a:t>单击此处输入文字单击此处输入文字</a:t>
            </a:r>
          </a:p>
        </p:txBody>
      </p:sp>
      <p:sp>
        <p:nvSpPr>
          <p:cNvPr id="24" name="Rectangle 11"/>
          <p:cNvSpPr>
            <a:spLocks noChangeArrowheads="1"/>
          </p:cNvSpPr>
          <p:nvPr/>
        </p:nvSpPr>
        <p:spPr bwMode="gray">
          <a:xfrm>
            <a:off x="8363820" y="932725"/>
            <a:ext cx="3333773" cy="478367"/>
          </a:xfrm>
          <a:prstGeom prst="rect">
            <a:avLst/>
          </a:prstGeom>
          <a:noFill/>
          <a:ln>
            <a:noFill/>
          </a:ln>
          <a:extLst/>
        </p:spPr>
        <p:txBody>
          <a:bodyPr lIns="0" tIns="0" rIns="0" bIns="0" anchor="ctr"/>
          <a:lstStyle/>
          <a:p>
            <a:pPr algn="r" defTabSz="914377">
              <a:lnSpc>
                <a:spcPct val="120000"/>
              </a:lnSpc>
              <a:defRPr/>
            </a:pPr>
            <a:r>
              <a:rPr lang="zh-CN" altLang="en-US" sz="2667" b="1" kern="0" dirty="0">
                <a:solidFill>
                  <a:srgbClr val="000000"/>
                </a:solidFill>
                <a:latin typeface="微软雅黑" pitchFamily="34" charset="-122"/>
                <a:ea typeface="微软雅黑" pitchFamily="34" charset="-122"/>
              </a:rPr>
              <a:t>单击此处输入小标题</a:t>
            </a:r>
          </a:p>
        </p:txBody>
      </p:sp>
    </p:spTree>
    <p:extLst>
      <p:ext uri="{BB962C8B-B14F-4D97-AF65-F5344CB8AC3E}">
        <p14:creationId xmlns:p14="http://schemas.microsoft.com/office/powerpoint/2010/main" xmlns="" val="3406849594"/>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
                                        <p:tgtEl>
                                          <p:spTgt spid="13"/>
                                        </p:tgtEl>
                                      </p:cBhvr>
                                    </p:animEffect>
                                  </p:childTnLst>
                                </p:cTn>
                              </p:par>
                            </p:childTnLst>
                          </p:cTn>
                        </p:par>
                        <p:par>
                          <p:cTn id="8" fill="hold">
                            <p:stCondLst>
                              <p:cond delay="1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100"/>
                                        <p:tgtEl>
                                          <p:spTgt spid="14"/>
                                        </p:tgtEl>
                                      </p:cBhvr>
                                    </p:animEffect>
                                  </p:childTnLst>
                                </p:cTn>
                              </p:par>
                            </p:childTnLst>
                          </p:cTn>
                        </p:par>
                        <p:par>
                          <p:cTn id="12" fill="hold">
                            <p:stCondLst>
                              <p:cond delay="200"/>
                            </p:stCondLst>
                            <p:childTnLst>
                              <p:par>
                                <p:cTn id="13" presetID="22"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100"/>
                                        <p:tgtEl>
                                          <p:spTgt spid="17"/>
                                        </p:tgtEl>
                                      </p:cBhvr>
                                    </p:animEffect>
                                  </p:childTnLst>
                                </p:cTn>
                              </p:par>
                            </p:childTnLst>
                          </p:cTn>
                        </p:par>
                        <p:par>
                          <p:cTn id="16" fill="hold">
                            <p:stCondLst>
                              <p:cond delay="300"/>
                            </p:stCondLst>
                            <p:childTnLst>
                              <p:par>
                                <p:cTn id="17" presetID="22" presetClass="entr" presetSubtype="2"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right)">
                                      <p:cBhvr>
                                        <p:cTn id="19" dur="100"/>
                                        <p:tgtEl>
                                          <p:spTgt spid="16"/>
                                        </p:tgtEl>
                                      </p:cBhvr>
                                    </p:animEffect>
                                  </p:childTnLst>
                                </p:cTn>
                              </p:par>
                            </p:childTnLst>
                          </p:cTn>
                        </p:par>
                        <p:par>
                          <p:cTn id="20" fill="hold">
                            <p:stCondLst>
                              <p:cond delay="400"/>
                            </p:stCondLst>
                            <p:childTnLst>
                              <p:par>
                                <p:cTn id="21" presetID="22" presetClass="entr" presetSubtype="2"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right)">
                                      <p:cBhvr>
                                        <p:cTn id="23" dur="100"/>
                                        <p:tgtEl>
                                          <p:spTgt spid="15"/>
                                        </p:tgtEl>
                                      </p:cBhvr>
                                    </p:animEffect>
                                  </p:childTnLst>
                                </p:cTn>
                              </p:par>
                            </p:childTnLst>
                          </p:cTn>
                        </p:par>
                        <p:par>
                          <p:cTn id="24" fill="hold">
                            <p:stCondLst>
                              <p:cond delay="500"/>
                            </p:stCondLst>
                            <p:childTnLst>
                              <p:par>
                                <p:cTn id="25" presetID="22" presetClass="entr" presetSubtype="4"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100"/>
                                        <p:tgtEl>
                                          <p:spTgt spid="18"/>
                                        </p:tgtEl>
                                      </p:cBhvr>
                                    </p:animEffect>
                                  </p:childTnLst>
                                </p:cTn>
                              </p:par>
                            </p:childTnLst>
                          </p:cTn>
                        </p:par>
                        <p:par>
                          <p:cTn id="28" fill="hold">
                            <p:stCondLst>
                              <p:cond delay="600"/>
                            </p:stCondLst>
                            <p:childTnLst>
                              <p:par>
                                <p:cTn id="29" presetID="22" presetClass="entr" presetSubtype="2"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right)">
                                      <p:cBhvr>
                                        <p:cTn id="31" dur="100"/>
                                        <p:tgtEl>
                                          <p:spTgt spid="10"/>
                                        </p:tgtEl>
                                      </p:cBhvr>
                                    </p:animEffect>
                                  </p:childTnLst>
                                </p:cTn>
                              </p:par>
                            </p:childTnLst>
                          </p:cTn>
                        </p:par>
                        <p:par>
                          <p:cTn id="32" fill="hold">
                            <p:stCondLst>
                              <p:cond delay="700"/>
                            </p:stCondLst>
                            <p:childTnLst>
                              <p:par>
                                <p:cTn id="33" presetID="22" presetClass="entr" presetSubtype="2"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right)">
                                      <p:cBhvr>
                                        <p:cTn id="35" dur="100"/>
                                        <p:tgtEl>
                                          <p:spTgt spid="9"/>
                                        </p:tgtEl>
                                      </p:cBhvr>
                                    </p:animEffect>
                                  </p:childTnLst>
                                </p:cTn>
                              </p:par>
                            </p:childTnLst>
                          </p:cTn>
                        </p:par>
                        <p:par>
                          <p:cTn id="36" fill="hold">
                            <p:stCondLst>
                              <p:cond delay="800"/>
                            </p:stCondLst>
                            <p:childTnLst>
                              <p:par>
                                <p:cTn id="37" presetID="22" presetClass="entr" presetSubtype="1"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100"/>
                                        <p:tgtEl>
                                          <p:spTgt spid="11"/>
                                        </p:tgtEl>
                                      </p:cBhvr>
                                    </p:animEffect>
                                  </p:childTnLst>
                                </p:cTn>
                              </p:par>
                            </p:childTnLst>
                          </p:cTn>
                        </p:par>
                        <p:par>
                          <p:cTn id="40" fill="hold">
                            <p:stCondLst>
                              <p:cond delay="900"/>
                            </p:stCondLst>
                            <p:childTnLst>
                              <p:par>
                                <p:cTn id="41" presetID="22" presetClass="entr" presetSubtype="8"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left)">
                                      <p:cBhvr>
                                        <p:cTn id="43" dur="100"/>
                                        <p:tgtEl>
                                          <p:spTgt spid="8"/>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left)">
                                      <p:cBhvr>
                                        <p:cTn id="47" dur="100"/>
                                        <p:tgtEl>
                                          <p:spTgt spid="12"/>
                                        </p:tgtEl>
                                      </p:cBhvr>
                                    </p:animEffect>
                                  </p:childTnLst>
                                </p:cTn>
                              </p:par>
                            </p:childTnLst>
                          </p:cTn>
                        </p:par>
                        <p:par>
                          <p:cTn id="48" fill="hold">
                            <p:stCondLst>
                              <p:cond delay="1100"/>
                            </p:stCondLst>
                            <p:childTnLst>
                              <p:par>
                                <p:cTn id="49" presetID="10" presetClass="entr" presetSubtype="0"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300"/>
                                        <p:tgtEl>
                                          <p:spTgt spid="6"/>
                                        </p:tgtEl>
                                      </p:cBhvr>
                                    </p:animEffect>
                                  </p:childTnLst>
                                </p:cTn>
                              </p:par>
                              <p:par>
                                <p:cTn id="52" presetID="10" presetClass="entr" presetSubtype="0" fill="hold" nodeType="with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fade">
                                      <p:cBhvr>
                                        <p:cTn id="54" dur="300"/>
                                        <p:tgtEl>
                                          <p:spTgt spid="7"/>
                                        </p:tgtEl>
                                      </p:cBhvr>
                                    </p:animEffect>
                                  </p:childTnLst>
                                </p:cTn>
                              </p:par>
                            </p:childTnLst>
                          </p:cTn>
                        </p:par>
                        <p:par>
                          <p:cTn id="55" fill="hold">
                            <p:stCondLst>
                              <p:cond delay="1400"/>
                            </p:stCondLst>
                            <p:childTnLst>
                              <p:par>
                                <p:cTn id="56" presetID="10" presetClass="entr" presetSubtype="0"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childTnLst>
                          </p:cTn>
                        </p:par>
                        <p:par>
                          <p:cTn id="62" fill="hold">
                            <p:stCondLst>
                              <p:cond delay="190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22"/>
                                        </p:tgtEl>
                                        <p:attrNameLst>
                                          <p:attrName>ppt_y</p:attrName>
                                        </p:attrNameLst>
                                      </p:cBhvr>
                                      <p:tavLst>
                                        <p:tav tm="0">
                                          <p:val>
                                            <p:strVal val="#ppt_y"/>
                                          </p:val>
                                        </p:tav>
                                        <p:tav tm="100000">
                                          <p:val>
                                            <p:strVal val="#ppt_y"/>
                                          </p:val>
                                        </p:tav>
                                      </p:tavLst>
                                    </p:anim>
                                    <p:anim calcmode="lin" valueType="num">
                                      <p:cBhvr>
                                        <p:cTn id="67"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22"/>
                                        </p:tgtEl>
                                      </p:cBhvr>
                                    </p:animEffect>
                                  </p:childTnLst>
                                </p:cTn>
                              </p:par>
                            </p:childTnLst>
                          </p:cTn>
                        </p:par>
                        <p:par>
                          <p:cTn id="70" fill="hold">
                            <p:stCondLst>
                              <p:cond delay="2800"/>
                            </p:stCondLst>
                            <p:childTnLst>
                              <p:par>
                                <p:cTn id="71" presetID="42" presetClass="entr" presetSubtype="0"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750"/>
                                        <p:tgtEl>
                                          <p:spTgt spid="21"/>
                                        </p:tgtEl>
                                      </p:cBhvr>
                                    </p:animEffect>
                                    <p:anim calcmode="lin" valueType="num">
                                      <p:cBhvr>
                                        <p:cTn id="74" dur="750" fill="hold"/>
                                        <p:tgtEl>
                                          <p:spTgt spid="21"/>
                                        </p:tgtEl>
                                        <p:attrNameLst>
                                          <p:attrName>ppt_x</p:attrName>
                                        </p:attrNameLst>
                                      </p:cBhvr>
                                      <p:tavLst>
                                        <p:tav tm="0">
                                          <p:val>
                                            <p:strVal val="#ppt_x"/>
                                          </p:val>
                                        </p:tav>
                                        <p:tav tm="100000">
                                          <p:val>
                                            <p:strVal val="#ppt_x"/>
                                          </p:val>
                                        </p:tav>
                                      </p:tavLst>
                                    </p:anim>
                                    <p:anim calcmode="lin" valueType="num">
                                      <p:cBhvr>
                                        <p:cTn id="75" dur="750" fill="hold"/>
                                        <p:tgtEl>
                                          <p:spTgt spid="21"/>
                                        </p:tgtEl>
                                        <p:attrNameLst>
                                          <p:attrName>ppt_y</p:attrName>
                                        </p:attrNameLst>
                                      </p:cBhvr>
                                      <p:tavLst>
                                        <p:tav tm="0">
                                          <p:val>
                                            <p:strVal val="#ppt_y+.1"/>
                                          </p:val>
                                        </p:tav>
                                        <p:tav tm="100000">
                                          <p:val>
                                            <p:strVal val="#ppt_y"/>
                                          </p:val>
                                        </p:tav>
                                      </p:tavLst>
                                    </p:anim>
                                  </p:childTnLst>
                                </p:cTn>
                              </p:par>
                            </p:childTnLst>
                          </p:cTn>
                        </p:par>
                        <p:par>
                          <p:cTn id="76" fill="hold">
                            <p:stCondLst>
                              <p:cond delay="3550"/>
                            </p:stCondLst>
                            <p:childTnLst>
                              <p:par>
                                <p:cTn id="77" presetID="41" presetClass="entr" presetSubtype="0" fill="hold" grpId="0" nodeType="afterEffect">
                                  <p:stCondLst>
                                    <p:cond delay="0"/>
                                  </p:stCondLst>
                                  <p:iterate type="lt">
                                    <p:tmPct val="10000"/>
                                  </p:iterate>
                                  <p:childTnLst>
                                    <p:set>
                                      <p:cBhvr>
                                        <p:cTn id="78" dur="1" fill="hold">
                                          <p:stCondLst>
                                            <p:cond delay="0"/>
                                          </p:stCondLst>
                                        </p:cTn>
                                        <p:tgtEl>
                                          <p:spTgt spid="24"/>
                                        </p:tgtEl>
                                        <p:attrNameLst>
                                          <p:attrName>style.visibility</p:attrName>
                                        </p:attrNameLst>
                                      </p:cBhvr>
                                      <p:to>
                                        <p:strVal val="visible"/>
                                      </p:to>
                                    </p:set>
                                    <p:anim calcmode="lin" valueType="num">
                                      <p:cBhvr>
                                        <p:cTn id="79"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0" dur="500" fill="hold"/>
                                        <p:tgtEl>
                                          <p:spTgt spid="24"/>
                                        </p:tgtEl>
                                        <p:attrNameLst>
                                          <p:attrName>ppt_y</p:attrName>
                                        </p:attrNameLst>
                                      </p:cBhvr>
                                      <p:tavLst>
                                        <p:tav tm="0">
                                          <p:val>
                                            <p:strVal val="#ppt_y"/>
                                          </p:val>
                                        </p:tav>
                                        <p:tav tm="100000">
                                          <p:val>
                                            <p:strVal val="#ppt_y"/>
                                          </p:val>
                                        </p:tav>
                                      </p:tavLst>
                                    </p:anim>
                                    <p:anim calcmode="lin" valueType="num">
                                      <p:cBhvr>
                                        <p:cTn id="81"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82"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83" dur="500" tmFilter="0,0; .5, 1; 1, 1"/>
                                        <p:tgtEl>
                                          <p:spTgt spid="24"/>
                                        </p:tgtEl>
                                      </p:cBhvr>
                                    </p:animEffect>
                                  </p:childTnLst>
                                </p:cTn>
                              </p:par>
                            </p:childTnLst>
                          </p:cTn>
                        </p:par>
                        <p:par>
                          <p:cTn id="84" fill="hold">
                            <p:stCondLst>
                              <p:cond delay="4450"/>
                            </p:stCondLst>
                            <p:childTnLst>
                              <p:par>
                                <p:cTn id="85" presetID="42" presetClass="entr" presetSubtype="0"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fade">
                                      <p:cBhvr>
                                        <p:cTn id="87" dur="750"/>
                                        <p:tgtEl>
                                          <p:spTgt spid="23"/>
                                        </p:tgtEl>
                                      </p:cBhvr>
                                    </p:animEffect>
                                    <p:anim calcmode="lin" valueType="num">
                                      <p:cBhvr>
                                        <p:cTn id="88" dur="750" fill="hold"/>
                                        <p:tgtEl>
                                          <p:spTgt spid="23"/>
                                        </p:tgtEl>
                                        <p:attrNameLst>
                                          <p:attrName>ppt_x</p:attrName>
                                        </p:attrNameLst>
                                      </p:cBhvr>
                                      <p:tavLst>
                                        <p:tav tm="0">
                                          <p:val>
                                            <p:strVal val="#ppt_x"/>
                                          </p:val>
                                        </p:tav>
                                        <p:tav tm="100000">
                                          <p:val>
                                            <p:strVal val="#ppt_x"/>
                                          </p:val>
                                        </p:tav>
                                      </p:tavLst>
                                    </p:anim>
                                    <p:anim calcmode="lin" valueType="num">
                                      <p:cBhvr>
                                        <p:cTn id="89" dur="7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23394" y="1694411"/>
            <a:ext cx="3776721" cy="2354444"/>
          </a:xfrm>
          <a:prstGeom prst="rect">
            <a:avLst/>
          </a:prstGeom>
        </p:spPr>
        <p:txBody>
          <a:bodyPr wrap="square" lIns="121879" tIns="60937" rIns="121879" bIns="60937">
            <a:spAutoFit/>
          </a:bodyPr>
          <a:lstStyle/>
          <a:p>
            <a:pPr algn="just" defTabSz="1218712">
              <a:lnSpc>
                <a:spcPts val="2933"/>
              </a:lnSpc>
            </a:pPr>
            <a:r>
              <a:rPr lang="zh-CN" altLang="en-US" sz="1333" dirty="0">
                <a:solidFill>
                  <a:srgbClr val="000000"/>
                </a:solidFill>
                <a:latin typeface="微软雅黑" pitchFamily="34" charset="-122"/>
                <a:ea typeface="微软雅黑" pitchFamily="34" charset="-122"/>
              </a:rPr>
              <a:t>点击添加文字内容信息点击添加文字内容信息</a:t>
            </a:r>
            <a:endParaRPr lang="en-US" altLang="zh-CN" sz="1333" dirty="0">
              <a:solidFill>
                <a:srgbClr val="000000"/>
              </a:solidFill>
              <a:latin typeface="微软雅黑" pitchFamily="34" charset="-122"/>
              <a:ea typeface="微软雅黑" pitchFamily="34" charset="-122"/>
            </a:endParaRPr>
          </a:p>
          <a:p>
            <a:pPr algn="just" defTabSz="1218712">
              <a:lnSpc>
                <a:spcPts val="2933"/>
              </a:lnSpc>
            </a:pPr>
            <a:r>
              <a:rPr lang="zh-CN" altLang="en-US" sz="1333" dirty="0">
                <a:solidFill>
                  <a:srgbClr val="000000"/>
                </a:solidFill>
                <a:latin typeface="微软雅黑" pitchFamily="34" charset="-122"/>
                <a:ea typeface="微软雅黑" pitchFamily="34" charset="-122"/>
              </a:rPr>
              <a:t>点击添加文字内容信息点击添加文字内容信息</a:t>
            </a:r>
          </a:p>
          <a:p>
            <a:pPr algn="just" defTabSz="1218712">
              <a:lnSpc>
                <a:spcPts val="2933"/>
              </a:lnSpc>
            </a:pPr>
            <a:r>
              <a:rPr lang="zh-CN" altLang="en-US" sz="1333" dirty="0">
                <a:solidFill>
                  <a:srgbClr val="000000"/>
                </a:solidFill>
                <a:latin typeface="微软雅黑" pitchFamily="34" charset="-122"/>
                <a:ea typeface="微软雅黑" pitchFamily="34" charset="-122"/>
              </a:rPr>
              <a:t>点击添加文字内容信息点击添加文字内容信息</a:t>
            </a:r>
          </a:p>
          <a:p>
            <a:pPr algn="just" defTabSz="1218712">
              <a:lnSpc>
                <a:spcPts val="2933"/>
              </a:lnSpc>
            </a:pPr>
            <a:r>
              <a:rPr lang="zh-CN" altLang="en-US" sz="1333" dirty="0">
                <a:solidFill>
                  <a:srgbClr val="000000"/>
                </a:solidFill>
                <a:latin typeface="微软雅黑" pitchFamily="34" charset="-122"/>
                <a:ea typeface="微软雅黑" pitchFamily="34" charset="-122"/>
              </a:rPr>
              <a:t>点击添加文字内容信息点击添加文字内容信息</a:t>
            </a:r>
          </a:p>
          <a:p>
            <a:pPr algn="just" defTabSz="1218712">
              <a:lnSpc>
                <a:spcPts val="2933"/>
              </a:lnSpc>
            </a:pPr>
            <a:r>
              <a:rPr lang="zh-CN" altLang="en-US" sz="1333" dirty="0">
                <a:solidFill>
                  <a:srgbClr val="000000"/>
                </a:solidFill>
                <a:latin typeface="微软雅黑" pitchFamily="34" charset="-122"/>
                <a:ea typeface="微软雅黑" pitchFamily="34" charset="-122"/>
              </a:rPr>
              <a:t>点击添加文字内容信息点击添加文字内容信息</a:t>
            </a:r>
          </a:p>
          <a:p>
            <a:pPr algn="just" defTabSz="1218712">
              <a:lnSpc>
                <a:spcPts val="2933"/>
              </a:lnSpc>
            </a:pPr>
            <a:r>
              <a:rPr lang="zh-CN" altLang="en-US" sz="1333" dirty="0">
                <a:solidFill>
                  <a:srgbClr val="000000"/>
                </a:solidFill>
                <a:latin typeface="微软雅黑" pitchFamily="34" charset="-122"/>
                <a:ea typeface="微软雅黑" pitchFamily="34" charset="-122"/>
              </a:rPr>
              <a:t>点击添加文字内容信息点击添加文字内容信息</a:t>
            </a:r>
          </a:p>
        </p:txBody>
      </p:sp>
      <p:grpSp>
        <p:nvGrpSpPr>
          <p:cNvPr id="7" name="组合 6"/>
          <p:cNvGrpSpPr/>
          <p:nvPr/>
        </p:nvGrpSpPr>
        <p:grpSpPr>
          <a:xfrm>
            <a:off x="4496126" y="1711757"/>
            <a:ext cx="7435153" cy="2842137"/>
            <a:chOff x="3563888" y="1199740"/>
            <a:chExt cx="5576365" cy="2131603"/>
          </a:xfrm>
        </p:grpSpPr>
        <p:pic>
          <p:nvPicPr>
            <p:cNvPr id="8" name="图片 7"/>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3567635" y="1199740"/>
              <a:ext cx="5572618" cy="2131603"/>
            </a:xfrm>
            <a:prstGeom prst="rect">
              <a:avLst/>
            </a:prstGeom>
          </p:spPr>
        </p:pic>
        <p:sp>
          <p:nvSpPr>
            <p:cNvPr id="9" name="矩形 8"/>
            <p:cNvSpPr/>
            <p:nvPr/>
          </p:nvSpPr>
          <p:spPr>
            <a:xfrm>
              <a:off x="3563888" y="2715766"/>
              <a:ext cx="2515569" cy="615577"/>
            </a:xfrm>
            <a:prstGeom prst="rect">
              <a:avLst/>
            </a:prstGeom>
            <a:solidFill>
              <a:schemeClr val="accent2">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srgbClr val="C00000"/>
                </a:solidFill>
                <a:latin typeface="Calibri" panose="020F0502020204030204"/>
                <a:ea typeface="等线" panose="02010600030101010101" pitchFamily="2" charset="-122"/>
              </a:endParaRPr>
            </a:p>
          </p:txBody>
        </p:sp>
        <p:sp>
          <p:nvSpPr>
            <p:cNvPr id="10" name="TextBox 9"/>
            <p:cNvSpPr txBox="1"/>
            <p:nvPr/>
          </p:nvSpPr>
          <p:spPr>
            <a:xfrm>
              <a:off x="3668720" y="2838888"/>
              <a:ext cx="2736304" cy="346249"/>
            </a:xfrm>
            <a:prstGeom prst="rect">
              <a:avLst/>
            </a:prstGeom>
            <a:noFill/>
          </p:spPr>
          <p:txBody>
            <a:bodyPr wrap="square" rtlCol="0">
              <a:spAutoFit/>
            </a:bodyPr>
            <a:lstStyle/>
            <a:p>
              <a:pPr defTabSz="914377"/>
              <a:r>
                <a:rPr lang="zh-CN" altLang="en-US" sz="2400" dirty="0">
                  <a:solidFill>
                    <a:prstClr val="white"/>
                  </a:solidFill>
                  <a:latin typeface="微软雅黑" pitchFamily="34" charset="-122"/>
                  <a:ea typeface="微软雅黑" pitchFamily="34" charset="-122"/>
                </a:rPr>
                <a:t>在这里填写标题</a:t>
              </a:r>
            </a:p>
          </p:txBody>
        </p:sp>
      </p:grpSp>
      <p:grpSp>
        <p:nvGrpSpPr>
          <p:cNvPr id="11" name="组合 10"/>
          <p:cNvGrpSpPr/>
          <p:nvPr/>
        </p:nvGrpSpPr>
        <p:grpSpPr>
          <a:xfrm>
            <a:off x="624635" y="4981263"/>
            <a:ext cx="1019455" cy="1019455"/>
            <a:chOff x="395536" y="3651870"/>
            <a:chExt cx="764591" cy="764591"/>
          </a:xfrm>
        </p:grpSpPr>
        <p:sp>
          <p:nvSpPr>
            <p:cNvPr id="12" name="椭圆 11"/>
            <p:cNvSpPr/>
            <p:nvPr/>
          </p:nvSpPr>
          <p:spPr>
            <a:xfrm>
              <a:off x="395536" y="3651870"/>
              <a:ext cx="764591" cy="764591"/>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4800" dirty="0">
                <a:solidFill>
                  <a:srgbClr val="C00000"/>
                </a:solidFill>
                <a:latin typeface="Calibri" panose="020F0502020204030204"/>
                <a:ea typeface="等线" panose="02010600030101010101" pitchFamily="2" charset="-122"/>
              </a:endParaRPr>
            </a:p>
          </p:txBody>
        </p:sp>
        <p:pic>
          <p:nvPicPr>
            <p:cNvPr id="13" name="Picture 75"/>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587331" y="3805013"/>
              <a:ext cx="381000" cy="411710"/>
            </a:xfrm>
            <a:prstGeom prst="rect">
              <a:avLst/>
            </a:prstGeom>
            <a:noFill/>
          </p:spPr>
        </p:pic>
      </p:grpSp>
      <p:sp>
        <p:nvSpPr>
          <p:cNvPr id="14" name="TextBox 13"/>
          <p:cNvSpPr txBox="1"/>
          <p:nvPr/>
        </p:nvSpPr>
        <p:spPr>
          <a:xfrm>
            <a:off x="1872773" y="5292644"/>
            <a:ext cx="1855267" cy="361637"/>
          </a:xfrm>
          <a:prstGeom prst="rect">
            <a:avLst/>
          </a:prstGeom>
          <a:noFill/>
        </p:spPr>
        <p:txBody>
          <a:bodyPr wrap="square" rtlCol="0" anchor="t">
            <a:spAutoFit/>
          </a:bodyPr>
          <a:lstStyle/>
          <a:p>
            <a:pPr algn="ctr" defTabSz="914377">
              <a:lnSpc>
                <a:spcPts val="2133"/>
              </a:lnSpc>
            </a:pPr>
            <a:r>
              <a:rPr lang="zh-CN" altLang="en-US" sz="1867" b="1" dirty="0">
                <a:solidFill>
                  <a:srgbClr val="0070C0"/>
                </a:solidFill>
                <a:latin typeface="微软雅黑" pitchFamily="34" charset="-122"/>
                <a:ea typeface="微软雅黑" pitchFamily="34" charset="-122"/>
              </a:rPr>
              <a:t>这里填写标题</a:t>
            </a:r>
          </a:p>
        </p:txBody>
      </p:sp>
      <p:sp>
        <p:nvSpPr>
          <p:cNvPr id="15" name="TextBox 14"/>
          <p:cNvSpPr txBox="1"/>
          <p:nvPr/>
        </p:nvSpPr>
        <p:spPr>
          <a:xfrm>
            <a:off x="5433249" y="5300408"/>
            <a:ext cx="1855267" cy="361637"/>
          </a:xfrm>
          <a:prstGeom prst="rect">
            <a:avLst/>
          </a:prstGeom>
          <a:noFill/>
        </p:spPr>
        <p:txBody>
          <a:bodyPr wrap="square" rtlCol="0" anchor="t">
            <a:spAutoFit/>
          </a:bodyPr>
          <a:lstStyle/>
          <a:p>
            <a:pPr algn="ctr" defTabSz="914377">
              <a:lnSpc>
                <a:spcPts val="2133"/>
              </a:lnSpc>
            </a:pPr>
            <a:r>
              <a:rPr lang="zh-CN" altLang="en-US" sz="1867" b="1" dirty="0">
                <a:solidFill>
                  <a:srgbClr val="0070C0"/>
                </a:solidFill>
                <a:latin typeface="微软雅黑" pitchFamily="34" charset="-122"/>
                <a:ea typeface="微软雅黑" pitchFamily="34" charset="-122"/>
              </a:rPr>
              <a:t>这里填写标题</a:t>
            </a:r>
          </a:p>
        </p:txBody>
      </p:sp>
      <p:sp>
        <p:nvSpPr>
          <p:cNvPr id="16" name="TextBox 15"/>
          <p:cNvSpPr txBox="1"/>
          <p:nvPr/>
        </p:nvSpPr>
        <p:spPr>
          <a:xfrm>
            <a:off x="9054589" y="5344300"/>
            <a:ext cx="1855267" cy="361637"/>
          </a:xfrm>
          <a:prstGeom prst="rect">
            <a:avLst/>
          </a:prstGeom>
          <a:noFill/>
        </p:spPr>
        <p:txBody>
          <a:bodyPr wrap="square" rtlCol="0" anchor="t">
            <a:spAutoFit/>
          </a:bodyPr>
          <a:lstStyle/>
          <a:p>
            <a:pPr algn="ctr" defTabSz="914377">
              <a:lnSpc>
                <a:spcPts val="2133"/>
              </a:lnSpc>
            </a:pPr>
            <a:r>
              <a:rPr lang="zh-CN" altLang="en-US" sz="1867" b="1" dirty="0">
                <a:solidFill>
                  <a:srgbClr val="0070C0"/>
                </a:solidFill>
                <a:latin typeface="微软雅黑" pitchFamily="34" charset="-122"/>
                <a:ea typeface="微软雅黑" pitchFamily="34" charset="-122"/>
              </a:rPr>
              <a:t>这里填写标题</a:t>
            </a:r>
          </a:p>
        </p:txBody>
      </p:sp>
      <p:grpSp>
        <p:nvGrpSpPr>
          <p:cNvPr id="17" name="组合 16"/>
          <p:cNvGrpSpPr/>
          <p:nvPr/>
        </p:nvGrpSpPr>
        <p:grpSpPr>
          <a:xfrm>
            <a:off x="4304105" y="4981263"/>
            <a:ext cx="1019455" cy="1019455"/>
            <a:chOff x="3221085" y="3651870"/>
            <a:chExt cx="764591" cy="764591"/>
          </a:xfrm>
        </p:grpSpPr>
        <p:sp>
          <p:nvSpPr>
            <p:cNvPr id="18" name="椭圆 17"/>
            <p:cNvSpPr/>
            <p:nvPr/>
          </p:nvSpPr>
          <p:spPr>
            <a:xfrm>
              <a:off x="3221085" y="3651870"/>
              <a:ext cx="764591" cy="764591"/>
            </a:xfrm>
            <a:prstGeom prst="ellipse">
              <a:avLst/>
            </a:prstGeom>
            <a:solidFill>
              <a:srgbClr val="FF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4800" dirty="0">
                <a:solidFill>
                  <a:srgbClr val="C00000"/>
                </a:solidFill>
                <a:latin typeface="Calibri" panose="020F0502020204030204"/>
                <a:ea typeface="等线" panose="02010600030101010101" pitchFamily="2" charset="-122"/>
              </a:endParaRPr>
            </a:p>
          </p:txBody>
        </p:sp>
        <p:pic>
          <p:nvPicPr>
            <p:cNvPr id="19" name="Picture 102"/>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3372011" y="3778161"/>
              <a:ext cx="462738" cy="431630"/>
            </a:xfrm>
            <a:prstGeom prst="rect">
              <a:avLst/>
            </a:prstGeom>
            <a:noFill/>
          </p:spPr>
        </p:pic>
      </p:grpSp>
      <p:grpSp>
        <p:nvGrpSpPr>
          <p:cNvPr id="20" name="组合 19"/>
          <p:cNvGrpSpPr/>
          <p:nvPr/>
        </p:nvGrpSpPr>
        <p:grpSpPr>
          <a:xfrm>
            <a:off x="7806453" y="4981263"/>
            <a:ext cx="1019455" cy="1019455"/>
            <a:chOff x="6046633" y="3651870"/>
            <a:chExt cx="764591" cy="764591"/>
          </a:xfrm>
        </p:grpSpPr>
        <p:sp>
          <p:nvSpPr>
            <p:cNvPr id="21" name="椭圆 20"/>
            <p:cNvSpPr/>
            <p:nvPr/>
          </p:nvSpPr>
          <p:spPr>
            <a:xfrm>
              <a:off x="6046633" y="3651870"/>
              <a:ext cx="764591" cy="764591"/>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4800" dirty="0">
                <a:solidFill>
                  <a:srgbClr val="C00000"/>
                </a:solidFill>
                <a:latin typeface="Calibri" panose="020F0502020204030204"/>
                <a:ea typeface="等线" panose="02010600030101010101" pitchFamily="2" charset="-122"/>
              </a:endParaRPr>
            </a:p>
          </p:txBody>
        </p:sp>
        <p:pic>
          <p:nvPicPr>
            <p:cNvPr id="22" name="Picture 97"/>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6224066" y="3805013"/>
              <a:ext cx="409724" cy="431630"/>
            </a:xfrm>
            <a:prstGeom prst="rect">
              <a:avLst/>
            </a:prstGeom>
            <a:noFill/>
          </p:spPr>
        </p:pic>
      </p:grpSp>
    </p:spTree>
    <p:extLst>
      <p:ext uri="{BB962C8B-B14F-4D97-AF65-F5344CB8AC3E}">
        <p14:creationId xmlns:p14="http://schemas.microsoft.com/office/powerpoint/2010/main" xmlns="" val="3198865462"/>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53333">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53333">
                                          <p:cBhvr additive="base">
                                            <p:cTn id="7" dur="300" fill="hold"/>
                                            <p:tgtEl>
                                              <p:spTgt spid="6"/>
                                            </p:tgtEl>
                                            <p:attrNameLst>
                                              <p:attrName>ppt_x</p:attrName>
                                            </p:attrNameLst>
                                          </p:cBhvr>
                                          <p:tavLst>
                                            <p:tav tm="0">
                                              <p:val>
                                                <p:strVal val="0-#ppt_w/2"/>
                                              </p:val>
                                            </p:tav>
                                            <p:tav tm="100000">
                                              <p:val>
                                                <p:strVal val="#ppt_x"/>
                                              </p:val>
                                            </p:tav>
                                          </p:tavLst>
                                        </p:anim>
                                        <p:anim calcmode="lin" valueType="num" p14:bounceEnd="53333">
                                          <p:cBhvr additive="base">
                                            <p:cTn id="8" dur="3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53333">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53333">
                                          <p:cBhvr additive="base">
                                            <p:cTn id="11" dur="300" fill="hold"/>
                                            <p:tgtEl>
                                              <p:spTgt spid="7"/>
                                            </p:tgtEl>
                                            <p:attrNameLst>
                                              <p:attrName>ppt_x</p:attrName>
                                            </p:attrNameLst>
                                          </p:cBhvr>
                                          <p:tavLst>
                                            <p:tav tm="0">
                                              <p:val>
                                                <p:strVal val="1+#ppt_w/2"/>
                                              </p:val>
                                            </p:tav>
                                            <p:tav tm="100000">
                                              <p:val>
                                                <p:strVal val="#ppt_x"/>
                                              </p:val>
                                            </p:tav>
                                          </p:tavLst>
                                        </p:anim>
                                        <p:anim calcmode="lin" valueType="num" p14:bounceEnd="53333">
                                          <p:cBhvr additive="base">
                                            <p:cTn id="12" dur="3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300"/>
                                </p:stCondLst>
                                <p:childTnLst>
                                  <p:par>
                                    <p:cTn id="14" presetID="53" presetClass="entr" presetSubtype="16"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p:cTn id="16" dur="500" fill="hold"/>
                                            <p:tgtEl>
                                              <p:spTgt spid="20"/>
                                            </p:tgtEl>
                                            <p:attrNameLst>
                                              <p:attrName>ppt_w</p:attrName>
                                            </p:attrNameLst>
                                          </p:cBhvr>
                                          <p:tavLst>
                                            <p:tav tm="0">
                                              <p:val>
                                                <p:fltVal val="0"/>
                                              </p:val>
                                            </p:tav>
                                            <p:tav tm="100000">
                                              <p:val>
                                                <p:strVal val="#ppt_w"/>
                                              </p:val>
                                            </p:tav>
                                          </p:tavLst>
                                        </p:anim>
                                        <p:anim calcmode="lin" valueType="num">
                                          <p:cBhvr>
                                            <p:cTn id="17" dur="500" fill="hold"/>
                                            <p:tgtEl>
                                              <p:spTgt spid="20"/>
                                            </p:tgtEl>
                                            <p:attrNameLst>
                                              <p:attrName>ppt_h</p:attrName>
                                            </p:attrNameLst>
                                          </p:cBhvr>
                                          <p:tavLst>
                                            <p:tav tm="0">
                                              <p:val>
                                                <p:fltVal val="0"/>
                                              </p:val>
                                            </p:tav>
                                            <p:tav tm="100000">
                                              <p:val>
                                                <p:strVal val="#ppt_h"/>
                                              </p:val>
                                            </p:tav>
                                          </p:tavLst>
                                        </p:anim>
                                        <p:animEffect transition="in" filter="fade">
                                          <p:cBhvr>
                                            <p:cTn id="18" dur="500"/>
                                            <p:tgtEl>
                                              <p:spTgt spid="20"/>
                                            </p:tgtEl>
                                          </p:cBhvr>
                                        </p:animEffect>
                                      </p:childTnLst>
                                    </p:cTn>
                                  </p:par>
                                  <p:par>
                                    <p:cTn id="19" presetID="53" presetClass="entr" presetSubtype="16"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par>
                                    <p:cTn id="24" presetID="53" presetClass="entr" presetSubtype="16"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childTnLst>
                              </p:cTn>
                            </p:par>
                            <p:par>
                              <p:cTn id="29" fill="hold">
                                <p:stCondLst>
                                  <p:cond delay="800"/>
                                </p:stCondLst>
                                <p:childTnLst>
                                  <p:par>
                                    <p:cTn id="30" presetID="2" presetClass="entr" presetSubtype="2" fill="hold" grpId="0" nodeType="afterEffect" p14:presetBounceEnd="50000">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14:bounceEnd="50000">
                                          <p:cBhvr additive="base">
                                            <p:cTn id="32" dur="300" fill="hold"/>
                                            <p:tgtEl>
                                              <p:spTgt spid="14"/>
                                            </p:tgtEl>
                                            <p:attrNameLst>
                                              <p:attrName>ppt_x</p:attrName>
                                            </p:attrNameLst>
                                          </p:cBhvr>
                                          <p:tavLst>
                                            <p:tav tm="0">
                                              <p:val>
                                                <p:strVal val="1+#ppt_w/2"/>
                                              </p:val>
                                            </p:tav>
                                            <p:tav tm="100000">
                                              <p:val>
                                                <p:strVal val="#ppt_x"/>
                                              </p:val>
                                            </p:tav>
                                          </p:tavLst>
                                        </p:anim>
                                        <p:anim calcmode="lin" valueType="num" p14:bounceEnd="50000">
                                          <p:cBhvr additive="base">
                                            <p:cTn id="33" dur="300" fill="hold"/>
                                            <p:tgtEl>
                                              <p:spTgt spid="14"/>
                                            </p:tgtEl>
                                            <p:attrNameLst>
                                              <p:attrName>ppt_y</p:attrName>
                                            </p:attrNameLst>
                                          </p:cBhvr>
                                          <p:tavLst>
                                            <p:tav tm="0">
                                              <p:val>
                                                <p:strVal val="#ppt_y"/>
                                              </p:val>
                                            </p:tav>
                                            <p:tav tm="100000">
                                              <p:val>
                                                <p:strVal val="#ppt_y"/>
                                              </p:val>
                                            </p:tav>
                                          </p:tavLst>
                                        </p:anim>
                                      </p:childTnLst>
                                    </p:cTn>
                                  </p:par>
                                </p:childTnLst>
                              </p:cTn>
                            </p:par>
                            <p:par>
                              <p:cTn id="34" fill="hold">
                                <p:stCondLst>
                                  <p:cond delay="1100"/>
                                </p:stCondLst>
                                <p:childTnLst>
                                  <p:par>
                                    <p:cTn id="35" presetID="2" presetClass="entr" presetSubtype="2" fill="hold" grpId="0" nodeType="afterEffect" p14:presetBounceEnd="50000">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14:bounceEnd="50000">
                                          <p:cBhvr additive="base">
                                            <p:cTn id="37" dur="300" fill="hold"/>
                                            <p:tgtEl>
                                              <p:spTgt spid="15"/>
                                            </p:tgtEl>
                                            <p:attrNameLst>
                                              <p:attrName>ppt_x</p:attrName>
                                            </p:attrNameLst>
                                          </p:cBhvr>
                                          <p:tavLst>
                                            <p:tav tm="0">
                                              <p:val>
                                                <p:strVal val="1+#ppt_w/2"/>
                                              </p:val>
                                            </p:tav>
                                            <p:tav tm="100000">
                                              <p:val>
                                                <p:strVal val="#ppt_x"/>
                                              </p:val>
                                            </p:tav>
                                          </p:tavLst>
                                        </p:anim>
                                        <p:anim calcmode="lin" valueType="num" p14:bounceEnd="50000">
                                          <p:cBhvr additive="base">
                                            <p:cTn id="38" dur="300" fill="hold"/>
                                            <p:tgtEl>
                                              <p:spTgt spid="15"/>
                                            </p:tgtEl>
                                            <p:attrNameLst>
                                              <p:attrName>ppt_y</p:attrName>
                                            </p:attrNameLst>
                                          </p:cBhvr>
                                          <p:tavLst>
                                            <p:tav tm="0">
                                              <p:val>
                                                <p:strVal val="#ppt_y"/>
                                              </p:val>
                                            </p:tav>
                                            <p:tav tm="100000">
                                              <p:val>
                                                <p:strVal val="#ppt_y"/>
                                              </p:val>
                                            </p:tav>
                                          </p:tavLst>
                                        </p:anim>
                                      </p:childTnLst>
                                    </p:cTn>
                                  </p:par>
                                </p:childTnLst>
                              </p:cTn>
                            </p:par>
                            <p:par>
                              <p:cTn id="39" fill="hold">
                                <p:stCondLst>
                                  <p:cond delay="1400"/>
                                </p:stCondLst>
                                <p:childTnLst>
                                  <p:par>
                                    <p:cTn id="40" presetID="2" presetClass="entr" presetSubtype="2" fill="hold" grpId="0" nodeType="afterEffect" p14:presetBounceEnd="50000">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14:bounceEnd="50000">
                                          <p:cBhvr additive="base">
                                            <p:cTn id="42" dur="300" fill="hold"/>
                                            <p:tgtEl>
                                              <p:spTgt spid="16"/>
                                            </p:tgtEl>
                                            <p:attrNameLst>
                                              <p:attrName>ppt_x</p:attrName>
                                            </p:attrNameLst>
                                          </p:cBhvr>
                                          <p:tavLst>
                                            <p:tav tm="0">
                                              <p:val>
                                                <p:strVal val="1+#ppt_w/2"/>
                                              </p:val>
                                            </p:tav>
                                            <p:tav tm="100000">
                                              <p:val>
                                                <p:strVal val="#ppt_x"/>
                                              </p:val>
                                            </p:tav>
                                          </p:tavLst>
                                        </p:anim>
                                        <p:anim calcmode="lin" valueType="num" p14:bounceEnd="50000">
                                          <p:cBhvr additive="base">
                                            <p:cTn id="43" dur="3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p:bldP spid="15" grpId="0"/>
          <p:bldP spid="1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300" fill="hold"/>
                                            <p:tgtEl>
                                              <p:spTgt spid="6"/>
                                            </p:tgtEl>
                                            <p:attrNameLst>
                                              <p:attrName>ppt_x</p:attrName>
                                            </p:attrNameLst>
                                          </p:cBhvr>
                                          <p:tavLst>
                                            <p:tav tm="0">
                                              <p:val>
                                                <p:strVal val="0-#ppt_w/2"/>
                                              </p:val>
                                            </p:tav>
                                            <p:tav tm="100000">
                                              <p:val>
                                                <p:strVal val="#ppt_x"/>
                                              </p:val>
                                            </p:tav>
                                          </p:tavLst>
                                        </p:anim>
                                        <p:anim calcmode="lin" valueType="num">
                                          <p:cBhvr additive="base">
                                            <p:cTn id="8" dur="3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300" fill="hold"/>
                                            <p:tgtEl>
                                              <p:spTgt spid="7"/>
                                            </p:tgtEl>
                                            <p:attrNameLst>
                                              <p:attrName>ppt_x</p:attrName>
                                            </p:attrNameLst>
                                          </p:cBhvr>
                                          <p:tavLst>
                                            <p:tav tm="0">
                                              <p:val>
                                                <p:strVal val="1+#ppt_w/2"/>
                                              </p:val>
                                            </p:tav>
                                            <p:tav tm="100000">
                                              <p:val>
                                                <p:strVal val="#ppt_x"/>
                                              </p:val>
                                            </p:tav>
                                          </p:tavLst>
                                        </p:anim>
                                        <p:anim calcmode="lin" valueType="num">
                                          <p:cBhvr additive="base">
                                            <p:cTn id="12" dur="3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300"/>
                                </p:stCondLst>
                                <p:childTnLst>
                                  <p:par>
                                    <p:cTn id="14" presetID="53" presetClass="entr" presetSubtype="16"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p:cTn id="16" dur="500" fill="hold"/>
                                            <p:tgtEl>
                                              <p:spTgt spid="20"/>
                                            </p:tgtEl>
                                            <p:attrNameLst>
                                              <p:attrName>ppt_w</p:attrName>
                                            </p:attrNameLst>
                                          </p:cBhvr>
                                          <p:tavLst>
                                            <p:tav tm="0">
                                              <p:val>
                                                <p:fltVal val="0"/>
                                              </p:val>
                                            </p:tav>
                                            <p:tav tm="100000">
                                              <p:val>
                                                <p:strVal val="#ppt_w"/>
                                              </p:val>
                                            </p:tav>
                                          </p:tavLst>
                                        </p:anim>
                                        <p:anim calcmode="lin" valueType="num">
                                          <p:cBhvr>
                                            <p:cTn id="17" dur="500" fill="hold"/>
                                            <p:tgtEl>
                                              <p:spTgt spid="20"/>
                                            </p:tgtEl>
                                            <p:attrNameLst>
                                              <p:attrName>ppt_h</p:attrName>
                                            </p:attrNameLst>
                                          </p:cBhvr>
                                          <p:tavLst>
                                            <p:tav tm="0">
                                              <p:val>
                                                <p:fltVal val="0"/>
                                              </p:val>
                                            </p:tav>
                                            <p:tav tm="100000">
                                              <p:val>
                                                <p:strVal val="#ppt_h"/>
                                              </p:val>
                                            </p:tav>
                                          </p:tavLst>
                                        </p:anim>
                                        <p:animEffect transition="in" filter="fade">
                                          <p:cBhvr>
                                            <p:cTn id="18" dur="500"/>
                                            <p:tgtEl>
                                              <p:spTgt spid="20"/>
                                            </p:tgtEl>
                                          </p:cBhvr>
                                        </p:animEffect>
                                      </p:childTnLst>
                                    </p:cTn>
                                  </p:par>
                                  <p:par>
                                    <p:cTn id="19" presetID="53" presetClass="entr" presetSubtype="16"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par>
                                    <p:cTn id="24" presetID="53" presetClass="entr" presetSubtype="16"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childTnLst>
                              </p:cTn>
                            </p:par>
                            <p:par>
                              <p:cTn id="29" fill="hold">
                                <p:stCondLst>
                                  <p:cond delay="800"/>
                                </p:stCondLst>
                                <p:childTnLst>
                                  <p:par>
                                    <p:cTn id="30" presetID="2" presetClass="entr" presetSubtype="2"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300" fill="hold"/>
                                            <p:tgtEl>
                                              <p:spTgt spid="14"/>
                                            </p:tgtEl>
                                            <p:attrNameLst>
                                              <p:attrName>ppt_x</p:attrName>
                                            </p:attrNameLst>
                                          </p:cBhvr>
                                          <p:tavLst>
                                            <p:tav tm="0">
                                              <p:val>
                                                <p:strVal val="1+#ppt_w/2"/>
                                              </p:val>
                                            </p:tav>
                                            <p:tav tm="100000">
                                              <p:val>
                                                <p:strVal val="#ppt_x"/>
                                              </p:val>
                                            </p:tav>
                                          </p:tavLst>
                                        </p:anim>
                                        <p:anim calcmode="lin" valueType="num">
                                          <p:cBhvr additive="base">
                                            <p:cTn id="33" dur="300" fill="hold"/>
                                            <p:tgtEl>
                                              <p:spTgt spid="14"/>
                                            </p:tgtEl>
                                            <p:attrNameLst>
                                              <p:attrName>ppt_y</p:attrName>
                                            </p:attrNameLst>
                                          </p:cBhvr>
                                          <p:tavLst>
                                            <p:tav tm="0">
                                              <p:val>
                                                <p:strVal val="#ppt_y"/>
                                              </p:val>
                                            </p:tav>
                                            <p:tav tm="100000">
                                              <p:val>
                                                <p:strVal val="#ppt_y"/>
                                              </p:val>
                                            </p:tav>
                                          </p:tavLst>
                                        </p:anim>
                                      </p:childTnLst>
                                    </p:cTn>
                                  </p:par>
                                </p:childTnLst>
                              </p:cTn>
                            </p:par>
                            <p:par>
                              <p:cTn id="34" fill="hold">
                                <p:stCondLst>
                                  <p:cond delay="1100"/>
                                </p:stCondLst>
                                <p:childTnLst>
                                  <p:par>
                                    <p:cTn id="35" presetID="2" presetClass="entr" presetSubtype="2"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300" fill="hold"/>
                                            <p:tgtEl>
                                              <p:spTgt spid="15"/>
                                            </p:tgtEl>
                                            <p:attrNameLst>
                                              <p:attrName>ppt_x</p:attrName>
                                            </p:attrNameLst>
                                          </p:cBhvr>
                                          <p:tavLst>
                                            <p:tav tm="0">
                                              <p:val>
                                                <p:strVal val="1+#ppt_w/2"/>
                                              </p:val>
                                            </p:tav>
                                            <p:tav tm="100000">
                                              <p:val>
                                                <p:strVal val="#ppt_x"/>
                                              </p:val>
                                            </p:tav>
                                          </p:tavLst>
                                        </p:anim>
                                        <p:anim calcmode="lin" valueType="num">
                                          <p:cBhvr additive="base">
                                            <p:cTn id="38" dur="300" fill="hold"/>
                                            <p:tgtEl>
                                              <p:spTgt spid="15"/>
                                            </p:tgtEl>
                                            <p:attrNameLst>
                                              <p:attrName>ppt_y</p:attrName>
                                            </p:attrNameLst>
                                          </p:cBhvr>
                                          <p:tavLst>
                                            <p:tav tm="0">
                                              <p:val>
                                                <p:strVal val="#ppt_y"/>
                                              </p:val>
                                            </p:tav>
                                            <p:tav tm="100000">
                                              <p:val>
                                                <p:strVal val="#ppt_y"/>
                                              </p:val>
                                            </p:tav>
                                          </p:tavLst>
                                        </p:anim>
                                      </p:childTnLst>
                                    </p:cTn>
                                  </p:par>
                                </p:childTnLst>
                              </p:cTn>
                            </p:par>
                            <p:par>
                              <p:cTn id="39" fill="hold">
                                <p:stCondLst>
                                  <p:cond delay="1400"/>
                                </p:stCondLst>
                                <p:childTnLst>
                                  <p:par>
                                    <p:cTn id="40" presetID="2" presetClass="entr" presetSubtype="2"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300" fill="hold"/>
                                            <p:tgtEl>
                                              <p:spTgt spid="16"/>
                                            </p:tgtEl>
                                            <p:attrNameLst>
                                              <p:attrName>ppt_x</p:attrName>
                                            </p:attrNameLst>
                                          </p:cBhvr>
                                          <p:tavLst>
                                            <p:tav tm="0">
                                              <p:val>
                                                <p:strVal val="1+#ppt_w/2"/>
                                              </p:val>
                                            </p:tav>
                                            <p:tav tm="100000">
                                              <p:val>
                                                <p:strVal val="#ppt_x"/>
                                              </p:val>
                                            </p:tav>
                                          </p:tavLst>
                                        </p:anim>
                                        <p:anim calcmode="lin" valueType="num">
                                          <p:cBhvr additive="base">
                                            <p:cTn id="43" dur="3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p:bldP spid="15" grpId="0"/>
          <p:bldP spid="16"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0" y="2"/>
            <a:ext cx="12192000" cy="6857999"/>
          </a:xfrm>
          <a:prstGeom prst="rect">
            <a:avLst/>
          </a:prstGeom>
        </p:spPr>
      </p:pic>
      <p:pic>
        <p:nvPicPr>
          <p:cNvPr id="26" name="图片 25"/>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86182" y="24428"/>
            <a:ext cx="5703705" cy="6858000"/>
          </a:xfrm>
          <a:prstGeom prst="rect">
            <a:avLst/>
          </a:prstGeom>
        </p:spPr>
      </p:pic>
      <p:grpSp>
        <p:nvGrpSpPr>
          <p:cNvPr id="27" name="组合 26"/>
          <p:cNvGrpSpPr/>
          <p:nvPr/>
        </p:nvGrpSpPr>
        <p:grpSpPr>
          <a:xfrm>
            <a:off x="1007" y="5266268"/>
            <a:ext cx="12207925" cy="1616160"/>
            <a:chOff x="756" y="4279899"/>
            <a:chExt cx="6661733" cy="881921"/>
          </a:xfrm>
        </p:grpSpPr>
        <p:pic>
          <p:nvPicPr>
            <p:cNvPr id="28" name="图片 27"/>
            <p:cNvPicPr>
              <a:picLocks noChangeAspect="1"/>
            </p:cNvPicPr>
            <p:nvPr/>
          </p:nvPicPr>
          <p:blipFill>
            <a:blip r:embed="rId5">
              <a:extLst>
                <a:ext uri="{28A0092B-C50C-407E-A947-70E740481C1C}">
                  <a14:useLocalDpi xmlns:a14="http://schemas.microsoft.com/office/drawing/2010/main" xmlns=""/>
                </a:ext>
              </a:extLst>
            </a:blip>
            <a:stretch>
              <a:fillRect/>
            </a:stretch>
          </p:blipFill>
          <p:spPr>
            <a:xfrm>
              <a:off x="756" y="4279899"/>
              <a:ext cx="5377567" cy="881921"/>
            </a:xfrm>
            <a:prstGeom prst="rect">
              <a:avLst/>
            </a:prstGeom>
          </p:spPr>
        </p:pic>
        <p:pic>
          <p:nvPicPr>
            <p:cNvPr id="29" name="图片 28"/>
            <p:cNvPicPr>
              <a:picLocks noChangeAspect="1"/>
            </p:cNvPicPr>
            <p:nvPr/>
          </p:nvPicPr>
          <p:blipFill rotWithShape="1">
            <a:blip r:embed="rId6" cstate="print">
              <a:extLst>
                <a:ext uri="{28A0092B-C50C-407E-A947-70E740481C1C}">
                  <a14:useLocalDpi xmlns:a14="http://schemas.microsoft.com/office/drawing/2010/main" xmlns=""/>
                </a:ext>
              </a:extLst>
            </a:blip>
            <a:srcRect/>
            <a:stretch/>
          </p:blipFill>
          <p:spPr>
            <a:xfrm flipH="1">
              <a:off x="5271256" y="4279899"/>
              <a:ext cx="1391233" cy="881921"/>
            </a:xfrm>
            <a:prstGeom prst="rect">
              <a:avLst/>
            </a:prstGeom>
          </p:spPr>
        </p:pic>
      </p:grpSp>
      <p:grpSp>
        <p:nvGrpSpPr>
          <p:cNvPr id="13" name="组合 12"/>
          <p:cNvGrpSpPr/>
          <p:nvPr/>
        </p:nvGrpSpPr>
        <p:grpSpPr>
          <a:xfrm>
            <a:off x="3739675" y="2099734"/>
            <a:ext cx="7985349" cy="3379173"/>
            <a:chOff x="1358950" y="1173758"/>
            <a:chExt cx="7072312" cy="3482975"/>
          </a:xfrm>
        </p:grpSpPr>
        <p:sp>
          <p:nvSpPr>
            <p:cNvPr id="14" name="Freeform 5"/>
            <p:cNvSpPr>
              <a:spLocks/>
            </p:cNvSpPr>
            <p:nvPr/>
          </p:nvSpPr>
          <p:spPr bwMode="auto">
            <a:xfrm>
              <a:off x="1358950" y="1173758"/>
              <a:ext cx="7072312" cy="3482975"/>
            </a:xfrm>
            <a:custGeom>
              <a:avLst/>
              <a:gdLst>
                <a:gd name="T0" fmla="*/ 97 w 9549"/>
                <a:gd name="T1" fmla="*/ 0 h 4700"/>
                <a:gd name="T2" fmla="*/ 9452 w 9549"/>
                <a:gd name="T3" fmla="*/ 0 h 4700"/>
                <a:gd name="T4" fmla="*/ 9549 w 9549"/>
                <a:gd name="T5" fmla="*/ 97 h 4700"/>
                <a:gd name="T6" fmla="*/ 9549 w 9549"/>
                <a:gd name="T7" fmla="*/ 4603 h 4700"/>
                <a:gd name="T8" fmla="*/ 9452 w 9549"/>
                <a:gd name="T9" fmla="*/ 4700 h 4700"/>
                <a:gd name="T10" fmla="*/ 97 w 9549"/>
                <a:gd name="T11" fmla="*/ 4700 h 4700"/>
                <a:gd name="T12" fmla="*/ 0 w 9549"/>
                <a:gd name="T13" fmla="*/ 4603 h 4700"/>
                <a:gd name="T14" fmla="*/ 0 w 9549"/>
                <a:gd name="T15" fmla="*/ 97 h 4700"/>
                <a:gd name="T16" fmla="*/ 97 w 9549"/>
                <a:gd name="T17" fmla="*/ 0 h 4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49" h="4700">
                  <a:moveTo>
                    <a:pt x="97" y="0"/>
                  </a:moveTo>
                  <a:lnTo>
                    <a:pt x="9452" y="0"/>
                  </a:lnTo>
                  <a:cubicBezTo>
                    <a:pt x="9505" y="0"/>
                    <a:pt x="9549" y="43"/>
                    <a:pt x="9549" y="97"/>
                  </a:cubicBezTo>
                  <a:lnTo>
                    <a:pt x="9549" y="4603"/>
                  </a:lnTo>
                  <a:cubicBezTo>
                    <a:pt x="9549" y="4656"/>
                    <a:pt x="9505" y="4700"/>
                    <a:pt x="9452" y="4700"/>
                  </a:cubicBezTo>
                  <a:lnTo>
                    <a:pt x="97" y="4700"/>
                  </a:lnTo>
                  <a:cubicBezTo>
                    <a:pt x="44" y="4700"/>
                    <a:pt x="0" y="4656"/>
                    <a:pt x="0" y="4603"/>
                  </a:cubicBezTo>
                  <a:lnTo>
                    <a:pt x="0" y="97"/>
                  </a:lnTo>
                  <a:cubicBezTo>
                    <a:pt x="0" y="43"/>
                    <a:pt x="44" y="0"/>
                    <a:pt x="97" y="0"/>
                  </a:cubicBez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5" name="Freeform 8"/>
            <p:cNvSpPr>
              <a:spLocks/>
            </p:cNvSpPr>
            <p:nvPr/>
          </p:nvSpPr>
          <p:spPr bwMode="auto">
            <a:xfrm>
              <a:off x="7851825" y="4077295"/>
              <a:ext cx="579437" cy="579438"/>
            </a:xfrm>
            <a:custGeom>
              <a:avLst/>
              <a:gdLst>
                <a:gd name="T0" fmla="*/ 782 w 782"/>
                <a:gd name="T1" fmla="*/ 0 h 782"/>
                <a:gd name="T2" fmla="*/ 782 w 782"/>
                <a:gd name="T3" fmla="*/ 685 h 782"/>
                <a:gd name="T4" fmla="*/ 685 w 782"/>
                <a:gd name="T5" fmla="*/ 782 h 782"/>
                <a:gd name="T6" fmla="*/ 0 w 782"/>
                <a:gd name="T7" fmla="*/ 782 h 782"/>
                <a:gd name="T8" fmla="*/ 782 w 782"/>
                <a:gd name="T9" fmla="*/ 0 h 782"/>
              </a:gdLst>
              <a:ahLst/>
              <a:cxnLst>
                <a:cxn ang="0">
                  <a:pos x="T0" y="T1"/>
                </a:cxn>
                <a:cxn ang="0">
                  <a:pos x="T2" y="T3"/>
                </a:cxn>
                <a:cxn ang="0">
                  <a:pos x="T4" y="T5"/>
                </a:cxn>
                <a:cxn ang="0">
                  <a:pos x="T6" y="T7"/>
                </a:cxn>
                <a:cxn ang="0">
                  <a:pos x="T8" y="T9"/>
                </a:cxn>
              </a:cxnLst>
              <a:rect l="0" t="0" r="r" b="b"/>
              <a:pathLst>
                <a:path w="782" h="782">
                  <a:moveTo>
                    <a:pt x="782" y="0"/>
                  </a:moveTo>
                  <a:lnTo>
                    <a:pt x="782" y="685"/>
                  </a:lnTo>
                  <a:cubicBezTo>
                    <a:pt x="782" y="738"/>
                    <a:pt x="738" y="782"/>
                    <a:pt x="685" y="782"/>
                  </a:cubicBezTo>
                  <a:lnTo>
                    <a:pt x="0" y="782"/>
                  </a:lnTo>
                  <a:lnTo>
                    <a:pt x="782" y="0"/>
                  </a:ln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pPr defTabSz="914377"/>
              <a:endParaRPr lang="zh-CN" altLang="en-US" sz="1867">
                <a:solidFill>
                  <a:srgbClr val="FEAE01"/>
                </a:solidFill>
                <a:latin typeface="微软雅黑" panose="020B0503020204020204" pitchFamily="34" charset="-122"/>
                <a:ea typeface="微软雅黑" panose="020B0503020204020204" pitchFamily="34" charset="-122"/>
              </a:endParaRPr>
            </a:p>
          </p:txBody>
        </p:sp>
      </p:grpSp>
      <p:sp>
        <p:nvSpPr>
          <p:cNvPr id="16" name="Freeform 6"/>
          <p:cNvSpPr>
            <a:spLocks/>
          </p:cNvSpPr>
          <p:nvPr/>
        </p:nvSpPr>
        <p:spPr bwMode="auto">
          <a:xfrm>
            <a:off x="4079852" y="1912548"/>
            <a:ext cx="2329600" cy="182801"/>
          </a:xfrm>
          <a:custGeom>
            <a:avLst/>
            <a:gdLst>
              <a:gd name="T0" fmla="*/ 249 w 3270"/>
              <a:gd name="T1" fmla="*/ 261 h 261"/>
              <a:gd name="T2" fmla="*/ 3270 w 3270"/>
              <a:gd name="T3" fmla="*/ 261 h 261"/>
              <a:gd name="T4" fmla="*/ 3022 w 3270"/>
              <a:gd name="T5" fmla="*/ 0 h 261"/>
              <a:gd name="T6" fmla="*/ 0 w 3270"/>
              <a:gd name="T7" fmla="*/ 0 h 261"/>
              <a:gd name="T8" fmla="*/ 249 w 3270"/>
              <a:gd name="T9" fmla="*/ 261 h 261"/>
            </a:gdLst>
            <a:ahLst/>
            <a:cxnLst>
              <a:cxn ang="0">
                <a:pos x="T0" y="T1"/>
              </a:cxn>
              <a:cxn ang="0">
                <a:pos x="T2" y="T3"/>
              </a:cxn>
              <a:cxn ang="0">
                <a:pos x="T4" y="T5"/>
              </a:cxn>
              <a:cxn ang="0">
                <a:pos x="T6" y="T7"/>
              </a:cxn>
              <a:cxn ang="0">
                <a:pos x="T8" y="T9"/>
              </a:cxn>
            </a:cxnLst>
            <a:rect l="0" t="0" r="r" b="b"/>
            <a:pathLst>
              <a:path w="3270" h="261">
                <a:moveTo>
                  <a:pt x="249" y="261"/>
                </a:moveTo>
                <a:lnTo>
                  <a:pt x="3270" y="261"/>
                </a:lnTo>
                <a:lnTo>
                  <a:pt x="3022" y="0"/>
                </a:lnTo>
                <a:lnTo>
                  <a:pt x="0" y="0"/>
                </a:lnTo>
                <a:lnTo>
                  <a:pt x="249" y="261"/>
                </a:lnTo>
                <a:close/>
              </a:path>
            </a:pathLst>
          </a:custGeom>
          <a:solidFill>
            <a:schemeClr val="accent4">
              <a:lumMod val="75000"/>
            </a:schemeClr>
          </a:solidFill>
          <a:ln>
            <a:noFill/>
          </a:ln>
        </p:spPr>
        <p:txBody>
          <a:bodyPr vert="horz" wrap="square" lIns="121920" tIns="60960" rIns="121920" bIns="60960" numCol="1" anchor="t" anchorCtr="0" compatLnSpc="1">
            <a:prstTxWarp prst="textNoShape">
              <a:avLst/>
            </a:prstTxWarp>
          </a:bodyPr>
          <a:lstStyle/>
          <a:p>
            <a:pPr defTabSz="914377"/>
            <a:endParaRPr lang="zh-CN" altLang="en-US" sz="1867">
              <a:solidFill>
                <a:srgbClr val="FEAE01"/>
              </a:solidFill>
              <a:latin typeface="微软雅黑" panose="020B0503020204020204" pitchFamily="34" charset="-122"/>
              <a:ea typeface="微软雅黑" panose="020B0503020204020204" pitchFamily="34" charset="-122"/>
            </a:endParaRPr>
          </a:p>
        </p:txBody>
      </p:sp>
      <p:sp>
        <p:nvSpPr>
          <p:cNvPr id="17" name="Freeform 7"/>
          <p:cNvSpPr>
            <a:spLocks/>
          </p:cNvSpPr>
          <p:nvPr/>
        </p:nvSpPr>
        <p:spPr bwMode="auto">
          <a:xfrm>
            <a:off x="4062637" y="1912547"/>
            <a:ext cx="2152513" cy="1466912"/>
          </a:xfrm>
          <a:custGeom>
            <a:avLst/>
            <a:gdLst>
              <a:gd name="T0" fmla="*/ 3022 w 3022"/>
              <a:gd name="T1" fmla="*/ 0 h 2098"/>
              <a:gd name="T2" fmla="*/ 0 w 3022"/>
              <a:gd name="T3" fmla="*/ 0 h 2098"/>
              <a:gd name="T4" fmla="*/ 0 w 3022"/>
              <a:gd name="T5" fmla="*/ 2098 h 2098"/>
              <a:gd name="T6" fmla="*/ 2165 w 3022"/>
              <a:gd name="T7" fmla="*/ 2098 h 2098"/>
              <a:gd name="T8" fmla="*/ 3022 w 3022"/>
              <a:gd name="T9" fmla="*/ 0 h 2098"/>
            </a:gdLst>
            <a:ahLst/>
            <a:cxnLst>
              <a:cxn ang="0">
                <a:pos x="T0" y="T1"/>
              </a:cxn>
              <a:cxn ang="0">
                <a:pos x="T2" y="T3"/>
              </a:cxn>
              <a:cxn ang="0">
                <a:pos x="T4" y="T5"/>
              </a:cxn>
              <a:cxn ang="0">
                <a:pos x="T6" y="T7"/>
              </a:cxn>
              <a:cxn ang="0">
                <a:pos x="T8" y="T9"/>
              </a:cxn>
            </a:cxnLst>
            <a:rect l="0" t="0" r="r" b="b"/>
            <a:pathLst>
              <a:path w="3022" h="2098">
                <a:moveTo>
                  <a:pt x="3022" y="0"/>
                </a:moveTo>
                <a:lnTo>
                  <a:pt x="0" y="0"/>
                </a:lnTo>
                <a:lnTo>
                  <a:pt x="0" y="2098"/>
                </a:lnTo>
                <a:lnTo>
                  <a:pt x="2165" y="2098"/>
                </a:lnTo>
                <a:lnTo>
                  <a:pt x="3022" y="0"/>
                </a:ln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pPr defTabSz="914377"/>
            <a:endParaRPr lang="zh-CN" altLang="en-US" sz="1867">
              <a:solidFill>
                <a:srgbClr val="FEAE01"/>
              </a:solidFill>
              <a:latin typeface="微软雅黑" panose="020B0503020204020204" pitchFamily="34" charset="-122"/>
              <a:ea typeface="微软雅黑" panose="020B0503020204020204" pitchFamily="34" charset="-122"/>
            </a:endParaRPr>
          </a:p>
        </p:txBody>
      </p:sp>
      <p:sp>
        <p:nvSpPr>
          <p:cNvPr id="18" name="Freeform 9"/>
          <p:cNvSpPr>
            <a:spLocks noEditPoints="1"/>
          </p:cNvSpPr>
          <p:nvPr/>
        </p:nvSpPr>
        <p:spPr bwMode="auto">
          <a:xfrm>
            <a:off x="11468907" y="5197821"/>
            <a:ext cx="264583" cy="264584"/>
          </a:xfrm>
          <a:custGeom>
            <a:avLst/>
            <a:gdLst>
              <a:gd name="T0" fmla="*/ 146 w 268"/>
              <a:gd name="T1" fmla="*/ 226 h 268"/>
              <a:gd name="T2" fmla="*/ 125 w 268"/>
              <a:gd name="T3" fmla="*/ 209 h 268"/>
              <a:gd name="T4" fmla="*/ 177 w 268"/>
              <a:gd name="T5" fmla="*/ 148 h 268"/>
              <a:gd name="T6" fmla="*/ 43 w 268"/>
              <a:gd name="T7" fmla="*/ 148 h 268"/>
              <a:gd name="T8" fmla="*/ 43 w 268"/>
              <a:gd name="T9" fmla="*/ 120 h 268"/>
              <a:gd name="T10" fmla="*/ 177 w 268"/>
              <a:gd name="T11" fmla="*/ 120 h 268"/>
              <a:gd name="T12" fmla="*/ 125 w 268"/>
              <a:gd name="T13" fmla="*/ 60 h 268"/>
              <a:gd name="T14" fmla="*/ 146 w 268"/>
              <a:gd name="T15" fmla="*/ 42 h 268"/>
              <a:gd name="T16" fmla="*/ 224 w 268"/>
              <a:gd name="T17" fmla="*/ 134 h 268"/>
              <a:gd name="T18" fmla="*/ 146 w 268"/>
              <a:gd name="T19" fmla="*/ 226 h 268"/>
              <a:gd name="T20" fmla="*/ 134 w 268"/>
              <a:gd name="T21" fmla="*/ 0 h 268"/>
              <a:gd name="T22" fmla="*/ 268 w 268"/>
              <a:gd name="T23" fmla="*/ 134 h 268"/>
              <a:gd name="T24" fmla="*/ 134 w 268"/>
              <a:gd name="T25" fmla="*/ 268 h 268"/>
              <a:gd name="T26" fmla="*/ 0 w 268"/>
              <a:gd name="T27" fmla="*/ 134 h 268"/>
              <a:gd name="T28" fmla="*/ 134 w 268"/>
              <a:gd name="T29" fmla="*/ 0 h 268"/>
              <a:gd name="T30" fmla="*/ 134 w 268"/>
              <a:gd name="T31" fmla="*/ 17 h 268"/>
              <a:gd name="T32" fmla="*/ 250 w 268"/>
              <a:gd name="T33" fmla="*/ 134 h 268"/>
              <a:gd name="T34" fmla="*/ 134 w 268"/>
              <a:gd name="T35" fmla="*/ 251 h 268"/>
              <a:gd name="T36" fmla="*/ 17 w 268"/>
              <a:gd name="T37" fmla="*/ 134 h 268"/>
              <a:gd name="T38" fmla="*/ 134 w 268"/>
              <a:gd name="T39" fmla="*/ 1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8" h="268">
                <a:moveTo>
                  <a:pt x="146" y="226"/>
                </a:moveTo>
                <a:lnTo>
                  <a:pt x="125" y="209"/>
                </a:lnTo>
                <a:lnTo>
                  <a:pt x="177" y="148"/>
                </a:lnTo>
                <a:lnTo>
                  <a:pt x="43" y="148"/>
                </a:lnTo>
                <a:lnTo>
                  <a:pt x="43" y="120"/>
                </a:lnTo>
                <a:lnTo>
                  <a:pt x="177" y="120"/>
                </a:lnTo>
                <a:lnTo>
                  <a:pt x="125" y="60"/>
                </a:lnTo>
                <a:lnTo>
                  <a:pt x="146" y="42"/>
                </a:lnTo>
                <a:lnTo>
                  <a:pt x="224" y="134"/>
                </a:lnTo>
                <a:lnTo>
                  <a:pt x="146" y="226"/>
                </a:lnTo>
                <a:close/>
                <a:moveTo>
                  <a:pt x="134" y="0"/>
                </a:moveTo>
                <a:cubicBezTo>
                  <a:pt x="208" y="0"/>
                  <a:pt x="268" y="60"/>
                  <a:pt x="268" y="134"/>
                </a:cubicBezTo>
                <a:cubicBezTo>
                  <a:pt x="268" y="208"/>
                  <a:pt x="208" y="268"/>
                  <a:pt x="134" y="268"/>
                </a:cubicBezTo>
                <a:cubicBezTo>
                  <a:pt x="60" y="268"/>
                  <a:pt x="0" y="208"/>
                  <a:pt x="0" y="134"/>
                </a:cubicBezTo>
                <a:cubicBezTo>
                  <a:pt x="0" y="60"/>
                  <a:pt x="60" y="0"/>
                  <a:pt x="134" y="0"/>
                </a:cubicBezTo>
                <a:close/>
                <a:moveTo>
                  <a:pt x="134" y="17"/>
                </a:moveTo>
                <a:cubicBezTo>
                  <a:pt x="198" y="17"/>
                  <a:pt x="250" y="70"/>
                  <a:pt x="250" y="134"/>
                </a:cubicBezTo>
                <a:cubicBezTo>
                  <a:pt x="250" y="199"/>
                  <a:pt x="198" y="251"/>
                  <a:pt x="134" y="251"/>
                </a:cubicBezTo>
                <a:cubicBezTo>
                  <a:pt x="69" y="251"/>
                  <a:pt x="17" y="199"/>
                  <a:pt x="17" y="134"/>
                </a:cubicBezTo>
                <a:cubicBezTo>
                  <a:pt x="17" y="70"/>
                  <a:pt x="69" y="17"/>
                  <a:pt x="134" y="1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zh-CN" altLang="en-US" sz="2400">
              <a:solidFill>
                <a:srgbClr val="FEAE0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4309191" y="2020679"/>
            <a:ext cx="671988" cy="1446550"/>
          </a:xfrm>
          <a:prstGeom prst="rect">
            <a:avLst/>
          </a:prstGeom>
          <a:noFill/>
        </p:spPr>
        <p:txBody>
          <a:bodyPr wrap="square" rtlCol="0">
            <a:spAutoFit/>
          </a:bodyPr>
          <a:lstStyle/>
          <a:p>
            <a:pPr defTabSz="914377"/>
            <a:r>
              <a:rPr lang="en-US" altLang="zh-CN" sz="8800" b="1" dirty="0">
                <a:solidFill>
                  <a:srgbClr val="F8F8F8"/>
                </a:solidFill>
                <a:latin typeface="微软雅黑" panose="020B0503020204020204" pitchFamily="34" charset="-122"/>
                <a:ea typeface="微软雅黑" panose="020B0503020204020204" pitchFamily="34" charset="-122"/>
              </a:rPr>
              <a:t>3</a:t>
            </a:r>
            <a:endParaRPr lang="zh-CN" altLang="en-US" sz="8800" b="1" dirty="0">
              <a:solidFill>
                <a:srgbClr val="F8F8F8"/>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6437896" y="2163228"/>
            <a:ext cx="4746723" cy="584775"/>
          </a:xfrm>
          <a:prstGeom prst="rect">
            <a:avLst/>
          </a:prstGeom>
          <a:noFill/>
        </p:spPr>
        <p:txBody>
          <a:bodyPr wrap="square" rtlCol="0">
            <a:spAutoFit/>
          </a:bodyPr>
          <a:lstStyle/>
          <a:p>
            <a:pPr defTabSz="914377"/>
            <a:r>
              <a:rPr lang="zh-CN" altLang="en-US" sz="3200" b="1" dirty="0">
                <a:solidFill>
                  <a:srgbClr val="2B2A30"/>
                </a:solidFill>
                <a:latin typeface="微软雅黑" panose="020B0503020204020204" pitchFamily="34" charset="-122"/>
                <a:ea typeface="微软雅黑" panose="020B0503020204020204" pitchFamily="34" charset="-122"/>
              </a:rPr>
              <a:t>请输入第三部分标题</a:t>
            </a:r>
          </a:p>
        </p:txBody>
      </p:sp>
      <p:sp>
        <p:nvSpPr>
          <p:cNvPr id="22" name="TextBox 21"/>
          <p:cNvSpPr txBox="1"/>
          <p:nvPr/>
        </p:nvSpPr>
        <p:spPr>
          <a:xfrm>
            <a:off x="4887470" y="3908293"/>
            <a:ext cx="6250009" cy="1077090"/>
          </a:xfrm>
          <a:prstGeom prst="rect">
            <a:avLst/>
          </a:prstGeom>
          <a:noFill/>
        </p:spPr>
        <p:txBody>
          <a:bodyPr wrap="square" rtlCol="0">
            <a:spAutoFit/>
          </a:bodyPr>
          <a:lstStyle/>
          <a:p>
            <a:pPr defTabSz="914377">
              <a:lnSpc>
                <a:spcPct val="150000"/>
              </a:lnSpc>
            </a:pPr>
            <a:r>
              <a:rPr lang="zh-CN" altLang="en-US" sz="2133" dirty="0">
                <a:solidFill>
                  <a:srgbClr val="2B2A30"/>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p>
        </p:txBody>
      </p:sp>
      <p:sp>
        <p:nvSpPr>
          <p:cNvPr id="23" name="TextBox 22"/>
          <p:cNvSpPr txBox="1"/>
          <p:nvPr/>
        </p:nvSpPr>
        <p:spPr>
          <a:xfrm>
            <a:off x="6409452" y="2915598"/>
            <a:ext cx="5025680" cy="379656"/>
          </a:xfrm>
          <a:prstGeom prst="rect">
            <a:avLst/>
          </a:prstGeom>
          <a:noFill/>
        </p:spPr>
        <p:txBody>
          <a:bodyPr wrap="square" rtlCol="0">
            <a:spAutoFit/>
          </a:bodyPr>
          <a:lstStyle/>
          <a:p>
            <a:pPr defTabSz="914377"/>
            <a:r>
              <a:rPr lang="en-US" altLang="zh-CN" sz="1867" dirty="0">
                <a:solidFill>
                  <a:srgbClr val="2B2A30"/>
                </a:solidFill>
                <a:latin typeface="微软雅黑" panose="020B0503020204020204" pitchFamily="34" charset="-122"/>
                <a:ea typeface="微软雅黑" panose="020B0503020204020204" pitchFamily="34" charset="-122"/>
              </a:rPr>
              <a:t>◎</a:t>
            </a:r>
            <a:r>
              <a:rPr lang="zh-CN" altLang="en-US" sz="1867" dirty="0">
                <a:solidFill>
                  <a:srgbClr val="2B2A30"/>
                </a:solidFill>
                <a:latin typeface="微软雅黑" panose="020B0503020204020204" pitchFamily="34" charset="-122"/>
                <a:ea typeface="微软雅黑" panose="020B0503020204020204" pitchFamily="34" charset="-122"/>
              </a:rPr>
              <a:t>节标题一   </a:t>
            </a:r>
            <a:r>
              <a:rPr lang="en-US" altLang="zh-CN" sz="1867" dirty="0">
                <a:solidFill>
                  <a:srgbClr val="2B2A30"/>
                </a:solidFill>
                <a:latin typeface="微软雅黑" panose="020B0503020204020204" pitchFamily="34" charset="-122"/>
                <a:ea typeface="微软雅黑" panose="020B0503020204020204" pitchFamily="34" charset="-122"/>
              </a:rPr>
              <a:t>◎</a:t>
            </a:r>
            <a:r>
              <a:rPr lang="zh-CN" altLang="en-US" sz="1867" dirty="0">
                <a:solidFill>
                  <a:srgbClr val="2B2A30"/>
                </a:solidFill>
                <a:latin typeface="微软雅黑" panose="020B0503020204020204" pitchFamily="34" charset="-122"/>
                <a:ea typeface="微软雅黑" panose="020B0503020204020204" pitchFamily="34" charset="-122"/>
              </a:rPr>
              <a:t>节标题二  </a:t>
            </a:r>
            <a:r>
              <a:rPr lang="en-US" altLang="zh-CN" sz="1867" dirty="0">
                <a:solidFill>
                  <a:srgbClr val="2B2A30"/>
                </a:solidFill>
                <a:latin typeface="微软雅黑" panose="020B0503020204020204" pitchFamily="34" charset="-122"/>
                <a:ea typeface="微软雅黑" panose="020B0503020204020204" pitchFamily="34" charset="-122"/>
              </a:rPr>
              <a:t>◎</a:t>
            </a:r>
            <a:r>
              <a:rPr lang="zh-CN" altLang="en-US" sz="1867" dirty="0">
                <a:solidFill>
                  <a:srgbClr val="2B2A30"/>
                </a:solidFill>
                <a:latin typeface="微软雅黑" panose="020B0503020204020204" pitchFamily="34" charset="-122"/>
                <a:ea typeface="微软雅黑" panose="020B0503020204020204" pitchFamily="34" charset="-122"/>
              </a:rPr>
              <a:t>节标题三</a:t>
            </a:r>
          </a:p>
        </p:txBody>
      </p:sp>
    </p:spTree>
    <p:extLst>
      <p:ext uri="{BB962C8B-B14F-4D97-AF65-F5344CB8AC3E}">
        <p14:creationId xmlns:p14="http://schemas.microsoft.com/office/powerpoint/2010/main" xmlns="" val="280153642"/>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down)">
                                      <p:cBhvr>
                                        <p:cTn id="11" dur="500"/>
                                        <p:tgtEl>
                                          <p:spTgt spid="1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500"/>
                                        <p:tgtEl>
                                          <p:spTgt spid="17"/>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 calcmode="lin" valueType="num">
                                      <p:cBhvr>
                                        <p:cTn id="21" dur="500" fill="hold"/>
                                        <p:tgtEl>
                                          <p:spTgt spid="19"/>
                                        </p:tgtEl>
                                        <p:attrNameLst>
                                          <p:attrName>style.rotation</p:attrName>
                                        </p:attrNameLst>
                                      </p:cBhvr>
                                      <p:tavLst>
                                        <p:tav tm="0">
                                          <p:val>
                                            <p:fltVal val="90"/>
                                          </p:val>
                                        </p:tav>
                                        <p:tav tm="100000">
                                          <p:val>
                                            <p:fltVal val="0"/>
                                          </p:val>
                                        </p:tav>
                                      </p:tavLst>
                                    </p:anim>
                                    <p:animEffect transition="in" filter="fade">
                                      <p:cBhvr>
                                        <p:cTn id="22" dur="500"/>
                                        <p:tgtEl>
                                          <p:spTgt spid="19"/>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left)">
                                      <p:cBhvr>
                                        <p:cTn id="29" dur="500"/>
                                        <p:tgtEl>
                                          <p:spTgt spid="23"/>
                                        </p:tgtEl>
                                      </p:cBhvr>
                                    </p:animEffect>
                                  </p:childTnLst>
                                </p:cTn>
                              </p:par>
                            </p:childTnLst>
                          </p:cTn>
                        </p:par>
                        <p:par>
                          <p:cTn id="30" fill="hold">
                            <p:stCondLst>
                              <p:cond delay="2500"/>
                            </p:stCondLst>
                            <p:childTnLst>
                              <p:par>
                                <p:cTn id="31" presetID="31"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 calcmode="lin" valueType="num">
                                      <p:cBhvr>
                                        <p:cTn id="35" dur="500" fill="hold"/>
                                        <p:tgtEl>
                                          <p:spTgt spid="22"/>
                                        </p:tgtEl>
                                        <p:attrNameLst>
                                          <p:attrName>style.rotation</p:attrName>
                                        </p:attrNameLst>
                                      </p:cBhvr>
                                      <p:tavLst>
                                        <p:tav tm="0">
                                          <p:val>
                                            <p:fltVal val="90"/>
                                          </p:val>
                                        </p:tav>
                                        <p:tav tm="100000">
                                          <p:val>
                                            <p:fltVal val="0"/>
                                          </p:val>
                                        </p:tav>
                                      </p:tavLst>
                                    </p:anim>
                                    <p:animEffect transition="in" filter="fade">
                                      <p:cBhvr>
                                        <p:cTn id="3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9" grpId="0"/>
      <p:bldP spid="20" grpId="0"/>
      <p:bldP spid="22" grpId="0"/>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a:off x="143339" y="5776009"/>
            <a:ext cx="12192000" cy="0"/>
          </a:xfrm>
          <a:prstGeom prst="line">
            <a:avLst/>
          </a:prstGeom>
          <a:ln w="19050">
            <a:solidFill>
              <a:srgbClr val="C0C0C0"/>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2672389" y="5590984"/>
            <a:ext cx="313723" cy="313723"/>
          </a:xfrm>
          <a:prstGeom prst="ellipse">
            <a:avLst/>
          </a:prstGeom>
          <a:solidFill>
            <a:schemeClr val="bg1"/>
          </a:solidFill>
          <a:ln w="38100">
            <a:solidFill>
              <a:srgbClr val="0070C0"/>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prstClr val="white"/>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1912701" y="1680236"/>
            <a:ext cx="1777763" cy="3721401"/>
            <a:chOff x="1115616" y="1077584"/>
            <a:chExt cx="1224136" cy="2562492"/>
          </a:xfrm>
        </p:grpSpPr>
        <p:sp>
          <p:nvSpPr>
            <p:cNvPr id="9" name="任意多边形 8"/>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1259632" y="1216298"/>
              <a:ext cx="936104" cy="2088232"/>
            </a:xfrm>
            <a:prstGeom prst="roundRect">
              <a:avLst>
                <a:gd name="adj" fmla="val 14632"/>
              </a:avLst>
            </a:prstGeom>
            <a:solidFill>
              <a:schemeClr val="accent2"/>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11" name="矩形 10"/>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zh-CN" altLang="en-US" sz="1867" b="1" dirty="0">
                  <a:solidFill>
                    <a:srgbClr val="0070C0"/>
                  </a:solidFill>
                  <a:latin typeface="微软雅黑" panose="020B0503020204020204" pitchFamily="34" charset="-122"/>
                  <a:ea typeface="微软雅黑" panose="020B0503020204020204" pitchFamily="34" charset="-122"/>
                </a:rPr>
                <a:t>第一阶段</a:t>
              </a:r>
            </a:p>
          </p:txBody>
        </p:sp>
        <p:sp>
          <p:nvSpPr>
            <p:cNvPr id="12" name="文本框 16"/>
            <p:cNvSpPr txBox="1"/>
            <p:nvPr/>
          </p:nvSpPr>
          <p:spPr>
            <a:xfrm>
              <a:off x="1368152" y="1253361"/>
              <a:ext cx="683569" cy="572210"/>
            </a:xfrm>
            <a:prstGeom prst="rect">
              <a:avLst/>
            </a:prstGeom>
            <a:noFill/>
          </p:spPr>
          <p:txBody>
            <a:bodyPr wrap="square" rtlCol="0">
              <a:spAutoFit/>
            </a:bodyPr>
            <a:lstStyle/>
            <a:p>
              <a:pPr algn="ctr" defTabSz="914377"/>
              <a:r>
                <a:rPr lang="zh-CN" altLang="en-US" sz="2400" dirty="0">
                  <a:solidFill>
                    <a:prstClr val="white"/>
                  </a:solidFill>
                  <a:latin typeface="微软雅黑" panose="020B0503020204020204" pitchFamily="34" charset="-122"/>
                  <a:ea typeface="微软雅黑" panose="020B0503020204020204" pitchFamily="34" charset="-122"/>
                </a:rPr>
                <a:t>添加标题</a:t>
              </a:r>
            </a:p>
          </p:txBody>
        </p:sp>
        <p:sp>
          <p:nvSpPr>
            <p:cNvPr id="13" name="文本框 17"/>
            <p:cNvSpPr txBox="1"/>
            <p:nvPr/>
          </p:nvSpPr>
          <p:spPr>
            <a:xfrm>
              <a:off x="1257000" y="2214035"/>
              <a:ext cx="938732" cy="1080841"/>
            </a:xfrm>
            <a:prstGeom prst="rect">
              <a:avLst/>
            </a:prstGeom>
            <a:noFill/>
          </p:spPr>
          <p:txBody>
            <a:bodyPr wrap="square" rtlCol="0">
              <a:spAutoFit/>
            </a:bodyPr>
            <a:lstStyle/>
            <a:p>
              <a:pPr defTabSz="914377">
                <a:lnSpc>
                  <a:spcPct val="150000"/>
                </a:lnSpc>
              </a:pPr>
              <a:r>
                <a:rPr lang="zh-CN" altLang="en-US" sz="1600" dirty="0">
                  <a:solidFill>
                    <a:prstClr val="white"/>
                  </a:solidFill>
                  <a:latin typeface="微软雅黑" panose="020B0503020204020204" pitchFamily="34" charset="-122"/>
                  <a:ea typeface="微软雅黑" panose="020B0503020204020204" pitchFamily="34" charset="-122"/>
                </a:rPr>
                <a:t>单击此处添加文本，单击此处添加文本</a:t>
              </a:r>
            </a:p>
          </p:txBody>
        </p:sp>
      </p:grpSp>
      <p:sp>
        <p:nvSpPr>
          <p:cNvPr id="14" name="椭圆 13"/>
          <p:cNvSpPr/>
          <p:nvPr/>
        </p:nvSpPr>
        <p:spPr>
          <a:xfrm>
            <a:off x="5017125" y="5590984"/>
            <a:ext cx="313723" cy="313723"/>
          </a:xfrm>
          <a:prstGeom prst="ellipse">
            <a:avLst/>
          </a:prstGeom>
          <a:solidFill>
            <a:schemeClr val="bg1"/>
          </a:solidFill>
          <a:ln w="38100">
            <a:solidFill>
              <a:srgbClr val="FF9900"/>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prstClr val="white"/>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257440" y="1680236"/>
            <a:ext cx="1777763" cy="3721401"/>
            <a:chOff x="1115616" y="1077584"/>
            <a:chExt cx="1224136" cy="2562492"/>
          </a:xfrm>
        </p:grpSpPr>
        <p:sp>
          <p:nvSpPr>
            <p:cNvPr id="16" name="任意多边形 15"/>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17" name="圆角矩形 16"/>
            <p:cNvSpPr/>
            <p:nvPr/>
          </p:nvSpPr>
          <p:spPr>
            <a:xfrm>
              <a:off x="1259632" y="1216298"/>
              <a:ext cx="936104" cy="2088232"/>
            </a:xfrm>
            <a:prstGeom prst="roundRect">
              <a:avLst>
                <a:gd name="adj" fmla="val 14632"/>
              </a:avLst>
            </a:prstGeom>
            <a:solidFill>
              <a:srgbClr val="FF990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18" name="矩形 17"/>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zh-CN" altLang="en-US" sz="1867" b="1" dirty="0">
                  <a:solidFill>
                    <a:srgbClr val="FF9900"/>
                  </a:solidFill>
                  <a:latin typeface="微软雅黑" panose="020B0503020204020204" pitchFamily="34" charset="-122"/>
                  <a:ea typeface="微软雅黑" panose="020B0503020204020204" pitchFamily="34" charset="-122"/>
                </a:rPr>
                <a:t>第二阶段</a:t>
              </a:r>
            </a:p>
          </p:txBody>
        </p:sp>
        <p:sp>
          <p:nvSpPr>
            <p:cNvPr id="19" name="文本框 24"/>
            <p:cNvSpPr txBox="1"/>
            <p:nvPr/>
          </p:nvSpPr>
          <p:spPr>
            <a:xfrm>
              <a:off x="1368152" y="1253361"/>
              <a:ext cx="683569" cy="572210"/>
            </a:xfrm>
            <a:prstGeom prst="rect">
              <a:avLst/>
            </a:prstGeom>
            <a:noFill/>
          </p:spPr>
          <p:txBody>
            <a:bodyPr wrap="square" rtlCol="0">
              <a:spAutoFit/>
            </a:bodyPr>
            <a:lstStyle/>
            <a:p>
              <a:pPr algn="ctr" defTabSz="914377"/>
              <a:r>
                <a:rPr lang="zh-CN" altLang="en-US" sz="2400" dirty="0">
                  <a:solidFill>
                    <a:prstClr val="white"/>
                  </a:solidFill>
                  <a:latin typeface="微软雅黑" panose="020B0503020204020204" pitchFamily="34" charset="-122"/>
                  <a:ea typeface="微软雅黑" panose="020B0503020204020204" pitchFamily="34" charset="-122"/>
                </a:rPr>
                <a:t>添加标题</a:t>
              </a:r>
            </a:p>
          </p:txBody>
        </p:sp>
        <p:sp>
          <p:nvSpPr>
            <p:cNvPr id="20" name="文本框 25"/>
            <p:cNvSpPr txBox="1"/>
            <p:nvPr/>
          </p:nvSpPr>
          <p:spPr>
            <a:xfrm>
              <a:off x="1257000" y="2214035"/>
              <a:ext cx="938732" cy="1080841"/>
            </a:xfrm>
            <a:prstGeom prst="rect">
              <a:avLst/>
            </a:prstGeom>
            <a:noFill/>
          </p:spPr>
          <p:txBody>
            <a:bodyPr wrap="square" rtlCol="0">
              <a:spAutoFit/>
            </a:bodyPr>
            <a:lstStyle/>
            <a:p>
              <a:pPr defTabSz="914377">
                <a:lnSpc>
                  <a:spcPct val="150000"/>
                </a:lnSpc>
              </a:pPr>
              <a:r>
                <a:rPr lang="zh-CN" altLang="en-US" sz="1600" dirty="0">
                  <a:solidFill>
                    <a:prstClr val="white"/>
                  </a:solidFill>
                  <a:latin typeface="微软雅黑" panose="020B0503020204020204" pitchFamily="34" charset="-122"/>
                  <a:ea typeface="微软雅黑" panose="020B0503020204020204" pitchFamily="34" charset="-122"/>
                </a:rPr>
                <a:t>单击此处添加文本，单击此处添加文本</a:t>
              </a:r>
            </a:p>
          </p:txBody>
        </p:sp>
      </p:grpSp>
      <p:sp>
        <p:nvSpPr>
          <p:cNvPr id="21" name="椭圆 20"/>
          <p:cNvSpPr/>
          <p:nvPr/>
        </p:nvSpPr>
        <p:spPr>
          <a:xfrm>
            <a:off x="7361864" y="5590984"/>
            <a:ext cx="313723" cy="313723"/>
          </a:xfrm>
          <a:prstGeom prst="ellipse">
            <a:avLst/>
          </a:prstGeom>
          <a:solidFill>
            <a:schemeClr val="bg1"/>
          </a:solidFill>
          <a:ln w="38100">
            <a:solidFill>
              <a:srgbClr val="0070C0"/>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prstClr val="white"/>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6602177" y="1680236"/>
            <a:ext cx="1777763" cy="3721401"/>
            <a:chOff x="1115616" y="1077584"/>
            <a:chExt cx="1224136" cy="2562492"/>
          </a:xfrm>
        </p:grpSpPr>
        <p:sp>
          <p:nvSpPr>
            <p:cNvPr id="23" name="任意多边形 22"/>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4" name="圆角矩形 23"/>
            <p:cNvSpPr/>
            <p:nvPr/>
          </p:nvSpPr>
          <p:spPr>
            <a:xfrm>
              <a:off x="1259632" y="1216298"/>
              <a:ext cx="936104" cy="2088232"/>
            </a:xfrm>
            <a:prstGeom prst="roundRect">
              <a:avLst>
                <a:gd name="adj" fmla="val 14632"/>
              </a:avLst>
            </a:prstGeom>
            <a:solidFill>
              <a:schemeClr val="accent2"/>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5" name="矩形 24"/>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zh-CN" altLang="en-US" sz="1867" b="1" dirty="0">
                  <a:solidFill>
                    <a:srgbClr val="0070C0"/>
                  </a:solidFill>
                  <a:latin typeface="微软雅黑" panose="020B0503020204020204" pitchFamily="34" charset="-122"/>
                  <a:ea typeface="微软雅黑" panose="020B0503020204020204" pitchFamily="34" charset="-122"/>
                </a:rPr>
                <a:t>第三阶段</a:t>
              </a:r>
            </a:p>
          </p:txBody>
        </p:sp>
        <p:sp>
          <p:nvSpPr>
            <p:cNvPr id="26" name="文本框 31"/>
            <p:cNvSpPr txBox="1"/>
            <p:nvPr/>
          </p:nvSpPr>
          <p:spPr>
            <a:xfrm>
              <a:off x="1368152" y="1253361"/>
              <a:ext cx="683569" cy="572210"/>
            </a:xfrm>
            <a:prstGeom prst="rect">
              <a:avLst/>
            </a:prstGeom>
            <a:noFill/>
          </p:spPr>
          <p:txBody>
            <a:bodyPr wrap="square" rtlCol="0">
              <a:spAutoFit/>
            </a:bodyPr>
            <a:lstStyle/>
            <a:p>
              <a:pPr algn="ctr" defTabSz="914377"/>
              <a:r>
                <a:rPr lang="zh-CN" altLang="en-US" sz="2400" dirty="0">
                  <a:solidFill>
                    <a:prstClr val="white"/>
                  </a:solidFill>
                  <a:latin typeface="微软雅黑" panose="020B0503020204020204" pitchFamily="34" charset="-122"/>
                  <a:ea typeface="微软雅黑" panose="020B0503020204020204" pitchFamily="34" charset="-122"/>
                </a:rPr>
                <a:t>添加标题</a:t>
              </a:r>
            </a:p>
          </p:txBody>
        </p:sp>
        <p:sp>
          <p:nvSpPr>
            <p:cNvPr id="27" name="文本框 32"/>
            <p:cNvSpPr txBox="1"/>
            <p:nvPr/>
          </p:nvSpPr>
          <p:spPr>
            <a:xfrm>
              <a:off x="1257000" y="2214035"/>
              <a:ext cx="938732" cy="1080841"/>
            </a:xfrm>
            <a:prstGeom prst="rect">
              <a:avLst/>
            </a:prstGeom>
            <a:noFill/>
          </p:spPr>
          <p:txBody>
            <a:bodyPr wrap="square" rtlCol="0">
              <a:spAutoFit/>
            </a:bodyPr>
            <a:lstStyle/>
            <a:p>
              <a:pPr defTabSz="914377">
                <a:lnSpc>
                  <a:spcPct val="150000"/>
                </a:lnSpc>
              </a:pPr>
              <a:r>
                <a:rPr lang="zh-CN" altLang="en-US" sz="1600" dirty="0">
                  <a:solidFill>
                    <a:prstClr val="white"/>
                  </a:solidFill>
                  <a:latin typeface="微软雅黑" panose="020B0503020204020204" pitchFamily="34" charset="-122"/>
                  <a:ea typeface="微软雅黑" panose="020B0503020204020204" pitchFamily="34" charset="-122"/>
                </a:rPr>
                <a:t>单击此处添加文本，单击此处添加文本</a:t>
              </a:r>
            </a:p>
          </p:txBody>
        </p:sp>
      </p:grpSp>
      <p:sp>
        <p:nvSpPr>
          <p:cNvPr id="28" name="椭圆 27"/>
          <p:cNvSpPr/>
          <p:nvPr/>
        </p:nvSpPr>
        <p:spPr>
          <a:xfrm>
            <a:off x="9706604" y="5590984"/>
            <a:ext cx="313723" cy="313723"/>
          </a:xfrm>
          <a:prstGeom prst="ellipse">
            <a:avLst/>
          </a:prstGeom>
          <a:solidFill>
            <a:schemeClr val="bg1"/>
          </a:solidFill>
          <a:ln w="38100">
            <a:solidFill>
              <a:srgbClr val="F6931E"/>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prstClr val="white"/>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8946916" y="1680236"/>
            <a:ext cx="1777763" cy="3721401"/>
            <a:chOff x="1115616" y="1077584"/>
            <a:chExt cx="1224136" cy="2562492"/>
          </a:xfrm>
        </p:grpSpPr>
        <p:sp>
          <p:nvSpPr>
            <p:cNvPr id="30" name="任意多边形 29"/>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1" name="圆角矩形 30"/>
            <p:cNvSpPr/>
            <p:nvPr/>
          </p:nvSpPr>
          <p:spPr>
            <a:xfrm>
              <a:off x="1259632" y="1216298"/>
              <a:ext cx="936104" cy="2088232"/>
            </a:xfrm>
            <a:prstGeom prst="roundRect">
              <a:avLst>
                <a:gd name="adj" fmla="val 14632"/>
              </a:avLst>
            </a:prstGeom>
            <a:solidFill>
              <a:srgbClr val="FF990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2" name="矩形 31"/>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zh-CN" altLang="en-US" sz="1867" b="1" dirty="0">
                  <a:solidFill>
                    <a:srgbClr val="FF9900"/>
                  </a:solidFill>
                  <a:latin typeface="微软雅黑" panose="020B0503020204020204" pitchFamily="34" charset="-122"/>
                  <a:ea typeface="微软雅黑" panose="020B0503020204020204" pitchFamily="34" charset="-122"/>
                </a:rPr>
                <a:t>第四阶段</a:t>
              </a:r>
            </a:p>
          </p:txBody>
        </p:sp>
        <p:sp>
          <p:nvSpPr>
            <p:cNvPr id="33" name="文本框 38"/>
            <p:cNvSpPr txBox="1"/>
            <p:nvPr/>
          </p:nvSpPr>
          <p:spPr>
            <a:xfrm>
              <a:off x="1368152" y="1253361"/>
              <a:ext cx="683569" cy="572210"/>
            </a:xfrm>
            <a:prstGeom prst="rect">
              <a:avLst/>
            </a:prstGeom>
            <a:noFill/>
          </p:spPr>
          <p:txBody>
            <a:bodyPr wrap="square" rtlCol="0">
              <a:spAutoFit/>
            </a:bodyPr>
            <a:lstStyle/>
            <a:p>
              <a:pPr algn="ctr" defTabSz="914377"/>
              <a:r>
                <a:rPr lang="zh-CN" altLang="en-US" sz="2400" dirty="0">
                  <a:solidFill>
                    <a:prstClr val="white"/>
                  </a:solidFill>
                  <a:latin typeface="微软雅黑" panose="020B0503020204020204" pitchFamily="34" charset="-122"/>
                  <a:ea typeface="微软雅黑" panose="020B0503020204020204" pitchFamily="34" charset="-122"/>
                </a:rPr>
                <a:t>添加标题</a:t>
              </a:r>
            </a:p>
          </p:txBody>
        </p:sp>
        <p:sp>
          <p:nvSpPr>
            <p:cNvPr id="34" name="文本框 39"/>
            <p:cNvSpPr txBox="1"/>
            <p:nvPr/>
          </p:nvSpPr>
          <p:spPr>
            <a:xfrm>
              <a:off x="1257000" y="2214035"/>
              <a:ext cx="938732" cy="1080841"/>
            </a:xfrm>
            <a:prstGeom prst="rect">
              <a:avLst/>
            </a:prstGeom>
            <a:noFill/>
          </p:spPr>
          <p:txBody>
            <a:bodyPr wrap="square" rtlCol="0">
              <a:spAutoFit/>
            </a:bodyPr>
            <a:lstStyle/>
            <a:p>
              <a:pPr defTabSz="914377">
                <a:lnSpc>
                  <a:spcPct val="150000"/>
                </a:lnSpc>
              </a:pPr>
              <a:r>
                <a:rPr lang="zh-CN" altLang="en-US" sz="1600" dirty="0">
                  <a:solidFill>
                    <a:prstClr val="white"/>
                  </a:solidFill>
                  <a:latin typeface="微软雅黑" panose="020B0503020204020204" pitchFamily="34" charset="-122"/>
                  <a:ea typeface="微软雅黑" panose="020B0503020204020204" pitchFamily="34" charset="-122"/>
                </a:rPr>
                <a:t>单击此处添加文本，单击此处添加文本</a:t>
              </a:r>
            </a:p>
          </p:txBody>
        </p:sp>
      </p:grpSp>
    </p:spTree>
    <p:extLst>
      <p:ext uri="{BB962C8B-B14F-4D97-AF65-F5344CB8AC3E}">
        <p14:creationId xmlns:p14="http://schemas.microsoft.com/office/powerpoint/2010/main" xmlns="" val="4224040397"/>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anim calcmode="lin" valueType="num">
                                      <p:cBhvr>
                                        <p:cTn id="12" dur="500" fill="hold"/>
                                        <p:tgtEl>
                                          <p:spTgt spid="7"/>
                                        </p:tgtEl>
                                        <p:attrNameLst>
                                          <p:attrName>ppt_x</p:attrName>
                                        </p:attrNameLst>
                                      </p:cBhvr>
                                      <p:tavLst>
                                        <p:tav tm="0">
                                          <p:val>
                                            <p:strVal val="#ppt_x"/>
                                          </p:val>
                                        </p:tav>
                                        <p:tav tm="100000">
                                          <p:val>
                                            <p:strVal val="#ppt_x"/>
                                          </p:val>
                                        </p:tav>
                                      </p:tavLst>
                                    </p:anim>
                                    <p:anim calcmode="lin" valueType="num">
                                      <p:cBhvr>
                                        <p:cTn id="13" dur="500" fill="hold"/>
                                        <p:tgtEl>
                                          <p:spTgt spid="7"/>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anim calcmode="lin" valueType="num">
                                      <p:cBhvr>
                                        <p:cTn id="17" dur="500" fill="hold"/>
                                        <p:tgtEl>
                                          <p:spTgt spid="8"/>
                                        </p:tgtEl>
                                        <p:attrNameLst>
                                          <p:attrName>ppt_x</p:attrName>
                                        </p:attrNameLst>
                                      </p:cBhvr>
                                      <p:tavLst>
                                        <p:tav tm="0">
                                          <p:val>
                                            <p:strVal val="#ppt_x"/>
                                          </p:val>
                                        </p:tav>
                                        <p:tav tm="100000">
                                          <p:val>
                                            <p:strVal val="#ppt_x"/>
                                          </p:val>
                                        </p:tav>
                                      </p:tavLst>
                                    </p:anim>
                                    <p:anim calcmode="lin" valueType="num">
                                      <p:cBhvr>
                                        <p:cTn id="18" dur="500" fill="hold"/>
                                        <p:tgtEl>
                                          <p:spTgt spid="8"/>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30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anim calcmode="lin" valueType="num">
                                      <p:cBhvr>
                                        <p:cTn id="22" dur="500" fill="hold"/>
                                        <p:tgtEl>
                                          <p:spTgt spid="14"/>
                                        </p:tgtEl>
                                        <p:attrNameLst>
                                          <p:attrName>ppt_x</p:attrName>
                                        </p:attrNameLst>
                                      </p:cBhvr>
                                      <p:tavLst>
                                        <p:tav tm="0">
                                          <p:val>
                                            <p:strVal val="#ppt_x"/>
                                          </p:val>
                                        </p:tav>
                                        <p:tav tm="100000">
                                          <p:val>
                                            <p:strVal val="#ppt_x"/>
                                          </p:val>
                                        </p:tav>
                                      </p:tavLst>
                                    </p:anim>
                                    <p:anim calcmode="lin" valueType="num">
                                      <p:cBhvr>
                                        <p:cTn id="23" dur="500" fill="hold"/>
                                        <p:tgtEl>
                                          <p:spTgt spid="14"/>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30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anim calcmode="lin" valueType="num">
                                      <p:cBhvr>
                                        <p:cTn id="27" dur="500" fill="hold"/>
                                        <p:tgtEl>
                                          <p:spTgt spid="15"/>
                                        </p:tgtEl>
                                        <p:attrNameLst>
                                          <p:attrName>ppt_x</p:attrName>
                                        </p:attrNameLst>
                                      </p:cBhvr>
                                      <p:tavLst>
                                        <p:tav tm="0">
                                          <p:val>
                                            <p:strVal val="#ppt_x"/>
                                          </p:val>
                                        </p:tav>
                                        <p:tav tm="100000">
                                          <p:val>
                                            <p:strVal val="#ppt_x"/>
                                          </p:val>
                                        </p:tav>
                                      </p:tavLst>
                                    </p:anim>
                                    <p:anim calcmode="lin" valueType="num">
                                      <p:cBhvr>
                                        <p:cTn id="28" dur="500" fill="hold"/>
                                        <p:tgtEl>
                                          <p:spTgt spid="15"/>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60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anim calcmode="lin" valueType="num">
                                      <p:cBhvr>
                                        <p:cTn id="32" dur="500" fill="hold"/>
                                        <p:tgtEl>
                                          <p:spTgt spid="21"/>
                                        </p:tgtEl>
                                        <p:attrNameLst>
                                          <p:attrName>ppt_x</p:attrName>
                                        </p:attrNameLst>
                                      </p:cBhvr>
                                      <p:tavLst>
                                        <p:tav tm="0">
                                          <p:val>
                                            <p:strVal val="#ppt_x"/>
                                          </p:val>
                                        </p:tav>
                                        <p:tav tm="100000">
                                          <p:val>
                                            <p:strVal val="#ppt_x"/>
                                          </p:val>
                                        </p:tav>
                                      </p:tavLst>
                                    </p:anim>
                                    <p:anim calcmode="lin" valueType="num">
                                      <p:cBhvr>
                                        <p:cTn id="33" dur="500" fill="hold"/>
                                        <p:tgtEl>
                                          <p:spTgt spid="21"/>
                                        </p:tgtEl>
                                        <p:attrNameLst>
                                          <p:attrName>ppt_y</p:attrName>
                                        </p:attrNameLst>
                                      </p:cBhvr>
                                      <p:tavLst>
                                        <p:tav tm="0">
                                          <p:val>
                                            <p:strVal val="#ppt_y+.1"/>
                                          </p:val>
                                        </p:tav>
                                        <p:tav tm="100000">
                                          <p:val>
                                            <p:strVal val="#ppt_y"/>
                                          </p:val>
                                        </p:tav>
                                      </p:tavLst>
                                    </p:anim>
                                  </p:childTnLst>
                                </p:cTn>
                              </p:par>
                              <p:par>
                                <p:cTn id="34" presetID="47" presetClass="entr" presetSubtype="0" fill="hold" nodeType="withEffect">
                                  <p:stCondLst>
                                    <p:cond delay="60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anim calcmode="lin" valueType="num">
                                      <p:cBhvr>
                                        <p:cTn id="37" dur="500" fill="hold"/>
                                        <p:tgtEl>
                                          <p:spTgt spid="22"/>
                                        </p:tgtEl>
                                        <p:attrNameLst>
                                          <p:attrName>ppt_x</p:attrName>
                                        </p:attrNameLst>
                                      </p:cBhvr>
                                      <p:tavLst>
                                        <p:tav tm="0">
                                          <p:val>
                                            <p:strVal val="#ppt_x"/>
                                          </p:val>
                                        </p:tav>
                                        <p:tav tm="100000">
                                          <p:val>
                                            <p:strVal val="#ppt_x"/>
                                          </p:val>
                                        </p:tav>
                                      </p:tavLst>
                                    </p:anim>
                                    <p:anim calcmode="lin" valueType="num">
                                      <p:cBhvr>
                                        <p:cTn id="38" dur="500" fill="hold"/>
                                        <p:tgtEl>
                                          <p:spTgt spid="22"/>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90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500"/>
                                        <p:tgtEl>
                                          <p:spTgt spid="28"/>
                                        </p:tgtEl>
                                      </p:cBhvr>
                                    </p:animEffect>
                                    <p:anim calcmode="lin" valueType="num">
                                      <p:cBhvr>
                                        <p:cTn id="42" dur="500" fill="hold"/>
                                        <p:tgtEl>
                                          <p:spTgt spid="28"/>
                                        </p:tgtEl>
                                        <p:attrNameLst>
                                          <p:attrName>ppt_x</p:attrName>
                                        </p:attrNameLst>
                                      </p:cBhvr>
                                      <p:tavLst>
                                        <p:tav tm="0">
                                          <p:val>
                                            <p:strVal val="#ppt_x"/>
                                          </p:val>
                                        </p:tav>
                                        <p:tav tm="100000">
                                          <p:val>
                                            <p:strVal val="#ppt_x"/>
                                          </p:val>
                                        </p:tav>
                                      </p:tavLst>
                                    </p:anim>
                                    <p:anim calcmode="lin" valueType="num">
                                      <p:cBhvr>
                                        <p:cTn id="43" dur="500" fill="hold"/>
                                        <p:tgtEl>
                                          <p:spTgt spid="28"/>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90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500"/>
                                        <p:tgtEl>
                                          <p:spTgt spid="29"/>
                                        </p:tgtEl>
                                      </p:cBhvr>
                                    </p:animEffect>
                                    <p:anim calcmode="lin" valueType="num">
                                      <p:cBhvr>
                                        <p:cTn id="47" dur="500" fill="hold"/>
                                        <p:tgtEl>
                                          <p:spTgt spid="29"/>
                                        </p:tgtEl>
                                        <p:attrNameLst>
                                          <p:attrName>ppt_x</p:attrName>
                                        </p:attrNameLst>
                                      </p:cBhvr>
                                      <p:tavLst>
                                        <p:tav tm="0">
                                          <p:val>
                                            <p:strVal val="#ppt_x"/>
                                          </p:val>
                                        </p:tav>
                                        <p:tav tm="100000">
                                          <p:val>
                                            <p:strVal val="#ppt_x"/>
                                          </p:val>
                                        </p:tav>
                                      </p:tavLst>
                                    </p:anim>
                                    <p:anim calcmode="lin" valueType="num">
                                      <p:cBhvr>
                                        <p:cTn id="48" dur="5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21" grpId="0" animBg="1"/>
      <p:bldP spid="2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341223" y="2265497"/>
            <a:ext cx="4392463" cy="2497135"/>
            <a:chOff x="4734037" y="2628379"/>
            <a:chExt cx="3294347" cy="1872851"/>
          </a:xfrm>
          <a:solidFill>
            <a:schemeClr val="accent3"/>
          </a:solidFill>
        </p:grpSpPr>
        <p:sp>
          <p:nvSpPr>
            <p:cNvPr id="7" name="AutoShape 3"/>
            <p:cNvSpPr>
              <a:spLocks noChangeArrowheads="1"/>
            </p:cNvSpPr>
            <p:nvPr/>
          </p:nvSpPr>
          <p:spPr bwMode="gray">
            <a:xfrm>
              <a:off x="4734037" y="2628379"/>
              <a:ext cx="3294347" cy="1872851"/>
            </a:xfrm>
            <a:prstGeom prst="rightArrow">
              <a:avLst>
                <a:gd name="adj1" fmla="val 64000"/>
                <a:gd name="adj2" fmla="val 37599"/>
              </a:avLst>
            </a:prstGeom>
            <a:solidFill>
              <a:schemeClr val="accent2"/>
            </a:solidFill>
            <a:ln w="25400" algn="ctr">
              <a:noFill/>
              <a:miter lim="800000"/>
              <a:headEnd/>
              <a:tailEnd/>
            </a:ln>
          </p:spPr>
          <p:txBody>
            <a:bodyPr lIns="60960" tIns="59267" rIns="60960" bIns="59267" anchor="ctr" anchorCtr="1"/>
            <a:lstStyle/>
            <a:p>
              <a:pPr defTabSz="1219140">
                <a:defRPr/>
              </a:pPr>
              <a:endParaRPr lang="zh-TW" altLang="en-US" sz="2400" kern="0">
                <a:solidFill>
                  <a:srgbClr val="C00000"/>
                </a:solidFill>
                <a:latin typeface="Calibri" panose="020F0502020204030204"/>
                <a:ea typeface="新細明體" panose="02020500000000000000" pitchFamily="18" charset="-120"/>
              </a:endParaRPr>
            </a:p>
          </p:txBody>
        </p:sp>
        <p:sp>
          <p:nvSpPr>
            <p:cNvPr id="8" name="TextBox 11"/>
            <p:cNvSpPr txBox="1">
              <a:spLocks noChangeArrowheads="1"/>
            </p:cNvSpPr>
            <p:nvPr/>
          </p:nvSpPr>
          <p:spPr bwMode="auto">
            <a:xfrm flipH="1">
              <a:off x="5699417" y="3356992"/>
              <a:ext cx="1752902" cy="37707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4377" eaLnBrk="1" hangingPunct="1">
                <a:defRPr/>
              </a:pPr>
              <a:r>
                <a:rPr lang="zh-CN" altLang="en-US" sz="2667" b="1" kern="0" dirty="0">
                  <a:solidFill>
                    <a:prstClr val="white"/>
                  </a:solidFill>
                  <a:latin typeface="微软雅黑" pitchFamily="34" charset="-122"/>
                  <a:ea typeface="微软雅黑" pitchFamily="34" charset="-122"/>
                </a:rPr>
                <a:t>点击添加标题    </a:t>
              </a:r>
              <a:endParaRPr lang="en-US" altLang="zh-CN" sz="2667" b="1" kern="0" dirty="0">
                <a:solidFill>
                  <a:prstClr val="white"/>
                </a:solidFill>
                <a:latin typeface="微软雅黑" pitchFamily="34" charset="-122"/>
                <a:ea typeface="微软雅黑" pitchFamily="34" charset="-122"/>
              </a:endParaRPr>
            </a:p>
          </p:txBody>
        </p:sp>
      </p:grpSp>
      <p:sp>
        <p:nvSpPr>
          <p:cNvPr id="9" name="AutoShape 5"/>
          <p:cNvSpPr>
            <a:spLocks noChangeArrowheads="1"/>
          </p:cNvSpPr>
          <p:nvPr/>
        </p:nvSpPr>
        <p:spPr bwMode="auto">
          <a:xfrm>
            <a:off x="6343208" y="2724194"/>
            <a:ext cx="1285189" cy="883580"/>
          </a:xfrm>
          <a:custGeom>
            <a:avLst/>
            <a:gdLst>
              <a:gd name="connsiteX0" fmla="*/ 0 w 959131"/>
              <a:gd name="connsiteY0" fmla="*/ 641255 h 641255"/>
              <a:gd name="connsiteX1" fmla="*/ 0 w 959131"/>
              <a:gd name="connsiteY1" fmla="*/ 0 h 641255"/>
              <a:gd name="connsiteX2" fmla="*/ 959131 w 959131"/>
              <a:gd name="connsiteY2" fmla="*/ 641255 h 641255"/>
              <a:gd name="connsiteX3" fmla="*/ 0 w 959131"/>
              <a:gd name="connsiteY3" fmla="*/ 641255 h 641255"/>
              <a:gd name="connsiteX0" fmla="*/ 0 w 963893"/>
              <a:gd name="connsiteY0" fmla="*/ 641255 h 655542"/>
              <a:gd name="connsiteX1" fmla="*/ 0 w 963893"/>
              <a:gd name="connsiteY1" fmla="*/ 0 h 655542"/>
              <a:gd name="connsiteX2" fmla="*/ 963893 w 963893"/>
              <a:gd name="connsiteY2" fmla="*/ 655542 h 655542"/>
              <a:gd name="connsiteX3" fmla="*/ 0 w 963893"/>
              <a:gd name="connsiteY3" fmla="*/ 641255 h 655542"/>
              <a:gd name="connsiteX0" fmla="*/ 0 w 963893"/>
              <a:gd name="connsiteY0" fmla="*/ 660305 h 660305"/>
              <a:gd name="connsiteX1" fmla="*/ 0 w 963893"/>
              <a:gd name="connsiteY1" fmla="*/ 0 h 660305"/>
              <a:gd name="connsiteX2" fmla="*/ 963893 w 963893"/>
              <a:gd name="connsiteY2" fmla="*/ 655542 h 660305"/>
              <a:gd name="connsiteX3" fmla="*/ 0 w 963893"/>
              <a:gd name="connsiteY3" fmla="*/ 660305 h 660305"/>
              <a:gd name="connsiteX0" fmla="*/ 0 w 966274"/>
              <a:gd name="connsiteY0" fmla="*/ 660305 h 660305"/>
              <a:gd name="connsiteX1" fmla="*/ 0 w 966274"/>
              <a:gd name="connsiteY1" fmla="*/ 0 h 660305"/>
              <a:gd name="connsiteX2" fmla="*/ 966274 w 966274"/>
              <a:gd name="connsiteY2" fmla="*/ 657923 h 660305"/>
              <a:gd name="connsiteX3" fmla="*/ 0 w 966274"/>
              <a:gd name="connsiteY3" fmla="*/ 660305 h 660305"/>
              <a:gd name="connsiteX0" fmla="*/ 0 w 959130"/>
              <a:gd name="connsiteY0" fmla="*/ 660305 h 660305"/>
              <a:gd name="connsiteX1" fmla="*/ 0 w 959130"/>
              <a:gd name="connsiteY1" fmla="*/ 0 h 660305"/>
              <a:gd name="connsiteX2" fmla="*/ 959130 w 959130"/>
              <a:gd name="connsiteY2" fmla="*/ 657923 h 660305"/>
              <a:gd name="connsiteX3" fmla="*/ 0 w 959130"/>
              <a:gd name="connsiteY3" fmla="*/ 660305 h 660305"/>
              <a:gd name="connsiteX0" fmla="*/ 0 w 963892"/>
              <a:gd name="connsiteY0" fmla="*/ 660305 h 662685"/>
              <a:gd name="connsiteX1" fmla="*/ 0 w 963892"/>
              <a:gd name="connsiteY1" fmla="*/ 0 h 662685"/>
              <a:gd name="connsiteX2" fmla="*/ 963892 w 963892"/>
              <a:gd name="connsiteY2" fmla="*/ 662685 h 662685"/>
              <a:gd name="connsiteX3" fmla="*/ 0 w 963892"/>
              <a:gd name="connsiteY3" fmla="*/ 660305 h 662685"/>
            </a:gdLst>
            <a:ahLst/>
            <a:cxnLst>
              <a:cxn ang="0">
                <a:pos x="connsiteX0" y="connsiteY0"/>
              </a:cxn>
              <a:cxn ang="0">
                <a:pos x="connsiteX1" y="connsiteY1"/>
              </a:cxn>
              <a:cxn ang="0">
                <a:pos x="connsiteX2" y="connsiteY2"/>
              </a:cxn>
              <a:cxn ang="0">
                <a:pos x="connsiteX3" y="connsiteY3"/>
              </a:cxn>
            </a:cxnLst>
            <a:rect l="l" t="t" r="r" b="b"/>
            <a:pathLst>
              <a:path w="963892" h="662685">
                <a:moveTo>
                  <a:pt x="0" y="660305"/>
                </a:moveTo>
                <a:lnTo>
                  <a:pt x="0" y="0"/>
                </a:lnTo>
                <a:lnTo>
                  <a:pt x="963892" y="662685"/>
                </a:lnTo>
                <a:lnTo>
                  <a:pt x="0" y="660305"/>
                </a:lnTo>
                <a:close/>
              </a:path>
            </a:pathLst>
          </a:custGeom>
          <a:solidFill>
            <a:srgbClr val="002060"/>
          </a:solidFill>
          <a:ln>
            <a:noFill/>
          </a:ln>
        </p:spPr>
        <p:txBody>
          <a:bodyPr wrap="none" lIns="0" tIns="0" rIns="0" bIns="0" anchor="ctr"/>
          <a:lstStyle/>
          <a:p>
            <a:pPr defTabSz="1219140">
              <a:defRPr/>
            </a:pPr>
            <a:endParaRPr lang="zh-TW" altLang="en-US" sz="2400" kern="0">
              <a:solidFill>
                <a:srgbClr val="C00000"/>
              </a:solidFill>
              <a:latin typeface="Calibri" panose="020F0502020204030204"/>
              <a:ea typeface="新細明體" panose="02020500000000000000" pitchFamily="18" charset="-120"/>
            </a:endParaRPr>
          </a:p>
        </p:txBody>
      </p:sp>
      <p:grpSp>
        <p:nvGrpSpPr>
          <p:cNvPr id="10" name="组合 9"/>
          <p:cNvGrpSpPr/>
          <p:nvPr/>
        </p:nvGrpSpPr>
        <p:grpSpPr>
          <a:xfrm>
            <a:off x="3801888" y="3606723"/>
            <a:ext cx="3820011" cy="1511859"/>
            <a:chOff x="2829536" y="3634297"/>
            <a:chExt cx="2865008" cy="1133894"/>
          </a:xfrm>
          <a:solidFill>
            <a:srgbClr val="FF9900"/>
          </a:solidFill>
        </p:grpSpPr>
        <p:sp>
          <p:nvSpPr>
            <p:cNvPr id="11" name="Rectangle 4"/>
            <p:cNvSpPr>
              <a:spLocks noChangeArrowheads="1"/>
            </p:cNvSpPr>
            <p:nvPr/>
          </p:nvSpPr>
          <p:spPr bwMode="gray">
            <a:xfrm>
              <a:off x="2829536" y="3634297"/>
              <a:ext cx="2865008" cy="1133894"/>
            </a:xfrm>
            <a:prstGeom prst="rect">
              <a:avLst/>
            </a:prstGeom>
            <a:grpFill/>
            <a:ln w="25400" algn="ctr">
              <a:noFill/>
              <a:miter lim="800000"/>
              <a:headEnd/>
              <a:tailEnd/>
            </a:ln>
          </p:spPr>
          <p:txBody>
            <a:bodyPr lIns="60960" tIns="59267" rIns="60960" bIns="59267" anchor="ctr" anchorCtr="1"/>
            <a:lstStyle/>
            <a:p>
              <a:pPr defTabSz="1219140">
                <a:defRPr/>
              </a:pPr>
              <a:endParaRPr lang="zh-TW" altLang="en-US" sz="2400" kern="0">
                <a:solidFill>
                  <a:srgbClr val="000000"/>
                </a:solidFill>
                <a:latin typeface="Calibri" panose="020F0502020204030204"/>
                <a:ea typeface="新細明體" panose="02020500000000000000" pitchFamily="18" charset="-120"/>
              </a:endParaRPr>
            </a:p>
          </p:txBody>
        </p:sp>
        <p:sp>
          <p:nvSpPr>
            <p:cNvPr id="12" name="TextBox 11"/>
            <p:cNvSpPr txBox="1">
              <a:spLocks noChangeArrowheads="1"/>
            </p:cNvSpPr>
            <p:nvPr/>
          </p:nvSpPr>
          <p:spPr bwMode="auto">
            <a:xfrm flipH="1">
              <a:off x="3695549" y="3974399"/>
              <a:ext cx="1752902" cy="377075"/>
            </a:xfrm>
            <a:prstGeom prst="rect">
              <a:avLst/>
            </a:prstGeom>
            <a:grp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4377" eaLnBrk="1" hangingPunct="1">
                <a:defRPr/>
              </a:pPr>
              <a:r>
                <a:rPr lang="zh-CN" altLang="en-US" sz="2667" b="1" kern="0" dirty="0">
                  <a:solidFill>
                    <a:srgbClr val="000000"/>
                  </a:solidFill>
                  <a:latin typeface="微软雅黑" pitchFamily="34" charset="-122"/>
                  <a:ea typeface="微软雅黑" pitchFamily="34" charset="-122"/>
                </a:rPr>
                <a:t>点击添加标题    </a:t>
              </a:r>
              <a:endParaRPr lang="en-US" altLang="zh-CN" sz="2667" b="1" kern="0" dirty="0">
                <a:solidFill>
                  <a:srgbClr val="000000"/>
                </a:solidFill>
                <a:latin typeface="微软雅黑" pitchFamily="34" charset="-122"/>
                <a:ea typeface="微软雅黑" pitchFamily="34" charset="-122"/>
              </a:endParaRPr>
            </a:p>
          </p:txBody>
        </p:sp>
      </p:grpSp>
      <p:sp>
        <p:nvSpPr>
          <p:cNvPr id="13" name="AutoShape 8"/>
          <p:cNvSpPr>
            <a:spLocks noChangeArrowheads="1"/>
          </p:cNvSpPr>
          <p:nvPr/>
        </p:nvSpPr>
        <p:spPr bwMode="auto">
          <a:xfrm>
            <a:off x="3801887" y="3607774"/>
            <a:ext cx="1038495" cy="926847"/>
          </a:xfrm>
          <a:custGeom>
            <a:avLst/>
            <a:gdLst>
              <a:gd name="connsiteX0" fmla="*/ 0 w 820146"/>
              <a:gd name="connsiteY0" fmla="*/ 697675 h 697675"/>
              <a:gd name="connsiteX1" fmla="*/ 0 w 820146"/>
              <a:gd name="connsiteY1" fmla="*/ 0 h 697675"/>
              <a:gd name="connsiteX2" fmla="*/ 820146 w 820146"/>
              <a:gd name="connsiteY2" fmla="*/ 697675 h 697675"/>
              <a:gd name="connsiteX3" fmla="*/ 0 w 820146"/>
              <a:gd name="connsiteY3" fmla="*/ 697675 h 697675"/>
              <a:gd name="connsiteX0" fmla="*/ 0 w 778871"/>
              <a:gd name="connsiteY0" fmla="*/ 697675 h 697675"/>
              <a:gd name="connsiteX1" fmla="*/ 0 w 778871"/>
              <a:gd name="connsiteY1" fmla="*/ 0 h 697675"/>
              <a:gd name="connsiteX2" fmla="*/ 778871 w 778871"/>
              <a:gd name="connsiteY2" fmla="*/ 678625 h 697675"/>
              <a:gd name="connsiteX3" fmla="*/ 0 w 778871"/>
              <a:gd name="connsiteY3" fmla="*/ 697675 h 697675"/>
              <a:gd name="connsiteX0" fmla="*/ 0 w 778871"/>
              <a:gd name="connsiteY0" fmla="*/ 672275 h 678625"/>
              <a:gd name="connsiteX1" fmla="*/ 0 w 778871"/>
              <a:gd name="connsiteY1" fmla="*/ 0 h 678625"/>
              <a:gd name="connsiteX2" fmla="*/ 778871 w 778871"/>
              <a:gd name="connsiteY2" fmla="*/ 678625 h 678625"/>
              <a:gd name="connsiteX3" fmla="*/ 0 w 778871"/>
              <a:gd name="connsiteY3" fmla="*/ 672275 h 678625"/>
              <a:gd name="connsiteX0" fmla="*/ 0 w 778871"/>
              <a:gd name="connsiteY0" fmla="*/ 672275 h 678625"/>
              <a:gd name="connsiteX1" fmla="*/ 0 w 778871"/>
              <a:gd name="connsiteY1" fmla="*/ 0 h 678625"/>
              <a:gd name="connsiteX2" fmla="*/ 778871 w 778871"/>
              <a:gd name="connsiteY2" fmla="*/ 678625 h 678625"/>
              <a:gd name="connsiteX3" fmla="*/ 0 w 778871"/>
              <a:gd name="connsiteY3" fmla="*/ 672275 h 678625"/>
              <a:gd name="connsiteX0" fmla="*/ 0 w 778871"/>
              <a:gd name="connsiteY0" fmla="*/ 695135 h 695135"/>
              <a:gd name="connsiteX1" fmla="*/ 0 w 778871"/>
              <a:gd name="connsiteY1" fmla="*/ 0 h 695135"/>
              <a:gd name="connsiteX2" fmla="*/ 778871 w 778871"/>
              <a:gd name="connsiteY2" fmla="*/ 678625 h 695135"/>
              <a:gd name="connsiteX3" fmla="*/ 0 w 778871"/>
              <a:gd name="connsiteY3" fmla="*/ 695135 h 695135"/>
            </a:gdLst>
            <a:ahLst/>
            <a:cxnLst>
              <a:cxn ang="0">
                <a:pos x="connsiteX0" y="connsiteY0"/>
              </a:cxn>
              <a:cxn ang="0">
                <a:pos x="connsiteX1" y="connsiteY1"/>
              </a:cxn>
              <a:cxn ang="0">
                <a:pos x="connsiteX2" y="connsiteY2"/>
              </a:cxn>
              <a:cxn ang="0">
                <a:pos x="connsiteX3" y="connsiteY3"/>
              </a:cxn>
            </a:cxnLst>
            <a:rect l="l" t="t" r="r" b="b"/>
            <a:pathLst>
              <a:path w="778871" h="695135">
                <a:moveTo>
                  <a:pt x="0" y="695135"/>
                </a:moveTo>
                <a:lnTo>
                  <a:pt x="0" y="0"/>
                </a:lnTo>
                <a:lnTo>
                  <a:pt x="778871" y="678625"/>
                </a:lnTo>
                <a:lnTo>
                  <a:pt x="0" y="695135"/>
                </a:lnTo>
                <a:close/>
              </a:path>
            </a:pathLst>
          </a:custGeom>
          <a:solidFill>
            <a:schemeClr val="accent1">
              <a:lumMod val="75000"/>
            </a:schemeClr>
          </a:solidFill>
          <a:ln>
            <a:noFill/>
          </a:ln>
        </p:spPr>
        <p:txBody>
          <a:bodyPr wrap="none" lIns="0" tIns="0" rIns="0" bIns="0" anchor="ctr"/>
          <a:lstStyle/>
          <a:p>
            <a:pPr defTabSz="1219140">
              <a:defRPr/>
            </a:pPr>
            <a:endParaRPr lang="zh-TW" altLang="en-US" sz="2400" kern="0">
              <a:solidFill>
                <a:srgbClr val="C00000"/>
              </a:solidFill>
              <a:latin typeface="Calibri" panose="020F0502020204030204"/>
              <a:ea typeface="新細明體" panose="02020500000000000000" pitchFamily="18" charset="-120"/>
            </a:endParaRPr>
          </a:p>
        </p:txBody>
      </p:sp>
      <p:grpSp>
        <p:nvGrpSpPr>
          <p:cNvPr id="14" name="组合 13"/>
          <p:cNvGrpSpPr/>
          <p:nvPr/>
        </p:nvGrpSpPr>
        <p:grpSpPr>
          <a:xfrm>
            <a:off x="1523093" y="4507597"/>
            <a:ext cx="3306273" cy="1513693"/>
            <a:chOff x="1120439" y="4309954"/>
            <a:chExt cx="2479705" cy="1135270"/>
          </a:xfrm>
          <a:solidFill>
            <a:schemeClr val="accent1"/>
          </a:solidFill>
        </p:grpSpPr>
        <p:sp>
          <p:nvSpPr>
            <p:cNvPr id="15" name="Rectangle 6"/>
            <p:cNvSpPr>
              <a:spLocks noChangeArrowheads="1"/>
            </p:cNvSpPr>
            <p:nvPr/>
          </p:nvSpPr>
          <p:spPr bwMode="gray">
            <a:xfrm>
              <a:off x="1120439" y="4309954"/>
              <a:ext cx="2479705" cy="1135270"/>
            </a:xfrm>
            <a:prstGeom prst="rect">
              <a:avLst/>
            </a:prstGeom>
            <a:grpFill/>
            <a:ln w="25400" algn="ctr">
              <a:noFill/>
              <a:miter lim="800000"/>
              <a:headEnd/>
              <a:tailEnd/>
            </a:ln>
          </p:spPr>
          <p:txBody>
            <a:bodyPr lIns="60960" tIns="59267" rIns="60960" bIns="59267" anchor="ctr" anchorCtr="1"/>
            <a:lstStyle/>
            <a:p>
              <a:pPr defTabSz="1219140">
                <a:defRPr/>
              </a:pPr>
              <a:endParaRPr lang="zh-TW" altLang="en-US" sz="2400" kern="0">
                <a:solidFill>
                  <a:srgbClr val="000000"/>
                </a:solidFill>
                <a:latin typeface="Calibri" panose="020F0502020204030204"/>
                <a:ea typeface="新細明體" panose="02020500000000000000" pitchFamily="18" charset="-120"/>
              </a:endParaRPr>
            </a:p>
          </p:txBody>
        </p:sp>
        <p:sp>
          <p:nvSpPr>
            <p:cNvPr id="16" name="TextBox 11"/>
            <p:cNvSpPr txBox="1">
              <a:spLocks noChangeArrowheads="1"/>
            </p:cNvSpPr>
            <p:nvPr/>
          </p:nvSpPr>
          <p:spPr bwMode="auto">
            <a:xfrm flipH="1">
              <a:off x="1490153" y="4677534"/>
              <a:ext cx="1752902" cy="377075"/>
            </a:xfrm>
            <a:prstGeom prst="rect">
              <a:avLst/>
            </a:prstGeom>
            <a:grp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4377" eaLnBrk="1" hangingPunct="1">
                <a:defRPr/>
              </a:pPr>
              <a:r>
                <a:rPr lang="zh-CN" altLang="en-US" sz="2667" b="1" kern="0" dirty="0">
                  <a:solidFill>
                    <a:srgbClr val="000000"/>
                  </a:solidFill>
                  <a:latin typeface="微软雅黑" pitchFamily="34" charset="-122"/>
                  <a:ea typeface="微软雅黑" pitchFamily="34" charset="-122"/>
                </a:rPr>
                <a:t>点击添加标题    </a:t>
              </a:r>
              <a:endParaRPr lang="en-US" altLang="zh-CN" sz="2667" b="1" kern="0" dirty="0">
                <a:solidFill>
                  <a:srgbClr val="000000"/>
                </a:solidFill>
                <a:latin typeface="微软雅黑" pitchFamily="34" charset="-122"/>
                <a:ea typeface="微软雅黑" pitchFamily="34" charset="-122"/>
              </a:endParaRPr>
            </a:p>
          </p:txBody>
        </p:sp>
      </p:grpSp>
      <p:sp>
        <p:nvSpPr>
          <p:cNvPr id="17" name="Text Box 40"/>
          <p:cNvSpPr txBox="1">
            <a:spLocks noChangeArrowheads="1"/>
          </p:cNvSpPr>
          <p:nvPr/>
        </p:nvSpPr>
        <p:spPr bwMode="gray">
          <a:xfrm>
            <a:off x="1275499" y="2135058"/>
            <a:ext cx="4340448" cy="1126655"/>
          </a:xfrm>
          <a:prstGeom prst="rect">
            <a:avLst/>
          </a:prstGeom>
          <a:noFill/>
          <a:ln w="9525">
            <a:noFill/>
            <a:miter lim="800000"/>
            <a:headEnd/>
            <a:tailEnd/>
          </a:ln>
        </p:spPr>
        <p:txBody>
          <a:bodyPr wrap="square">
            <a:spAutoFit/>
          </a:bodyPr>
          <a:lstStyle/>
          <a:p>
            <a:pPr defTabSz="914377">
              <a:lnSpc>
                <a:spcPct val="120000"/>
              </a:lnSpc>
              <a:defRPr/>
            </a:pPr>
            <a:r>
              <a:rPr lang="zh-CN" altLang="en-US" sz="1867" kern="0" dirty="0">
                <a:solidFill>
                  <a:srgbClr val="000000"/>
                </a:solidFill>
                <a:latin typeface="微软雅黑" pitchFamily="34" charset="-122"/>
                <a:ea typeface="微软雅黑" pitchFamily="34" charset="-122"/>
              </a:rPr>
              <a:t>单击此处输入文字单击此处输入文字</a:t>
            </a:r>
          </a:p>
          <a:p>
            <a:pPr defTabSz="914377">
              <a:lnSpc>
                <a:spcPct val="120000"/>
              </a:lnSpc>
              <a:defRPr/>
            </a:pPr>
            <a:r>
              <a:rPr lang="zh-CN" altLang="en-US" sz="1867" kern="0" dirty="0">
                <a:solidFill>
                  <a:srgbClr val="000000"/>
                </a:solidFill>
                <a:latin typeface="微软雅黑" pitchFamily="34" charset="-122"/>
                <a:ea typeface="微软雅黑" pitchFamily="34" charset="-122"/>
              </a:rPr>
              <a:t>单击此处输入文字单击此处输入文字</a:t>
            </a:r>
          </a:p>
          <a:p>
            <a:pPr defTabSz="914377">
              <a:lnSpc>
                <a:spcPct val="120000"/>
              </a:lnSpc>
              <a:defRPr/>
            </a:pPr>
            <a:endParaRPr lang="zh-CN" altLang="en-US" sz="1867" kern="0" dirty="0">
              <a:solidFill>
                <a:srgbClr val="000000"/>
              </a:solidFill>
              <a:latin typeface="微软雅黑" pitchFamily="34" charset="-122"/>
              <a:ea typeface="微软雅黑" pitchFamily="34" charset="-122"/>
            </a:endParaRPr>
          </a:p>
        </p:txBody>
      </p:sp>
      <p:sp>
        <p:nvSpPr>
          <p:cNvPr id="18" name="Rectangle 11"/>
          <p:cNvSpPr>
            <a:spLocks noChangeArrowheads="1"/>
          </p:cNvSpPr>
          <p:nvPr/>
        </p:nvSpPr>
        <p:spPr bwMode="gray">
          <a:xfrm>
            <a:off x="1374192" y="1632565"/>
            <a:ext cx="3333773" cy="478367"/>
          </a:xfrm>
          <a:prstGeom prst="rect">
            <a:avLst/>
          </a:prstGeom>
          <a:noFill/>
          <a:ln>
            <a:noFill/>
          </a:ln>
          <a:extLst/>
        </p:spPr>
        <p:txBody>
          <a:bodyPr lIns="0" tIns="0" rIns="0" bIns="0" anchor="ctr"/>
          <a:lstStyle/>
          <a:p>
            <a:pPr defTabSz="914377">
              <a:lnSpc>
                <a:spcPct val="120000"/>
              </a:lnSpc>
              <a:defRPr/>
            </a:pPr>
            <a:r>
              <a:rPr lang="zh-CN" altLang="en-US" sz="2667" b="1" kern="0" dirty="0">
                <a:solidFill>
                  <a:srgbClr val="000000"/>
                </a:solidFill>
                <a:latin typeface="微软雅黑" pitchFamily="34" charset="-122"/>
                <a:ea typeface="微软雅黑" pitchFamily="34" charset="-122"/>
              </a:rPr>
              <a:t>单击此处输入小标题</a:t>
            </a:r>
          </a:p>
        </p:txBody>
      </p:sp>
    </p:spTree>
    <p:extLst>
      <p:ext uri="{BB962C8B-B14F-4D97-AF65-F5344CB8AC3E}">
        <p14:creationId xmlns:p14="http://schemas.microsoft.com/office/powerpoint/2010/main" xmlns="" val="413902536"/>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300"/>
                                        <p:tgtEl>
                                          <p:spTgt spid="14"/>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300"/>
                                        <p:tgtEl>
                                          <p:spTgt spid="13"/>
                                        </p:tgtEl>
                                      </p:cBhvr>
                                    </p:animEffect>
                                  </p:childTnLst>
                                </p:cTn>
                              </p:par>
                            </p:childTnLst>
                          </p:cTn>
                        </p:par>
                        <p:par>
                          <p:cTn id="12" fill="hold">
                            <p:stCondLst>
                              <p:cond delay="600"/>
                            </p:stCondLst>
                            <p:childTnLst>
                              <p:par>
                                <p:cTn id="13" presetID="22" presetClass="entr" presetSubtype="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300"/>
                                        <p:tgtEl>
                                          <p:spTgt spid="10"/>
                                        </p:tgtEl>
                                      </p:cBhvr>
                                    </p:animEffect>
                                  </p:childTnLst>
                                </p:cTn>
                              </p:par>
                            </p:childTnLst>
                          </p:cTn>
                        </p:par>
                        <p:par>
                          <p:cTn id="16" fill="hold">
                            <p:stCondLst>
                              <p:cond delay="900"/>
                            </p:stCondLst>
                            <p:childTnLst>
                              <p:par>
                                <p:cTn id="17" presetID="22" presetClass="entr" presetSubtype="4"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300"/>
                                        <p:tgtEl>
                                          <p:spTgt spid="9"/>
                                        </p:tgtEl>
                                      </p:cBhvr>
                                    </p:animEffect>
                                  </p:childTnLst>
                                </p:cTn>
                              </p:par>
                            </p:childTnLst>
                          </p:cTn>
                        </p:par>
                        <p:par>
                          <p:cTn id="20" fill="hold">
                            <p:stCondLst>
                              <p:cond delay="1200"/>
                            </p:stCondLst>
                            <p:childTnLst>
                              <p:par>
                                <p:cTn id="21" presetID="22" presetClass="entr" presetSubtype="8"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300"/>
                                        <p:tgtEl>
                                          <p:spTgt spid="6"/>
                                        </p:tgtEl>
                                      </p:cBhvr>
                                    </p:animEffect>
                                  </p:childTnLst>
                                </p:cTn>
                              </p:par>
                            </p:childTnLst>
                          </p:cTn>
                        </p:par>
                        <p:par>
                          <p:cTn id="24" fill="hold">
                            <p:stCondLst>
                              <p:cond delay="15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8"/>
                                        </p:tgtEl>
                                        <p:attrNameLst>
                                          <p:attrName>ppt_y</p:attrName>
                                        </p:attrNameLst>
                                      </p:cBhvr>
                                      <p:tavLst>
                                        <p:tav tm="0">
                                          <p:val>
                                            <p:strVal val="#ppt_y"/>
                                          </p:val>
                                        </p:tav>
                                        <p:tav tm="100000">
                                          <p:val>
                                            <p:strVal val="#ppt_y"/>
                                          </p:val>
                                        </p:tav>
                                      </p:tavLst>
                                    </p:anim>
                                    <p:anim calcmode="lin" valueType="num">
                                      <p:cBhvr>
                                        <p:cTn id="2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8"/>
                                        </p:tgtEl>
                                      </p:cBhvr>
                                    </p:animEffect>
                                  </p:childTnLst>
                                </p:cTn>
                              </p:par>
                            </p:childTnLst>
                          </p:cTn>
                        </p:par>
                        <p:par>
                          <p:cTn id="32" fill="hold">
                            <p:stCondLst>
                              <p:cond delay="2400"/>
                            </p:stCondLst>
                            <p:childTnLst>
                              <p:par>
                                <p:cTn id="33" presetID="42"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750"/>
                                        <p:tgtEl>
                                          <p:spTgt spid="17"/>
                                        </p:tgtEl>
                                      </p:cBhvr>
                                    </p:animEffect>
                                    <p:anim calcmode="lin" valueType="num">
                                      <p:cBhvr>
                                        <p:cTn id="36" dur="750" fill="hold"/>
                                        <p:tgtEl>
                                          <p:spTgt spid="17"/>
                                        </p:tgtEl>
                                        <p:attrNameLst>
                                          <p:attrName>ppt_x</p:attrName>
                                        </p:attrNameLst>
                                      </p:cBhvr>
                                      <p:tavLst>
                                        <p:tav tm="0">
                                          <p:val>
                                            <p:strVal val="#ppt_x"/>
                                          </p:val>
                                        </p:tav>
                                        <p:tav tm="100000">
                                          <p:val>
                                            <p:strVal val="#ppt_x"/>
                                          </p:val>
                                        </p:tav>
                                      </p:tavLst>
                                    </p:anim>
                                    <p:anim calcmode="lin" valueType="num">
                                      <p:cBhvr>
                                        <p:cTn id="37" dur="7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7"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流程图: 可选过程 5"/>
          <p:cNvSpPr>
            <a:spLocks noChangeArrowheads="1"/>
          </p:cNvSpPr>
          <p:nvPr/>
        </p:nvSpPr>
        <p:spPr bwMode="auto">
          <a:xfrm>
            <a:off x="4224867" y="2036236"/>
            <a:ext cx="7008284" cy="385233"/>
          </a:xfrm>
          <a:prstGeom prst="flowChartAlternateProcess">
            <a:avLst/>
          </a:prstGeom>
          <a:solidFill>
            <a:srgbClr val="000000">
              <a:alpha val="14000"/>
            </a:srgbClr>
          </a:solidFill>
          <a:ln>
            <a:noFill/>
          </a:ln>
          <a:extLst>
            <a:ext uri="{91240B29-F687-4F45-9708-019B960494DF}">
              <a14:hiddenLine xmlns:a14="http://schemas.microsoft.com/office/drawing/2010/main" xmlns="" w="25400" cap="flat" cmpd="sng">
                <a:solidFill>
                  <a:srgbClr val="395E8A"/>
                </a:solidFill>
                <a:miter lim="800000"/>
                <a:headEnd/>
                <a:tailEnd/>
              </a14:hiddenLine>
            </a:ext>
          </a:extLst>
        </p:spPr>
        <p:txBody>
          <a:bodyPr anchor="ctr"/>
          <a:lstStyle/>
          <a:p>
            <a:pPr algn="ctr" defTabSz="914377"/>
            <a:endParaRPr lang="zh-CN" altLang="zh-CN" sz="2400">
              <a:solidFill>
                <a:srgbClr val="C00000"/>
              </a:solidFill>
              <a:latin typeface="宋体" pitchFamily="2" charset="-122"/>
              <a:ea typeface="等线" panose="02010600030101010101" pitchFamily="2" charset="-122"/>
              <a:sym typeface="宋体" pitchFamily="2" charset="-122"/>
            </a:endParaRPr>
          </a:p>
        </p:txBody>
      </p:sp>
      <p:sp>
        <p:nvSpPr>
          <p:cNvPr id="7" name="流程图: 可选过程 6"/>
          <p:cNvSpPr>
            <a:spLocks noChangeArrowheads="1"/>
          </p:cNvSpPr>
          <p:nvPr/>
        </p:nvSpPr>
        <p:spPr bwMode="auto">
          <a:xfrm>
            <a:off x="4224867" y="2061636"/>
            <a:ext cx="4889500" cy="334433"/>
          </a:xfrm>
          <a:prstGeom prst="flowChartAlternateProcess">
            <a:avLst/>
          </a:prstGeom>
          <a:solidFill>
            <a:srgbClr val="0070C0"/>
          </a:solidFill>
          <a:ln>
            <a:noFill/>
          </a:ln>
          <a:extLst/>
        </p:spPr>
        <p:txBody>
          <a:bodyPr anchor="ctr"/>
          <a:lstStyle/>
          <a:p>
            <a:pPr algn="ctr" defTabSz="914377"/>
            <a:endParaRPr lang="zh-CN" altLang="zh-CN" sz="2400">
              <a:solidFill>
                <a:srgbClr val="C00000"/>
              </a:solidFill>
              <a:latin typeface="宋体" pitchFamily="2" charset="-122"/>
              <a:ea typeface="等线" panose="02010600030101010101" pitchFamily="2" charset="-122"/>
              <a:sym typeface="宋体" pitchFamily="2" charset="-122"/>
            </a:endParaRPr>
          </a:p>
        </p:txBody>
      </p:sp>
      <p:sp>
        <p:nvSpPr>
          <p:cNvPr id="8" name="圆角矩形标注 7"/>
          <p:cNvSpPr>
            <a:spLocks noChangeArrowheads="1"/>
          </p:cNvSpPr>
          <p:nvPr/>
        </p:nvSpPr>
        <p:spPr bwMode="auto">
          <a:xfrm>
            <a:off x="7535335" y="2660652"/>
            <a:ext cx="673100" cy="336549"/>
          </a:xfrm>
          <a:prstGeom prst="wedgeRoundRectCallout">
            <a:avLst>
              <a:gd name="adj1" fmla="val -24569"/>
              <a:gd name="adj2" fmla="val 69968"/>
              <a:gd name="adj3" fmla="val 16667"/>
            </a:avLst>
          </a:prstGeom>
          <a:solidFill>
            <a:srgbClr val="FF9900"/>
          </a:solidFill>
          <a:ln>
            <a:noFill/>
          </a:ln>
        </p:spPr>
        <p:txBody>
          <a:bodyPr anchor="ctr"/>
          <a:lstStyle/>
          <a:p>
            <a:pPr algn="ctr" defTabSz="914377"/>
            <a:r>
              <a:rPr lang="en-US" sz="2400">
                <a:solidFill>
                  <a:srgbClr val="000000"/>
                </a:solidFill>
                <a:latin typeface="Calibri" pitchFamily="34" charset="0"/>
                <a:cs typeface="Calibri" pitchFamily="34" charset="0"/>
                <a:sym typeface="Calibri" pitchFamily="34" charset="0"/>
              </a:rPr>
              <a:t>50</a:t>
            </a:r>
            <a:endParaRPr lang="zh-CN" altLang="en-US" sz="2400">
              <a:solidFill>
                <a:srgbClr val="000000"/>
              </a:solidFill>
              <a:latin typeface="Calibri" panose="020F0502020204030204"/>
              <a:ea typeface="等线" panose="02010600030101010101" pitchFamily="2" charset="-122"/>
            </a:endParaRPr>
          </a:p>
        </p:txBody>
      </p:sp>
      <p:sp>
        <p:nvSpPr>
          <p:cNvPr id="9" name="流程图: 可选过程 8"/>
          <p:cNvSpPr>
            <a:spLocks noChangeArrowheads="1"/>
          </p:cNvSpPr>
          <p:nvPr/>
        </p:nvSpPr>
        <p:spPr bwMode="auto">
          <a:xfrm>
            <a:off x="4224867" y="3092453"/>
            <a:ext cx="7008284" cy="385233"/>
          </a:xfrm>
          <a:prstGeom prst="flowChartAlternateProcess">
            <a:avLst/>
          </a:prstGeom>
          <a:solidFill>
            <a:srgbClr val="000000">
              <a:alpha val="14000"/>
            </a:srgbClr>
          </a:solidFill>
          <a:ln>
            <a:noFill/>
          </a:ln>
          <a:extLst>
            <a:ext uri="{91240B29-F687-4F45-9708-019B960494DF}">
              <a14:hiddenLine xmlns:a14="http://schemas.microsoft.com/office/drawing/2010/main" xmlns="" w="25400" cap="flat" cmpd="sng">
                <a:solidFill>
                  <a:srgbClr val="395E8A"/>
                </a:solidFill>
                <a:miter lim="800000"/>
                <a:headEnd/>
                <a:tailEnd/>
              </a14:hiddenLine>
            </a:ext>
          </a:extLst>
        </p:spPr>
        <p:txBody>
          <a:bodyPr anchor="ctr"/>
          <a:lstStyle/>
          <a:p>
            <a:pPr algn="ctr" defTabSz="914377"/>
            <a:endParaRPr lang="zh-CN" altLang="zh-CN" sz="2400">
              <a:solidFill>
                <a:srgbClr val="C00000"/>
              </a:solidFill>
              <a:latin typeface="宋体" pitchFamily="2" charset="-122"/>
              <a:ea typeface="等线" panose="02010600030101010101" pitchFamily="2" charset="-122"/>
              <a:sym typeface="宋体" pitchFamily="2" charset="-122"/>
            </a:endParaRPr>
          </a:p>
        </p:txBody>
      </p:sp>
      <p:sp>
        <p:nvSpPr>
          <p:cNvPr id="10" name="流程图: 可选过程 9"/>
          <p:cNvSpPr>
            <a:spLocks noChangeArrowheads="1"/>
          </p:cNvSpPr>
          <p:nvPr/>
        </p:nvSpPr>
        <p:spPr bwMode="auto">
          <a:xfrm>
            <a:off x="4224867" y="3115735"/>
            <a:ext cx="3503084" cy="336551"/>
          </a:xfrm>
          <a:prstGeom prst="flowChartAlternateProcess">
            <a:avLst/>
          </a:prstGeom>
          <a:solidFill>
            <a:srgbClr val="FF9900"/>
          </a:solidFill>
          <a:ln>
            <a:noFill/>
          </a:ln>
        </p:spPr>
        <p:txBody>
          <a:bodyPr anchor="ctr"/>
          <a:lstStyle/>
          <a:p>
            <a:pPr algn="ctr" defTabSz="914377"/>
            <a:endParaRPr lang="zh-CN" altLang="zh-CN" sz="2400">
              <a:solidFill>
                <a:srgbClr val="C00000"/>
              </a:solidFill>
              <a:latin typeface="宋体" pitchFamily="2" charset="-122"/>
              <a:ea typeface="等线" panose="02010600030101010101" pitchFamily="2" charset="-122"/>
              <a:sym typeface="宋体" pitchFamily="2" charset="-122"/>
            </a:endParaRPr>
          </a:p>
        </p:txBody>
      </p:sp>
      <p:sp>
        <p:nvSpPr>
          <p:cNvPr id="11" name="流程图: 可选过程 10"/>
          <p:cNvSpPr>
            <a:spLocks noChangeArrowheads="1"/>
          </p:cNvSpPr>
          <p:nvPr/>
        </p:nvSpPr>
        <p:spPr bwMode="auto">
          <a:xfrm>
            <a:off x="4271435" y="4053419"/>
            <a:ext cx="7008284" cy="383116"/>
          </a:xfrm>
          <a:prstGeom prst="flowChartAlternateProcess">
            <a:avLst/>
          </a:prstGeom>
          <a:solidFill>
            <a:srgbClr val="000000">
              <a:alpha val="14000"/>
            </a:srgbClr>
          </a:solidFill>
          <a:ln>
            <a:noFill/>
          </a:ln>
          <a:extLst>
            <a:ext uri="{91240B29-F687-4F45-9708-019B960494DF}">
              <a14:hiddenLine xmlns:a14="http://schemas.microsoft.com/office/drawing/2010/main" xmlns="" w="25400" cap="flat" cmpd="sng">
                <a:solidFill>
                  <a:srgbClr val="395E8A"/>
                </a:solidFill>
                <a:miter lim="800000"/>
                <a:headEnd/>
                <a:tailEnd/>
              </a14:hiddenLine>
            </a:ext>
          </a:extLst>
        </p:spPr>
        <p:txBody>
          <a:bodyPr anchor="ctr"/>
          <a:lstStyle/>
          <a:p>
            <a:pPr algn="ctr" defTabSz="914377"/>
            <a:endParaRPr lang="zh-CN" altLang="zh-CN" sz="2400">
              <a:solidFill>
                <a:srgbClr val="C00000"/>
              </a:solidFill>
              <a:latin typeface="宋体" pitchFamily="2" charset="-122"/>
              <a:ea typeface="等线" panose="02010600030101010101" pitchFamily="2" charset="-122"/>
              <a:sym typeface="宋体" pitchFamily="2" charset="-122"/>
            </a:endParaRPr>
          </a:p>
        </p:txBody>
      </p:sp>
      <p:sp>
        <p:nvSpPr>
          <p:cNvPr id="12" name="流程图: 可选过程 11"/>
          <p:cNvSpPr>
            <a:spLocks noChangeArrowheads="1"/>
          </p:cNvSpPr>
          <p:nvPr/>
        </p:nvSpPr>
        <p:spPr bwMode="auto">
          <a:xfrm>
            <a:off x="4271433" y="4076702"/>
            <a:ext cx="2396067" cy="336551"/>
          </a:xfrm>
          <a:prstGeom prst="flowChartAlternateProcess">
            <a:avLst/>
          </a:prstGeom>
          <a:solidFill>
            <a:schemeClr val="accent4">
              <a:lumMod val="75000"/>
            </a:schemeClr>
          </a:solidFill>
          <a:ln>
            <a:noFill/>
          </a:ln>
        </p:spPr>
        <p:txBody>
          <a:bodyPr anchor="ctr"/>
          <a:lstStyle/>
          <a:p>
            <a:pPr algn="ctr" defTabSz="914377"/>
            <a:endParaRPr lang="zh-CN" altLang="zh-CN" sz="2400">
              <a:solidFill>
                <a:srgbClr val="C00000"/>
              </a:solidFill>
              <a:latin typeface="宋体" pitchFamily="2" charset="-122"/>
              <a:ea typeface="等线" panose="02010600030101010101" pitchFamily="2" charset="-122"/>
              <a:sym typeface="宋体" pitchFamily="2" charset="-122"/>
            </a:endParaRPr>
          </a:p>
        </p:txBody>
      </p:sp>
      <p:sp>
        <p:nvSpPr>
          <p:cNvPr id="13" name="流程图: 可选过程 12"/>
          <p:cNvSpPr>
            <a:spLocks noChangeArrowheads="1"/>
          </p:cNvSpPr>
          <p:nvPr/>
        </p:nvSpPr>
        <p:spPr bwMode="auto">
          <a:xfrm>
            <a:off x="4271435" y="5109635"/>
            <a:ext cx="7008284" cy="383117"/>
          </a:xfrm>
          <a:prstGeom prst="flowChartAlternateProcess">
            <a:avLst/>
          </a:prstGeom>
          <a:solidFill>
            <a:srgbClr val="000000">
              <a:alpha val="14000"/>
            </a:srgbClr>
          </a:solidFill>
          <a:ln>
            <a:noFill/>
          </a:ln>
          <a:extLst>
            <a:ext uri="{91240B29-F687-4F45-9708-019B960494DF}">
              <a14:hiddenLine xmlns:a14="http://schemas.microsoft.com/office/drawing/2010/main" xmlns="" w="25400" cap="flat" cmpd="sng">
                <a:solidFill>
                  <a:srgbClr val="395E8A"/>
                </a:solidFill>
                <a:miter lim="800000"/>
                <a:headEnd/>
                <a:tailEnd/>
              </a14:hiddenLine>
            </a:ext>
          </a:extLst>
        </p:spPr>
        <p:txBody>
          <a:bodyPr anchor="ctr"/>
          <a:lstStyle/>
          <a:p>
            <a:pPr algn="ctr" defTabSz="914377"/>
            <a:endParaRPr lang="zh-CN" altLang="zh-CN" sz="2400">
              <a:solidFill>
                <a:srgbClr val="C00000"/>
              </a:solidFill>
              <a:latin typeface="宋体" pitchFamily="2" charset="-122"/>
              <a:ea typeface="等线" panose="02010600030101010101" pitchFamily="2" charset="-122"/>
              <a:sym typeface="宋体" pitchFamily="2" charset="-122"/>
            </a:endParaRPr>
          </a:p>
        </p:txBody>
      </p:sp>
      <p:sp>
        <p:nvSpPr>
          <p:cNvPr id="14" name="流程图: 可选过程 13"/>
          <p:cNvSpPr>
            <a:spLocks noChangeArrowheads="1"/>
          </p:cNvSpPr>
          <p:nvPr/>
        </p:nvSpPr>
        <p:spPr bwMode="auto">
          <a:xfrm>
            <a:off x="4271433" y="5132919"/>
            <a:ext cx="5952067" cy="336549"/>
          </a:xfrm>
          <a:prstGeom prst="flowChartAlternateProcess">
            <a:avLst/>
          </a:prstGeom>
          <a:solidFill>
            <a:srgbClr val="0070C0"/>
          </a:solidFill>
          <a:ln>
            <a:noFill/>
          </a:ln>
        </p:spPr>
        <p:txBody>
          <a:bodyPr anchor="ctr"/>
          <a:lstStyle/>
          <a:p>
            <a:pPr algn="ctr" defTabSz="914377"/>
            <a:endParaRPr lang="zh-CN" altLang="zh-CN" sz="2400">
              <a:solidFill>
                <a:srgbClr val="C00000"/>
              </a:solidFill>
              <a:latin typeface="宋体" pitchFamily="2" charset="-122"/>
              <a:ea typeface="等线" panose="02010600030101010101" pitchFamily="2" charset="-122"/>
              <a:sym typeface="宋体" pitchFamily="2" charset="-122"/>
            </a:endParaRPr>
          </a:p>
        </p:txBody>
      </p:sp>
      <p:sp>
        <p:nvSpPr>
          <p:cNvPr id="15" name="圆角矩形标注 14"/>
          <p:cNvSpPr>
            <a:spLocks noChangeArrowheads="1"/>
          </p:cNvSpPr>
          <p:nvPr/>
        </p:nvSpPr>
        <p:spPr bwMode="auto">
          <a:xfrm>
            <a:off x="6481233" y="3621619"/>
            <a:ext cx="670984" cy="336549"/>
          </a:xfrm>
          <a:prstGeom prst="wedgeRoundRectCallout">
            <a:avLst>
              <a:gd name="adj1" fmla="val -24569"/>
              <a:gd name="adj2" fmla="val 69968"/>
              <a:gd name="adj3" fmla="val 16667"/>
            </a:avLst>
          </a:prstGeom>
          <a:solidFill>
            <a:srgbClr val="FF9900"/>
          </a:solidFill>
          <a:ln>
            <a:noFill/>
          </a:ln>
        </p:spPr>
        <p:txBody>
          <a:bodyPr anchor="ctr"/>
          <a:lstStyle/>
          <a:p>
            <a:pPr algn="ctr" defTabSz="914377"/>
            <a:r>
              <a:rPr lang="en-US" sz="2400" dirty="0">
                <a:solidFill>
                  <a:srgbClr val="000000"/>
                </a:solidFill>
                <a:latin typeface="Calibri" pitchFamily="34" charset="0"/>
                <a:cs typeface="Calibri" pitchFamily="34" charset="0"/>
                <a:sym typeface="Calibri" pitchFamily="34" charset="0"/>
              </a:rPr>
              <a:t>30</a:t>
            </a:r>
            <a:endParaRPr lang="zh-CN" altLang="en-US" sz="2400" dirty="0">
              <a:solidFill>
                <a:srgbClr val="000000"/>
              </a:solidFill>
              <a:latin typeface="Calibri" panose="020F0502020204030204"/>
              <a:ea typeface="等线" panose="02010600030101010101" pitchFamily="2" charset="-122"/>
            </a:endParaRPr>
          </a:p>
        </p:txBody>
      </p:sp>
      <p:sp>
        <p:nvSpPr>
          <p:cNvPr id="16" name="圆角矩形标注 15"/>
          <p:cNvSpPr>
            <a:spLocks noChangeArrowheads="1"/>
          </p:cNvSpPr>
          <p:nvPr/>
        </p:nvSpPr>
        <p:spPr bwMode="auto">
          <a:xfrm>
            <a:off x="8881533" y="1604435"/>
            <a:ext cx="670984" cy="336551"/>
          </a:xfrm>
          <a:prstGeom prst="wedgeRoundRectCallout">
            <a:avLst>
              <a:gd name="adj1" fmla="val -24569"/>
              <a:gd name="adj2" fmla="val 69968"/>
              <a:gd name="adj3" fmla="val 16667"/>
            </a:avLst>
          </a:prstGeom>
          <a:solidFill>
            <a:srgbClr val="0070C0"/>
          </a:solidFill>
          <a:ln>
            <a:noFill/>
          </a:ln>
          <a:extLst/>
        </p:spPr>
        <p:txBody>
          <a:bodyPr anchor="ctr"/>
          <a:lstStyle/>
          <a:p>
            <a:pPr algn="ctr" defTabSz="914377"/>
            <a:r>
              <a:rPr lang="en-US" sz="2400">
                <a:solidFill>
                  <a:prstClr val="white"/>
                </a:solidFill>
                <a:latin typeface="Calibri" pitchFamily="34" charset="0"/>
                <a:cs typeface="Calibri" pitchFamily="34" charset="0"/>
                <a:sym typeface="Calibri" pitchFamily="34" charset="0"/>
              </a:rPr>
              <a:t>65</a:t>
            </a:r>
            <a:endParaRPr lang="zh-CN" altLang="en-US" sz="2400">
              <a:solidFill>
                <a:prstClr val="white"/>
              </a:solidFill>
              <a:latin typeface="Calibri" panose="020F0502020204030204"/>
              <a:ea typeface="等线" panose="02010600030101010101" pitchFamily="2" charset="-122"/>
            </a:endParaRPr>
          </a:p>
        </p:txBody>
      </p:sp>
      <p:sp>
        <p:nvSpPr>
          <p:cNvPr id="17" name="圆角矩形标注 16"/>
          <p:cNvSpPr>
            <a:spLocks noChangeArrowheads="1"/>
          </p:cNvSpPr>
          <p:nvPr/>
        </p:nvSpPr>
        <p:spPr bwMode="auto">
          <a:xfrm>
            <a:off x="10033000" y="4629152"/>
            <a:ext cx="670984" cy="336549"/>
          </a:xfrm>
          <a:prstGeom prst="wedgeRoundRectCallout">
            <a:avLst>
              <a:gd name="adj1" fmla="val -24569"/>
              <a:gd name="adj2" fmla="val 69968"/>
              <a:gd name="adj3" fmla="val 16667"/>
            </a:avLst>
          </a:prstGeom>
          <a:solidFill>
            <a:srgbClr val="0070C0"/>
          </a:solidFill>
          <a:ln>
            <a:noFill/>
          </a:ln>
        </p:spPr>
        <p:txBody>
          <a:bodyPr anchor="ctr"/>
          <a:lstStyle/>
          <a:p>
            <a:pPr algn="ctr" defTabSz="914377"/>
            <a:r>
              <a:rPr lang="en-US" sz="2400">
                <a:solidFill>
                  <a:prstClr val="white"/>
                </a:solidFill>
                <a:latin typeface="Calibri" pitchFamily="34" charset="0"/>
                <a:cs typeface="Calibri" pitchFamily="34" charset="0"/>
                <a:sym typeface="Calibri" pitchFamily="34" charset="0"/>
              </a:rPr>
              <a:t>80</a:t>
            </a:r>
            <a:endParaRPr lang="zh-CN" altLang="en-US" sz="2400">
              <a:solidFill>
                <a:prstClr val="white"/>
              </a:solidFill>
              <a:latin typeface="Calibri" panose="020F0502020204030204"/>
              <a:ea typeface="等线" panose="02010600030101010101" pitchFamily="2" charset="-122"/>
            </a:endParaRPr>
          </a:p>
        </p:txBody>
      </p:sp>
      <p:sp>
        <p:nvSpPr>
          <p:cNvPr id="18" name="直接连接符 17"/>
          <p:cNvSpPr>
            <a:spLocks noChangeShapeType="1"/>
          </p:cNvSpPr>
          <p:nvPr/>
        </p:nvSpPr>
        <p:spPr bwMode="auto">
          <a:xfrm>
            <a:off x="3983567" y="1892300"/>
            <a:ext cx="0" cy="3699933"/>
          </a:xfrm>
          <a:prstGeom prst="line">
            <a:avLst/>
          </a:prstGeom>
          <a:noFill/>
          <a:ln w="28575" cap="flat" cmpd="sng">
            <a:solidFill>
              <a:srgbClr val="625348"/>
            </a:solidFill>
            <a:round/>
            <a:headEnd/>
            <a:tailEnd/>
          </a:ln>
          <a:extLst>
            <a:ext uri="{909E8E84-426E-40DD-AFC4-6F175D3DCCD1}">
              <a14:hiddenFill xmlns:a14="http://schemas.microsoft.com/office/drawing/2010/main" xmlns="">
                <a:noFill/>
              </a14:hiddenFill>
            </a:ext>
          </a:extLst>
        </p:spPr>
        <p:txBody>
          <a:bodyPr/>
          <a:lstStyle/>
          <a:p>
            <a:pPr defTabSz="914377"/>
            <a:endParaRPr lang="zh-CN" altLang="en-US" sz="2400">
              <a:solidFill>
                <a:srgbClr val="C00000"/>
              </a:solidFill>
              <a:latin typeface="Calibri" panose="020F0502020204030204"/>
              <a:ea typeface="等线" panose="02010600030101010101" pitchFamily="2" charset="-122"/>
            </a:endParaRPr>
          </a:p>
        </p:txBody>
      </p:sp>
      <p:sp>
        <p:nvSpPr>
          <p:cNvPr id="19" name="TextBox 16"/>
          <p:cNvSpPr>
            <a:spLocks noChangeArrowheads="1"/>
          </p:cNvSpPr>
          <p:nvPr/>
        </p:nvSpPr>
        <p:spPr bwMode="auto">
          <a:xfrm>
            <a:off x="1007734" y="1604797"/>
            <a:ext cx="2976033" cy="40311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defTabSz="914377">
              <a:lnSpc>
                <a:spcPct val="300000"/>
              </a:lnSpc>
            </a:pPr>
            <a:r>
              <a:rPr lang="zh-CN" altLang="en-US" sz="2133" b="1" dirty="0">
                <a:solidFill>
                  <a:srgbClr val="0070C0"/>
                </a:solidFill>
                <a:latin typeface="微软雅黑" pitchFamily="34" charset="-122"/>
                <a:ea typeface="微软雅黑" pitchFamily="34" charset="-122"/>
                <a:sym typeface="微软雅黑" pitchFamily="34" charset="-122"/>
              </a:rPr>
              <a:t>点击添加图表说明</a:t>
            </a:r>
          </a:p>
          <a:p>
            <a:pPr algn="ctr" defTabSz="914377">
              <a:lnSpc>
                <a:spcPct val="300000"/>
              </a:lnSpc>
            </a:pPr>
            <a:r>
              <a:rPr lang="zh-CN" altLang="en-US" sz="2133" b="1" dirty="0">
                <a:solidFill>
                  <a:srgbClr val="0070C0"/>
                </a:solidFill>
                <a:latin typeface="微软雅黑" pitchFamily="34" charset="-122"/>
                <a:ea typeface="微软雅黑" pitchFamily="34" charset="-122"/>
                <a:sym typeface="微软雅黑" pitchFamily="34" charset="-122"/>
              </a:rPr>
              <a:t>点击添加图表说明</a:t>
            </a:r>
          </a:p>
          <a:p>
            <a:pPr algn="ctr" defTabSz="914377">
              <a:lnSpc>
                <a:spcPct val="300000"/>
              </a:lnSpc>
            </a:pPr>
            <a:r>
              <a:rPr lang="zh-CN" altLang="en-US" sz="2133" b="1" dirty="0">
                <a:solidFill>
                  <a:srgbClr val="0070C0"/>
                </a:solidFill>
                <a:latin typeface="微软雅黑" pitchFamily="34" charset="-122"/>
                <a:ea typeface="微软雅黑" pitchFamily="34" charset="-122"/>
                <a:sym typeface="微软雅黑" pitchFamily="34" charset="-122"/>
              </a:rPr>
              <a:t>点击添加图表说明</a:t>
            </a:r>
            <a:endParaRPr lang="en-US" altLang="zh-CN" sz="2133" b="1" dirty="0">
              <a:solidFill>
                <a:srgbClr val="0070C0"/>
              </a:solidFill>
              <a:latin typeface="微软雅黑" pitchFamily="34" charset="-122"/>
              <a:ea typeface="微软雅黑" pitchFamily="34" charset="-122"/>
              <a:sym typeface="微软雅黑" pitchFamily="34" charset="-122"/>
            </a:endParaRPr>
          </a:p>
          <a:p>
            <a:pPr algn="ctr" defTabSz="914377">
              <a:lnSpc>
                <a:spcPct val="300000"/>
              </a:lnSpc>
            </a:pPr>
            <a:r>
              <a:rPr lang="zh-CN" altLang="en-US" sz="2133" b="1" dirty="0">
                <a:solidFill>
                  <a:srgbClr val="0070C0"/>
                </a:solidFill>
                <a:latin typeface="微软雅黑" pitchFamily="34" charset="-122"/>
                <a:ea typeface="微软雅黑" pitchFamily="34" charset="-122"/>
                <a:sym typeface="微软雅黑" pitchFamily="34" charset="-122"/>
              </a:rPr>
              <a:t>点击添加图表说明</a:t>
            </a:r>
            <a:endParaRPr lang="zh-CN" altLang="en-US" sz="2133" b="1" dirty="0">
              <a:solidFill>
                <a:srgbClr val="0070C0"/>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xmlns="" val="45855621"/>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10" presetClass="entr" presetSubtype="0" fill="hold" grpId="0" nodeType="withEffect">
                                  <p:stCondLst>
                                    <p:cond delay="5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22" presetClass="entr" presetSubtype="8" fill="hold" grpId="0" nodeType="withEffect">
                                  <p:stCondLst>
                                    <p:cond delay="500"/>
                                  </p:stCondLst>
                                  <p:childTnLst>
                                    <p:set>
                                      <p:cBhvr>
                                        <p:cTn id="33" dur="1" fill="hold">
                                          <p:stCondLst>
                                            <p:cond delay="0"/>
                                          </p:stCondLst>
                                        </p:cTn>
                                        <p:tgtEl>
                                          <p:spTgt spid="10"/>
                                        </p:tgtEl>
                                        <p:attrNameLst>
                                          <p:attrName>style.visibility</p:attrName>
                                        </p:attrNameLst>
                                      </p:cBhvr>
                                      <p:to>
                                        <p:strVal val="visible"/>
                                      </p:to>
                                    </p:set>
                                    <p:animEffect transition="in" filter="wipe(left)">
                                      <p:cBhvr>
                                        <p:cTn id="34" dur="500"/>
                                        <p:tgtEl>
                                          <p:spTgt spid="10"/>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par>
                                <p:cTn id="38" presetID="22" presetClass="entr" presetSubtype="8" fill="hold" grpId="0" nodeType="withEffect">
                                  <p:stCondLst>
                                    <p:cond delay="1000"/>
                                  </p:stCondLst>
                                  <p:childTnLst>
                                    <p:set>
                                      <p:cBhvr>
                                        <p:cTn id="39" dur="1" fill="hold">
                                          <p:stCondLst>
                                            <p:cond delay="0"/>
                                          </p:stCondLst>
                                        </p:cTn>
                                        <p:tgtEl>
                                          <p:spTgt spid="12"/>
                                        </p:tgtEl>
                                        <p:attrNameLst>
                                          <p:attrName>style.visibility</p:attrName>
                                        </p:attrNameLst>
                                      </p:cBhvr>
                                      <p:to>
                                        <p:strVal val="visible"/>
                                      </p:to>
                                    </p:set>
                                    <p:animEffect transition="in" filter="wipe(left)">
                                      <p:cBhvr>
                                        <p:cTn id="40" dur="500"/>
                                        <p:tgtEl>
                                          <p:spTgt spid="12"/>
                                        </p:tgtEl>
                                      </p:cBhvr>
                                    </p:animEffect>
                                  </p:childTnLst>
                                </p:cTn>
                              </p:par>
                              <p:par>
                                <p:cTn id="41" presetID="10" presetClass="entr" presetSubtype="0" fill="hold" grpId="0" nodeType="withEffect">
                                  <p:stCondLst>
                                    <p:cond delay="150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22" presetClass="entr" presetSubtype="8" fill="hold" grpId="0" nodeType="withEffect">
                                  <p:stCondLst>
                                    <p:cond delay="1500"/>
                                  </p:stCondLst>
                                  <p:childTnLst>
                                    <p:set>
                                      <p:cBhvr>
                                        <p:cTn id="45" dur="1" fill="hold">
                                          <p:stCondLst>
                                            <p:cond delay="0"/>
                                          </p:stCondLst>
                                        </p:cTn>
                                        <p:tgtEl>
                                          <p:spTgt spid="14"/>
                                        </p:tgtEl>
                                        <p:attrNameLst>
                                          <p:attrName>style.visibility</p:attrName>
                                        </p:attrNameLst>
                                      </p:cBhvr>
                                      <p:to>
                                        <p:strVal val="visible"/>
                                      </p:to>
                                    </p:set>
                                    <p:animEffect transition="in" filter="wipe(left)">
                                      <p:cBhvr>
                                        <p:cTn id="46" dur="500"/>
                                        <p:tgtEl>
                                          <p:spTgt spid="14"/>
                                        </p:tgtEl>
                                      </p:cBhvr>
                                    </p:animEffect>
                                  </p:childTnLst>
                                </p:cTn>
                              </p:par>
                              <p:par>
                                <p:cTn id="47" presetID="10" presetClass="entr" presetSubtype="0" fill="hold" grpId="0" nodeType="withEffect">
                                  <p:stCondLst>
                                    <p:cond delay="200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44694" y="1609475"/>
            <a:ext cx="12481387" cy="42592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2400">
              <a:solidFill>
                <a:prstClr val="white"/>
              </a:solidFill>
              <a:latin typeface="Calibri" panose="020F0502020204030204"/>
              <a:ea typeface="等线" panose="02010600030101010101" pitchFamily="2" charset="-122"/>
            </a:endParaRPr>
          </a:p>
        </p:txBody>
      </p:sp>
      <p:sp>
        <p:nvSpPr>
          <p:cNvPr id="7" name="Line 2"/>
          <p:cNvSpPr>
            <a:spLocks noChangeShapeType="1"/>
          </p:cNvSpPr>
          <p:nvPr/>
        </p:nvSpPr>
        <p:spPr bwMode="auto">
          <a:xfrm flipV="1">
            <a:off x="0" y="3762243"/>
            <a:ext cx="14935200" cy="0"/>
          </a:xfrm>
          <a:prstGeom prst="line">
            <a:avLst/>
          </a:prstGeom>
          <a:noFill/>
          <a:ln w="152400">
            <a:solidFill>
              <a:srgbClr val="0070C0"/>
            </a:solidFill>
            <a:round/>
            <a:headEnd/>
            <a:tailEnd type="stealth" w="lg" len="lg"/>
          </a:ln>
          <a:extLst>
            <a:ext uri="{909E8E84-426E-40DD-AFC4-6F175D3DCCD1}">
              <a14:hiddenFill xmlns:a14="http://schemas.microsoft.com/office/drawing/2010/main" xmlns="">
                <a:noFill/>
              </a14:hiddenFill>
            </a:ext>
          </a:extLst>
        </p:spPr>
        <p:txBody>
          <a:bodyPr/>
          <a:lstStyle/>
          <a:p>
            <a:pPr defTabSz="914377"/>
            <a:endParaRPr lang="zh-CN" altLang="en-US" sz="2400">
              <a:solidFill>
                <a:prstClr val="black"/>
              </a:solidFill>
              <a:latin typeface="Calibri" panose="020F0502020204030204"/>
              <a:ea typeface="等线" panose="02010600030101010101" pitchFamily="2" charset="-122"/>
            </a:endParaRPr>
          </a:p>
        </p:txBody>
      </p:sp>
      <p:sp>
        <p:nvSpPr>
          <p:cNvPr id="8" name="AutoShape 4"/>
          <p:cNvSpPr>
            <a:spLocks noChangeAspect="1" noChangeArrowheads="1"/>
          </p:cNvSpPr>
          <p:nvPr/>
        </p:nvSpPr>
        <p:spPr bwMode="auto">
          <a:xfrm>
            <a:off x="8737600" y="33781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9" name="AutoShape 5"/>
          <p:cNvSpPr>
            <a:spLocks noChangeAspect="1" noChangeArrowheads="1"/>
          </p:cNvSpPr>
          <p:nvPr/>
        </p:nvSpPr>
        <p:spPr bwMode="auto">
          <a:xfrm>
            <a:off x="6604000" y="44957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10" name="AutoShape 6"/>
          <p:cNvSpPr>
            <a:spLocks noChangeAspect="1" noChangeArrowheads="1"/>
          </p:cNvSpPr>
          <p:nvPr/>
        </p:nvSpPr>
        <p:spPr bwMode="auto">
          <a:xfrm>
            <a:off x="8125886" y="2961218"/>
            <a:ext cx="408516" cy="315383"/>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11" name="AutoShape 7"/>
          <p:cNvSpPr>
            <a:spLocks noChangeAspect="1" noChangeArrowheads="1"/>
          </p:cNvSpPr>
          <p:nvPr/>
        </p:nvSpPr>
        <p:spPr bwMode="auto">
          <a:xfrm>
            <a:off x="7315200" y="36829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12" name="AutoShape 8"/>
          <p:cNvSpPr>
            <a:spLocks noChangeAspect="1" noChangeArrowheads="1"/>
          </p:cNvSpPr>
          <p:nvPr/>
        </p:nvSpPr>
        <p:spPr bwMode="auto">
          <a:xfrm>
            <a:off x="6604000" y="36829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13" name="AutoShape 9"/>
          <p:cNvSpPr>
            <a:spLocks noChangeAspect="1" noChangeArrowheads="1"/>
          </p:cNvSpPr>
          <p:nvPr/>
        </p:nvSpPr>
        <p:spPr bwMode="auto">
          <a:xfrm>
            <a:off x="7315200" y="32765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14" name="AutoShape 10"/>
          <p:cNvSpPr>
            <a:spLocks noChangeAspect="1" noChangeArrowheads="1"/>
          </p:cNvSpPr>
          <p:nvPr/>
        </p:nvSpPr>
        <p:spPr bwMode="auto">
          <a:xfrm>
            <a:off x="8128000" y="35813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15" name="AutoShape 11"/>
          <p:cNvSpPr>
            <a:spLocks noChangeAspect="1" noChangeArrowheads="1"/>
          </p:cNvSpPr>
          <p:nvPr/>
        </p:nvSpPr>
        <p:spPr bwMode="auto">
          <a:xfrm>
            <a:off x="8737600" y="3164418"/>
            <a:ext cx="408517" cy="315383"/>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16" name="AutoShape 12"/>
          <p:cNvSpPr>
            <a:spLocks noChangeAspect="1" noChangeArrowheads="1"/>
          </p:cNvSpPr>
          <p:nvPr/>
        </p:nvSpPr>
        <p:spPr bwMode="auto">
          <a:xfrm>
            <a:off x="8128000" y="32765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17" name="AutoShape 13"/>
          <p:cNvSpPr>
            <a:spLocks noChangeAspect="1" noChangeArrowheads="1"/>
          </p:cNvSpPr>
          <p:nvPr/>
        </p:nvSpPr>
        <p:spPr bwMode="auto">
          <a:xfrm>
            <a:off x="9448800" y="3469218"/>
            <a:ext cx="408517" cy="315383"/>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18" name="AutoShape 14"/>
          <p:cNvSpPr>
            <a:spLocks noChangeAspect="1" noChangeArrowheads="1"/>
          </p:cNvSpPr>
          <p:nvPr/>
        </p:nvSpPr>
        <p:spPr bwMode="auto">
          <a:xfrm>
            <a:off x="8737600" y="3672418"/>
            <a:ext cx="408517" cy="315383"/>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19" name="AutoShape 15"/>
          <p:cNvSpPr>
            <a:spLocks noChangeAspect="1" noChangeArrowheads="1"/>
          </p:cNvSpPr>
          <p:nvPr/>
        </p:nvSpPr>
        <p:spPr bwMode="auto">
          <a:xfrm rot="21280522">
            <a:off x="8128000" y="38861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20" name="AutoShape 16"/>
          <p:cNvSpPr>
            <a:spLocks noChangeAspect="1" noChangeArrowheads="1"/>
          </p:cNvSpPr>
          <p:nvPr/>
        </p:nvSpPr>
        <p:spPr bwMode="auto">
          <a:xfrm>
            <a:off x="9448800" y="31749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21" name="AutoShape 17"/>
          <p:cNvSpPr>
            <a:spLocks noChangeAspect="1" noChangeArrowheads="1"/>
          </p:cNvSpPr>
          <p:nvPr/>
        </p:nvSpPr>
        <p:spPr bwMode="auto">
          <a:xfrm>
            <a:off x="9956800" y="3367618"/>
            <a:ext cx="408517" cy="315383"/>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22" name="AutoShape 18"/>
          <p:cNvSpPr>
            <a:spLocks noChangeAspect="1" noChangeArrowheads="1"/>
          </p:cNvSpPr>
          <p:nvPr/>
        </p:nvSpPr>
        <p:spPr bwMode="auto">
          <a:xfrm>
            <a:off x="5892800" y="25653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23" name="AutoShape 19"/>
          <p:cNvSpPr>
            <a:spLocks noChangeAspect="1" noChangeArrowheads="1"/>
          </p:cNvSpPr>
          <p:nvPr/>
        </p:nvSpPr>
        <p:spPr bwMode="auto">
          <a:xfrm>
            <a:off x="5892800" y="41909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24" name="AutoShape 20"/>
          <p:cNvSpPr>
            <a:spLocks noChangeAspect="1" noChangeArrowheads="1"/>
          </p:cNvSpPr>
          <p:nvPr/>
        </p:nvSpPr>
        <p:spPr bwMode="auto">
          <a:xfrm>
            <a:off x="5689600" y="43941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25" name="AutoShape 21"/>
          <p:cNvSpPr>
            <a:spLocks noChangeAspect="1" noChangeArrowheads="1"/>
          </p:cNvSpPr>
          <p:nvPr/>
        </p:nvSpPr>
        <p:spPr bwMode="auto">
          <a:xfrm>
            <a:off x="6604000" y="40893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26" name="AutoShape 22"/>
          <p:cNvSpPr>
            <a:spLocks noChangeAspect="1" noChangeArrowheads="1"/>
          </p:cNvSpPr>
          <p:nvPr/>
        </p:nvSpPr>
        <p:spPr bwMode="auto">
          <a:xfrm>
            <a:off x="5892800" y="35813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27" name="AutoShape 23"/>
          <p:cNvSpPr>
            <a:spLocks noChangeAspect="1" noChangeArrowheads="1"/>
          </p:cNvSpPr>
          <p:nvPr/>
        </p:nvSpPr>
        <p:spPr bwMode="auto">
          <a:xfrm>
            <a:off x="5689600" y="36829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28" name="AutoShape 24"/>
          <p:cNvSpPr>
            <a:spLocks noChangeAspect="1" noChangeArrowheads="1"/>
          </p:cNvSpPr>
          <p:nvPr/>
        </p:nvSpPr>
        <p:spPr bwMode="auto">
          <a:xfrm>
            <a:off x="5892800" y="29717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29" name="AutoShape 25"/>
          <p:cNvSpPr>
            <a:spLocks noChangeAspect="1" noChangeArrowheads="1"/>
          </p:cNvSpPr>
          <p:nvPr/>
        </p:nvSpPr>
        <p:spPr bwMode="auto">
          <a:xfrm>
            <a:off x="7315200" y="40893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30" name="AutoShape 26"/>
          <p:cNvSpPr>
            <a:spLocks noChangeAspect="1" noChangeArrowheads="1"/>
          </p:cNvSpPr>
          <p:nvPr/>
        </p:nvSpPr>
        <p:spPr bwMode="auto">
          <a:xfrm>
            <a:off x="5283200" y="46989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31" name="AutoShape 27"/>
          <p:cNvSpPr>
            <a:spLocks noChangeAspect="1" noChangeArrowheads="1"/>
          </p:cNvSpPr>
          <p:nvPr/>
        </p:nvSpPr>
        <p:spPr bwMode="auto">
          <a:xfrm>
            <a:off x="6604000" y="25653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32" name="AutoShape 28"/>
          <p:cNvSpPr>
            <a:spLocks noChangeAspect="1" noChangeArrowheads="1"/>
          </p:cNvSpPr>
          <p:nvPr/>
        </p:nvSpPr>
        <p:spPr bwMode="auto">
          <a:xfrm>
            <a:off x="6604000" y="30733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33" name="AutoShape 30"/>
          <p:cNvSpPr>
            <a:spLocks noChangeAspect="1" noChangeArrowheads="1"/>
          </p:cNvSpPr>
          <p:nvPr/>
        </p:nvSpPr>
        <p:spPr bwMode="auto">
          <a:xfrm>
            <a:off x="5689600" y="23621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34" name="AutoShape 31"/>
          <p:cNvSpPr>
            <a:spLocks noChangeAspect="1" noChangeArrowheads="1"/>
          </p:cNvSpPr>
          <p:nvPr/>
        </p:nvSpPr>
        <p:spPr bwMode="auto">
          <a:xfrm>
            <a:off x="7315200" y="27685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35" name="AutoShape 34"/>
          <p:cNvSpPr>
            <a:spLocks noChangeAspect="1" noChangeArrowheads="1"/>
          </p:cNvSpPr>
          <p:nvPr/>
        </p:nvSpPr>
        <p:spPr bwMode="auto">
          <a:xfrm>
            <a:off x="5384800" y="37845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36" name="AutoShape 35"/>
          <p:cNvSpPr>
            <a:spLocks noChangeAspect="1" noChangeArrowheads="1"/>
          </p:cNvSpPr>
          <p:nvPr/>
        </p:nvSpPr>
        <p:spPr bwMode="auto">
          <a:xfrm>
            <a:off x="5181600" y="23621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37" name="AutoShape 36"/>
          <p:cNvSpPr>
            <a:spLocks noChangeAspect="1" noChangeArrowheads="1"/>
          </p:cNvSpPr>
          <p:nvPr/>
        </p:nvSpPr>
        <p:spPr bwMode="auto">
          <a:xfrm>
            <a:off x="5283200" y="42925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38" name="AutoShape 37"/>
          <p:cNvSpPr>
            <a:spLocks noChangeAspect="1" noChangeArrowheads="1"/>
          </p:cNvSpPr>
          <p:nvPr/>
        </p:nvSpPr>
        <p:spPr bwMode="auto">
          <a:xfrm>
            <a:off x="4775200" y="26669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39" name="AutoShape 38"/>
          <p:cNvSpPr>
            <a:spLocks noChangeAspect="1" noChangeArrowheads="1"/>
          </p:cNvSpPr>
          <p:nvPr/>
        </p:nvSpPr>
        <p:spPr bwMode="auto">
          <a:xfrm>
            <a:off x="4978400" y="41909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40" name="AutoShape 39"/>
          <p:cNvSpPr>
            <a:spLocks noChangeAspect="1" noChangeArrowheads="1"/>
          </p:cNvSpPr>
          <p:nvPr/>
        </p:nvSpPr>
        <p:spPr bwMode="auto">
          <a:xfrm>
            <a:off x="5283200" y="30733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41" name="AutoShape 41"/>
          <p:cNvSpPr>
            <a:spLocks noChangeAspect="1" noChangeArrowheads="1"/>
          </p:cNvSpPr>
          <p:nvPr/>
        </p:nvSpPr>
        <p:spPr bwMode="auto">
          <a:xfrm>
            <a:off x="5384800" y="26669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42" name="AutoShape 42"/>
          <p:cNvSpPr>
            <a:spLocks noChangeAspect="1" noChangeArrowheads="1"/>
          </p:cNvSpPr>
          <p:nvPr/>
        </p:nvSpPr>
        <p:spPr bwMode="auto">
          <a:xfrm>
            <a:off x="4775200" y="35813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43" name="AutoShape 43"/>
          <p:cNvSpPr>
            <a:spLocks noChangeAspect="1" noChangeArrowheads="1"/>
          </p:cNvSpPr>
          <p:nvPr/>
        </p:nvSpPr>
        <p:spPr bwMode="auto">
          <a:xfrm>
            <a:off x="4775200" y="21589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44" name="AutoShape 44"/>
          <p:cNvSpPr>
            <a:spLocks noChangeAspect="1" noChangeArrowheads="1"/>
          </p:cNvSpPr>
          <p:nvPr/>
        </p:nvSpPr>
        <p:spPr bwMode="auto">
          <a:xfrm>
            <a:off x="5588000" y="29717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45" name="AutoShape 45"/>
          <p:cNvSpPr>
            <a:spLocks noChangeAspect="1" noChangeArrowheads="1"/>
          </p:cNvSpPr>
          <p:nvPr/>
        </p:nvSpPr>
        <p:spPr bwMode="auto">
          <a:xfrm>
            <a:off x="4673600" y="44957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sp>
        <p:nvSpPr>
          <p:cNvPr id="46" name="AutoShape 46"/>
          <p:cNvSpPr>
            <a:spLocks noChangeAspect="1" noChangeArrowheads="1"/>
          </p:cNvSpPr>
          <p:nvPr/>
        </p:nvSpPr>
        <p:spPr bwMode="auto">
          <a:xfrm>
            <a:off x="4368800" y="3073399"/>
            <a:ext cx="408517" cy="315384"/>
          </a:xfrm>
          <a:prstGeom prst="star4">
            <a:avLst>
              <a:gd name="adj" fmla="val 12500"/>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defTabSz="914377"/>
            <a:endParaRPr lang="zh-CN" altLang="en-US" sz="2400">
              <a:solidFill>
                <a:prstClr val="black"/>
              </a:solidFill>
              <a:latin typeface="Calibri" pitchFamily="34" charset="0"/>
              <a:ea typeface="等线" panose="02010600030101010101" pitchFamily="2" charset="-122"/>
            </a:endParaRPr>
          </a:p>
        </p:txBody>
      </p:sp>
      <p:grpSp>
        <p:nvGrpSpPr>
          <p:cNvPr id="47" name="文本1"/>
          <p:cNvGrpSpPr/>
          <p:nvPr/>
        </p:nvGrpSpPr>
        <p:grpSpPr>
          <a:xfrm>
            <a:off x="711202" y="2275915"/>
            <a:ext cx="3450167" cy="3329516"/>
            <a:chOff x="533400" y="2305844"/>
            <a:chExt cx="2587625" cy="2497137"/>
          </a:xfrm>
        </p:grpSpPr>
        <p:sp>
          <p:nvSpPr>
            <p:cNvPr id="48" name="AutoShape 13"/>
            <p:cNvSpPr>
              <a:spLocks noChangeArrowheads="1"/>
            </p:cNvSpPr>
            <p:nvPr/>
          </p:nvSpPr>
          <p:spPr bwMode="gray">
            <a:xfrm>
              <a:off x="533400" y="2305844"/>
              <a:ext cx="2587625" cy="2497137"/>
            </a:xfrm>
            <a:prstGeom prst="roundRect">
              <a:avLst>
                <a:gd name="adj" fmla="val 4639"/>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algn="ctr" defTabSz="1219140" fontAlgn="base">
                <a:lnSpc>
                  <a:spcPct val="120000"/>
                </a:lnSpc>
                <a:spcBef>
                  <a:spcPct val="0"/>
                </a:spcBef>
                <a:spcAft>
                  <a:spcPct val="0"/>
                </a:spcAft>
                <a:defRPr/>
              </a:pPr>
              <a:endParaRPr lang="zh-CN" altLang="en-US" sz="2667" kern="0">
                <a:solidFill>
                  <a:srgbClr val="000000"/>
                </a:solidFill>
                <a:latin typeface="微软雅黑" pitchFamily="34" charset="-122"/>
                <a:ea typeface="微软雅黑" pitchFamily="34" charset="-122"/>
              </a:endParaRPr>
            </a:p>
          </p:txBody>
        </p:sp>
        <p:sp>
          <p:nvSpPr>
            <p:cNvPr id="49" name="TextBox 20"/>
            <p:cNvSpPr txBox="1"/>
            <p:nvPr/>
          </p:nvSpPr>
          <p:spPr bwMode="auto">
            <a:xfrm>
              <a:off x="919904" y="2711831"/>
              <a:ext cx="1728788" cy="1061829"/>
            </a:xfrm>
            <a:prstGeom prst="rect">
              <a:avLst/>
            </a:prstGeom>
            <a:noFill/>
          </p:spPr>
          <p:txBody>
            <a:bodyPr vert="horz" wrap="square" lIns="121920" tIns="60960" rIns="121920" bIns="60960" numCol="1" anchor="t" anchorCtr="0" compatLnSpc="1">
              <a:prstTxWarp prst="textNoShape">
                <a:avLst/>
              </a:prstTxWarp>
              <a:spAutoFit/>
            </a:bodyPr>
            <a:lstStyle/>
            <a:p>
              <a:pPr algn="ctr" defTabSz="1219140" fontAlgn="base">
                <a:lnSpc>
                  <a:spcPct val="150000"/>
                </a:lnSpc>
                <a:spcBef>
                  <a:spcPct val="0"/>
                </a:spcBef>
                <a:spcAft>
                  <a:spcPct val="0"/>
                </a:spcAft>
                <a:defRPr/>
              </a:pPr>
              <a:r>
                <a:rPr lang="zh-CN" altLang="en-US" sz="1400" kern="0" dirty="0">
                  <a:solidFill>
                    <a:srgbClr val="000000"/>
                  </a:solidFill>
                  <a:latin typeface="微软雅黑" pitchFamily="34" charset="-122"/>
                  <a:ea typeface="微软雅黑" pitchFamily="34" charset="-122"/>
                </a:rPr>
                <a:t>单击此处添加段落文本单击此处添加段落文本单击此处添加段落文本单击此处添加段落文本</a:t>
              </a:r>
            </a:p>
          </p:txBody>
        </p:sp>
      </p:grpSp>
      <p:grpSp>
        <p:nvGrpSpPr>
          <p:cNvPr id="50" name="深色1"/>
          <p:cNvGrpSpPr/>
          <p:nvPr/>
        </p:nvGrpSpPr>
        <p:grpSpPr>
          <a:xfrm>
            <a:off x="842435" y="1941479"/>
            <a:ext cx="3141133" cy="698500"/>
            <a:chOff x="631825" y="2055019"/>
            <a:chExt cx="2355850" cy="523875"/>
          </a:xfrm>
        </p:grpSpPr>
        <p:sp>
          <p:nvSpPr>
            <p:cNvPr id="51" name="AutoShape 14"/>
            <p:cNvSpPr>
              <a:spLocks noChangeArrowheads="1"/>
            </p:cNvSpPr>
            <p:nvPr/>
          </p:nvSpPr>
          <p:spPr bwMode="ltGray">
            <a:xfrm>
              <a:off x="631825" y="2055019"/>
              <a:ext cx="2355850" cy="523875"/>
            </a:xfrm>
            <a:prstGeom prst="roundRect">
              <a:avLst>
                <a:gd name="adj" fmla="val 16667"/>
              </a:avLst>
            </a:prstGeom>
            <a:solidFill>
              <a:srgbClr val="FF9900"/>
            </a:solidFill>
            <a:ln w="25400" cap="flat" cmpd="sng" algn="ctr">
              <a:noFill/>
              <a:prstDash val="solid"/>
            </a:ln>
            <a:effectLst>
              <a:outerShdw blurRad="50800" dist="38100" algn="l" rotWithShape="0">
                <a:prstClr val="black">
                  <a:alpha val="40000"/>
                </a:prstClr>
              </a:outerShdw>
            </a:effectLst>
            <a:extLst/>
          </p:spPr>
          <p:txBody>
            <a:bodyPr anchor="ctr"/>
            <a:lstStyle/>
            <a:p>
              <a:pPr algn="ctr" defTabSz="1219140" fontAlgn="base">
                <a:lnSpc>
                  <a:spcPct val="120000"/>
                </a:lnSpc>
                <a:spcBef>
                  <a:spcPct val="0"/>
                </a:spcBef>
                <a:spcAft>
                  <a:spcPct val="0"/>
                </a:spcAft>
                <a:defRPr/>
              </a:pPr>
              <a:endParaRPr lang="zh-CN" altLang="en-US" sz="2400" b="1" kern="0">
                <a:solidFill>
                  <a:srgbClr val="FFFFFF"/>
                </a:solidFill>
                <a:latin typeface="Calibri"/>
                <a:ea typeface="微软雅黑" pitchFamily="34" charset="-122"/>
              </a:endParaRPr>
            </a:p>
          </p:txBody>
        </p:sp>
        <p:sp>
          <p:nvSpPr>
            <p:cNvPr id="52" name="TextBox 19"/>
            <p:cNvSpPr txBox="1">
              <a:spLocks noChangeArrowheads="1"/>
            </p:cNvSpPr>
            <p:nvPr/>
          </p:nvSpPr>
          <p:spPr bwMode="auto">
            <a:xfrm>
              <a:off x="944562" y="2167344"/>
              <a:ext cx="172878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spAutoFit/>
            </a:bodyPr>
            <a:lstStyle/>
            <a:p>
              <a:pPr algn="ctr" defTabSz="1219140" fontAlgn="base">
                <a:spcBef>
                  <a:spcPct val="0"/>
                </a:spcBef>
                <a:spcAft>
                  <a:spcPct val="0"/>
                </a:spcAft>
                <a:defRPr/>
              </a:pPr>
              <a:r>
                <a:rPr lang="zh-CN" altLang="zh-CN" sz="1600" b="1" kern="0" dirty="0">
                  <a:solidFill>
                    <a:srgbClr val="FFFFFF"/>
                  </a:solidFill>
                  <a:latin typeface="微软雅黑" pitchFamily="34" charset="-122"/>
                  <a:ea typeface="微软雅黑" pitchFamily="34" charset="-122"/>
                  <a:cs typeface="宋体" pitchFamily="2" charset="-122"/>
                </a:rPr>
                <a:t>单击此处添加标题</a:t>
              </a:r>
            </a:p>
          </p:txBody>
        </p:sp>
      </p:grpSp>
      <p:grpSp>
        <p:nvGrpSpPr>
          <p:cNvPr id="53" name="文本1"/>
          <p:cNvGrpSpPr/>
          <p:nvPr/>
        </p:nvGrpSpPr>
        <p:grpSpPr>
          <a:xfrm>
            <a:off x="4470038" y="2275915"/>
            <a:ext cx="3450167" cy="3329516"/>
            <a:chOff x="533400" y="2305844"/>
            <a:chExt cx="2587625" cy="2497137"/>
          </a:xfrm>
        </p:grpSpPr>
        <p:sp>
          <p:nvSpPr>
            <p:cNvPr id="54" name="AutoShape 13"/>
            <p:cNvSpPr>
              <a:spLocks noChangeArrowheads="1"/>
            </p:cNvSpPr>
            <p:nvPr/>
          </p:nvSpPr>
          <p:spPr bwMode="gray">
            <a:xfrm>
              <a:off x="533400" y="2305844"/>
              <a:ext cx="2587625" cy="2497137"/>
            </a:xfrm>
            <a:prstGeom prst="roundRect">
              <a:avLst>
                <a:gd name="adj" fmla="val 4639"/>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algn="ctr" defTabSz="1219140" fontAlgn="base">
                <a:lnSpc>
                  <a:spcPct val="120000"/>
                </a:lnSpc>
                <a:spcBef>
                  <a:spcPct val="0"/>
                </a:spcBef>
                <a:spcAft>
                  <a:spcPct val="0"/>
                </a:spcAft>
                <a:defRPr/>
              </a:pPr>
              <a:endParaRPr lang="zh-CN" altLang="en-US" sz="2667" kern="0">
                <a:solidFill>
                  <a:srgbClr val="000000"/>
                </a:solidFill>
                <a:latin typeface="微软雅黑" pitchFamily="34" charset="-122"/>
                <a:ea typeface="微软雅黑" pitchFamily="34" charset="-122"/>
              </a:endParaRPr>
            </a:p>
          </p:txBody>
        </p:sp>
        <p:sp>
          <p:nvSpPr>
            <p:cNvPr id="55" name="TextBox 20"/>
            <p:cNvSpPr txBox="1"/>
            <p:nvPr/>
          </p:nvSpPr>
          <p:spPr bwMode="auto">
            <a:xfrm>
              <a:off x="919904" y="2711831"/>
              <a:ext cx="1728788" cy="1061829"/>
            </a:xfrm>
            <a:prstGeom prst="rect">
              <a:avLst/>
            </a:prstGeom>
            <a:noFill/>
          </p:spPr>
          <p:txBody>
            <a:bodyPr vert="horz" wrap="square" lIns="121920" tIns="60960" rIns="121920" bIns="60960" numCol="1" anchor="t" anchorCtr="0" compatLnSpc="1">
              <a:prstTxWarp prst="textNoShape">
                <a:avLst/>
              </a:prstTxWarp>
              <a:spAutoFit/>
            </a:bodyPr>
            <a:lstStyle/>
            <a:p>
              <a:pPr algn="ctr" defTabSz="1219140" fontAlgn="base">
                <a:lnSpc>
                  <a:spcPct val="150000"/>
                </a:lnSpc>
                <a:spcBef>
                  <a:spcPct val="0"/>
                </a:spcBef>
                <a:spcAft>
                  <a:spcPct val="0"/>
                </a:spcAft>
                <a:defRPr/>
              </a:pPr>
              <a:r>
                <a:rPr lang="zh-CN" altLang="en-US" sz="1400" kern="0" dirty="0">
                  <a:solidFill>
                    <a:srgbClr val="000000"/>
                  </a:solidFill>
                  <a:latin typeface="微软雅黑" pitchFamily="34" charset="-122"/>
                  <a:ea typeface="微软雅黑" pitchFamily="34" charset="-122"/>
                </a:rPr>
                <a:t>单击此处添加段落文本单击此处添加段落文本单击此处添加段落文本单击此处添加段落文本</a:t>
              </a:r>
            </a:p>
          </p:txBody>
        </p:sp>
      </p:grpSp>
      <p:grpSp>
        <p:nvGrpSpPr>
          <p:cNvPr id="56" name="深色1"/>
          <p:cNvGrpSpPr/>
          <p:nvPr/>
        </p:nvGrpSpPr>
        <p:grpSpPr>
          <a:xfrm>
            <a:off x="4601271" y="1941479"/>
            <a:ext cx="3141133" cy="698500"/>
            <a:chOff x="631825" y="2055019"/>
            <a:chExt cx="2355850" cy="523875"/>
          </a:xfrm>
        </p:grpSpPr>
        <p:sp>
          <p:nvSpPr>
            <p:cNvPr id="57" name="AutoShape 14"/>
            <p:cNvSpPr>
              <a:spLocks noChangeArrowheads="1"/>
            </p:cNvSpPr>
            <p:nvPr/>
          </p:nvSpPr>
          <p:spPr bwMode="ltGray">
            <a:xfrm>
              <a:off x="631825" y="2055019"/>
              <a:ext cx="2355850" cy="523875"/>
            </a:xfrm>
            <a:prstGeom prst="roundRect">
              <a:avLst>
                <a:gd name="adj" fmla="val 16667"/>
              </a:avLst>
            </a:prstGeom>
            <a:solidFill>
              <a:srgbClr val="FF9900"/>
            </a:solidFill>
            <a:ln w="25400" cap="flat" cmpd="sng" algn="ctr">
              <a:noFill/>
              <a:prstDash val="solid"/>
            </a:ln>
            <a:effectLst>
              <a:outerShdw blurRad="50800" dist="38100" algn="l" rotWithShape="0">
                <a:prstClr val="black">
                  <a:alpha val="40000"/>
                </a:prstClr>
              </a:outerShdw>
            </a:effectLst>
            <a:extLst/>
          </p:spPr>
          <p:txBody>
            <a:bodyPr anchor="ctr"/>
            <a:lstStyle/>
            <a:p>
              <a:pPr algn="ctr" defTabSz="1219140" fontAlgn="base">
                <a:lnSpc>
                  <a:spcPct val="120000"/>
                </a:lnSpc>
                <a:spcBef>
                  <a:spcPct val="0"/>
                </a:spcBef>
                <a:spcAft>
                  <a:spcPct val="0"/>
                </a:spcAft>
                <a:defRPr/>
              </a:pPr>
              <a:endParaRPr lang="zh-CN" altLang="en-US" sz="2400" b="1" kern="0">
                <a:solidFill>
                  <a:srgbClr val="FFFFFF"/>
                </a:solidFill>
                <a:latin typeface="Calibri"/>
                <a:ea typeface="微软雅黑" pitchFamily="34" charset="-122"/>
              </a:endParaRPr>
            </a:p>
          </p:txBody>
        </p:sp>
        <p:sp>
          <p:nvSpPr>
            <p:cNvPr id="58" name="TextBox 19"/>
            <p:cNvSpPr txBox="1">
              <a:spLocks noChangeArrowheads="1"/>
            </p:cNvSpPr>
            <p:nvPr/>
          </p:nvSpPr>
          <p:spPr bwMode="auto">
            <a:xfrm>
              <a:off x="944562" y="2167344"/>
              <a:ext cx="172878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spAutoFit/>
            </a:bodyPr>
            <a:lstStyle/>
            <a:p>
              <a:pPr algn="ctr" defTabSz="1219140" fontAlgn="base">
                <a:spcBef>
                  <a:spcPct val="0"/>
                </a:spcBef>
                <a:spcAft>
                  <a:spcPct val="0"/>
                </a:spcAft>
                <a:defRPr/>
              </a:pPr>
              <a:r>
                <a:rPr lang="zh-CN" altLang="zh-CN" sz="1600" b="1" kern="0" dirty="0">
                  <a:solidFill>
                    <a:srgbClr val="FFFFFF"/>
                  </a:solidFill>
                  <a:latin typeface="微软雅黑" pitchFamily="34" charset="-122"/>
                  <a:ea typeface="微软雅黑" pitchFamily="34" charset="-122"/>
                  <a:cs typeface="宋体" pitchFamily="2" charset="-122"/>
                </a:rPr>
                <a:t>单击此处添加标题</a:t>
              </a:r>
            </a:p>
          </p:txBody>
        </p:sp>
      </p:grpSp>
      <p:grpSp>
        <p:nvGrpSpPr>
          <p:cNvPr id="59" name="文本1"/>
          <p:cNvGrpSpPr/>
          <p:nvPr/>
        </p:nvGrpSpPr>
        <p:grpSpPr>
          <a:xfrm>
            <a:off x="8208237" y="2275915"/>
            <a:ext cx="3450167" cy="3329516"/>
            <a:chOff x="533400" y="2305844"/>
            <a:chExt cx="2587625" cy="2497137"/>
          </a:xfrm>
        </p:grpSpPr>
        <p:sp>
          <p:nvSpPr>
            <p:cNvPr id="60" name="AutoShape 13"/>
            <p:cNvSpPr>
              <a:spLocks noChangeArrowheads="1"/>
            </p:cNvSpPr>
            <p:nvPr/>
          </p:nvSpPr>
          <p:spPr bwMode="gray">
            <a:xfrm>
              <a:off x="533400" y="2305844"/>
              <a:ext cx="2587625" cy="2497137"/>
            </a:xfrm>
            <a:prstGeom prst="roundRect">
              <a:avLst>
                <a:gd name="adj" fmla="val 4639"/>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algn="ctr" defTabSz="1219140" fontAlgn="base">
                <a:lnSpc>
                  <a:spcPct val="120000"/>
                </a:lnSpc>
                <a:spcBef>
                  <a:spcPct val="0"/>
                </a:spcBef>
                <a:spcAft>
                  <a:spcPct val="0"/>
                </a:spcAft>
                <a:defRPr/>
              </a:pPr>
              <a:endParaRPr lang="zh-CN" altLang="en-US" sz="2667" kern="0">
                <a:solidFill>
                  <a:srgbClr val="000000"/>
                </a:solidFill>
                <a:latin typeface="微软雅黑" pitchFamily="34" charset="-122"/>
                <a:ea typeface="微软雅黑" pitchFamily="34" charset="-122"/>
              </a:endParaRPr>
            </a:p>
          </p:txBody>
        </p:sp>
        <p:sp>
          <p:nvSpPr>
            <p:cNvPr id="61" name="TextBox 20"/>
            <p:cNvSpPr txBox="1"/>
            <p:nvPr/>
          </p:nvSpPr>
          <p:spPr bwMode="auto">
            <a:xfrm>
              <a:off x="919904" y="2711831"/>
              <a:ext cx="1728788" cy="1061829"/>
            </a:xfrm>
            <a:prstGeom prst="rect">
              <a:avLst/>
            </a:prstGeom>
            <a:noFill/>
          </p:spPr>
          <p:txBody>
            <a:bodyPr vert="horz" wrap="square" lIns="121920" tIns="60960" rIns="121920" bIns="60960" numCol="1" anchor="t" anchorCtr="0" compatLnSpc="1">
              <a:prstTxWarp prst="textNoShape">
                <a:avLst/>
              </a:prstTxWarp>
              <a:spAutoFit/>
            </a:bodyPr>
            <a:lstStyle/>
            <a:p>
              <a:pPr algn="ctr" defTabSz="1219140" fontAlgn="base">
                <a:lnSpc>
                  <a:spcPct val="150000"/>
                </a:lnSpc>
                <a:spcBef>
                  <a:spcPct val="0"/>
                </a:spcBef>
                <a:spcAft>
                  <a:spcPct val="0"/>
                </a:spcAft>
                <a:defRPr/>
              </a:pPr>
              <a:r>
                <a:rPr lang="zh-CN" altLang="en-US" sz="1400" kern="0" dirty="0">
                  <a:solidFill>
                    <a:srgbClr val="000000"/>
                  </a:solidFill>
                  <a:latin typeface="微软雅黑" pitchFamily="34" charset="-122"/>
                  <a:ea typeface="微软雅黑" pitchFamily="34" charset="-122"/>
                </a:rPr>
                <a:t>单击此处添加段落文本单击此处添加段落文本单击此处添加段落文本单击此处添加段落文本</a:t>
              </a:r>
            </a:p>
          </p:txBody>
        </p:sp>
      </p:grpSp>
      <p:grpSp>
        <p:nvGrpSpPr>
          <p:cNvPr id="62" name="深色1"/>
          <p:cNvGrpSpPr/>
          <p:nvPr/>
        </p:nvGrpSpPr>
        <p:grpSpPr>
          <a:xfrm>
            <a:off x="8339468" y="1941479"/>
            <a:ext cx="3141133" cy="698500"/>
            <a:chOff x="631825" y="2055019"/>
            <a:chExt cx="2355850" cy="523875"/>
          </a:xfrm>
        </p:grpSpPr>
        <p:sp>
          <p:nvSpPr>
            <p:cNvPr id="63" name="AutoShape 14"/>
            <p:cNvSpPr>
              <a:spLocks noChangeArrowheads="1"/>
            </p:cNvSpPr>
            <p:nvPr/>
          </p:nvSpPr>
          <p:spPr bwMode="ltGray">
            <a:xfrm>
              <a:off x="631825" y="2055019"/>
              <a:ext cx="2355850" cy="523875"/>
            </a:xfrm>
            <a:prstGeom prst="roundRect">
              <a:avLst>
                <a:gd name="adj" fmla="val 16667"/>
              </a:avLst>
            </a:prstGeom>
            <a:solidFill>
              <a:srgbClr val="FF9900"/>
            </a:solidFill>
            <a:ln w="25400" cap="flat" cmpd="sng" algn="ctr">
              <a:noFill/>
              <a:prstDash val="solid"/>
            </a:ln>
            <a:effectLst>
              <a:outerShdw blurRad="50800" dist="38100" algn="l" rotWithShape="0">
                <a:prstClr val="black">
                  <a:alpha val="40000"/>
                </a:prstClr>
              </a:outerShdw>
            </a:effectLst>
            <a:extLst/>
          </p:spPr>
          <p:txBody>
            <a:bodyPr anchor="ctr"/>
            <a:lstStyle/>
            <a:p>
              <a:pPr algn="ctr" defTabSz="1219140" fontAlgn="base">
                <a:lnSpc>
                  <a:spcPct val="120000"/>
                </a:lnSpc>
                <a:spcBef>
                  <a:spcPct val="0"/>
                </a:spcBef>
                <a:spcAft>
                  <a:spcPct val="0"/>
                </a:spcAft>
                <a:defRPr/>
              </a:pPr>
              <a:endParaRPr lang="zh-CN" altLang="en-US" sz="2400" b="1" kern="0">
                <a:solidFill>
                  <a:srgbClr val="FFFFFF"/>
                </a:solidFill>
                <a:latin typeface="Calibri"/>
                <a:ea typeface="微软雅黑" pitchFamily="34" charset="-122"/>
              </a:endParaRPr>
            </a:p>
          </p:txBody>
        </p:sp>
        <p:sp>
          <p:nvSpPr>
            <p:cNvPr id="64" name="TextBox 19"/>
            <p:cNvSpPr txBox="1">
              <a:spLocks noChangeArrowheads="1"/>
            </p:cNvSpPr>
            <p:nvPr/>
          </p:nvSpPr>
          <p:spPr bwMode="auto">
            <a:xfrm>
              <a:off x="944562" y="2167344"/>
              <a:ext cx="172878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spAutoFit/>
            </a:bodyPr>
            <a:lstStyle/>
            <a:p>
              <a:pPr algn="ctr" defTabSz="1219140" fontAlgn="base">
                <a:spcBef>
                  <a:spcPct val="0"/>
                </a:spcBef>
                <a:spcAft>
                  <a:spcPct val="0"/>
                </a:spcAft>
                <a:defRPr/>
              </a:pPr>
              <a:r>
                <a:rPr lang="zh-CN" altLang="zh-CN" sz="1600" b="1" kern="0" dirty="0">
                  <a:solidFill>
                    <a:srgbClr val="FFFFFF"/>
                  </a:solidFill>
                  <a:latin typeface="微软雅黑" pitchFamily="34" charset="-122"/>
                  <a:ea typeface="微软雅黑" pitchFamily="34" charset="-122"/>
                  <a:cs typeface="宋体" pitchFamily="2" charset="-122"/>
                </a:rPr>
                <a:t>单击此处添加标题</a:t>
              </a:r>
            </a:p>
          </p:txBody>
        </p:sp>
      </p:grpSp>
    </p:spTree>
    <p:extLst>
      <p:ext uri="{BB962C8B-B14F-4D97-AF65-F5344CB8AC3E}">
        <p14:creationId xmlns:p14="http://schemas.microsoft.com/office/powerpoint/2010/main" xmlns="" val="1038575939"/>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300" fill="hold"/>
                                        <p:tgtEl>
                                          <p:spTgt spid="7"/>
                                        </p:tgtEl>
                                        <p:attrNameLst>
                                          <p:attrName>ppt_x</p:attrName>
                                        </p:attrNameLst>
                                      </p:cBhvr>
                                      <p:tavLst>
                                        <p:tav tm="0">
                                          <p:val>
                                            <p:strVal val="0-#ppt_w/2"/>
                                          </p:val>
                                        </p:tav>
                                        <p:tav tm="100000">
                                          <p:val>
                                            <p:strVal val="#ppt_x"/>
                                          </p:val>
                                        </p:tav>
                                      </p:tavLst>
                                    </p:anim>
                                    <p:anim calcmode="lin" valueType="num">
                                      <p:cBhvr additive="base">
                                        <p:cTn id="8" dur="3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39" presetClass="entr" presetSubtype="0" accel="10000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13"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14"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childTnLst>
                                </p:cTn>
                              </p:par>
                              <p:par>
                                <p:cTn id="16" presetID="1" presetClass="exit" presetSubtype="0" fill="hold" grpId="1" nodeType="withEffect">
                                  <p:stCondLst>
                                    <p:cond delay="200"/>
                                  </p:stCondLst>
                                  <p:childTnLst>
                                    <p:set>
                                      <p:cBhvr>
                                        <p:cTn id="17" dur="1" fill="hold">
                                          <p:stCondLst>
                                            <p:cond delay="0"/>
                                          </p:stCondLst>
                                        </p:cTn>
                                        <p:tgtEl>
                                          <p:spTgt spid="7"/>
                                        </p:tgtEl>
                                        <p:attrNameLst>
                                          <p:attrName>style.visibility</p:attrName>
                                        </p:attrNameLst>
                                      </p:cBhvr>
                                      <p:to>
                                        <p:strVal val="hidden"/>
                                      </p:to>
                                    </p:set>
                                  </p:childTnLst>
                                </p:cTn>
                              </p:par>
                              <p:par>
                                <p:cTn id="18" presetID="2" presetClass="entr" presetSubtype="8"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300" fill="hold"/>
                                        <p:tgtEl>
                                          <p:spTgt spid="8"/>
                                        </p:tgtEl>
                                        <p:attrNameLst>
                                          <p:attrName>ppt_x</p:attrName>
                                        </p:attrNameLst>
                                      </p:cBhvr>
                                      <p:tavLst>
                                        <p:tav tm="0">
                                          <p:val>
                                            <p:strVal val="0-#ppt_w/2"/>
                                          </p:val>
                                        </p:tav>
                                        <p:tav tm="100000">
                                          <p:val>
                                            <p:strVal val="#ppt_x"/>
                                          </p:val>
                                        </p:tav>
                                      </p:tavLst>
                                    </p:anim>
                                    <p:anim calcmode="lin" valueType="num">
                                      <p:cBhvr additive="base">
                                        <p:cTn id="21" dur="300" fill="hold"/>
                                        <p:tgtEl>
                                          <p:spTgt spid="8"/>
                                        </p:tgtEl>
                                        <p:attrNameLst>
                                          <p:attrName>ppt_y</p:attrName>
                                        </p:attrNameLst>
                                      </p:cBhvr>
                                      <p:tavLst>
                                        <p:tav tm="0">
                                          <p:val>
                                            <p:strVal val="#ppt_y"/>
                                          </p:val>
                                        </p:tav>
                                        <p:tav tm="100000">
                                          <p:val>
                                            <p:strVal val="#ppt_y"/>
                                          </p:val>
                                        </p:tav>
                                      </p:tavLst>
                                    </p:anim>
                                  </p:childTnLst>
                                </p:cTn>
                              </p:par>
                              <p:par>
                                <p:cTn id="22" presetID="29" presetClass="exit" presetSubtype="0" fill="hold" grpId="1" nodeType="withEffect">
                                  <p:stCondLst>
                                    <p:cond delay="200"/>
                                  </p:stCondLst>
                                  <p:childTnLst>
                                    <p:anim calcmode="lin" valueType="num">
                                      <p:cBhvr>
                                        <p:cTn id="23" dur="1000"/>
                                        <p:tgtEl>
                                          <p:spTgt spid="8"/>
                                        </p:tgtEl>
                                        <p:attrNameLst>
                                          <p:attrName>ppt_x</p:attrName>
                                        </p:attrNameLst>
                                      </p:cBhvr>
                                      <p:tavLst>
                                        <p:tav tm="0">
                                          <p:val>
                                            <p:strVal val="ppt_x"/>
                                          </p:val>
                                        </p:tav>
                                        <p:tav tm="100000">
                                          <p:val>
                                            <p:strVal val="ppt_x-.2"/>
                                          </p:val>
                                        </p:tav>
                                      </p:tavLst>
                                    </p:anim>
                                    <p:anim calcmode="lin" valueType="num">
                                      <p:cBhvr>
                                        <p:cTn id="24" dur="1000"/>
                                        <p:tgtEl>
                                          <p:spTgt spid="8"/>
                                        </p:tgtEl>
                                        <p:attrNameLst>
                                          <p:attrName>ppt_y</p:attrName>
                                        </p:attrNameLst>
                                      </p:cBhvr>
                                      <p:tavLst>
                                        <p:tav tm="0">
                                          <p:val>
                                            <p:strVal val="ppt_y"/>
                                          </p:val>
                                        </p:tav>
                                        <p:tav tm="100000">
                                          <p:val>
                                            <p:strVal val="ppt_y"/>
                                          </p:val>
                                        </p:tav>
                                      </p:tavLst>
                                    </p:anim>
                                    <p:animEffect transition="out" filter="fade">
                                      <p:cBhvr>
                                        <p:cTn id="25" dur="1000"/>
                                        <p:tgtEl>
                                          <p:spTgt spid="8"/>
                                        </p:tgtEl>
                                      </p:cBhvr>
                                    </p:animEffect>
                                    <p:set>
                                      <p:cBhvr>
                                        <p:cTn id="26" dur="1" fill="hold">
                                          <p:stCondLst>
                                            <p:cond delay="999"/>
                                          </p:stCondLst>
                                        </p:cTn>
                                        <p:tgtEl>
                                          <p:spTgt spid="8"/>
                                        </p:tgtEl>
                                        <p:attrNameLst>
                                          <p:attrName>style.visibility</p:attrName>
                                        </p:attrNameLst>
                                      </p:cBhvr>
                                      <p:to>
                                        <p:strVal val="hidden"/>
                                      </p:to>
                                    </p:set>
                                  </p:childTnLst>
                                </p:cTn>
                              </p:par>
                              <p:par>
                                <p:cTn id="27" presetID="2" presetClass="entr" presetSubtype="8" fill="hold" grpId="0" nodeType="withEffect">
                                  <p:stCondLst>
                                    <p:cond delay="10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300" fill="hold"/>
                                        <p:tgtEl>
                                          <p:spTgt spid="9"/>
                                        </p:tgtEl>
                                        <p:attrNameLst>
                                          <p:attrName>ppt_x</p:attrName>
                                        </p:attrNameLst>
                                      </p:cBhvr>
                                      <p:tavLst>
                                        <p:tav tm="0">
                                          <p:val>
                                            <p:strVal val="0-#ppt_w/2"/>
                                          </p:val>
                                        </p:tav>
                                        <p:tav tm="100000">
                                          <p:val>
                                            <p:strVal val="#ppt_x"/>
                                          </p:val>
                                        </p:tav>
                                      </p:tavLst>
                                    </p:anim>
                                    <p:anim calcmode="lin" valueType="num">
                                      <p:cBhvr additive="base">
                                        <p:cTn id="30" dur="300" fill="hold"/>
                                        <p:tgtEl>
                                          <p:spTgt spid="9"/>
                                        </p:tgtEl>
                                        <p:attrNameLst>
                                          <p:attrName>ppt_y</p:attrName>
                                        </p:attrNameLst>
                                      </p:cBhvr>
                                      <p:tavLst>
                                        <p:tav tm="0">
                                          <p:val>
                                            <p:strVal val="#ppt_y"/>
                                          </p:val>
                                        </p:tav>
                                        <p:tav tm="100000">
                                          <p:val>
                                            <p:strVal val="#ppt_y"/>
                                          </p:val>
                                        </p:tav>
                                      </p:tavLst>
                                    </p:anim>
                                  </p:childTnLst>
                                </p:cTn>
                              </p:par>
                              <p:par>
                                <p:cTn id="31" presetID="29" presetClass="exit" presetSubtype="0" fill="hold" grpId="1" nodeType="withEffect">
                                  <p:stCondLst>
                                    <p:cond delay="100"/>
                                  </p:stCondLst>
                                  <p:childTnLst>
                                    <p:anim calcmode="lin" valueType="num">
                                      <p:cBhvr>
                                        <p:cTn id="32" dur="1000"/>
                                        <p:tgtEl>
                                          <p:spTgt spid="9"/>
                                        </p:tgtEl>
                                        <p:attrNameLst>
                                          <p:attrName>ppt_x</p:attrName>
                                        </p:attrNameLst>
                                      </p:cBhvr>
                                      <p:tavLst>
                                        <p:tav tm="0">
                                          <p:val>
                                            <p:strVal val="ppt_x"/>
                                          </p:val>
                                        </p:tav>
                                        <p:tav tm="100000">
                                          <p:val>
                                            <p:strVal val="ppt_x-.2"/>
                                          </p:val>
                                        </p:tav>
                                      </p:tavLst>
                                    </p:anim>
                                    <p:anim calcmode="lin" valueType="num">
                                      <p:cBhvr>
                                        <p:cTn id="33" dur="1000"/>
                                        <p:tgtEl>
                                          <p:spTgt spid="9"/>
                                        </p:tgtEl>
                                        <p:attrNameLst>
                                          <p:attrName>ppt_y</p:attrName>
                                        </p:attrNameLst>
                                      </p:cBhvr>
                                      <p:tavLst>
                                        <p:tav tm="0">
                                          <p:val>
                                            <p:strVal val="ppt_y"/>
                                          </p:val>
                                        </p:tav>
                                        <p:tav tm="100000">
                                          <p:val>
                                            <p:strVal val="ppt_y"/>
                                          </p:val>
                                        </p:tav>
                                      </p:tavLst>
                                    </p:anim>
                                    <p:animEffect transition="out" filter="fade">
                                      <p:cBhvr>
                                        <p:cTn id="34" dur="1000"/>
                                        <p:tgtEl>
                                          <p:spTgt spid="9"/>
                                        </p:tgtEl>
                                      </p:cBhvr>
                                    </p:animEffect>
                                    <p:set>
                                      <p:cBhvr>
                                        <p:cTn id="35" dur="1" fill="hold">
                                          <p:stCondLst>
                                            <p:cond delay="999"/>
                                          </p:stCondLst>
                                        </p:cTn>
                                        <p:tgtEl>
                                          <p:spTgt spid="9"/>
                                        </p:tgtEl>
                                        <p:attrNameLst>
                                          <p:attrName>style.visibility</p:attrName>
                                        </p:attrNameLst>
                                      </p:cBhvr>
                                      <p:to>
                                        <p:strVal val="hidden"/>
                                      </p:to>
                                    </p:set>
                                  </p:childTnLst>
                                </p:cTn>
                              </p:par>
                              <p:par>
                                <p:cTn id="36" presetID="2" presetClass="entr" presetSubtype="8"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300" fill="hold"/>
                                        <p:tgtEl>
                                          <p:spTgt spid="10"/>
                                        </p:tgtEl>
                                        <p:attrNameLst>
                                          <p:attrName>ppt_x</p:attrName>
                                        </p:attrNameLst>
                                      </p:cBhvr>
                                      <p:tavLst>
                                        <p:tav tm="0">
                                          <p:val>
                                            <p:strVal val="0-#ppt_w/2"/>
                                          </p:val>
                                        </p:tav>
                                        <p:tav tm="100000">
                                          <p:val>
                                            <p:strVal val="#ppt_x"/>
                                          </p:val>
                                        </p:tav>
                                      </p:tavLst>
                                    </p:anim>
                                    <p:anim calcmode="lin" valueType="num">
                                      <p:cBhvr additive="base">
                                        <p:cTn id="39" dur="300" fill="hold"/>
                                        <p:tgtEl>
                                          <p:spTgt spid="10"/>
                                        </p:tgtEl>
                                        <p:attrNameLst>
                                          <p:attrName>ppt_y</p:attrName>
                                        </p:attrNameLst>
                                      </p:cBhvr>
                                      <p:tavLst>
                                        <p:tav tm="0">
                                          <p:val>
                                            <p:strVal val="#ppt_y"/>
                                          </p:val>
                                        </p:tav>
                                        <p:tav tm="100000">
                                          <p:val>
                                            <p:strVal val="#ppt_y"/>
                                          </p:val>
                                        </p:tav>
                                      </p:tavLst>
                                    </p:anim>
                                  </p:childTnLst>
                                </p:cTn>
                              </p:par>
                              <p:par>
                                <p:cTn id="40" presetID="29" presetClass="exit" presetSubtype="0" fill="hold" grpId="1" nodeType="withEffect">
                                  <p:stCondLst>
                                    <p:cond delay="200"/>
                                  </p:stCondLst>
                                  <p:childTnLst>
                                    <p:anim calcmode="lin" valueType="num">
                                      <p:cBhvr>
                                        <p:cTn id="41" dur="1000"/>
                                        <p:tgtEl>
                                          <p:spTgt spid="10"/>
                                        </p:tgtEl>
                                        <p:attrNameLst>
                                          <p:attrName>ppt_x</p:attrName>
                                        </p:attrNameLst>
                                      </p:cBhvr>
                                      <p:tavLst>
                                        <p:tav tm="0">
                                          <p:val>
                                            <p:strVal val="ppt_x"/>
                                          </p:val>
                                        </p:tav>
                                        <p:tav tm="100000">
                                          <p:val>
                                            <p:strVal val="ppt_x-.2"/>
                                          </p:val>
                                        </p:tav>
                                      </p:tavLst>
                                    </p:anim>
                                    <p:anim calcmode="lin" valueType="num">
                                      <p:cBhvr>
                                        <p:cTn id="42" dur="1000"/>
                                        <p:tgtEl>
                                          <p:spTgt spid="10"/>
                                        </p:tgtEl>
                                        <p:attrNameLst>
                                          <p:attrName>ppt_y</p:attrName>
                                        </p:attrNameLst>
                                      </p:cBhvr>
                                      <p:tavLst>
                                        <p:tav tm="0">
                                          <p:val>
                                            <p:strVal val="ppt_y"/>
                                          </p:val>
                                        </p:tav>
                                        <p:tav tm="100000">
                                          <p:val>
                                            <p:strVal val="ppt_y"/>
                                          </p:val>
                                        </p:tav>
                                      </p:tavLst>
                                    </p:anim>
                                    <p:animEffect transition="out" filter="fade">
                                      <p:cBhvr>
                                        <p:cTn id="43" dur="1000"/>
                                        <p:tgtEl>
                                          <p:spTgt spid="10"/>
                                        </p:tgtEl>
                                      </p:cBhvr>
                                    </p:animEffect>
                                    <p:set>
                                      <p:cBhvr>
                                        <p:cTn id="44" dur="1" fill="hold">
                                          <p:stCondLst>
                                            <p:cond delay="999"/>
                                          </p:stCondLst>
                                        </p:cTn>
                                        <p:tgtEl>
                                          <p:spTgt spid="10"/>
                                        </p:tgtEl>
                                        <p:attrNameLst>
                                          <p:attrName>style.visibility</p:attrName>
                                        </p:attrNameLst>
                                      </p:cBhvr>
                                      <p:to>
                                        <p:strVal val="hidden"/>
                                      </p:to>
                                    </p:set>
                                  </p:childTnLst>
                                </p:cTn>
                              </p:par>
                              <p:par>
                                <p:cTn id="45" presetID="2" presetClass="entr" presetSubtype="8" fill="hold" grpId="0" nodeType="withEffect">
                                  <p:stCondLst>
                                    <p:cond delay="20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300" fill="hold"/>
                                        <p:tgtEl>
                                          <p:spTgt spid="11"/>
                                        </p:tgtEl>
                                        <p:attrNameLst>
                                          <p:attrName>ppt_x</p:attrName>
                                        </p:attrNameLst>
                                      </p:cBhvr>
                                      <p:tavLst>
                                        <p:tav tm="0">
                                          <p:val>
                                            <p:strVal val="0-#ppt_w/2"/>
                                          </p:val>
                                        </p:tav>
                                        <p:tav tm="100000">
                                          <p:val>
                                            <p:strVal val="#ppt_x"/>
                                          </p:val>
                                        </p:tav>
                                      </p:tavLst>
                                    </p:anim>
                                    <p:anim calcmode="lin" valueType="num">
                                      <p:cBhvr additive="base">
                                        <p:cTn id="48" dur="300" fill="hold"/>
                                        <p:tgtEl>
                                          <p:spTgt spid="11"/>
                                        </p:tgtEl>
                                        <p:attrNameLst>
                                          <p:attrName>ppt_y</p:attrName>
                                        </p:attrNameLst>
                                      </p:cBhvr>
                                      <p:tavLst>
                                        <p:tav tm="0">
                                          <p:val>
                                            <p:strVal val="#ppt_y"/>
                                          </p:val>
                                        </p:tav>
                                        <p:tav tm="100000">
                                          <p:val>
                                            <p:strVal val="#ppt_y"/>
                                          </p:val>
                                        </p:tav>
                                      </p:tavLst>
                                    </p:anim>
                                  </p:childTnLst>
                                </p:cTn>
                              </p:par>
                              <p:par>
                                <p:cTn id="49" presetID="29" presetClass="exit" presetSubtype="0" fill="hold" grpId="1" nodeType="withEffect">
                                  <p:stCondLst>
                                    <p:cond delay="200"/>
                                  </p:stCondLst>
                                  <p:childTnLst>
                                    <p:anim calcmode="lin" valueType="num">
                                      <p:cBhvr>
                                        <p:cTn id="50" dur="1000"/>
                                        <p:tgtEl>
                                          <p:spTgt spid="11"/>
                                        </p:tgtEl>
                                        <p:attrNameLst>
                                          <p:attrName>ppt_x</p:attrName>
                                        </p:attrNameLst>
                                      </p:cBhvr>
                                      <p:tavLst>
                                        <p:tav tm="0">
                                          <p:val>
                                            <p:strVal val="ppt_x"/>
                                          </p:val>
                                        </p:tav>
                                        <p:tav tm="100000">
                                          <p:val>
                                            <p:strVal val="ppt_x-.2"/>
                                          </p:val>
                                        </p:tav>
                                      </p:tavLst>
                                    </p:anim>
                                    <p:anim calcmode="lin" valueType="num">
                                      <p:cBhvr>
                                        <p:cTn id="51" dur="1000"/>
                                        <p:tgtEl>
                                          <p:spTgt spid="11"/>
                                        </p:tgtEl>
                                        <p:attrNameLst>
                                          <p:attrName>ppt_y</p:attrName>
                                        </p:attrNameLst>
                                      </p:cBhvr>
                                      <p:tavLst>
                                        <p:tav tm="0">
                                          <p:val>
                                            <p:strVal val="ppt_y"/>
                                          </p:val>
                                        </p:tav>
                                        <p:tav tm="100000">
                                          <p:val>
                                            <p:strVal val="ppt_y"/>
                                          </p:val>
                                        </p:tav>
                                      </p:tavLst>
                                    </p:anim>
                                    <p:animEffect transition="out" filter="fade">
                                      <p:cBhvr>
                                        <p:cTn id="52" dur="1000"/>
                                        <p:tgtEl>
                                          <p:spTgt spid="11"/>
                                        </p:tgtEl>
                                      </p:cBhvr>
                                    </p:animEffect>
                                    <p:set>
                                      <p:cBhvr>
                                        <p:cTn id="53" dur="1" fill="hold">
                                          <p:stCondLst>
                                            <p:cond delay="999"/>
                                          </p:stCondLst>
                                        </p:cTn>
                                        <p:tgtEl>
                                          <p:spTgt spid="11"/>
                                        </p:tgtEl>
                                        <p:attrNameLst>
                                          <p:attrName>style.visibility</p:attrName>
                                        </p:attrNameLst>
                                      </p:cBhvr>
                                      <p:to>
                                        <p:strVal val="hidden"/>
                                      </p:to>
                                    </p:set>
                                  </p:childTnLst>
                                </p:cTn>
                              </p:par>
                              <p:par>
                                <p:cTn id="54" presetID="2" presetClass="entr" presetSubtype="8" fill="hold" grpId="0" nodeType="withEffect">
                                  <p:stCondLst>
                                    <p:cond delay="300"/>
                                  </p:stCondLst>
                                  <p:childTnLst>
                                    <p:set>
                                      <p:cBhvr>
                                        <p:cTn id="55" dur="1" fill="hold">
                                          <p:stCondLst>
                                            <p:cond delay="0"/>
                                          </p:stCondLst>
                                        </p:cTn>
                                        <p:tgtEl>
                                          <p:spTgt spid="12"/>
                                        </p:tgtEl>
                                        <p:attrNameLst>
                                          <p:attrName>style.visibility</p:attrName>
                                        </p:attrNameLst>
                                      </p:cBhvr>
                                      <p:to>
                                        <p:strVal val="visible"/>
                                      </p:to>
                                    </p:set>
                                    <p:anim calcmode="lin" valueType="num">
                                      <p:cBhvr additive="base">
                                        <p:cTn id="56" dur="300" fill="hold"/>
                                        <p:tgtEl>
                                          <p:spTgt spid="12"/>
                                        </p:tgtEl>
                                        <p:attrNameLst>
                                          <p:attrName>ppt_x</p:attrName>
                                        </p:attrNameLst>
                                      </p:cBhvr>
                                      <p:tavLst>
                                        <p:tav tm="0">
                                          <p:val>
                                            <p:strVal val="0-#ppt_w/2"/>
                                          </p:val>
                                        </p:tav>
                                        <p:tav tm="100000">
                                          <p:val>
                                            <p:strVal val="#ppt_x"/>
                                          </p:val>
                                        </p:tav>
                                      </p:tavLst>
                                    </p:anim>
                                    <p:anim calcmode="lin" valueType="num">
                                      <p:cBhvr additive="base">
                                        <p:cTn id="57" dur="300" fill="hold"/>
                                        <p:tgtEl>
                                          <p:spTgt spid="12"/>
                                        </p:tgtEl>
                                        <p:attrNameLst>
                                          <p:attrName>ppt_y</p:attrName>
                                        </p:attrNameLst>
                                      </p:cBhvr>
                                      <p:tavLst>
                                        <p:tav tm="0">
                                          <p:val>
                                            <p:strVal val="#ppt_y"/>
                                          </p:val>
                                        </p:tav>
                                        <p:tav tm="100000">
                                          <p:val>
                                            <p:strVal val="#ppt_y"/>
                                          </p:val>
                                        </p:tav>
                                      </p:tavLst>
                                    </p:anim>
                                  </p:childTnLst>
                                </p:cTn>
                              </p:par>
                              <p:par>
                                <p:cTn id="58" presetID="29" presetClass="exit" presetSubtype="0" fill="hold" grpId="1" nodeType="withEffect">
                                  <p:stCondLst>
                                    <p:cond delay="300"/>
                                  </p:stCondLst>
                                  <p:childTnLst>
                                    <p:anim calcmode="lin" valueType="num">
                                      <p:cBhvr>
                                        <p:cTn id="59" dur="1000"/>
                                        <p:tgtEl>
                                          <p:spTgt spid="12"/>
                                        </p:tgtEl>
                                        <p:attrNameLst>
                                          <p:attrName>ppt_x</p:attrName>
                                        </p:attrNameLst>
                                      </p:cBhvr>
                                      <p:tavLst>
                                        <p:tav tm="0">
                                          <p:val>
                                            <p:strVal val="ppt_x"/>
                                          </p:val>
                                        </p:tav>
                                        <p:tav tm="100000">
                                          <p:val>
                                            <p:strVal val="ppt_x-.2"/>
                                          </p:val>
                                        </p:tav>
                                      </p:tavLst>
                                    </p:anim>
                                    <p:anim calcmode="lin" valueType="num">
                                      <p:cBhvr>
                                        <p:cTn id="60" dur="1000"/>
                                        <p:tgtEl>
                                          <p:spTgt spid="12"/>
                                        </p:tgtEl>
                                        <p:attrNameLst>
                                          <p:attrName>ppt_y</p:attrName>
                                        </p:attrNameLst>
                                      </p:cBhvr>
                                      <p:tavLst>
                                        <p:tav tm="0">
                                          <p:val>
                                            <p:strVal val="ppt_y"/>
                                          </p:val>
                                        </p:tav>
                                        <p:tav tm="100000">
                                          <p:val>
                                            <p:strVal val="ppt_y"/>
                                          </p:val>
                                        </p:tav>
                                      </p:tavLst>
                                    </p:anim>
                                    <p:animEffect transition="out" filter="fade">
                                      <p:cBhvr>
                                        <p:cTn id="61" dur="1000"/>
                                        <p:tgtEl>
                                          <p:spTgt spid="12"/>
                                        </p:tgtEl>
                                      </p:cBhvr>
                                    </p:animEffect>
                                    <p:set>
                                      <p:cBhvr>
                                        <p:cTn id="62" dur="1" fill="hold">
                                          <p:stCondLst>
                                            <p:cond delay="999"/>
                                          </p:stCondLst>
                                        </p:cTn>
                                        <p:tgtEl>
                                          <p:spTgt spid="12"/>
                                        </p:tgtEl>
                                        <p:attrNameLst>
                                          <p:attrName>style.visibility</p:attrName>
                                        </p:attrNameLst>
                                      </p:cBhvr>
                                      <p:to>
                                        <p:strVal val="hidden"/>
                                      </p:to>
                                    </p:set>
                                  </p:childTnLst>
                                </p:cTn>
                              </p:par>
                              <p:par>
                                <p:cTn id="63" presetID="2" presetClass="entr" presetSubtype="8" fill="hold" grpId="0" nodeType="withEffect">
                                  <p:stCondLst>
                                    <p:cond delay="400"/>
                                  </p:stCondLst>
                                  <p:childTnLst>
                                    <p:set>
                                      <p:cBhvr>
                                        <p:cTn id="64" dur="1" fill="hold">
                                          <p:stCondLst>
                                            <p:cond delay="0"/>
                                          </p:stCondLst>
                                        </p:cTn>
                                        <p:tgtEl>
                                          <p:spTgt spid="13"/>
                                        </p:tgtEl>
                                        <p:attrNameLst>
                                          <p:attrName>style.visibility</p:attrName>
                                        </p:attrNameLst>
                                      </p:cBhvr>
                                      <p:to>
                                        <p:strVal val="visible"/>
                                      </p:to>
                                    </p:set>
                                    <p:anim calcmode="lin" valueType="num">
                                      <p:cBhvr additive="base">
                                        <p:cTn id="65" dur="300" fill="hold"/>
                                        <p:tgtEl>
                                          <p:spTgt spid="13"/>
                                        </p:tgtEl>
                                        <p:attrNameLst>
                                          <p:attrName>ppt_x</p:attrName>
                                        </p:attrNameLst>
                                      </p:cBhvr>
                                      <p:tavLst>
                                        <p:tav tm="0">
                                          <p:val>
                                            <p:strVal val="0-#ppt_w/2"/>
                                          </p:val>
                                        </p:tav>
                                        <p:tav tm="100000">
                                          <p:val>
                                            <p:strVal val="#ppt_x"/>
                                          </p:val>
                                        </p:tav>
                                      </p:tavLst>
                                    </p:anim>
                                    <p:anim calcmode="lin" valueType="num">
                                      <p:cBhvr additive="base">
                                        <p:cTn id="66" dur="300" fill="hold"/>
                                        <p:tgtEl>
                                          <p:spTgt spid="13"/>
                                        </p:tgtEl>
                                        <p:attrNameLst>
                                          <p:attrName>ppt_y</p:attrName>
                                        </p:attrNameLst>
                                      </p:cBhvr>
                                      <p:tavLst>
                                        <p:tav tm="0">
                                          <p:val>
                                            <p:strVal val="#ppt_y"/>
                                          </p:val>
                                        </p:tav>
                                        <p:tav tm="100000">
                                          <p:val>
                                            <p:strVal val="#ppt_y"/>
                                          </p:val>
                                        </p:tav>
                                      </p:tavLst>
                                    </p:anim>
                                  </p:childTnLst>
                                </p:cTn>
                              </p:par>
                              <p:par>
                                <p:cTn id="67" presetID="29" presetClass="exit" presetSubtype="0" fill="hold" grpId="1" nodeType="withEffect">
                                  <p:stCondLst>
                                    <p:cond delay="400"/>
                                  </p:stCondLst>
                                  <p:childTnLst>
                                    <p:anim calcmode="lin" valueType="num">
                                      <p:cBhvr>
                                        <p:cTn id="68" dur="1000"/>
                                        <p:tgtEl>
                                          <p:spTgt spid="13"/>
                                        </p:tgtEl>
                                        <p:attrNameLst>
                                          <p:attrName>ppt_x</p:attrName>
                                        </p:attrNameLst>
                                      </p:cBhvr>
                                      <p:tavLst>
                                        <p:tav tm="0">
                                          <p:val>
                                            <p:strVal val="ppt_x"/>
                                          </p:val>
                                        </p:tav>
                                        <p:tav tm="100000">
                                          <p:val>
                                            <p:strVal val="ppt_x-.2"/>
                                          </p:val>
                                        </p:tav>
                                      </p:tavLst>
                                    </p:anim>
                                    <p:anim calcmode="lin" valueType="num">
                                      <p:cBhvr>
                                        <p:cTn id="69" dur="1000"/>
                                        <p:tgtEl>
                                          <p:spTgt spid="13"/>
                                        </p:tgtEl>
                                        <p:attrNameLst>
                                          <p:attrName>ppt_y</p:attrName>
                                        </p:attrNameLst>
                                      </p:cBhvr>
                                      <p:tavLst>
                                        <p:tav tm="0">
                                          <p:val>
                                            <p:strVal val="ppt_y"/>
                                          </p:val>
                                        </p:tav>
                                        <p:tav tm="100000">
                                          <p:val>
                                            <p:strVal val="ppt_y"/>
                                          </p:val>
                                        </p:tav>
                                      </p:tavLst>
                                    </p:anim>
                                    <p:animEffect transition="out" filter="fade">
                                      <p:cBhvr>
                                        <p:cTn id="70" dur="1000"/>
                                        <p:tgtEl>
                                          <p:spTgt spid="13"/>
                                        </p:tgtEl>
                                      </p:cBhvr>
                                    </p:animEffect>
                                    <p:set>
                                      <p:cBhvr>
                                        <p:cTn id="71" dur="1" fill="hold">
                                          <p:stCondLst>
                                            <p:cond delay="999"/>
                                          </p:stCondLst>
                                        </p:cTn>
                                        <p:tgtEl>
                                          <p:spTgt spid="13"/>
                                        </p:tgtEl>
                                        <p:attrNameLst>
                                          <p:attrName>style.visibility</p:attrName>
                                        </p:attrNameLst>
                                      </p:cBhvr>
                                      <p:to>
                                        <p:strVal val="hidden"/>
                                      </p:to>
                                    </p:set>
                                  </p:childTnLst>
                                </p:cTn>
                              </p:par>
                              <p:par>
                                <p:cTn id="72" presetID="2" presetClass="entr" presetSubtype="8" fill="hold" grpId="0" nodeType="withEffect">
                                  <p:stCondLst>
                                    <p:cond delay="0"/>
                                  </p:stCondLst>
                                  <p:childTnLst>
                                    <p:set>
                                      <p:cBhvr>
                                        <p:cTn id="73" dur="1" fill="hold">
                                          <p:stCondLst>
                                            <p:cond delay="0"/>
                                          </p:stCondLst>
                                        </p:cTn>
                                        <p:tgtEl>
                                          <p:spTgt spid="14"/>
                                        </p:tgtEl>
                                        <p:attrNameLst>
                                          <p:attrName>style.visibility</p:attrName>
                                        </p:attrNameLst>
                                      </p:cBhvr>
                                      <p:to>
                                        <p:strVal val="visible"/>
                                      </p:to>
                                    </p:set>
                                    <p:anim calcmode="lin" valueType="num">
                                      <p:cBhvr additive="base">
                                        <p:cTn id="74" dur="300" fill="hold"/>
                                        <p:tgtEl>
                                          <p:spTgt spid="14"/>
                                        </p:tgtEl>
                                        <p:attrNameLst>
                                          <p:attrName>ppt_x</p:attrName>
                                        </p:attrNameLst>
                                      </p:cBhvr>
                                      <p:tavLst>
                                        <p:tav tm="0">
                                          <p:val>
                                            <p:strVal val="0-#ppt_w/2"/>
                                          </p:val>
                                        </p:tav>
                                        <p:tav tm="100000">
                                          <p:val>
                                            <p:strVal val="#ppt_x"/>
                                          </p:val>
                                        </p:tav>
                                      </p:tavLst>
                                    </p:anim>
                                    <p:anim calcmode="lin" valueType="num">
                                      <p:cBhvr additive="base">
                                        <p:cTn id="75" dur="300" fill="hold"/>
                                        <p:tgtEl>
                                          <p:spTgt spid="14"/>
                                        </p:tgtEl>
                                        <p:attrNameLst>
                                          <p:attrName>ppt_y</p:attrName>
                                        </p:attrNameLst>
                                      </p:cBhvr>
                                      <p:tavLst>
                                        <p:tav tm="0">
                                          <p:val>
                                            <p:strVal val="#ppt_y"/>
                                          </p:val>
                                        </p:tav>
                                        <p:tav tm="100000">
                                          <p:val>
                                            <p:strVal val="#ppt_y"/>
                                          </p:val>
                                        </p:tav>
                                      </p:tavLst>
                                    </p:anim>
                                  </p:childTnLst>
                                </p:cTn>
                              </p:par>
                              <p:par>
                                <p:cTn id="76" presetID="29" presetClass="exit" presetSubtype="0" fill="hold" grpId="1" nodeType="withEffect">
                                  <p:stCondLst>
                                    <p:cond delay="200"/>
                                  </p:stCondLst>
                                  <p:childTnLst>
                                    <p:anim calcmode="lin" valueType="num">
                                      <p:cBhvr>
                                        <p:cTn id="77" dur="1000"/>
                                        <p:tgtEl>
                                          <p:spTgt spid="14"/>
                                        </p:tgtEl>
                                        <p:attrNameLst>
                                          <p:attrName>ppt_x</p:attrName>
                                        </p:attrNameLst>
                                      </p:cBhvr>
                                      <p:tavLst>
                                        <p:tav tm="0">
                                          <p:val>
                                            <p:strVal val="ppt_x"/>
                                          </p:val>
                                        </p:tav>
                                        <p:tav tm="100000">
                                          <p:val>
                                            <p:strVal val="ppt_x-.2"/>
                                          </p:val>
                                        </p:tav>
                                      </p:tavLst>
                                    </p:anim>
                                    <p:anim calcmode="lin" valueType="num">
                                      <p:cBhvr>
                                        <p:cTn id="78" dur="1000"/>
                                        <p:tgtEl>
                                          <p:spTgt spid="14"/>
                                        </p:tgtEl>
                                        <p:attrNameLst>
                                          <p:attrName>ppt_y</p:attrName>
                                        </p:attrNameLst>
                                      </p:cBhvr>
                                      <p:tavLst>
                                        <p:tav tm="0">
                                          <p:val>
                                            <p:strVal val="ppt_y"/>
                                          </p:val>
                                        </p:tav>
                                        <p:tav tm="100000">
                                          <p:val>
                                            <p:strVal val="ppt_y"/>
                                          </p:val>
                                        </p:tav>
                                      </p:tavLst>
                                    </p:anim>
                                    <p:animEffect transition="out" filter="fade">
                                      <p:cBhvr>
                                        <p:cTn id="79" dur="1000"/>
                                        <p:tgtEl>
                                          <p:spTgt spid="14"/>
                                        </p:tgtEl>
                                      </p:cBhvr>
                                    </p:animEffect>
                                    <p:set>
                                      <p:cBhvr>
                                        <p:cTn id="80" dur="1" fill="hold">
                                          <p:stCondLst>
                                            <p:cond delay="999"/>
                                          </p:stCondLst>
                                        </p:cTn>
                                        <p:tgtEl>
                                          <p:spTgt spid="14"/>
                                        </p:tgtEl>
                                        <p:attrNameLst>
                                          <p:attrName>style.visibility</p:attrName>
                                        </p:attrNameLst>
                                      </p:cBhvr>
                                      <p:to>
                                        <p:strVal val="hidden"/>
                                      </p:to>
                                    </p:set>
                                  </p:childTnLst>
                                </p:cTn>
                              </p:par>
                              <p:par>
                                <p:cTn id="81" presetID="2" presetClass="entr" presetSubtype="8" fill="hold" grpId="0" nodeType="withEffect">
                                  <p:stCondLst>
                                    <p:cond delay="0"/>
                                  </p:stCondLst>
                                  <p:childTnLst>
                                    <p:set>
                                      <p:cBhvr>
                                        <p:cTn id="82" dur="1" fill="hold">
                                          <p:stCondLst>
                                            <p:cond delay="0"/>
                                          </p:stCondLst>
                                        </p:cTn>
                                        <p:tgtEl>
                                          <p:spTgt spid="15"/>
                                        </p:tgtEl>
                                        <p:attrNameLst>
                                          <p:attrName>style.visibility</p:attrName>
                                        </p:attrNameLst>
                                      </p:cBhvr>
                                      <p:to>
                                        <p:strVal val="visible"/>
                                      </p:to>
                                    </p:set>
                                    <p:anim calcmode="lin" valueType="num">
                                      <p:cBhvr additive="base">
                                        <p:cTn id="83" dur="300" fill="hold"/>
                                        <p:tgtEl>
                                          <p:spTgt spid="15"/>
                                        </p:tgtEl>
                                        <p:attrNameLst>
                                          <p:attrName>ppt_x</p:attrName>
                                        </p:attrNameLst>
                                      </p:cBhvr>
                                      <p:tavLst>
                                        <p:tav tm="0">
                                          <p:val>
                                            <p:strVal val="0-#ppt_w/2"/>
                                          </p:val>
                                        </p:tav>
                                        <p:tav tm="100000">
                                          <p:val>
                                            <p:strVal val="#ppt_x"/>
                                          </p:val>
                                        </p:tav>
                                      </p:tavLst>
                                    </p:anim>
                                    <p:anim calcmode="lin" valueType="num">
                                      <p:cBhvr additive="base">
                                        <p:cTn id="84" dur="300" fill="hold"/>
                                        <p:tgtEl>
                                          <p:spTgt spid="15"/>
                                        </p:tgtEl>
                                        <p:attrNameLst>
                                          <p:attrName>ppt_y</p:attrName>
                                        </p:attrNameLst>
                                      </p:cBhvr>
                                      <p:tavLst>
                                        <p:tav tm="0">
                                          <p:val>
                                            <p:strVal val="#ppt_y"/>
                                          </p:val>
                                        </p:tav>
                                        <p:tav tm="100000">
                                          <p:val>
                                            <p:strVal val="#ppt_y"/>
                                          </p:val>
                                        </p:tav>
                                      </p:tavLst>
                                    </p:anim>
                                  </p:childTnLst>
                                </p:cTn>
                              </p:par>
                              <p:par>
                                <p:cTn id="85" presetID="29" presetClass="exit" presetSubtype="0" fill="hold" grpId="1" nodeType="withEffect">
                                  <p:stCondLst>
                                    <p:cond delay="200"/>
                                  </p:stCondLst>
                                  <p:childTnLst>
                                    <p:anim calcmode="lin" valueType="num">
                                      <p:cBhvr>
                                        <p:cTn id="86" dur="1000"/>
                                        <p:tgtEl>
                                          <p:spTgt spid="15"/>
                                        </p:tgtEl>
                                        <p:attrNameLst>
                                          <p:attrName>ppt_x</p:attrName>
                                        </p:attrNameLst>
                                      </p:cBhvr>
                                      <p:tavLst>
                                        <p:tav tm="0">
                                          <p:val>
                                            <p:strVal val="ppt_x"/>
                                          </p:val>
                                        </p:tav>
                                        <p:tav tm="100000">
                                          <p:val>
                                            <p:strVal val="ppt_x-.2"/>
                                          </p:val>
                                        </p:tav>
                                      </p:tavLst>
                                    </p:anim>
                                    <p:anim calcmode="lin" valueType="num">
                                      <p:cBhvr>
                                        <p:cTn id="87" dur="1000"/>
                                        <p:tgtEl>
                                          <p:spTgt spid="15"/>
                                        </p:tgtEl>
                                        <p:attrNameLst>
                                          <p:attrName>ppt_y</p:attrName>
                                        </p:attrNameLst>
                                      </p:cBhvr>
                                      <p:tavLst>
                                        <p:tav tm="0">
                                          <p:val>
                                            <p:strVal val="ppt_y"/>
                                          </p:val>
                                        </p:tav>
                                        <p:tav tm="100000">
                                          <p:val>
                                            <p:strVal val="ppt_y"/>
                                          </p:val>
                                        </p:tav>
                                      </p:tavLst>
                                    </p:anim>
                                    <p:animEffect transition="out" filter="fade">
                                      <p:cBhvr>
                                        <p:cTn id="88" dur="1000"/>
                                        <p:tgtEl>
                                          <p:spTgt spid="15"/>
                                        </p:tgtEl>
                                      </p:cBhvr>
                                    </p:animEffect>
                                    <p:set>
                                      <p:cBhvr>
                                        <p:cTn id="89" dur="1" fill="hold">
                                          <p:stCondLst>
                                            <p:cond delay="999"/>
                                          </p:stCondLst>
                                        </p:cTn>
                                        <p:tgtEl>
                                          <p:spTgt spid="15"/>
                                        </p:tgtEl>
                                        <p:attrNameLst>
                                          <p:attrName>style.visibility</p:attrName>
                                        </p:attrNameLst>
                                      </p:cBhvr>
                                      <p:to>
                                        <p:strVal val="hidden"/>
                                      </p:to>
                                    </p:set>
                                  </p:childTnLst>
                                </p:cTn>
                              </p:par>
                              <p:par>
                                <p:cTn id="90" presetID="2" presetClass="entr" presetSubtype="8" fill="hold" grpId="0" nodeType="withEffect">
                                  <p:stCondLst>
                                    <p:cond delay="100"/>
                                  </p:stCondLst>
                                  <p:childTnLst>
                                    <p:set>
                                      <p:cBhvr>
                                        <p:cTn id="91" dur="1" fill="hold">
                                          <p:stCondLst>
                                            <p:cond delay="0"/>
                                          </p:stCondLst>
                                        </p:cTn>
                                        <p:tgtEl>
                                          <p:spTgt spid="16"/>
                                        </p:tgtEl>
                                        <p:attrNameLst>
                                          <p:attrName>style.visibility</p:attrName>
                                        </p:attrNameLst>
                                      </p:cBhvr>
                                      <p:to>
                                        <p:strVal val="visible"/>
                                      </p:to>
                                    </p:set>
                                    <p:anim calcmode="lin" valueType="num">
                                      <p:cBhvr additive="base">
                                        <p:cTn id="92" dur="300" fill="hold"/>
                                        <p:tgtEl>
                                          <p:spTgt spid="16"/>
                                        </p:tgtEl>
                                        <p:attrNameLst>
                                          <p:attrName>ppt_x</p:attrName>
                                        </p:attrNameLst>
                                      </p:cBhvr>
                                      <p:tavLst>
                                        <p:tav tm="0">
                                          <p:val>
                                            <p:strVal val="0-#ppt_w/2"/>
                                          </p:val>
                                        </p:tav>
                                        <p:tav tm="100000">
                                          <p:val>
                                            <p:strVal val="#ppt_x"/>
                                          </p:val>
                                        </p:tav>
                                      </p:tavLst>
                                    </p:anim>
                                    <p:anim calcmode="lin" valueType="num">
                                      <p:cBhvr additive="base">
                                        <p:cTn id="93" dur="300" fill="hold"/>
                                        <p:tgtEl>
                                          <p:spTgt spid="16"/>
                                        </p:tgtEl>
                                        <p:attrNameLst>
                                          <p:attrName>ppt_y</p:attrName>
                                        </p:attrNameLst>
                                      </p:cBhvr>
                                      <p:tavLst>
                                        <p:tav tm="0">
                                          <p:val>
                                            <p:strVal val="#ppt_y"/>
                                          </p:val>
                                        </p:tav>
                                        <p:tav tm="100000">
                                          <p:val>
                                            <p:strVal val="#ppt_y"/>
                                          </p:val>
                                        </p:tav>
                                      </p:tavLst>
                                    </p:anim>
                                  </p:childTnLst>
                                </p:cTn>
                              </p:par>
                              <p:par>
                                <p:cTn id="94" presetID="29" presetClass="exit" presetSubtype="0" fill="hold" grpId="1" nodeType="withEffect">
                                  <p:stCondLst>
                                    <p:cond delay="100"/>
                                  </p:stCondLst>
                                  <p:childTnLst>
                                    <p:anim calcmode="lin" valueType="num">
                                      <p:cBhvr>
                                        <p:cTn id="95" dur="1000"/>
                                        <p:tgtEl>
                                          <p:spTgt spid="16"/>
                                        </p:tgtEl>
                                        <p:attrNameLst>
                                          <p:attrName>ppt_x</p:attrName>
                                        </p:attrNameLst>
                                      </p:cBhvr>
                                      <p:tavLst>
                                        <p:tav tm="0">
                                          <p:val>
                                            <p:strVal val="ppt_x"/>
                                          </p:val>
                                        </p:tav>
                                        <p:tav tm="100000">
                                          <p:val>
                                            <p:strVal val="ppt_x-.2"/>
                                          </p:val>
                                        </p:tav>
                                      </p:tavLst>
                                    </p:anim>
                                    <p:anim calcmode="lin" valueType="num">
                                      <p:cBhvr>
                                        <p:cTn id="96" dur="1000"/>
                                        <p:tgtEl>
                                          <p:spTgt spid="16"/>
                                        </p:tgtEl>
                                        <p:attrNameLst>
                                          <p:attrName>ppt_y</p:attrName>
                                        </p:attrNameLst>
                                      </p:cBhvr>
                                      <p:tavLst>
                                        <p:tav tm="0">
                                          <p:val>
                                            <p:strVal val="ppt_y"/>
                                          </p:val>
                                        </p:tav>
                                        <p:tav tm="100000">
                                          <p:val>
                                            <p:strVal val="ppt_y"/>
                                          </p:val>
                                        </p:tav>
                                      </p:tavLst>
                                    </p:anim>
                                    <p:animEffect transition="out" filter="fade">
                                      <p:cBhvr>
                                        <p:cTn id="97" dur="1000"/>
                                        <p:tgtEl>
                                          <p:spTgt spid="16"/>
                                        </p:tgtEl>
                                      </p:cBhvr>
                                    </p:animEffect>
                                    <p:set>
                                      <p:cBhvr>
                                        <p:cTn id="98" dur="1" fill="hold">
                                          <p:stCondLst>
                                            <p:cond delay="999"/>
                                          </p:stCondLst>
                                        </p:cTn>
                                        <p:tgtEl>
                                          <p:spTgt spid="16"/>
                                        </p:tgtEl>
                                        <p:attrNameLst>
                                          <p:attrName>style.visibility</p:attrName>
                                        </p:attrNameLst>
                                      </p:cBhvr>
                                      <p:to>
                                        <p:strVal val="hidden"/>
                                      </p:to>
                                    </p:set>
                                  </p:childTnLst>
                                </p:cTn>
                              </p:par>
                              <p:par>
                                <p:cTn id="99" presetID="2" presetClass="entr" presetSubtype="8" fill="hold" grpId="0" nodeType="withEffect">
                                  <p:stCondLst>
                                    <p:cond delay="0"/>
                                  </p:stCondLst>
                                  <p:childTnLst>
                                    <p:set>
                                      <p:cBhvr>
                                        <p:cTn id="100" dur="1" fill="hold">
                                          <p:stCondLst>
                                            <p:cond delay="0"/>
                                          </p:stCondLst>
                                        </p:cTn>
                                        <p:tgtEl>
                                          <p:spTgt spid="17"/>
                                        </p:tgtEl>
                                        <p:attrNameLst>
                                          <p:attrName>style.visibility</p:attrName>
                                        </p:attrNameLst>
                                      </p:cBhvr>
                                      <p:to>
                                        <p:strVal val="visible"/>
                                      </p:to>
                                    </p:set>
                                    <p:anim calcmode="lin" valueType="num">
                                      <p:cBhvr additive="base">
                                        <p:cTn id="101" dur="300" fill="hold"/>
                                        <p:tgtEl>
                                          <p:spTgt spid="17"/>
                                        </p:tgtEl>
                                        <p:attrNameLst>
                                          <p:attrName>ppt_x</p:attrName>
                                        </p:attrNameLst>
                                      </p:cBhvr>
                                      <p:tavLst>
                                        <p:tav tm="0">
                                          <p:val>
                                            <p:strVal val="0-#ppt_w/2"/>
                                          </p:val>
                                        </p:tav>
                                        <p:tav tm="100000">
                                          <p:val>
                                            <p:strVal val="#ppt_x"/>
                                          </p:val>
                                        </p:tav>
                                      </p:tavLst>
                                    </p:anim>
                                    <p:anim calcmode="lin" valueType="num">
                                      <p:cBhvr additive="base">
                                        <p:cTn id="102" dur="300" fill="hold"/>
                                        <p:tgtEl>
                                          <p:spTgt spid="17"/>
                                        </p:tgtEl>
                                        <p:attrNameLst>
                                          <p:attrName>ppt_y</p:attrName>
                                        </p:attrNameLst>
                                      </p:cBhvr>
                                      <p:tavLst>
                                        <p:tav tm="0">
                                          <p:val>
                                            <p:strVal val="#ppt_y"/>
                                          </p:val>
                                        </p:tav>
                                        <p:tav tm="100000">
                                          <p:val>
                                            <p:strVal val="#ppt_y"/>
                                          </p:val>
                                        </p:tav>
                                      </p:tavLst>
                                    </p:anim>
                                  </p:childTnLst>
                                </p:cTn>
                              </p:par>
                              <p:par>
                                <p:cTn id="103" presetID="29" presetClass="exit" presetSubtype="0" fill="hold" grpId="1" nodeType="withEffect">
                                  <p:stCondLst>
                                    <p:cond delay="200"/>
                                  </p:stCondLst>
                                  <p:childTnLst>
                                    <p:anim calcmode="lin" valueType="num">
                                      <p:cBhvr>
                                        <p:cTn id="104" dur="1000"/>
                                        <p:tgtEl>
                                          <p:spTgt spid="17"/>
                                        </p:tgtEl>
                                        <p:attrNameLst>
                                          <p:attrName>ppt_x</p:attrName>
                                        </p:attrNameLst>
                                      </p:cBhvr>
                                      <p:tavLst>
                                        <p:tav tm="0">
                                          <p:val>
                                            <p:strVal val="ppt_x"/>
                                          </p:val>
                                        </p:tav>
                                        <p:tav tm="100000">
                                          <p:val>
                                            <p:strVal val="ppt_x-.2"/>
                                          </p:val>
                                        </p:tav>
                                      </p:tavLst>
                                    </p:anim>
                                    <p:anim calcmode="lin" valueType="num">
                                      <p:cBhvr>
                                        <p:cTn id="105" dur="1000"/>
                                        <p:tgtEl>
                                          <p:spTgt spid="17"/>
                                        </p:tgtEl>
                                        <p:attrNameLst>
                                          <p:attrName>ppt_y</p:attrName>
                                        </p:attrNameLst>
                                      </p:cBhvr>
                                      <p:tavLst>
                                        <p:tav tm="0">
                                          <p:val>
                                            <p:strVal val="ppt_y"/>
                                          </p:val>
                                        </p:tav>
                                        <p:tav tm="100000">
                                          <p:val>
                                            <p:strVal val="ppt_y"/>
                                          </p:val>
                                        </p:tav>
                                      </p:tavLst>
                                    </p:anim>
                                    <p:animEffect transition="out" filter="fade">
                                      <p:cBhvr>
                                        <p:cTn id="106" dur="1000"/>
                                        <p:tgtEl>
                                          <p:spTgt spid="17"/>
                                        </p:tgtEl>
                                      </p:cBhvr>
                                    </p:animEffect>
                                    <p:set>
                                      <p:cBhvr>
                                        <p:cTn id="107" dur="1" fill="hold">
                                          <p:stCondLst>
                                            <p:cond delay="999"/>
                                          </p:stCondLst>
                                        </p:cTn>
                                        <p:tgtEl>
                                          <p:spTgt spid="17"/>
                                        </p:tgtEl>
                                        <p:attrNameLst>
                                          <p:attrName>style.visibility</p:attrName>
                                        </p:attrNameLst>
                                      </p:cBhvr>
                                      <p:to>
                                        <p:strVal val="hidden"/>
                                      </p:to>
                                    </p:set>
                                  </p:childTnLst>
                                </p:cTn>
                              </p:par>
                              <p:par>
                                <p:cTn id="108" presetID="2" presetClass="entr" presetSubtype="8" fill="hold" grpId="0" nodeType="withEffect">
                                  <p:stCondLst>
                                    <p:cond delay="200"/>
                                  </p:stCondLst>
                                  <p:childTnLst>
                                    <p:set>
                                      <p:cBhvr>
                                        <p:cTn id="109" dur="1" fill="hold">
                                          <p:stCondLst>
                                            <p:cond delay="0"/>
                                          </p:stCondLst>
                                        </p:cTn>
                                        <p:tgtEl>
                                          <p:spTgt spid="18"/>
                                        </p:tgtEl>
                                        <p:attrNameLst>
                                          <p:attrName>style.visibility</p:attrName>
                                        </p:attrNameLst>
                                      </p:cBhvr>
                                      <p:to>
                                        <p:strVal val="visible"/>
                                      </p:to>
                                    </p:set>
                                    <p:anim calcmode="lin" valueType="num">
                                      <p:cBhvr additive="base">
                                        <p:cTn id="110" dur="300" fill="hold"/>
                                        <p:tgtEl>
                                          <p:spTgt spid="18"/>
                                        </p:tgtEl>
                                        <p:attrNameLst>
                                          <p:attrName>ppt_x</p:attrName>
                                        </p:attrNameLst>
                                      </p:cBhvr>
                                      <p:tavLst>
                                        <p:tav tm="0">
                                          <p:val>
                                            <p:strVal val="0-#ppt_w/2"/>
                                          </p:val>
                                        </p:tav>
                                        <p:tav tm="100000">
                                          <p:val>
                                            <p:strVal val="#ppt_x"/>
                                          </p:val>
                                        </p:tav>
                                      </p:tavLst>
                                    </p:anim>
                                    <p:anim calcmode="lin" valueType="num">
                                      <p:cBhvr additive="base">
                                        <p:cTn id="111" dur="300" fill="hold"/>
                                        <p:tgtEl>
                                          <p:spTgt spid="18"/>
                                        </p:tgtEl>
                                        <p:attrNameLst>
                                          <p:attrName>ppt_y</p:attrName>
                                        </p:attrNameLst>
                                      </p:cBhvr>
                                      <p:tavLst>
                                        <p:tav tm="0">
                                          <p:val>
                                            <p:strVal val="#ppt_y"/>
                                          </p:val>
                                        </p:tav>
                                        <p:tav tm="100000">
                                          <p:val>
                                            <p:strVal val="#ppt_y"/>
                                          </p:val>
                                        </p:tav>
                                      </p:tavLst>
                                    </p:anim>
                                  </p:childTnLst>
                                </p:cTn>
                              </p:par>
                              <p:par>
                                <p:cTn id="112" presetID="29" presetClass="exit" presetSubtype="0" fill="hold" grpId="1" nodeType="withEffect">
                                  <p:stCondLst>
                                    <p:cond delay="200"/>
                                  </p:stCondLst>
                                  <p:childTnLst>
                                    <p:anim calcmode="lin" valueType="num">
                                      <p:cBhvr>
                                        <p:cTn id="113" dur="1000"/>
                                        <p:tgtEl>
                                          <p:spTgt spid="18"/>
                                        </p:tgtEl>
                                        <p:attrNameLst>
                                          <p:attrName>ppt_x</p:attrName>
                                        </p:attrNameLst>
                                      </p:cBhvr>
                                      <p:tavLst>
                                        <p:tav tm="0">
                                          <p:val>
                                            <p:strVal val="ppt_x"/>
                                          </p:val>
                                        </p:tav>
                                        <p:tav tm="100000">
                                          <p:val>
                                            <p:strVal val="ppt_x-.2"/>
                                          </p:val>
                                        </p:tav>
                                      </p:tavLst>
                                    </p:anim>
                                    <p:anim calcmode="lin" valueType="num">
                                      <p:cBhvr>
                                        <p:cTn id="114" dur="1000"/>
                                        <p:tgtEl>
                                          <p:spTgt spid="18"/>
                                        </p:tgtEl>
                                        <p:attrNameLst>
                                          <p:attrName>ppt_y</p:attrName>
                                        </p:attrNameLst>
                                      </p:cBhvr>
                                      <p:tavLst>
                                        <p:tav tm="0">
                                          <p:val>
                                            <p:strVal val="ppt_y"/>
                                          </p:val>
                                        </p:tav>
                                        <p:tav tm="100000">
                                          <p:val>
                                            <p:strVal val="ppt_y"/>
                                          </p:val>
                                        </p:tav>
                                      </p:tavLst>
                                    </p:anim>
                                    <p:animEffect transition="out" filter="fade">
                                      <p:cBhvr>
                                        <p:cTn id="115" dur="1000"/>
                                        <p:tgtEl>
                                          <p:spTgt spid="18"/>
                                        </p:tgtEl>
                                      </p:cBhvr>
                                    </p:animEffect>
                                    <p:set>
                                      <p:cBhvr>
                                        <p:cTn id="116" dur="1" fill="hold">
                                          <p:stCondLst>
                                            <p:cond delay="999"/>
                                          </p:stCondLst>
                                        </p:cTn>
                                        <p:tgtEl>
                                          <p:spTgt spid="18"/>
                                        </p:tgtEl>
                                        <p:attrNameLst>
                                          <p:attrName>style.visibility</p:attrName>
                                        </p:attrNameLst>
                                      </p:cBhvr>
                                      <p:to>
                                        <p:strVal val="hidden"/>
                                      </p:to>
                                    </p:set>
                                  </p:childTnLst>
                                </p:cTn>
                              </p:par>
                              <p:par>
                                <p:cTn id="117" presetID="2" presetClass="entr" presetSubtype="8" fill="hold" grpId="0" nodeType="withEffect">
                                  <p:stCondLst>
                                    <p:cond delay="300"/>
                                  </p:stCondLst>
                                  <p:childTnLst>
                                    <p:set>
                                      <p:cBhvr>
                                        <p:cTn id="118" dur="1" fill="hold">
                                          <p:stCondLst>
                                            <p:cond delay="0"/>
                                          </p:stCondLst>
                                        </p:cTn>
                                        <p:tgtEl>
                                          <p:spTgt spid="19"/>
                                        </p:tgtEl>
                                        <p:attrNameLst>
                                          <p:attrName>style.visibility</p:attrName>
                                        </p:attrNameLst>
                                      </p:cBhvr>
                                      <p:to>
                                        <p:strVal val="visible"/>
                                      </p:to>
                                    </p:set>
                                    <p:anim calcmode="lin" valueType="num">
                                      <p:cBhvr additive="base">
                                        <p:cTn id="119" dur="300" fill="hold"/>
                                        <p:tgtEl>
                                          <p:spTgt spid="19"/>
                                        </p:tgtEl>
                                        <p:attrNameLst>
                                          <p:attrName>ppt_x</p:attrName>
                                        </p:attrNameLst>
                                      </p:cBhvr>
                                      <p:tavLst>
                                        <p:tav tm="0">
                                          <p:val>
                                            <p:strVal val="0-#ppt_w/2"/>
                                          </p:val>
                                        </p:tav>
                                        <p:tav tm="100000">
                                          <p:val>
                                            <p:strVal val="#ppt_x"/>
                                          </p:val>
                                        </p:tav>
                                      </p:tavLst>
                                    </p:anim>
                                    <p:anim calcmode="lin" valueType="num">
                                      <p:cBhvr additive="base">
                                        <p:cTn id="120" dur="300" fill="hold"/>
                                        <p:tgtEl>
                                          <p:spTgt spid="19"/>
                                        </p:tgtEl>
                                        <p:attrNameLst>
                                          <p:attrName>ppt_y</p:attrName>
                                        </p:attrNameLst>
                                      </p:cBhvr>
                                      <p:tavLst>
                                        <p:tav tm="0">
                                          <p:val>
                                            <p:strVal val="#ppt_y"/>
                                          </p:val>
                                        </p:tav>
                                        <p:tav tm="100000">
                                          <p:val>
                                            <p:strVal val="#ppt_y"/>
                                          </p:val>
                                        </p:tav>
                                      </p:tavLst>
                                    </p:anim>
                                  </p:childTnLst>
                                </p:cTn>
                              </p:par>
                              <p:par>
                                <p:cTn id="121" presetID="29" presetClass="exit" presetSubtype="0" fill="hold" grpId="1" nodeType="withEffect">
                                  <p:stCondLst>
                                    <p:cond delay="300"/>
                                  </p:stCondLst>
                                  <p:childTnLst>
                                    <p:anim calcmode="lin" valueType="num">
                                      <p:cBhvr>
                                        <p:cTn id="122" dur="1000"/>
                                        <p:tgtEl>
                                          <p:spTgt spid="19"/>
                                        </p:tgtEl>
                                        <p:attrNameLst>
                                          <p:attrName>ppt_x</p:attrName>
                                        </p:attrNameLst>
                                      </p:cBhvr>
                                      <p:tavLst>
                                        <p:tav tm="0">
                                          <p:val>
                                            <p:strVal val="ppt_x"/>
                                          </p:val>
                                        </p:tav>
                                        <p:tav tm="100000">
                                          <p:val>
                                            <p:strVal val="ppt_x-.2"/>
                                          </p:val>
                                        </p:tav>
                                      </p:tavLst>
                                    </p:anim>
                                    <p:anim calcmode="lin" valueType="num">
                                      <p:cBhvr>
                                        <p:cTn id="123" dur="1000"/>
                                        <p:tgtEl>
                                          <p:spTgt spid="19"/>
                                        </p:tgtEl>
                                        <p:attrNameLst>
                                          <p:attrName>ppt_y</p:attrName>
                                        </p:attrNameLst>
                                      </p:cBhvr>
                                      <p:tavLst>
                                        <p:tav tm="0">
                                          <p:val>
                                            <p:strVal val="ppt_y"/>
                                          </p:val>
                                        </p:tav>
                                        <p:tav tm="100000">
                                          <p:val>
                                            <p:strVal val="ppt_y"/>
                                          </p:val>
                                        </p:tav>
                                      </p:tavLst>
                                    </p:anim>
                                    <p:animEffect transition="out" filter="fade">
                                      <p:cBhvr>
                                        <p:cTn id="124" dur="1000"/>
                                        <p:tgtEl>
                                          <p:spTgt spid="19"/>
                                        </p:tgtEl>
                                      </p:cBhvr>
                                    </p:animEffect>
                                    <p:set>
                                      <p:cBhvr>
                                        <p:cTn id="125" dur="1" fill="hold">
                                          <p:stCondLst>
                                            <p:cond delay="999"/>
                                          </p:stCondLst>
                                        </p:cTn>
                                        <p:tgtEl>
                                          <p:spTgt spid="19"/>
                                        </p:tgtEl>
                                        <p:attrNameLst>
                                          <p:attrName>style.visibility</p:attrName>
                                        </p:attrNameLst>
                                      </p:cBhvr>
                                      <p:to>
                                        <p:strVal val="hidden"/>
                                      </p:to>
                                    </p:set>
                                  </p:childTnLst>
                                </p:cTn>
                              </p:par>
                              <p:par>
                                <p:cTn id="126" presetID="2" presetClass="entr" presetSubtype="8" fill="hold" grpId="0" nodeType="withEffect">
                                  <p:stCondLst>
                                    <p:cond delay="400"/>
                                  </p:stCondLst>
                                  <p:childTnLst>
                                    <p:set>
                                      <p:cBhvr>
                                        <p:cTn id="127" dur="1" fill="hold">
                                          <p:stCondLst>
                                            <p:cond delay="0"/>
                                          </p:stCondLst>
                                        </p:cTn>
                                        <p:tgtEl>
                                          <p:spTgt spid="20"/>
                                        </p:tgtEl>
                                        <p:attrNameLst>
                                          <p:attrName>style.visibility</p:attrName>
                                        </p:attrNameLst>
                                      </p:cBhvr>
                                      <p:to>
                                        <p:strVal val="visible"/>
                                      </p:to>
                                    </p:set>
                                    <p:anim calcmode="lin" valueType="num">
                                      <p:cBhvr additive="base">
                                        <p:cTn id="128" dur="300" fill="hold"/>
                                        <p:tgtEl>
                                          <p:spTgt spid="20"/>
                                        </p:tgtEl>
                                        <p:attrNameLst>
                                          <p:attrName>ppt_x</p:attrName>
                                        </p:attrNameLst>
                                      </p:cBhvr>
                                      <p:tavLst>
                                        <p:tav tm="0">
                                          <p:val>
                                            <p:strVal val="0-#ppt_w/2"/>
                                          </p:val>
                                        </p:tav>
                                        <p:tav tm="100000">
                                          <p:val>
                                            <p:strVal val="#ppt_x"/>
                                          </p:val>
                                        </p:tav>
                                      </p:tavLst>
                                    </p:anim>
                                    <p:anim calcmode="lin" valueType="num">
                                      <p:cBhvr additive="base">
                                        <p:cTn id="129" dur="300" fill="hold"/>
                                        <p:tgtEl>
                                          <p:spTgt spid="20"/>
                                        </p:tgtEl>
                                        <p:attrNameLst>
                                          <p:attrName>ppt_y</p:attrName>
                                        </p:attrNameLst>
                                      </p:cBhvr>
                                      <p:tavLst>
                                        <p:tav tm="0">
                                          <p:val>
                                            <p:strVal val="#ppt_y"/>
                                          </p:val>
                                        </p:tav>
                                        <p:tav tm="100000">
                                          <p:val>
                                            <p:strVal val="#ppt_y"/>
                                          </p:val>
                                        </p:tav>
                                      </p:tavLst>
                                    </p:anim>
                                  </p:childTnLst>
                                </p:cTn>
                              </p:par>
                              <p:par>
                                <p:cTn id="130" presetID="29" presetClass="exit" presetSubtype="0" fill="hold" grpId="1" nodeType="withEffect">
                                  <p:stCondLst>
                                    <p:cond delay="400"/>
                                  </p:stCondLst>
                                  <p:childTnLst>
                                    <p:anim calcmode="lin" valueType="num">
                                      <p:cBhvr>
                                        <p:cTn id="131" dur="1000"/>
                                        <p:tgtEl>
                                          <p:spTgt spid="20"/>
                                        </p:tgtEl>
                                        <p:attrNameLst>
                                          <p:attrName>ppt_x</p:attrName>
                                        </p:attrNameLst>
                                      </p:cBhvr>
                                      <p:tavLst>
                                        <p:tav tm="0">
                                          <p:val>
                                            <p:strVal val="ppt_x"/>
                                          </p:val>
                                        </p:tav>
                                        <p:tav tm="100000">
                                          <p:val>
                                            <p:strVal val="ppt_x-.2"/>
                                          </p:val>
                                        </p:tav>
                                      </p:tavLst>
                                    </p:anim>
                                    <p:anim calcmode="lin" valueType="num">
                                      <p:cBhvr>
                                        <p:cTn id="132" dur="1000"/>
                                        <p:tgtEl>
                                          <p:spTgt spid="20"/>
                                        </p:tgtEl>
                                        <p:attrNameLst>
                                          <p:attrName>ppt_y</p:attrName>
                                        </p:attrNameLst>
                                      </p:cBhvr>
                                      <p:tavLst>
                                        <p:tav tm="0">
                                          <p:val>
                                            <p:strVal val="ppt_y"/>
                                          </p:val>
                                        </p:tav>
                                        <p:tav tm="100000">
                                          <p:val>
                                            <p:strVal val="ppt_y"/>
                                          </p:val>
                                        </p:tav>
                                      </p:tavLst>
                                    </p:anim>
                                    <p:animEffect transition="out" filter="fade">
                                      <p:cBhvr>
                                        <p:cTn id="133" dur="1000"/>
                                        <p:tgtEl>
                                          <p:spTgt spid="20"/>
                                        </p:tgtEl>
                                      </p:cBhvr>
                                    </p:animEffect>
                                    <p:set>
                                      <p:cBhvr>
                                        <p:cTn id="134" dur="1" fill="hold">
                                          <p:stCondLst>
                                            <p:cond delay="999"/>
                                          </p:stCondLst>
                                        </p:cTn>
                                        <p:tgtEl>
                                          <p:spTgt spid="20"/>
                                        </p:tgtEl>
                                        <p:attrNameLst>
                                          <p:attrName>style.visibility</p:attrName>
                                        </p:attrNameLst>
                                      </p:cBhvr>
                                      <p:to>
                                        <p:strVal val="hidden"/>
                                      </p:to>
                                    </p:set>
                                  </p:childTnLst>
                                </p:cTn>
                              </p:par>
                              <p:par>
                                <p:cTn id="135" presetID="2" presetClass="entr" presetSubtype="8" fill="hold" grpId="0" nodeType="withEffect">
                                  <p:stCondLst>
                                    <p:cond delay="0"/>
                                  </p:stCondLst>
                                  <p:childTnLst>
                                    <p:set>
                                      <p:cBhvr>
                                        <p:cTn id="136" dur="1" fill="hold">
                                          <p:stCondLst>
                                            <p:cond delay="0"/>
                                          </p:stCondLst>
                                        </p:cTn>
                                        <p:tgtEl>
                                          <p:spTgt spid="21"/>
                                        </p:tgtEl>
                                        <p:attrNameLst>
                                          <p:attrName>style.visibility</p:attrName>
                                        </p:attrNameLst>
                                      </p:cBhvr>
                                      <p:to>
                                        <p:strVal val="visible"/>
                                      </p:to>
                                    </p:set>
                                    <p:anim calcmode="lin" valueType="num">
                                      <p:cBhvr additive="base">
                                        <p:cTn id="137" dur="300" fill="hold"/>
                                        <p:tgtEl>
                                          <p:spTgt spid="21"/>
                                        </p:tgtEl>
                                        <p:attrNameLst>
                                          <p:attrName>ppt_x</p:attrName>
                                        </p:attrNameLst>
                                      </p:cBhvr>
                                      <p:tavLst>
                                        <p:tav tm="0">
                                          <p:val>
                                            <p:strVal val="0-#ppt_w/2"/>
                                          </p:val>
                                        </p:tav>
                                        <p:tav tm="100000">
                                          <p:val>
                                            <p:strVal val="#ppt_x"/>
                                          </p:val>
                                        </p:tav>
                                      </p:tavLst>
                                    </p:anim>
                                    <p:anim calcmode="lin" valueType="num">
                                      <p:cBhvr additive="base">
                                        <p:cTn id="138" dur="300" fill="hold"/>
                                        <p:tgtEl>
                                          <p:spTgt spid="21"/>
                                        </p:tgtEl>
                                        <p:attrNameLst>
                                          <p:attrName>ppt_y</p:attrName>
                                        </p:attrNameLst>
                                      </p:cBhvr>
                                      <p:tavLst>
                                        <p:tav tm="0">
                                          <p:val>
                                            <p:strVal val="#ppt_y"/>
                                          </p:val>
                                        </p:tav>
                                        <p:tav tm="100000">
                                          <p:val>
                                            <p:strVal val="#ppt_y"/>
                                          </p:val>
                                        </p:tav>
                                      </p:tavLst>
                                    </p:anim>
                                  </p:childTnLst>
                                </p:cTn>
                              </p:par>
                              <p:par>
                                <p:cTn id="139" presetID="29" presetClass="exit" presetSubtype="0" fill="hold" grpId="1" nodeType="withEffect">
                                  <p:stCondLst>
                                    <p:cond delay="200"/>
                                  </p:stCondLst>
                                  <p:childTnLst>
                                    <p:anim calcmode="lin" valueType="num">
                                      <p:cBhvr>
                                        <p:cTn id="140" dur="1000"/>
                                        <p:tgtEl>
                                          <p:spTgt spid="21"/>
                                        </p:tgtEl>
                                        <p:attrNameLst>
                                          <p:attrName>ppt_x</p:attrName>
                                        </p:attrNameLst>
                                      </p:cBhvr>
                                      <p:tavLst>
                                        <p:tav tm="0">
                                          <p:val>
                                            <p:strVal val="ppt_x"/>
                                          </p:val>
                                        </p:tav>
                                        <p:tav tm="100000">
                                          <p:val>
                                            <p:strVal val="ppt_x-.2"/>
                                          </p:val>
                                        </p:tav>
                                      </p:tavLst>
                                    </p:anim>
                                    <p:anim calcmode="lin" valueType="num">
                                      <p:cBhvr>
                                        <p:cTn id="141" dur="1000"/>
                                        <p:tgtEl>
                                          <p:spTgt spid="21"/>
                                        </p:tgtEl>
                                        <p:attrNameLst>
                                          <p:attrName>ppt_y</p:attrName>
                                        </p:attrNameLst>
                                      </p:cBhvr>
                                      <p:tavLst>
                                        <p:tav tm="0">
                                          <p:val>
                                            <p:strVal val="ppt_y"/>
                                          </p:val>
                                        </p:tav>
                                        <p:tav tm="100000">
                                          <p:val>
                                            <p:strVal val="ppt_y"/>
                                          </p:val>
                                        </p:tav>
                                      </p:tavLst>
                                    </p:anim>
                                    <p:animEffect transition="out" filter="fade">
                                      <p:cBhvr>
                                        <p:cTn id="142" dur="1000"/>
                                        <p:tgtEl>
                                          <p:spTgt spid="21"/>
                                        </p:tgtEl>
                                      </p:cBhvr>
                                    </p:animEffect>
                                    <p:set>
                                      <p:cBhvr>
                                        <p:cTn id="143" dur="1" fill="hold">
                                          <p:stCondLst>
                                            <p:cond delay="999"/>
                                          </p:stCondLst>
                                        </p:cTn>
                                        <p:tgtEl>
                                          <p:spTgt spid="21"/>
                                        </p:tgtEl>
                                        <p:attrNameLst>
                                          <p:attrName>style.visibility</p:attrName>
                                        </p:attrNameLst>
                                      </p:cBhvr>
                                      <p:to>
                                        <p:strVal val="hidden"/>
                                      </p:to>
                                    </p:set>
                                  </p:childTnLst>
                                </p:cTn>
                              </p:par>
                              <p:par>
                                <p:cTn id="144" presetID="2" presetClass="entr" presetSubtype="8" fill="hold" grpId="0" nodeType="withEffect">
                                  <p:stCondLst>
                                    <p:cond delay="0"/>
                                  </p:stCondLst>
                                  <p:childTnLst>
                                    <p:set>
                                      <p:cBhvr>
                                        <p:cTn id="145" dur="1" fill="hold">
                                          <p:stCondLst>
                                            <p:cond delay="0"/>
                                          </p:stCondLst>
                                        </p:cTn>
                                        <p:tgtEl>
                                          <p:spTgt spid="22"/>
                                        </p:tgtEl>
                                        <p:attrNameLst>
                                          <p:attrName>style.visibility</p:attrName>
                                        </p:attrNameLst>
                                      </p:cBhvr>
                                      <p:to>
                                        <p:strVal val="visible"/>
                                      </p:to>
                                    </p:set>
                                    <p:anim calcmode="lin" valueType="num">
                                      <p:cBhvr additive="base">
                                        <p:cTn id="146" dur="300" fill="hold"/>
                                        <p:tgtEl>
                                          <p:spTgt spid="22"/>
                                        </p:tgtEl>
                                        <p:attrNameLst>
                                          <p:attrName>ppt_x</p:attrName>
                                        </p:attrNameLst>
                                      </p:cBhvr>
                                      <p:tavLst>
                                        <p:tav tm="0">
                                          <p:val>
                                            <p:strVal val="0-#ppt_w/2"/>
                                          </p:val>
                                        </p:tav>
                                        <p:tav tm="100000">
                                          <p:val>
                                            <p:strVal val="#ppt_x"/>
                                          </p:val>
                                        </p:tav>
                                      </p:tavLst>
                                    </p:anim>
                                    <p:anim calcmode="lin" valueType="num">
                                      <p:cBhvr additive="base">
                                        <p:cTn id="147" dur="300" fill="hold"/>
                                        <p:tgtEl>
                                          <p:spTgt spid="22"/>
                                        </p:tgtEl>
                                        <p:attrNameLst>
                                          <p:attrName>ppt_y</p:attrName>
                                        </p:attrNameLst>
                                      </p:cBhvr>
                                      <p:tavLst>
                                        <p:tav tm="0">
                                          <p:val>
                                            <p:strVal val="#ppt_y"/>
                                          </p:val>
                                        </p:tav>
                                        <p:tav tm="100000">
                                          <p:val>
                                            <p:strVal val="#ppt_y"/>
                                          </p:val>
                                        </p:tav>
                                      </p:tavLst>
                                    </p:anim>
                                  </p:childTnLst>
                                </p:cTn>
                              </p:par>
                              <p:par>
                                <p:cTn id="148" presetID="29" presetClass="exit" presetSubtype="0" fill="hold" grpId="1" nodeType="withEffect">
                                  <p:stCondLst>
                                    <p:cond delay="200"/>
                                  </p:stCondLst>
                                  <p:childTnLst>
                                    <p:anim calcmode="lin" valueType="num">
                                      <p:cBhvr>
                                        <p:cTn id="149" dur="1000"/>
                                        <p:tgtEl>
                                          <p:spTgt spid="22"/>
                                        </p:tgtEl>
                                        <p:attrNameLst>
                                          <p:attrName>ppt_x</p:attrName>
                                        </p:attrNameLst>
                                      </p:cBhvr>
                                      <p:tavLst>
                                        <p:tav tm="0">
                                          <p:val>
                                            <p:strVal val="ppt_x"/>
                                          </p:val>
                                        </p:tav>
                                        <p:tav tm="100000">
                                          <p:val>
                                            <p:strVal val="ppt_x-.2"/>
                                          </p:val>
                                        </p:tav>
                                      </p:tavLst>
                                    </p:anim>
                                    <p:anim calcmode="lin" valueType="num">
                                      <p:cBhvr>
                                        <p:cTn id="150" dur="1000"/>
                                        <p:tgtEl>
                                          <p:spTgt spid="22"/>
                                        </p:tgtEl>
                                        <p:attrNameLst>
                                          <p:attrName>ppt_y</p:attrName>
                                        </p:attrNameLst>
                                      </p:cBhvr>
                                      <p:tavLst>
                                        <p:tav tm="0">
                                          <p:val>
                                            <p:strVal val="ppt_y"/>
                                          </p:val>
                                        </p:tav>
                                        <p:tav tm="100000">
                                          <p:val>
                                            <p:strVal val="ppt_y"/>
                                          </p:val>
                                        </p:tav>
                                      </p:tavLst>
                                    </p:anim>
                                    <p:animEffect transition="out" filter="fade">
                                      <p:cBhvr>
                                        <p:cTn id="151" dur="1000"/>
                                        <p:tgtEl>
                                          <p:spTgt spid="22"/>
                                        </p:tgtEl>
                                      </p:cBhvr>
                                    </p:animEffect>
                                    <p:set>
                                      <p:cBhvr>
                                        <p:cTn id="152" dur="1" fill="hold">
                                          <p:stCondLst>
                                            <p:cond delay="999"/>
                                          </p:stCondLst>
                                        </p:cTn>
                                        <p:tgtEl>
                                          <p:spTgt spid="22"/>
                                        </p:tgtEl>
                                        <p:attrNameLst>
                                          <p:attrName>style.visibility</p:attrName>
                                        </p:attrNameLst>
                                      </p:cBhvr>
                                      <p:to>
                                        <p:strVal val="hidden"/>
                                      </p:to>
                                    </p:set>
                                  </p:childTnLst>
                                </p:cTn>
                              </p:par>
                              <p:par>
                                <p:cTn id="153" presetID="2" presetClass="entr" presetSubtype="8" fill="hold" grpId="0" nodeType="withEffect">
                                  <p:stCondLst>
                                    <p:cond delay="100"/>
                                  </p:stCondLst>
                                  <p:childTnLst>
                                    <p:set>
                                      <p:cBhvr>
                                        <p:cTn id="154" dur="1" fill="hold">
                                          <p:stCondLst>
                                            <p:cond delay="0"/>
                                          </p:stCondLst>
                                        </p:cTn>
                                        <p:tgtEl>
                                          <p:spTgt spid="23"/>
                                        </p:tgtEl>
                                        <p:attrNameLst>
                                          <p:attrName>style.visibility</p:attrName>
                                        </p:attrNameLst>
                                      </p:cBhvr>
                                      <p:to>
                                        <p:strVal val="visible"/>
                                      </p:to>
                                    </p:set>
                                    <p:anim calcmode="lin" valueType="num">
                                      <p:cBhvr additive="base">
                                        <p:cTn id="155" dur="300" fill="hold"/>
                                        <p:tgtEl>
                                          <p:spTgt spid="23"/>
                                        </p:tgtEl>
                                        <p:attrNameLst>
                                          <p:attrName>ppt_x</p:attrName>
                                        </p:attrNameLst>
                                      </p:cBhvr>
                                      <p:tavLst>
                                        <p:tav tm="0">
                                          <p:val>
                                            <p:strVal val="0-#ppt_w/2"/>
                                          </p:val>
                                        </p:tav>
                                        <p:tav tm="100000">
                                          <p:val>
                                            <p:strVal val="#ppt_x"/>
                                          </p:val>
                                        </p:tav>
                                      </p:tavLst>
                                    </p:anim>
                                    <p:anim calcmode="lin" valueType="num">
                                      <p:cBhvr additive="base">
                                        <p:cTn id="156" dur="300" fill="hold"/>
                                        <p:tgtEl>
                                          <p:spTgt spid="23"/>
                                        </p:tgtEl>
                                        <p:attrNameLst>
                                          <p:attrName>ppt_y</p:attrName>
                                        </p:attrNameLst>
                                      </p:cBhvr>
                                      <p:tavLst>
                                        <p:tav tm="0">
                                          <p:val>
                                            <p:strVal val="#ppt_y"/>
                                          </p:val>
                                        </p:tav>
                                        <p:tav tm="100000">
                                          <p:val>
                                            <p:strVal val="#ppt_y"/>
                                          </p:val>
                                        </p:tav>
                                      </p:tavLst>
                                    </p:anim>
                                  </p:childTnLst>
                                </p:cTn>
                              </p:par>
                              <p:par>
                                <p:cTn id="157" presetID="29" presetClass="exit" presetSubtype="0" fill="hold" grpId="1" nodeType="withEffect">
                                  <p:stCondLst>
                                    <p:cond delay="100"/>
                                  </p:stCondLst>
                                  <p:childTnLst>
                                    <p:anim calcmode="lin" valueType="num">
                                      <p:cBhvr>
                                        <p:cTn id="158" dur="1000"/>
                                        <p:tgtEl>
                                          <p:spTgt spid="23"/>
                                        </p:tgtEl>
                                        <p:attrNameLst>
                                          <p:attrName>ppt_x</p:attrName>
                                        </p:attrNameLst>
                                      </p:cBhvr>
                                      <p:tavLst>
                                        <p:tav tm="0">
                                          <p:val>
                                            <p:strVal val="ppt_x"/>
                                          </p:val>
                                        </p:tav>
                                        <p:tav tm="100000">
                                          <p:val>
                                            <p:strVal val="ppt_x-.2"/>
                                          </p:val>
                                        </p:tav>
                                      </p:tavLst>
                                    </p:anim>
                                    <p:anim calcmode="lin" valueType="num">
                                      <p:cBhvr>
                                        <p:cTn id="159" dur="1000"/>
                                        <p:tgtEl>
                                          <p:spTgt spid="23"/>
                                        </p:tgtEl>
                                        <p:attrNameLst>
                                          <p:attrName>ppt_y</p:attrName>
                                        </p:attrNameLst>
                                      </p:cBhvr>
                                      <p:tavLst>
                                        <p:tav tm="0">
                                          <p:val>
                                            <p:strVal val="ppt_y"/>
                                          </p:val>
                                        </p:tav>
                                        <p:tav tm="100000">
                                          <p:val>
                                            <p:strVal val="ppt_y"/>
                                          </p:val>
                                        </p:tav>
                                      </p:tavLst>
                                    </p:anim>
                                    <p:animEffect transition="out" filter="fade">
                                      <p:cBhvr>
                                        <p:cTn id="160" dur="1000"/>
                                        <p:tgtEl>
                                          <p:spTgt spid="23"/>
                                        </p:tgtEl>
                                      </p:cBhvr>
                                    </p:animEffect>
                                    <p:set>
                                      <p:cBhvr>
                                        <p:cTn id="161" dur="1" fill="hold">
                                          <p:stCondLst>
                                            <p:cond delay="999"/>
                                          </p:stCondLst>
                                        </p:cTn>
                                        <p:tgtEl>
                                          <p:spTgt spid="23"/>
                                        </p:tgtEl>
                                        <p:attrNameLst>
                                          <p:attrName>style.visibility</p:attrName>
                                        </p:attrNameLst>
                                      </p:cBhvr>
                                      <p:to>
                                        <p:strVal val="hidden"/>
                                      </p:to>
                                    </p:set>
                                  </p:childTnLst>
                                </p:cTn>
                              </p:par>
                              <p:par>
                                <p:cTn id="162" presetID="2" presetClass="entr" presetSubtype="8" fill="hold" grpId="0" nodeType="withEffect">
                                  <p:stCondLst>
                                    <p:cond delay="0"/>
                                  </p:stCondLst>
                                  <p:childTnLst>
                                    <p:set>
                                      <p:cBhvr>
                                        <p:cTn id="163" dur="1" fill="hold">
                                          <p:stCondLst>
                                            <p:cond delay="0"/>
                                          </p:stCondLst>
                                        </p:cTn>
                                        <p:tgtEl>
                                          <p:spTgt spid="24"/>
                                        </p:tgtEl>
                                        <p:attrNameLst>
                                          <p:attrName>style.visibility</p:attrName>
                                        </p:attrNameLst>
                                      </p:cBhvr>
                                      <p:to>
                                        <p:strVal val="visible"/>
                                      </p:to>
                                    </p:set>
                                    <p:anim calcmode="lin" valueType="num">
                                      <p:cBhvr additive="base">
                                        <p:cTn id="164" dur="300" fill="hold"/>
                                        <p:tgtEl>
                                          <p:spTgt spid="24"/>
                                        </p:tgtEl>
                                        <p:attrNameLst>
                                          <p:attrName>ppt_x</p:attrName>
                                        </p:attrNameLst>
                                      </p:cBhvr>
                                      <p:tavLst>
                                        <p:tav tm="0">
                                          <p:val>
                                            <p:strVal val="0-#ppt_w/2"/>
                                          </p:val>
                                        </p:tav>
                                        <p:tav tm="100000">
                                          <p:val>
                                            <p:strVal val="#ppt_x"/>
                                          </p:val>
                                        </p:tav>
                                      </p:tavLst>
                                    </p:anim>
                                    <p:anim calcmode="lin" valueType="num">
                                      <p:cBhvr additive="base">
                                        <p:cTn id="165" dur="300" fill="hold"/>
                                        <p:tgtEl>
                                          <p:spTgt spid="24"/>
                                        </p:tgtEl>
                                        <p:attrNameLst>
                                          <p:attrName>ppt_y</p:attrName>
                                        </p:attrNameLst>
                                      </p:cBhvr>
                                      <p:tavLst>
                                        <p:tav tm="0">
                                          <p:val>
                                            <p:strVal val="#ppt_y"/>
                                          </p:val>
                                        </p:tav>
                                        <p:tav tm="100000">
                                          <p:val>
                                            <p:strVal val="#ppt_y"/>
                                          </p:val>
                                        </p:tav>
                                      </p:tavLst>
                                    </p:anim>
                                  </p:childTnLst>
                                </p:cTn>
                              </p:par>
                              <p:par>
                                <p:cTn id="166" presetID="29" presetClass="exit" presetSubtype="0" fill="hold" grpId="1" nodeType="withEffect">
                                  <p:stCondLst>
                                    <p:cond delay="200"/>
                                  </p:stCondLst>
                                  <p:childTnLst>
                                    <p:anim calcmode="lin" valueType="num">
                                      <p:cBhvr>
                                        <p:cTn id="167" dur="1000"/>
                                        <p:tgtEl>
                                          <p:spTgt spid="24"/>
                                        </p:tgtEl>
                                        <p:attrNameLst>
                                          <p:attrName>ppt_x</p:attrName>
                                        </p:attrNameLst>
                                      </p:cBhvr>
                                      <p:tavLst>
                                        <p:tav tm="0">
                                          <p:val>
                                            <p:strVal val="ppt_x"/>
                                          </p:val>
                                        </p:tav>
                                        <p:tav tm="100000">
                                          <p:val>
                                            <p:strVal val="ppt_x-.2"/>
                                          </p:val>
                                        </p:tav>
                                      </p:tavLst>
                                    </p:anim>
                                    <p:anim calcmode="lin" valueType="num">
                                      <p:cBhvr>
                                        <p:cTn id="168" dur="1000"/>
                                        <p:tgtEl>
                                          <p:spTgt spid="24"/>
                                        </p:tgtEl>
                                        <p:attrNameLst>
                                          <p:attrName>ppt_y</p:attrName>
                                        </p:attrNameLst>
                                      </p:cBhvr>
                                      <p:tavLst>
                                        <p:tav tm="0">
                                          <p:val>
                                            <p:strVal val="ppt_y"/>
                                          </p:val>
                                        </p:tav>
                                        <p:tav tm="100000">
                                          <p:val>
                                            <p:strVal val="ppt_y"/>
                                          </p:val>
                                        </p:tav>
                                      </p:tavLst>
                                    </p:anim>
                                    <p:animEffect transition="out" filter="fade">
                                      <p:cBhvr>
                                        <p:cTn id="169" dur="1000"/>
                                        <p:tgtEl>
                                          <p:spTgt spid="24"/>
                                        </p:tgtEl>
                                      </p:cBhvr>
                                    </p:animEffect>
                                    <p:set>
                                      <p:cBhvr>
                                        <p:cTn id="170" dur="1" fill="hold">
                                          <p:stCondLst>
                                            <p:cond delay="999"/>
                                          </p:stCondLst>
                                        </p:cTn>
                                        <p:tgtEl>
                                          <p:spTgt spid="24"/>
                                        </p:tgtEl>
                                        <p:attrNameLst>
                                          <p:attrName>style.visibility</p:attrName>
                                        </p:attrNameLst>
                                      </p:cBhvr>
                                      <p:to>
                                        <p:strVal val="hidden"/>
                                      </p:to>
                                    </p:set>
                                  </p:childTnLst>
                                </p:cTn>
                              </p:par>
                              <p:par>
                                <p:cTn id="171" presetID="2" presetClass="entr" presetSubtype="8" fill="hold" grpId="0" nodeType="withEffect">
                                  <p:stCondLst>
                                    <p:cond delay="200"/>
                                  </p:stCondLst>
                                  <p:childTnLst>
                                    <p:set>
                                      <p:cBhvr>
                                        <p:cTn id="172" dur="1" fill="hold">
                                          <p:stCondLst>
                                            <p:cond delay="0"/>
                                          </p:stCondLst>
                                        </p:cTn>
                                        <p:tgtEl>
                                          <p:spTgt spid="25"/>
                                        </p:tgtEl>
                                        <p:attrNameLst>
                                          <p:attrName>style.visibility</p:attrName>
                                        </p:attrNameLst>
                                      </p:cBhvr>
                                      <p:to>
                                        <p:strVal val="visible"/>
                                      </p:to>
                                    </p:set>
                                    <p:anim calcmode="lin" valueType="num">
                                      <p:cBhvr additive="base">
                                        <p:cTn id="173" dur="300" fill="hold"/>
                                        <p:tgtEl>
                                          <p:spTgt spid="25"/>
                                        </p:tgtEl>
                                        <p:attrNameLst>
                                          <p:attrName>ppt_x</p:attrName>
                                        </p:attrNameLst>
                                      </p:cBhvr>
                                      <p:tavLst>
                                        <p:tav tm="0">
                                          <p:val>
                                            <p:strVal val="0-#ppt_w/2"/>
                                          </p:val>
                                        </p:tav>
                                        <p:tav tm="100000">
                                          <p:val>
                                            <p:strVal val="#ppt_x"/>
                                          </p:val>
                                        </p:tav>
                                      </p:tavLst>
                                    </p:anim>
                                    <p:anim calcmode="lin" valueType="num">
                                      <p:cBhvr additive="base">
                                        <p:cTn id="174" dur="300" fill="hold"/>
                                        <p:tgtEl>
                                          <p:spTgt spid="25"/>
                                        </p:tgtEl>
                                        <p:attrNameLst>
                                          <p:attrName>ppt_y</p:attrName>
                                        </p:attrNameLst>
                                      </p:cBhvr>
                                      <p:tavLst>
                                        <p:tav tm="0">
                                          <p:val>
                                            <p:strVal val="#ppt_y"/>
                                          </p:val>
                                        </p:tav>
                                        <p:tav tm="100000">
                                          <p:val>
                                            <p:strVal val="#ppt_y"/>
                                          </p:val>
                                        </p:tav>
                                      </p:tavLst>
                                    </p:anim>
                                  </p:childTnLst>
                                </p:cTn>
                              </p:par>
                              <p:par>
                                <p:cTn id="175" presetID="29" presetClass="exit" presetSubtype="0" fill="hold" grpId="1" nodeType="withEffect">
                                  <p:stCondLst>
                                    <p:cond delay="200"/>
                                  </p:stCondLst>
                                  <p:childTnLst>
                                    <p:anim calcmode="lin" valueType="num">
                                      <p:cBhvr>
                                        <p:cTn id="176" dur="1000"/>
                                        <p:tgtEl>
                                          <p:spTgt spid="25"/>
                                        </p:tgtEl>
                                        <p:attrNameLst>
                                          <p:attrName>ppt_x</p:attrName>
                                        </p:attrNameLst>
                                      </p:cBhvr>
                                      <p:tavLst>
                                        <p:tav tm="0">
                                          <p:val>
                                            <p:strVal val="ppt_x"/>
                                          </p:val>
                                        </p:tav>
                                        <p:tav tm="100000">
                                          <p:val>
                                            <p:strVal val="ppt_x-.2"/>
                                          </p:val>
                                        </p:tav>
                                      </p:tavLst>
                                    </p:anim>
                                    <p:anim calcmode="lin" valueType="num">
                                      <p:cBhvr>
                                        <p:cTn id="177" dur="1000"/>
                                        <p:tgtEl>
                                          <p:spTgt spid="25"/>
                                        </p:tgtEl>
                                        <p:attrNameLst>
                                          <p:attrName>ppt_y</p:attrName>
                                        </p:attrNameLst>
                                      </p:cBhvr>
                                      <p:tavLst>
                                        <p:tav tm="0">
                                          <p:val>
                                            <p:strVal val="ppt_y"/>
                                          </p:val>
                                        </p:tav>
                                        <p:tav tm="100000">
                                          <p:val>
                                            <p:strVal val="ppt_y"/>
                                          </p:val>
                                        </p:tav>
                                      </p:tavLst>
                                    </p:anim>
                                    <p:animEffect transition="out" filter="fade">
                                      <p:cBhvr>
                                        <p:cTn id="178" dur="1000"/>
                                        <p:tgtEl>
                                          <p:spTgt spid="25"/>
                                        </p:tgtEl>
                                      </p:cBhvr>
                                    </p:animEffect>
                                    <p:set>
                                      <p:cBhvr>
                                        <p:cTn id="179" dur="1" fill="hold">
                                          <p:stCondLst>
                                            <p:cond delay="999"/>
                                          </p:stCondLst>
                                        </p:cTn>
                                        <p:tgtEl>
                                          <p:spTgt spid="25"/>
                                        </p:tgtEl>
                                        <p:attrNameLst>
                                          <p:attrName>style.visibility</p:attrName>
                                        </p:attrNameLst>
                                      </p:cBhvr>
                                      <p:to>
                                        <p:strVal val="hidden"/>
                                      </p:to>
                                    </p:set>
                                  </p:childTnLst>
                                </p:cTn>
                              </p:par>
                              <p:par>
                                <p:cTn id="180" presetID="2" presetClass="entr" presetSubtype="8" fill="hold" grpId="0" nodeType="withEffect">
                                  <p:stCondLst>
                                    <p:cond delay="300"/>
                                  </p:stCondLst>
                                  <p:childTnLst>
                                    <p:set>
                                      <p:cBhvr>
                                        <p:cTn id="181" dur="1" fill="hold">
                                          <p:stCondLst>
                                            <p:cond delay="0"/>
                                          </p:stCondLst>
                                        </p:cTn>
                                        <p:tgtEl>
                                          <p:spTgt spid="26"/>
                                        </p:tgtEl>
                                        <p:attrNameLst>
                                          <p:attrName>style.visibility</p:attrName>
                                        </p:attrNameLst>
                                      </p:cBhvr>
                                      <p:to>
                                        <p:strVal val="visible"/>
                                      </p:to>
                                    </p:set>
                                    <p:anim calcmode="lin" valueType="num">
                                      <p:cBhvr additive="base">
                                        <p:cTn id="182" dur="300" fill="hold"/>
                                        <p:tgtEl>
                                          <p:spTgt spid="26"/>
                                        </p:tgtEl>
                                        <p:attrNameLst>
                                          <p:attrName>ppt_x</p:attrName>
                                        </p:attrNameLst>
                                      </p:cBhvr>
                                      <p:tavLst>
                                        <p:tav tm="0">
                                          <p:val>
                                            <p:strVal val="0-#ppt_w/2"/>
                                          </p:val>
                                        </p:tav>
                                        <p:tav tm="100000">
                                          <p:val>
                                            <p:strVal val="#ppt_x"/>
                                          </p:val>
                                        </p:tav>
                                      </p:tavLst>
                                    </p:anim>
                                    <p:anim calcmode="lin" valueType="num">
                                      <p:cBhvr additive="base">
                                        <p:cTn id="183" dur="300" fill="hold"/>
                                        <p:tgtEl>
                                          <p:spTgt spid="26"/>
                                        </p:tgtEl>
                                        <p:attrNameLst>
                                          <p:attrName>ppt_y</p:attrName>
                                        </p:attrNameLst>
                                      </p:cBhvr>
                                      <p:tavLst>
                                        <p:tav tm="0">
                                          <p:val>
                                            <p:strVal val="#ppt_y"/>
                                          </p:val>
                                        </p:tav>
                                        <p:tav tm="100000">
                                          <p:val>
                                            <p:strVal val="#ppt_y"/>
                                          </p:val>
                                        </p:tav>
                                      </p:tavLst>
                                    </p:anim>
                                  </p:childTnLst>
                                </p:cTn>
                              </p:par>
                              <p:par>
                                <p:cTn id="184" presetID="29" presetClass="exit" presetSubtype="0" fill="hold" grpId="1" nodeType="withEffect">
                                  <p:stCondLst>
                                    <p:cond delay="300"/>
                                  </p:stCondLst>
                                  <p:childTnLst>
                                    <p:anim calcmode="lin" valueType="num">
                                      <p:cBhvr>
                                        <p:cTn id="185" dur="1000"/>
                                        <p:tgtEl>
                                          <p:spTgt spid="26"/>
                                        </p:tgtEl>
                                        <p:attrNameLst>
                                          <p:attrName>ppt_x</p:attrName>
                                        </p:attrNameLst>
                                      </p:cBhvr>
                                      <p:tavLst>
                                        <p:tav tm="0">
                                          <p:val>
                                            <p:strVal val="ppt_x"/>
                                          </p:val>
                                        </p:tav>
                                        <p:tav tm="100000">
                                          <p:val>
                                            <p:strVal val="ppt_x-.2"/>
                                          </p:val>
                                        </p:tav>
                                      </p:tavLst>
                                    </p:anim>
                                    <p:anim calcmode="lin" valueType="num">
                                      <p:cBhvr>
                                        <p:cTn id="186" dur="1000"/>
                                        <p:tgtEl>
                                          <p:spTgt spid="26"/>
                                        </p:tgtEl>
                                        <p:attrNameLst>
                                          <p:attrName>ppt_y</p:attrName>
                                        </p:attrNameLst>
                                      </p:cBhvr>
                                      <p:tavLst>
                                        <p:tav tm="0">
                                          <p:val>
                                            <p:strVal val="ppt_y"/>
                                          </p:val>
                                        </p:tav>
                                        <p:tav tm="100000">
                                          <p:val>
                                            <p:strVal val="ppt_y"/>
                                          </p:val>
                                        </p:tav>
                                      </p:tavLst>
                                    </p:anim>
                                    <p:animEffect transition="out" filter="fade">
                                      <p:cBhvr>
                                        <p:cTn id="187" dur="1000"/>
                                        <p:tgtEl>
                                          <p:spTgt spid="26"/>
                                        </p:tgtEl>
                                      </p:cBhvr>
                                    </p:animEffect>
                                    <p:set>
                                      <p:cBhvr>
                                        <p:cTn id="188" dur="1" fill="hold">
                                          <p:stCondLst>
                                            <p:cond delay="999"/>
                                          </p:stCondLst>
                                        </p:cTn>
                                        <p:tgtEl>
                                          <p:spTgt spid="26"/>
                                        </p:tgtEl>
                                        <p:attrNameLst>
                                          <p:attrName>style.visibility</p:attrName>
                                        </p:attrNameLst>
                                      </p:cBhvr>
                                      <p:to>
                                        <p:strVal val="hidden"/>
                                      </p:to>
                                    </p:set>
                                  </p:childTnLst>
                                </p:cTn>
                              </p:par>
                              <p:par>
                                <p:cTn id="189" presetID="2" presetClass="entr" presetSubtype="8" fill="hold" grpId="0" nodeType="withEffect">
                                  <p:stCondLst>
                                    <p:cond delay="400"/>
                                  </p:stCondLst>
                                  <p:childTnLst>
                                    <p:set>
                                      <p:cBhvr>
                                        <p:cTn id="190" dur="1" fill="hold">
                                          <p:stCondLst>
                                            <p:cond delay="0"/>
                                          </p:stCondLst>
                                        </p:cTn>
                                        <p:tgtEl>
                                          <p:spTgt spid="27"/>
                                        </p:tgtEl>
                                        <p:attrNameLst>
                                          <p:attrName>style.visibility</p:attrName>
                                        </p:attrNameLst>
                                      </p:cBhvr>
                                      <p:to>
                                        <p:strVal val="visible"/>
                                      </p:to>
                                    </p:set>
                                    <p:anim calcmode="lin" valueType="num">
                                      <p:cBhvr additive="base">
                                        <p:cTn id="191" dur="300" fill="hold"/>
                                        <p:tgtEl>
                                          <p:spTgt spid="27"/>
                                        </p:tgtEl>
                                        <p:attrNameLst>
                                          <p:attrName>ppt_x</p:attrName>
                                        </p:attrNameLst>
                                      </p:cBhvr>
                                      <p:tavLst>
                                        <p:tav tm="0">
                                          <p:val>
                                            <p:strVal val="0-#ppt_w/2"/>
                                          </p:val>
                                        </p:tav>
                                        <p:tav tm="100000">
                                          <p:val>
                                            <p:strVal val="#ppt_x"/>
                                          </p:val>
                                        </p:tav>
                                      </p:tavLst>
                                    </p:anim>
                                    <p:anim calcmode="lin" valueType="num">
                                      <p:cBhvr additive="base">
                                        <p:cTn id="192" dur="300" fill="hold"/>
                                        <p:tgtEl>
                                          <p:spTgt spid="27"/>
                                        </p:tgtEl>
                                        <p:attrNameLst>
                                          <p:attrName>ppt_y</p:attrName>
                                        </p:attrNameLst>
                                      </p:cBhvr>
                                      <p:tavLst>
                                        <p:tav tm="0">
                                          <p:val>
                                            <p:strVal val="#ppt_y"/>
                                          </p:val>
                                        </p:tav>
                                        <p:tav tm="100000">
                                          <p:val>
                                            <p:strVal val="#ppt_y"/>
                                          </p:val>
                                        </p:tav>
                                      </p:tavLst>
                                    </p:anim>
                                  </p:childTnLst>
                                </p:cTn>
                              </p:par>
                              <p:par>
                                <p:cTn id="193" presetID="29" presetClass="exit" presetSubtype="0" fill="hold" grpId="1" nodeType="withEffect">
                                  <p:stCondLst>
                                    <p:cond delay="400"/>
                                  </p:stCondLst>
                                  <p:childTnLst>
                                    <p:anim calcmode="lin" valueType="num">
                                      <p:cBhvr>
                                        <p:cTn id="194" dur="1000"/>
                                        <p:tgtEl>
                                          <p:spTgt spid="27"/>
                                        </p:tgtEl>
                                        <p:attrNameLst>
                                          <p:attrName>ppt_x</p:attrName>
                                        </p:attrNameLst>
                                      </p:cBhvr>
                                      <p:tavLst>
                                        <p:tav tm="0">
                                          <p:val>
                                            <p:strVal val="ppt_x"/>
                                          </p:val>
                                        </p:tav>
                                        <p:tav tm="100000">
                                          <p:val>
                                            <p:strVal val="ppt_x-.2"/>
                                          </p:val>
                                        </p:tav>
                                      </p:tavLst>
                                    </p:anim>
                                    <p:anim calcmode="lin" valueType="num">
                                      <p:cBhvr>
                                        <p:cTn id="195" dur="1000"/>
                                        <p:tgtEl>
                                          <p:spTgt spid="27"/>
                                        </p:tgtEl>
                                        <p:attrNameLst>
                                          <p:attrName>ppt_y</p:attrName>
                                        </p:attrNameLst>
                                      </p:cBhvr>
                                      <p:tavLst>
                                        <p:tav tm="0">
                                          <p:val>
                                            <p:strVal val="ppt_y"/>
                                          </p:val>
                                        </p:tav>
                                        <p:tav tm="100000">
                                          <p:val>
                                            <p:strVal val="ppt_y"/>
                                          </p:val>
                                        </p:tav>
                                      </p:tavLst>
                                    </p:anim>
                                    <p:animEffect transition="out" filter="fade">
                                      <p:cBhvr>
                                        <p:cTn id="196" dur="1000"/>
                                        <p:tgtEl>
                                          <p:spTgt spid="27"/>
                                        </p:tgtEl>
                                      </p:cBhvr>
                                    </p:animEffect>
                                    <p:set>
                                      <p:cBhvr>
                                        <p:cTn id="197" dur="1" fill="hold">
                                          <p:stCondLst>
                                            <p:cond delay="999"/>
                                          </p:stCondLst>
                                        </p:cTn>
                                        <p:tgtEl>
                                          <p:spTgt spid="27"/>
                                        </p:tgtEl>
                                        <p:attrNameLst>
                                          <p:attrName>style.visibility</p:attrName>
                                        </p:attrNameLst>
                                      </p:cBhvr>
                                      <p:to>
                                        <p:strVal val="hidden"/>
                                      </p:to>
                                    </p:set>
                                  </p:childTnLst>
                                </p:cTn>
                              </p:par>
                              <p:par>
                                <p:cTn id="198" presetID="2" presetClass="entr" presetSubtype="8" fill="hold" grpId="0" nodeType="withEffect">
                                  <p:stCondLst>
                                    <p:cond delay="0"/>
                                  </p:stCondLst>
                                  <p:childTnLst>
                                    <p:set>
                                      <p:cBhvr>
                                        <p:cTn id="199" dur="1" fill="hold">
                                          <p:stCondLst>
                                            <p:cond delay="0"/>
                                          </p:stCondLst>
                                        </p:cTn>
                                        <p:tgtEl>
                                          <p:spTgt spid="28"/>
                                        </p:tgtEl>
                                        <p:attrNameLst>
                                          <p:attrName>style.visibility</p:attrName>
                                        </p:attrNameLst>
                                      </p:cBhvr>
                                      <p:to>
                                        <p:strVal val="visible"/>
                                      </p:to>
                                    </p:set>
                                    <p:anim calcmode="lin" valueType="num">
                                      <p:cBhvr additive="base">
                                        <p:cTn id="200" dur="300" fill="hold"/>
                                        <p:tgtEl>
                                          <p:spTgt spid="28"/>
                                        </p:tgtEl>
                                        <p:attrNameLst>
                                          <p:attrName>ppt_x</p:attrName>
                                        </p:attrNameLst>
                                      </p:cBhvr>
                                      <p:tavLst>
                                        <p:tav tm="0">
                                          <p:val>
                                            <p:strVal val="0-#ppt_w/2"/>
                                          </p:val>
                                        </p:tav>
                                        <p:tav tm="100000">
                                          <p:val>
                                            <p:strVal val="#ppt_x"/>
                                          </p:val>
                                        </p:tav>
                                      </p:tavLst>
                                    </p:anim>
                                    <p:anim calcmode="lin" valueType="num">
                                      <p:cBhvr additive="base">
                                        <p:cTn id="201" dur="300" fill="hold"/>
                                        <p:tgtEl>
                                          <p:spTgt spid="28"/>
                                        </p:tgtEl>
                                        <p:attrNameLst>
                                          <p:attrName>ppt_y</p:attrName>
                                        </p:attrNameLst>
                                      </p:cBhvr>
                                      <p:tavLst>
                                        <p:tav tm="0">
                                          <p:val>
                                            <p:strVal val="#ppt_y"/>
                                          </p:val>
                                        </p:tav>
                                        <p:tav tm="100000">
                                          <p:val>
                                            <p:strVal val="#ppt_y"/>
                                          </p:val>
                                        </p:tav>
                                      </p:tavLst>
                                    </p:anim>
                                  </p:childTnLst>
                                </p:cTn>
                              </p:par>
                              <p:par>
                                <p:cTn id="202" presetID="29" presetClass="exit" presetSubtype="0" fill="hold" grpId="1" nodeType="withEffect">
                                  <p:stCondLst>
                                    <p:cond delay="200"/>
                                  </p:stCondLst>
                                  <p:childTnLst>
                                    <p:anim calcmode="lin" valueType="num">
                                      <p:cBhvr>
                                        <p:cTn id="203" dur="1000"/>
                                        <p:tgtEl>
                                          <p:spTgt spid="28"/>
                                        </p:tgtEl>
                                        <p:attrNameLst>
                                          <p:attrName>ppt_x</p:attrName>
                                        </p:attrNameLst>
                                      </p:cBhvr>
                                      <p:tavLst>
                                        <p:tav tm="0">
                                          <p:val>
                                            <p:strVal val="ppt_x"/>
                                          </p:val>
                                        </p:tav>
                                        <p:tav tm="100000">
                                          <p:val>
                                            <p:strVal val="ppt_x-.2"/>
                                          </p:val>
                                        </p:tav>
                                      </p:tavLst>
                                    </p:anim>
                                    <p:anim calcmode="lin" valueType="num">
                                      <p:cBhvr>
                                        <p:cTn id="204" dur="1000"/>
                                        <p:tgtEl>
                                          <p:spTgt spid="28"/>
                                        </p:tgtEl>
                                        <p:attrNameLst>
                                          <p:attrName>ppt_y</p:attrName>
                                        </p:attrNameLst>
                                      </p:cBhvr>
                                      <p:tavLst>
                                        <p:tav tm="0">
                                          <p:val>
                                            <p:strVal val="ppt_y"/>
                                          </p:val>
                                        </p:tav>
                                        <p:tav tm="100000">
                                          <p:val>
                                            <p:strVal val="ppt_y"/>
                                          </p:val>
                                        </p:tav>
                                      </p:tavLst>
                                    </p:anim>
                                    <p:animEffect transition="out" filter="fade">
                                      <p:cBhvr>
                                        <p:cTn id="205" dur="1000"/>
                                        <p:tgtEl>
                                          <p:spTgt spid="28"/>
                                        </p:tgtEl>
                                      </p:cBhvr>
                                    </p:animEffect>
                                    <p:set>
                                      <p:cBhvr>
                                        <p:cTn id="206" dur="1" fill="hold">
                                          <p:stCondLst>
                                            <p:cond delay="999"/>
                                          </p:stCondLst>
                                        </p:cTn>
                                        <p:tgtEl>
                                          <p:spTgt spid="28"/>
                                        </p:tgtEl>
                                        <p:attrNameLst>
                                          <p:attrName>style.visibility</p:attrName>
                                        </p:attrNameLst>
                                      </p:cBhvr>
                                      <p:to>
                                        <p:strVal val="hidden"/>
                                      </p:to>
                                    </p:set>
                                  </p:childTnLst>
                                </p:cTn>
                              </p:par>
                              <p:par>
                                <p:cTn id="207" presetID="2" presetClass="entr" presetSubtype="8" fill="hold" grpId="0" nodeType="withEffect">
                                  <p:stCondLst>
                                    <p:cond delay="0"/>
                                  </p:stCondLst>
                                  <p:childTnLst>
                                    <p:set>
                                      <p:cBhvr>
                                        <p:cTn id="208" dur="1" fill="hold">
                                          <p:stCondLst>
                                            <p:cond delay="0"/>
                                          </p:stCondLst>
                                        </p:cTn>
                                        <p:tgtEl>
                                          <p:spTgt spid="29"/>
                                        </p:tgtEl>
                                        <p:attrNameLst>
                                          <p:attrName>style.visibility</p:attrName>
                                        </p:attrNameLst>
                                      </p:cBhvr>
                                      <p:to>
                                        <p:strVal val="visible"/>
                                      </p:to>
                                    </p:set>
                                    <p:anim calcmode="lin" valueType="num">
                                      <p:cBhvr additive="base">
                                        <p:cTn id="209" dur="300" fill="hold"/>
                                        <p:tgtEl>
                                          <p:spTgt spid="29"/>
                                        </p:tgtEl>
                                        <p:attrNameLst>
                                          <p:attrName>ppt_x</p:attrName>
                                        </p:attrNameLst>
                                      </p:cBhvr>
                                      <p:tavLst>
                                        <p:tav tm="0">
                                          <p:val>
                                            <p:strVal val="0-#ppt_w/2"/>
                                          </p:val>
                                        </p:tav>
                                        <p:tav tm="100000">
                                          <p:val>
                                            <p:strVal val="#ppt_x"/>
                                          </p:val>
                                        </p:tav>
                                      </p:tavLst>
                                    </p:anim>
                                    <p:anim calcmode="lin" valueType="num">
                                      <p:cBhvr additive="base">
                                        <p:cTn id="210" dur="300" fill="hold"/>
                                        <p:tgtEl>
                                          <p:spTgt spid="29"/>
                                        </p:tgtEl>
                                        <p:attrNameLst>
                                          <p:attrName>ppt_y</p:attrName>
                                        </p:attrNameLst>
                                      </p:cBhvr>
                                      <p:tavLst>
                                        <p:tav tm="0">
                                          <p:val>
                                            <p:strVal val="#ppt_y"/>
                                          </p:val>
                                        </p:tav>
                                        <p:tav tm="100000">
                                          <p:val>
                                            <p:strVal val="#ppt_y"/>
                                          </p:val>
                                        </p:tav>
                                      </p:tavLst>
                                    </p:anim>
                                  </p:childTnLst>
                                </p:cTn>
                              </p:par>
                              <p:par>
                                <p:cTn id="211" presetID="29" presetClass="exit" presetSubtype="0" fill="hold" grpId="1" nodeType="withEffect">
                                  <p:stCondLst>
                                    <p:cond delay="200"/>
                                  </p:stCondLst>
                                  <p:childTnLst>
                                    <p:anim calcmode="lin" valueType="num">
                                      <p:cBhvr>
                                        <p:cTn id="212" dur="1000"/>
                                        <p:tgtEl>
                                          <p:spTgt spid="29"/>
                                        </p:tgtEl>
                                        <p:attrNameLst>
                                          <p:attrName>ppt_x</p:attrName>
                                        </p:attrNameLst>
                                      </p:cBhvr>
                                      <p:tavLst>
                                        <p:tav tm="0">
                                          <p:val>
                                            <p:strVal val="ppt_x"/>
                                          </p:val>
                                        </p:tav>
                                        <p:tav tm="100000">
                                          <p:val>
                                            <p:strVal val="ppt_x-.2"/>
                                          </p:val>
                                        </p:tav>
                                      </p:tavLst>
                                    </p:anim>
                                    <p:anim calcmode="lin" valueType="num">
                                      <p:cBhvr>
                                        <p:cTn id="213" dur="1000"/>
                                        <p:tgtEl>
                                          <p:spTgt spid="29"/>
                                        </p:tgtEl>
                                        <p:attrNameLst>
                                          <p:attrName>ppt_y</p:attrName>
                                        </p:attrNameLst>
                                      </p:cBhvr>
                                      <p:tavLst>
                                        <p:tav tm="0">
                                          <p:val>
                                            <p:strVal val="ppt_y"/>
                                          </p:val>
                                        </p:tav>
                                        <p:tav tm="100000">
                                          <p:val>
                                            <p:strVal val="ppt_y"/>
                                          </p:val>
                                        </p:tav>
                                      </p:tavLst>
                                    </p:anim>
                                    <p:animEffect transition="out" filter="fade">
                                      <p:cBhvr>
                                        <p:cTn id="214" dur="1000"/>
                                        <p:tgtEl>
                                          <p:spTgt spid="29"/>
                                        </p:tgtEl>
                                      </p:cBhvr>
                                    </p:animEffect>
                                    <p:set>
                                      <p:cBhvr>
                                        <p:cTn id="215" dur="1" fill="hold">
                                          <p:stCondLst>
                                            <p:cond delay="999"/>
                                          </p:stCondLst>
                                        </p:cTn>
                                        <p:tgtEl>
                                          <p:spTgt spid="29"/>
                                        </p:tgtEl>
                                        <p:attrNameLst>
                                          <p:attrName>style.visibility</p:attrName>
                                        </p:attrNameLst>
                                      </p:cBhvr>
                                      <p:to>
                                        <p:strVal val="hidden"/>
                                      </p:to>
                                    </p:set>
                                  </p:childTnLst>
                                </p:cTn>
                              </p:par>
                              <p:par>
                                <p:cTn id="216" presetID="2" presetClass="entr" presetSubtype="8" fill="hold" grpId="0" nodeType="withEffect">
                                  <p:stCondLst>
                                    <p:cond delay="100"/>
                                  </p:stCondLst>
                                  <p:childTnLst>
                                    <p:set>
                                      <p:cBhvr>
                                        <p:cTn id="217" dur="1" fill="hold">
                                          <p:stCondLst>
                                            <p:cond delay="0"/>
                                          </p:stCondLst>
                                        </p:cTn>
                                        <p:tgtEl>
                                          <p:spTgt spid="30"/>
                                        </p:tgtEl>
                                        <p:attrNameLst>
                                          <p:attrName>style.visibility</p:attrName>
                                        </p:attrNameLst>
                                      </p:cBhvr>
                                      <p:to>
                                        <p:strVal val="visible"/>
                                      </p:to>
                                    </p:set>
                                    <p:anim calcmode="lin" valueType="num">
                                      <p:cBhvr additive="base">
                                        <p:cTn id="218" dur="300" fill="hold"/>
                                        <p:tgtEl>
                                          <p:spTgt spid="30"/>
                                        </p:tgtEl>
                                        <p:attrNameLst>
                                          <p:attrName>ppt_x</p:attrName>
                                        </p:attrNameLst>
                                      </p:cBhvr>
                                      <p:tavLst>
                                        <p:tav tm="0">
                                          <p:val>
                                            <p:strVal val="0-#ppt_w/2"/>
                                          </p:val>
                                        </p:tav>
                                        <p:tav tm="100000">
                                          <p:val>
                                            <p:strVal val="#ppt_x"/>
                                          </p:val>
                                        </p:tav>
                                      </p:tavLst>
                                    </p:anim>
                                    <p:anim calcmode="lin" valueType="num">
                                      <p:cBhvr additive="base">
                                        <p:cTn id="219" dur="300" fill="hold"/>
                                        <p:tgtEl>
                                          <p:spTgt spid="30"/>
                                        </p:tgtEl>
                                        <p:attrNameLst>
                                          <p:attrName>ppt_y</p:attrName>
                                        </p:attrNameLst>
                                      </p:cBhvr>
                                      <p:tavLst>
                                        <p:tav tm="0">
                                          <p:val>
                                            <p:strVal val="#ppt_y"/>
                                          </p:val>
                                        </p:tav>
                                        <p:tav tm="100000">
                                          <p:val>
                                            <p:strVal val="#ppt_y"/>
                                          </p:val>
                                        </p:tav>
                                      </p:tavLst>
                                    </p:anim>
                                  </p:childTnLst>
                                </p:cTn>
                              </p:par>
                              <p:par>
                                <p:cTn id="220" presetID="29" presetClass="exit" presetSubtype="0" fill="hold" grpId="1" nodeType="withEffect">
                                  <p:stCondLst>
                                    <p:cond delay="100"/>
                                  </p:stCondLst>
                                  <p:childTnLst>
                                    <p:anim calcmode="lin" valueType="num">
                                      <p:cBhvr>
                                        <p:cTn id="221" dur="1000"/>
                                        <p:tgtEl>
                                          <p:spTgt spid="30"/>
                                        </p:tgtEl>
                                        <p:attrNameLst>
                                          <p:attrName>ppt_x</p:attrName>
                                        </p:attrNameLst>
                                      </p:cBhvr>
                                      <p:tavLst>
                                        <p:tav tm="0">
                                          <p:val>
                                            <p:strVal val="ppt_x"/>
                                          </p:val>
                                        </p:tav>
                                        <p:tav tm="100000">
                                          <p:val>
                                            <p:strVal val="ppt_x-.2"/>
                                          </p:val>
                                        </p:tav>
                                      </p:tavLst>
                                    </p:anim>
                                    <p:anim calcmode="lin" valueType="num">
                                      <p:cBhvr>
                                        <p:cTn id="222" dur="1000"/>
                                        <p:tgtEl>
                                          <p:spTgt spid="30"/>
                                        </p:tgtEl>
                                        <p:attrNameLst>
                                          <p:attrName>ppt_y</p:attrName>
                                        </p:attrNameLst>
                                      </p:cBhvr>
                                      <p:tavLst>
                                        <p:tav tm="0">
                                          <p:val>
                                            <p:strVal val="ppt_y"/>
                                          </p:val>
                                        </p:tav>
                                        <p:tav tm="100000">
                                          <p:val>
                                            <p:strVal val="ppt_y"/>
                                          </p:val>
                                        </p:tav>
                                      </p:tavLst>
                                    </p:anim>
                                    <p:animEffect transition="out" filter="fade">
                                      <p:cBhvr>
                                        <p:cTn id="223" dur="1000"/>
                                        <p:tgtEl>
                                          <p:spTgt spid="30"/>
                                        </p:tgtEl>
                                      </p:cBhvr>
                                    </p:animEffect>
                                    <p:set>
                                      <p:cBhvr>
                                        <p:cTn id="224" dur="1" fill="hold">
                                          <p:stCondLst>
                                            <p:cond delay="999"/>
                                          </p:stCondLst>
                                        </p:cTn>
                                        <p:tgtEl>
                                          <p:spTgt spid="30"/>
                                        </p:tgtEl>
                                        <p:attrNameLst>
                                          <p:attrName>style.visibility</p:attrName>
                                        </p:attrNameLst>
                                      </p:cBhvr>
                                      <p:to>
                                        <p:strVal val="hidden"/>
                                      </p:to>
                                    </p:set>
                                  </p:childTnLst>
                                </p:cTn>
                              </p:par>
                              <p:par>
                                <p:cTn id="225" presetID="2" presetClass="entr" presetSubtype="8" fill="hold" grpId="0" nodeType="withEffect">
                                  <p:stCondLst>
                                    <p:cond delay="0"/>
                                  </p:stCondLst>
                                  <p:childTnLst>
                                    <p:set>
                                      <p:cBhvr>
                                        <p:cTn id="226" dur="1" fill="hold">
                                          <p:stCondLst>
                                            <p:cond delay="0"/>
                                          </p:stCondLst>
                                        </p:cTn>
                                        <p:tgtEl>
                                          <p:spTgt spid="31"/>
                                        </p:tgtEl>
                                        <p:attrNameLst>
                                          <p:attrName>style.visibility</p:attrName>
                                        </p:attrNameLst>
                                      </p:cBhvr>
                                      <p:to>
                                        <p:strVal val="visible"/>
                                      </p:to>
                                    </p:set>
                                    <p:anim calcmode="lin" valueType="num">
                                      <p:cBhvr additive="base">
                                        <p:cTn id="227" dur="300" fill="hold"/>
                                        <p:tgtEl>
                                          <p:spTgt spid="31"/>
                                        </p:tgtEl>
                                        <p:attrNameLst>
                                          <p:attrName>ppt_x</p:attrName>
                                        </p:attrNameLst>
                                      </p:cBhvr>
                                      <p:tavLst>
                                        <p:tav tm="0">
                                          <p:val>
                                            <p:strVal val="0-#ppt_w/2"/>
                                          </p:val>
                                        </p:tav>
                                        <p:tav tm="100000">
                                          <p:val>
                                            <p:strVal val="#ppt_x"/>
                                          </p:val>
                                        </p:tav>
                                      </p:tavLst>
                                    </p:anim>
                                    <p:anim calcmode="lin" valueType="num">
                                      <p:cBhvr additive="base">
                                        <p:cTn id="228" dur="300" fill="hold"/>
                                        <p:tgtEl>
                                          <p:spTgt spid="31"/>
                                        </p:tgtEl>
                                        <p:attrNameLst>
                                          <p:attrName>ppt_y</p:attrName>
                                        </p:attrNameLst>
                                      </p:cBhvr>
                                      <p:tavLst>
                                        <p:tav tm="0">
                                          <p:val>
                                            <p:strVal val="#ppt_y"/>
                                          </p:val>
                                        </p:tav>
                                        <p:tav tm="100000">
                                          <p:val>
                                            <p:strVal val="#ppt_y"/>
                                          </p:val>
                                        </p:tav>
                                      </p:tavLst>
                                    </p:anim>
                                  </p:childTnLst>
                                </p:cTn>
                              </p:par>
                              <p:par>
                                <p:cTn id="229" presetID="29" presetClass="exit" presetSubtype="0" fill="hold" grpId="1" nodeType="withEffect">
                                  <p:stCondLst>
                                    <p:cond delay="200"/>
                                  </p:stCondLst>
                                  <p:childTnLst>
                                    <p:anim calcmode="lin" valueType="num">
                                      <p:cBhvr>
                                        <p:cTn id="230" dur="1000"/>
                                        <p:tgtEl>
                                          <p:spTgt spid="31"/>
                                        </p:tgtEl>
                                        <p:attrNameLst>
                                          <p:attrName>ppt_x</p:attrName>
                                        </p:attrNameLst>
                                      </p:cBhvr>
                                      <p:tavLst>
                                        <p:tav tm="0">
                                          <p:val>
                                            <p:strVal val="ppt_x"/>
                                          </p:val>
                                        </p:tav>
                                        <p:tav tm="100000">
                                          <p:val>
                                            <p:strVal val="ppt_x-.2"/>
                                          </p:val>
                                        </p:tav>
                                      </p:tavLst>
                                    </p:anim>
                                    <p:anim calcmode="lin" valueType="num">
                                      <p:cBhvr>
                                        <p:cTn id="231" dur="1000"/>
                                        <p:tgtEl>
                                          <p:spTgt spid="31"/>
                                        </p:tgtEl>
                                        <p:attrNameLst>
                                          <p:attrName>ppt_y</p:attrName>
                                        </p:attrNameLst>
                                      </p:cBhvr>
                                      <p:tavLst>
                                        <p:tav tm="0">
                                          <p:val>
                                            <p:strVal val="ppt_y"/>
                                          </p:val>
                                        </p:tav>
                                        <p:tav tm="100000">
                                          <p:val>
                                            <p:strVal val="ppt_y"/>
                                          </p:val>
                                        </p:tav>
                                      </p:tavLst>
                                    </p:anim>
                                    <p:animEffect transition="out" filter="fade">
                                      <p:cBhvr>
                                        <p:cTn id="232" dur="1000"/>
                                        <p:tgtEl>
                                          <p:spTgt spid="31"/>
                                        </p:tgtEl>
                                      </p:cBhvr>
                                    </p:animEffect>
                                    <p:set>
                                      <p:cBhvr>
                                        <p:cTn id="233" dur="1" fill="hold">
                                          <p:stCondLst>
                                            <p:cond delay="999"/>
                                          </p:stCondLst>
                                        </p:cTn>
                                        <p:tgtEl>
                                          <p:spTgt spid="31"/>
                                        </p:tgtEl>
                                        <p:attrNameLst>
                                          <p:attrName>style.visibility</p:attrName>
                                        </p:attrNameLst>
                                      </p:cBhvr>
                                      <p:to>
                                        <p:strVal val="hidden"/>
                                      </p:to>
                                    </p:set>
                                  </p:childTnLst>
                                </p:cTn>
                              </p:par>
                              <p:par>
                                <p:cTn id="234" presetID="2" presetClass="entr" presetSubtype="8" fill="hold" grpId="0" nodeType="withEffect">
                                  <p:stCondLst>
                                    <p:cond delay="200"/>
                                  </p:stCondLst>
                                  <p:childTnLst>
                                    <p:set>
                                      <p:cBhvr>
                                        <p:cTn id="235" dur="1" fill="hold">
                                          <p:stCondLst>
                                            <p:cond delay="0"/>
                                          </p:stCondLst>
                                        </p:cTn>
                                        <p:tgtEl>
                                          <p:spTgt spid="32"/>
                                        </p:tgtEl>
                                        <p:attrNameLst>
                                          <p:attrName>style.visibility</p:attrName>
                                        </p:attrNameLst>
                                      </p:cBhvr>
                                      <p:to>
                                        <p:strVal val="visible"/>
                                      </p:to>
                                    </p:set>
                                    <p:anim calcmode="lin" valueType="num">
                                      <p:cBhvr additive="base">
                                        <p:cTn id="236" dur="300" fill="hold"/>
                                        <p:tgtEl>
                                          <p:spTgt spid="32"/>
                                        </p:tgtEl>
                                        <p:attrNameLst>
                                          <p:attrName>ppt_x</p:attrName>
                                        </p:attrNameLst>
                                      </p:cBhvr>
                                      <p:tavLst>
                                        <p:tav tm="0">
                                          <p:val>
                                            <p:strVal val="0-#ppt_w/2"/>
                                          </p:val>
                                        </p:tav>
                                        <p:tav tm="100000">
                                          <p:val>
                                            <p:strVal val="#ppt_x"/>
                                          </p:val>
                                        </p:tav>
                                      </p:tavLst>
                                    </p:anim>
                                    <p:anim calcmode="lin" valueType="num">
                                      <p:cBhvr additive="base">
                                        <p:cTn id="237" dur="300" fill="hold"/>
                                        <p:tgtEl>
                                          <p:spTgt spid="32"/>
                                        </p:tgtEl>
                                        <p:attrNameLst>
                                          <p:attrName>ppt_y</p:attrName>
                                        </p:attrNameLst>
                                      </p:cBhvr>
                                      <p:tavLst>
                                        <p:tav tm="0">
                                          <p:val>
                                            <p:strVal val="#ppt_y"/>
                                          </p:val>
                                        </p:tav>
                                        <p:tav tm="100000">
                                          <p:val>
                                            <p:strVal val="#ppt_y"/>
                                          </p:val>
                                        </p:tav>
                                      </p:tavLst>
                                    </p:anim>
                                  </p:childTnLst>
                                </p:cTn>
                              </p:par>
                              <p:par>
                                <p:cTn id="238" presetID="29" presetClass="exit" presetSubtype="0" fill="hold" grpId="1" nodeType="withEffect">
                                  <p:stCondLst>
                                    <p:cond delay="200"/>
                                  </p:stCondLst>
                                  <p:childTnLst>
                                    <p:anim calcmode="lin" valueType="num">
                                      <p:cBhvr>
                                        <p:cTn id="239" dur="1000"/>
                                        <p:tgtEl>
                                          <p:spTgt spid="32"/>
                                        </p:tgtEl>
                                        <p:attrNameLst>
                                          <p:attrName>ppt_x</p:attrName>
                                        </p:attrNameLst>
                                      </p:cBhvr>
                                      <p:tavLst>
                                        <p:tav tm="0">
                                          <p:val>
                                            <p:strVal val="ppt_x"/>
                                          </p:val>
                                        </p:tav>
                                        <p:tav tm="100000">
                                          <p:val>
                                            <p:strVal val="ppt_x-.2"/>
                                          </p:val>
                                        </p:tav>
                                      </p:tavLst>
                                    </p:anim>
                                    <p:anim calcmode="lin" valueType="num">
                                      <p:cBhvr>
                                        <p:cTn id="240" dur="1000"/>
                                        <p:tgtEl>
                                          <p:spTgt spid="32"/>
                                        </p:tgtEl>
                                        <p:attrNameLst>
                                          <p:attrName>ppt_y</p:attrName>
                                        </p:attrNameLst>
                                      </p:cBhvr>
                                      <p:tavLst>
                                        <p:tav tm="0">
                                          <p:val>
                                            <p:strVal val="ppt_y"/>
                                          </p:val>
                                        </p:tav>
                                        <p:tav tm="100000">
                                          <p:val>
                                            <p:strVal val="ppt_y"/>
                                          </p:val>
                                        </p:tav>
                                      </p:tavLst>
                                    </p:anim>
                                    <p:animEffect transition="out" filter="fade">
                                      <p:cBhvr>
                                        <p:cTn id="241" dur="1000"/>
                                        <p:tgtEl>
                                          <p:spTgt spid="32"/>
                                        </p:tgtEl>
                                      </p:cBhvr>
                                    </p:animEffect>
                                    <p:set>
                                      <p:cBhvr>
                                        <p:cTn id="242" dur="1" fill="hold">
                                          <p:stCondLst>
                                            <p:cond delay="999"/>
                                          </p:stCondLst>
                                        </p:cTn>
                                        <p:tgtEl>
                                          <p:spTgt spid="32"/>
                                        </p:tgtEl>
                                        <p:attrNameLst>
                                          <p:attrName>style.visibility</p:attrName>
                                        </p:attrNameLst>
                                      </p:cBhvr>
                                      <p:to>
                                        <p:strVal val="hidden"/>
                                      </p:to>
                                    </p:set>
                                  </p:childTnLst>
                                </p:cTn>
                              </p:par>
                              <p:par>
                                <p:cTn id="243" presetID="2" presetClass="entr" presetSubtype="8" fill="hold" grpId="0" nodeType="withEffect">
                                  <p:stCondLst>
                                    <p:cond delay="400"/>
                                  </p:stCondLst>
                                  <p:childTnLst>
                                    <p:set>
                                      <p:cBhvr>
                                        <p:cTn id="244" dur="1" fill="hold">
                                          <p:stCondLst>
                                            <p:cond delay="0"/>
                                          </p:stCondLst>
                                        </p:cTn>
                                        <p:tgtEl>
                                          <p:spTgt spid="33"/>
                                        </p:tgtEl>
                                        <p:attrNameLst>
                                          <p:attrName>style.visibility</p:attrName>
                                        </p:attrNameLst>
                                      </p:cBhvr>
                                      <p:to>
                                        <p:strVal val="visible"/>
                                      </p:to>
                                    </p:set>
                                    <p:anim calcmode="lin" valueType="num">
                                      <p:cBhvr additive="base">
                                        <p:cTn id="245" dur="300" fill="hold"/>
                                        <p:tgtEl>
                                          <p:spTgt spid="33"/>
                                        </p:tgtEl>
                                        <p:attrNameLst>
                                          <p:attrName>ppt_x</p:attrName>
                                        </p:attrNameLst>
                                      </p:cBhvr>
                                      <p:tavLst>
                                        <p:tav tm="0">
                                          <p:val>
                                            <p:strVal val="0-#ppt_w/2"/>
                                          </p:val>
                                        </p:tav>
                                        <p:tav tm="100000">
                                          <p:val>
                                            <p:strVal val="#ppt_x"/>
                                          </p:val>
                                        </p:tav>
                                      </p:tavLst>
                                    </p:anim>
                                    <p:anim calcmode="lin" valueType="num">
                                      <p:cBhvr additive="base">
                                        <p:cTn id="246" dur="300" fill="hold"/>
                                        <p:tgtEl>
                                          <p:spTgt spid="33"/>
                                        </p:tgtEl>
                                        <p:attrNameLst>
                                          <p:attrName>ppt_y</p:attrName>
                                        </p:attrNameLst>
                                      </p:cBhvr>
                                      <p:tavLst>
                                        <p:tav tm="0">
                                          <p:val>
                                            <p:strVal val="#ppt_y"/>
                                          </p:val>
                                        </p:tav>
                                        <p:tav tm="100000">
                                          <p:val>
                                            <p:strVal val="#ppt_y"/>
                                          </p:val>
                                        </p:tav>
                                      </p:tavLst>
                                    </p:anim>
                                  </p:childTnLst>
                                </p:cTn>
                              </p:par>
                              <p:par>
                                <p:cTn id="247" presetID="29" presetClass="exit" presetSubtype="0" fill="hold" grpId="1" nodeType="withEffect">
                                  <p:stCondLst>
                                    <p:cond delay="400"/>
                                  </p:stCondLst>
                                  <p:childTnLst>
                                    <p:anim calcmode="lin" valueType="num">
                                      <p:cBhvr>
                                        <p:cTn id="248" dur="1000"/>
                                        <p:tgtEl>
                                          <p:spTgt spid="33"/>
                                        </p:tgtEl>
                                        <p:attrNameLst>
                                          <p:attrName>ppt_x</p:attrName>
                                        </p:attrNameLst>
                                      </p:cBhvr>
                                      <p:tavLst>
                                        <p:tav tm="0">
                                          <p:val>
                                            <p:strVal val="ppt_x"/>
                                          </p:val>
                                        </p:tav>
                                        <p:tav tm="100000">
                                          <p:val>
                                            <p:strVal val="ppt_x-.2"/>
                                          </p:val>
                                        </p:tav>
                                      </p:tavLst>
                                    </p:anim>
                                    <p:anim calcmode="lin" valueType="num">
                                      <p:cBhvr>
                                        <p:cTn id="249" dur="1000"/>
                                        <p:tgtEl>
                                          <p:spTgt spid="33"/>
                                        </p:tgtEl>
                                        <p:attrNameLst>
                                          <p:attrName>ppt_y</p:attrName>
                                        </p:attrNameLst>
                                      </p:cBhvr>
                                      <p:tavLst>
                                        <p:tav tm="0">
                                          <p:val>
                                            <p:strVal val="ppt_y"/>
                                          </p:val>
                                        </p:tav>
                                        <p:tav tm="100000">
                                          <p:val>
                                            <p:strVal val="ppt_y"/>
                                          </p:val>
                                        </p:tav>
                                      </p:tavLst>
                                    </p:anim>
                                    <p:animEffect transition="out" filter="fade">
                                      <p:cBhvr>
                                        <p:cTn id="250" dur="1000"/>
                                        <p:tgtEl>
                                          <p:spTgt spid="33"/>
                                        </p:tgtEl>
                                      </p:cBhvr>
                                    </p:animEffect>
                                    <p:set>
                                      <p:cBhvr>
                                        <p:cTn id="251" dur="1" fill="hold">
                                          <p:stCondLst>
                                            <p:cond delay="999"/>
                                          </p:stCondLst>
                                        </p:cTn>
                                        <p:tgtEl>
                                          <p:spTgt spid="33"/>
                                        </p:tgtEl>
                                        <p:attrNameLst>
                                          <p:attrName>style.visibility</p:attrName>
                                        </p:attrNameLst>
                                      </p:cBhvr>
                                      <p:to>
                                        <p:strVal val="hidden"/>
                                      </p:to>
                                    </p:set>
                                  </p:childTnLst>
                                </p:cTn>
                              </p:par>
                              <p:par>
                                <p:cTn id="252" presetID="2" presetClass="entr" presetSubtype="8" fill="hold" grpId="0" nodeType="withEffect">
                                  <p:stCondLst>
                                    <p:cond delay="0"/>
                                  </p:stCondLst>
                                  <p:childTnLst>
                                    <p:set>
                                      <p:cBhvr>
                                        <p:cTn id="253" dur="1" fill="hold">
                                          <p:stCondLst>
                                            <p:cond delay="0"/>
                                          </p:stCondLst>
                                        </p:cTn>
                                        <p:tgtEl>
                                          <p:spTgt spid="34"/>
                                        </p:tgtEl>
                                        <p:attrNameLst>
                                          <p:attrName>style.visibility</p:attrName>
                                        </p:attrNameLst>
                                      </p:cBhvr>
                                      <p:to>
                                        <p:strVal val="visible"/>
                                      </p:to>
                                    </p:set>
                                    <p:anim calcmode="lin" valueType="num">
                                      <p:cBhvr additive="base">
                                        <p:cTn id="254" dur="300" fill="hold"/>
                                        <p:tgtEl>
                                          <p:spTgt spid="34"/>
                                        </p:tgtEl>
                                        <p:attrNameLst>
                                          <p:attrName>ppt_x</p:attrName>
                                        </p:attrNameLst>
                                      </p:cBhvr>
                                      <p:tavLst>
                                        <p:tav tm="0">
                                          <p:val>
                                            <p:strVal val="0-#ppt_w/2"/>
                                          </p:val>
                                        </p:tav>
                                        <p:tav tm="100000">
                                          <p:val>
                                            <p:strVal val="#ppt_x"/>
                                          </p:val>
                                        </p:tav>
                                      </p:tavLst>
                                    </p:anim>
                                    <p:anim calcmode="lin" valueType="num">
                                      <p:cBhvr additive="base">
                                        <p:cTn id="255" dur="300" fill="hold"/>
                                        <p:tgtEl>
                                          <p:spTgt spid="34"/>
                                        </p:tgtEl>
                                        <p:attrNameLst>
                                          <p:attrName>ppt_y</p:attrName>
                                        </p:attrNameLst>
                                      </p:cBhvr>
                                      <p:tavLst>
                                        <p:tav tm="0">
                                          <p:val>
                                            <p:strVal val="#ppt_y"/>
                                          </p:val>
                                        </p:tav>
                                        <p:tav tm="100000">
                                          <p:val>
                                            <p:strVal val="#ppt_y"/>
                                          </p:val>
                                        </p:tav>
                                      </p:tavLst>
                                    </p:anim>
                                  </p:childTnLst>
                                </p:cTn>
                              </p:par>
                              <p:par>
                                <p:cTn id="256" presetID="29" presetClass="exit" presetSubtype="0" fill="hold" grpId="1" nodeType="withEffect">
                                  <p:stCondLst>
                                    <p:cond delay="200"/>
                                  </p:stCondLst>
                                  <p:childTnLst>
                                    <p:anim calcmode="lin" valueType="num">
                                      <p:cBhvr>
                                        <p:cTn id="257" dur="1000"/>
                                        <p:tgtEl>
                                          <p:spTgt spid="34"/>
                                        </p:tgtEl>
                                        <p:attrNameLst>
                                          <p:attrName>ppt_x</p:attrName>
                                        </p:attrNameLst>
                                      </p:cBhvr>
                                      <p:tavLst>
                                        <p:tav tm="0">
                                          <p:val>
                                            <p:strVal val="ppt_x"/>
                                          </p:val>
                                        </p:tav>
                                        <p:tav tm="100000">
                                          <p:val>
                                            <p:strVal val="ppt_x-.2"/>
                                          </p:val>
                                        </p:tav>
                                      </p:tavLst>
                                    </p:anim>
                                    <p:anim calcmode="lin" valueType="num">
                                      <p:cBhvr>
                                        <p:cTn id="258" dur="1000"/>
                                        <p:tgtEl>
                                          <p:spTgt spid="34"/>
                                        </p:tgtEl>
                                        <p:attrNameLst>
                                          <p:attrName>ppt_y</p:attrName>
                                        </p:attrNameLst>
                                      </p:cBhvr>
                                      <p:tavLst>
                                        <p:tav tm="0">
                                          <p:val>
                                            <p:strVal val="ppt_y"/>
                                          </p:val>
                                        </p:tav>
                                        <p:tav tm="100000">
                                          <p:val>
                                            <p:strVal val="ppt_y"/>
                                          </p:val>
                                        </p:tav>
                                      </p:tavLst>
                                    </p:anim>
                                    <p:animEffect transition="out" filter="fade">
                                      <p:cBhvr>
                                        <p:cTn id="259" dur="1000"/>
                                        <p:tgtEl>
                                          <p:spTgt spid="34"/>
                                        </p:tgtEl>
                                      </p:cBhvr>
                                    </p:animEffect>
                                    <p:set>
                                      <p:cBhvr>
                                        <p:cTn id="260" dur="1" fill="hold">
                                          <p:stCondLst>
                                            <p:cond delay="999"/>
                                          </p:stCondLst>
                                        </p:cTn>
                                        <p:tgtEl>
                                          <p:spTgt spid="34"/>
                                        </p:tgtEl>
                                        <p:attrNameLst>
                                          <p:attrName>style.visibility</p:attrName>
                                        </p:attrNameLst>
                                      </p:cBhvr>
                                      <p:to>
                                        <p:strVal val="hidden"/>
                                      </p:to>
                                    </p:set>
                                  </p:childTnLst>
                                </p:cTn>
                              </p:par>
                              <p:par>
                                <p:cTn id="261" presetID="2" presetClass="entr" presetSubtype="8" fill="hold" grpId="0" nodeType="withEffect">
                                  <p:stCondLst>
                                    <p:cond delay="300"/>
                                  </p:stCondLst>
                                  <p:childTnLst>
                                    <p:set>
                                      <p:cBhvr>
                                        <p:cTn id="262" dur="1" fill="hold">
                                          <p:stCondLst>
                                            <p:cond delay="0"/>
                                          </p:stCondLst>
                                        </p:cTn>
                                        <p:tgtEl>
                                          <p:spTgt spid="35"/>
                                        </p:tgtEl>
                                        <p:attrNameLst>
                                          <p:attrName>style.visibility</p:attrName>
                                        </p:attrNameLst>
                                      </p:cBhvr>
                                      <p:to>
                                        <p:strVal val="visible"/>
                                      </p:to>
                                    </p:set>
                                    <p:anim calcmode="lin" valueType="num">
                                      <p:cBhvr additive="base">
                                        <p:cTn id="263" dur="300" fill="hold"/>
                                        <p:tgtEl>
                                          <p:spTgt spid="35"/>
                                        </p:tgtEl>
                                        <p:attrNameLst>
                                          <p:attrName>ppt_x</p:attrName>
                                        </p:attrNameLst>
                                      </p:cBhvr>
                                      <p:tavLst>
                                        <p:tav tm="0">
                                          <p:val>
                                            <p:strVal val="0-#ppt_w/2"/>
                                          </p:val>
                                        </p:tav>
                                        <p:tav tm="100000">
                                          <p:val>
                                            <p:strVal val="#ppt_x"/>
                                          </p:val>
                                        </p:tav>
                                      </p:tavLst>
                                    </p:anim>
                                    <p:anim calcmode="lin" valueType="num">
                                      <p:cBhvr additive="base">
                                        <p:cTn id="264" dur="300" fill="hold"/>
                                        <p:tgtEl>
                                          <p:spTgt spid="35"/>
                                        </p:tgtEl>
                                        <p:attrNameLst>
                                          <p:attrName>ppt_y</p:attrName>
                                        </p:attrNameLst>
                                      </p:cBhvr>
                                      <p:tavLst>
                                        <p:tav tm="0">
                                          <p:val>
                                            <p:strVal val="#ppt_y"/>
                                          </p:val>
                                        </p:tav>
                                        <p:tav tm="100000">
                                          <p:val>
                                            <p:strVal val="#ppt_y"/>
                                          </p:val>
                                        </p:tav>
                                      </p:tavLst>
                                    </p:anim>
                                  </p:childTnLst>
                                </p:cTn>
                              </p:par>
                              <p:par>
                                <p:cTn id="265" presetID="29" presetClass="exit" presetSubtype="0" fill="hold" grpId="1" nodeType="withEffect">
                                  <p:stCondLst>
                                    <p:cond delay="300"/>
                                  </p:stCondLst>
                                  <p:childTnLst>
                                    <p:anim calcmode="lin" valueType="num">
                                      <p:cBhvr>
                                        <p:cTn id="266" dur="1000"/>
                                        <p:tgtEl>
                                          <p:spTgt spid="35"/>
                                        </p:tgtEl>
                                        <p:attrNameLst>
                                          <p:attrName>ppt_x</p:attrName>
                                        </p:attrNameLst>
                                      </p:cBhvr>
                                      <p:tavLst>
                                        <p:tav tm="0">
                                          <p:val>
                                            <p:strVal val="ppt_x"/>
                                          </p:val>
                                        </p:tav>
                                        <p:tav tm="100000">
                                          <p:val>
                                            <p:strVal val="ppt_x-.2"/>
                                          </p:val>
                                        </p:tav>
                                      </p:tavLst>
                                    </p:anim>
                                    <p:anim calcmode="lin" valueType="num">
                                      <p:cBhvr>
                                        <p:cTn id="267" dur="1000"/>
                                        <p:tgtEl>
                                          <p:spTgt spid="35"/>
                                        </p:tgtEl>
                                        <p:attrNameLst>
                                          <p:attrName>ppt_y</p:attrName>
                                        </p:attrNameLst>
                                      </p:cBhvr>
                                      <p:tavLst>
                                        <p:tav tm="0">
                                          <p:val>
                                            <p:strVal val="ppt_y"/>
                                          </p:val>
                                        </p:tav>
                                        <p:tav tm="100000">
                                          <p:val>
                                            <p:strVal val="ppt_y"/>
                                          </p:val>
                                        </p:tav>
                                      </p:tavLst>
                                    </p:anim>
                                    <p:animEffect transition="out" filter="fade">
                                      <p:cBhvr>
                                        <p:cTn id="268" dur="1000"/>
                                        <p:tgtEl>
                                          <p:spTgt spid="35"/>
                                        </p:tgtEl>
                                      </p:cBhvr>
                                    </p:animEffect>
                                    <p:set>
                                      <p:cBhvr>
                                        <p:cTn id="269" dur="1" fill="hold">
                                          <p:stCondLst>
                                            <p:cond delay="999"/>
                                          </p:stCondLst>
                                        </p:cTn>
                                        <p:tgtEl>
                                          <p:spTgt spid="35"/>
                                        </p:tgtEl>
                                        <p:attrNameLst>
                                          <p:attrName>style.visibility</p:attrName>
                                        </p:attrNameLst>
                                      </p:cBhvr>
                                      <p:to>
                                        <p:strVal val="hidden"/>
                                      </p:to>
                                    </p:set>
                                  </p:childTnLst>
                                </p:cTn>
                              </p:par>
                              <p:par>
                                <p:cTn id="270" presetID="2" presetClass="entr" presetSubtype="8" fill="hold" grpId="0" nodeType="withEffect">
                                  <p:stCondLst>
                                    <p:cond delay="0"/>
                                  </p:stCondLst>
                                  <p:childTnLst>
                                    <p:set>
                                      <p:cBhvr>
                                        <p:cTn id="271" dur="1" fill="hold">
                                          <p:stCondLst>
                                            <p:cond delay="0"/>
                                          </p:stCondLst>
                                        </p:cTn>
                                        <p:tgtEl>
                                          <p:spTgt spid="36"/>
                                        </p:tgtEl>
                                        <p:attrNameLst>
                                          <p:attrName>style.visibility</p:attrName>
                                        </p:attrNameLst>
                                      </p:cBhvr>
                                      <p:to>
                                        <p:strVal val="visible"/>
                                      </p:to>
                                    </p:set>
                                    <p:anim calcmode="lin" valueType="num">
                                      <p:cBhvr additive="base">
                                        <p:cTn id="272" dur="300" fill="hold"/>
                                        <p:tgtEl>
                                          <p:spTgt spid="36"/>
                                        </p:tgtEl>
                                        <p:attrNameLst>
                                          <p:attrName>ppt_x</p:attrName>
                                        </p:attrNameLst>
                                      </p:cBhvr>
                                      <p:tavLst>
                                        <p:tav tm="0">
                                          <p:val>
                                            <p:strVal val="0-#ppt_w/2"/>
                                          </p:val>
                                        </p:tav>
                                        <p:tav tm="100000">
                                          <p:val>
                                            <p:strVal val="#ppt_x"/>
                                          </p:val>
                                        </p:tav>
                                      </p:tavLst>
                                    </p:anim>
                                    <p:anim calcmode="lin" valueType="num">
                                      <p:cBhvr additive="base">
                                        <p:cTn id="273" dur="300" fill="hold"/>
                                        <p:tgtEl>
                                          <p:spTgt spid="36"/>
                                        </p:tgtEl>
                                        <p:attrNameLst>
                                          <p:attrName>ppt_y</p:attrName>
                                        </p:attrNameLst>
                                      </p:cBhvr>
                                      <p:tavLst>
                                        <p:tav tm="0">
                                          <p:val>
                                            <p:strVal val="#ppt_y"/>
                                          </p:val>
                                        </p:tav>
                                        <p:tav tm="100000">
                                          <p:val>
                                            <p:strVal val="#ppt_y"/>
                                          </p:val>
                                        </p:tav>
                                      </p:tavLst>
                                    </p:anim>
                                  </p:childTnLst>
                                </p:cTn>
                              </p:par>
                              <p:par>
                                <p:cTn id="274" presetID="29" presetClass="exit" presetSubtype="0" fill="hold" grpId="1" nodeType="withEffect">
                                  <p:stCondLst>
                                    <p:cond delay="200"/>
                                  </p:stCondLst>
                                  <p:childTnLst>
                                    <p:anim calcmode="lin" valueType="num">
                                      <p:cBhvr>
                                        <p:cTn id="275" dur="1000"/>
                                        <p:tgtEl>
                                          <p:spTgt spid="36"/>
                                        </p:tgtEl>
                                        <p:attrNameLst>
                                          <p:attrName>ppt_x</p:attrName>
                                        </p:attrNameLst>
                                      </p:cBhvr>
                                      <p:tavLst>
                                        <p:tav tm="0">
                                          <p:val>
                                            <p:strVal val="ppt_x"/>
                                          </p:val>
                                        </p:tav>
                                        <p:tav tm="100000">
                                          <p:val>
                                            <p:strVal val="ppt_x-.2"/>
                                          </p:val>
                                        </p:tav>
                                      </p:tavLst>
                                    </p:anim>
                                    <p:anim calcmode="lin" valueType="num">
                                      <p:cBhvr>
                                        <p:cTn id="276" dur="1000"/>
                                        <p:tgtEl>
                                          <p:spTgt spid="36"/>
                                        </p:tgtEl>
                                        <p:attrNameLst>
                                          <p:attrName>ppt_y</p:attrName>
                                        </p:attrNameLst>
                                      </p:cBhvr>
                                      <p:tavLst>
                                        <p:tav tm="0">
                                          <p:val>
                                            <p:strVal val="ppt_y"/>
                                          </p:val>
                                        </p:tav>
                                        <p:tav tm="100000">
                                          <p:val>
                                            <p:strVal val="ppt_y"/>
                                          </p:val>
                                        </p:tav>
                                      </p:tavLst>
                                    </p:anim>
                                    <p:animEffect transition="out" filter="fade">
                                      <p:cBhvr>
                                        <p:cTn id="277" dur="1000"/>
                                        <p:tgtEl>
                                          <p:spTgt spid="36"/>
                                        </p:tgtEl>
                                      </p:cBhvr>
                                    </p:animEffect>
                                    <p:set>
                                      <p:cBhvr>
                                        <p:cTn id="278" dur="1" fill="hold">
                                          <p:stCondLst>
                                            <p:cond delay="999"/>
                                          </p:stCondLst>
                                        </p:cTn>
                                        <p:tgtEl>
                                          <p:spTgt spid="36"/>
                                        </p:tgtEl>
                                        <p:attrNameLst>
                                          <p:attrName>style.visibility</p:attrName>
                                        </p:attrNameLst>
                                      </p:cBhvr>
                                      <p:to>
                                        <p:strVal val="hidden"/>
                                      </p:to>
                                    </p:set>
                                  </p:childTnLst>
                                </p:cTn>
                              </p:par>
                              <p:par>
                                <p:cTn id="279" presetID="2" presetClass="entr" presetSubtype="8" fill="hold" grpId="0" nodeType="withEffect">
                                  <p:stCondLst>
                                    <p:cond delay="100"/>
                                  </p:stCondLst>
                                  <p:childTnLst>
                                    <p:set>
                                      <p:cBhvr>
                                        <p:cTn id="280" dur="1" fill="hold">
                                          <p:stCondLst>
                                            <p:cond delay="0"/>
                                          </p:stCondLst>
                                        </p:cTn>
                                        <p:tgtEl>
                                          <p:spTgt spid="37"/>
                                        </p:tgtEl>
                                        <p:attrNameLst>
                                          <p:attrName>style.visibility</p:attrName>
                                        </p:attrNameLst>
                                      </p:cBhvr>
                                      <p:to>
                                        <p:strVal val="visible"/>
                                      </p:to>
                                    </p:set>
                                    <p:anim calcmode="lin" valueType="num">
                                      <p:cBhvr additive="base">
                                        <p:cTn id="281" dur="300" fill="hold"/>
                                        <p:tgtEl>
                                          <p:spTgt spid="37"/>
                                        </p:tgtEl>
                                        <p:attrNameLst>
                                          <p:attrName>ppt_x</p:attrName>
                                        </p:attrNameLst>
                                      </p:cBhvr>
                                      <p:tavLst>
                                        <p:tav tm="0">
                                          <p:val>
                                            <p:strVal val="0-#ppt_w/2"/>
                                          </p:val>
                                        </p:tav>
                                        <p:tav tm="100000">
                                          <p:val>
                                            <p:strVal val="#ppt_x"/>
                                          </p:val>
                                        </p:tav>
                                      </p:tavLst>
                                    </p:anim>
                                    <p:anim calcmode="lin" valueType="num">
                                      <p:cBhvr additive="base">
                                        <p:cTn id="282" dur="300" fill="hold"/>
                                        <p:tgtEl>
                                          <p:spTgt spid="37"/>
                                        </p:tgtEl>
                                        <p:attrNameLst>
                                          <p:attrName>ppt_y</p:attrName>
                                        </p:attrNameLst>
                                      </p:cBhvr>
                                      <p:tavLst>
                                        <p:tav tm="0">
                                          <p:val>
                                            <p:strVal val="#ppt_y"/>
                                          </p:val>
                                        </p:tav>
                                        <p:tav tm="100000">
                                          <p:val>
                                            <p:strVal val="#ppt_y"/>
                                          </p:val>
                                        </p:tav>
                                      </p:tavLst>
                                    </p:anim>
                                  </p:childTnLst>
                                </p:cTn>
                              </p:par>
                              <p:par>
                                <p:cTn id="283" presetID="29" presetClass="exit" presetSubtype="0" fill="hold" grpId="1" nodeType="withEffect">
                                  <p:stCondLst>
                                    <p:cond delay="100"/>
                                  </p:stCondLst>
                                  <p:childTnLst>
                                    <p:anim calcmode="lin" valueType="num">
                                      <p:cBhvr>
                                        <p:cTn id="284" dur="1000"/>
                                        <p:tgtEl>
                                          <p:spTgt spid="37"/>
                                        </p:tgtEl>
                                        <p:attrNameLst>
                                          <p:attrName>ppt_x</p:attrName>
                                        </p:attrNameLst>
                                      </p:cBhvr>
                                      <p:tavLst>
                                        <p:tav tm="0">
                                          <p:val>
                                            <p:strVal val="ppt_x"/>
                                          </p:val>
                                        </p:tav>
                                        <p:tav tm="100000">
                                          <p:val>
                                            <p:strVal val="ppt_x-.2"/>
                                          </p:val>
                                        </p:tav>
                                      </p:tavLst>
                                    </p:anim>
                                    <p:anim calcmode="lin" valueType="num">
                                      <p:cBhvr>
                                        <p:cTn id="285" dur="1000"/>
                                        <p:tgtEl>
                                          <p:spTgt spid="37"/>
                                        </p:tgtEl>
                                        <p:attrNameLst>
                                          <p:attrName>ppt_y</p:attrName>
                                        </p:attrNameLst>
                                      </p:cBhvr>
                                      <p:tavLst>
                                        <p:tav tm="0">
                                          <p:val>
                                            <p:strVal val="ppt_y"/>
                                          </p:val>
                                        </p:tav>
                                        <p:tav tm="100000">
                                          <p:val>
                                            <p:strVal val="ppt_y"/>
                                          </p:val>
                                        </p:tav>
                                      </p:tavLst>
                                    </p:anim>
                                    <p:animEffect transition="out" filter="fade">
                                      <p:cBhvr>
                                        <p:cTn id="286" dur="1000"/>
                                        <p:tgtEl>
                                          <p:spTgt spid="37"/>
                                        </p:tgtEl>
                                      </p:cBhvr>
                                    </p:animEffect>
                                    <p:set>
                                      <p:cBhvr>
                                        <p:cTn id="287" dur="1" fill="hold">
                                          <p:stCondLst>
                                            <p:cond delay="999"/>
                                          </p:stCondLst>
                                        </p:cTn>
                                        <p:tgtEl>
                                          <p:spTgt spid="37"/>
                                        </p:tgtEl>
                                        <p:attrNameLst>
                                          <p:attrName>style.visibility</p:attrName>
                                        </p:attrNameLst>
                                      </p:cBhvr>
                                      <p:to>
                                        <p:strVal val="hidden"/>
                                      </p:to>
                                    </p:set>
                                  </p:childTnLst>
                                </p:cTn>
                              </p:par>
                              <p:par>
                                <p:cTn id="288" presetID="2" presetClass="entr" presetSubtype="8" fill="hold" grpId="0" nodeType="withEffect">
                                  <p:stCondLst>
                                    <p:cond delay="0"/>
                                  </p:stCondLst>
                                  <p:childTnLst>
                                    <p:set>
                                      <p:cBhvr>
                                        <p:cTn id="289" dur="1" fill="hold">
                                          <p:stCondLst>
                                            <p:cond delay="0"/>
                                          </p:stCondLst>
                                        </p:cTn>
                                        <p:tgtEl>
                                          <p:spTgt spid="38"/>
                                        </p:tgtEl>
                                        <p:attrNameLst>
                                          <p:attrName>style.visibility</p:attrName>
                                        </p:attrNameLst>
                                      </p:cBhvr>
                                      <p:to>
                                        <p:strVal val="visible"/>
                                      </p:to>
                                    </p:set>
                                    <p:anim calcmode="lin" valueType="num">
                                      <p:cBhvr additive="base">
                                        <p:cTn id="290" dur="300" fill="hold"/>
                                        <p:tgtEl>
                                          <p:spTgt spid="38"/>
                                        </p:tgtEl>
                                        <p:attrNameLst>
                                          <p:attrName>ppt_x</p:attrName>
                                        </p:attrNameLst>
                                      </p:cBhvr>
                                      <p:tavLst>
                                        <p:tav tm="0">
                                          <p:val>
                                            <p:strVal val="0-#ppt_w/2"/>
                                          </p:val>
                                        </p:tav>
                                        <p:tav tm="100000">
                                          <p:val>
                                            <p:strVal val="#ppt_x"/>
                                          </p:val>
                                        </p:tav>
                                      </p:tavLst>
                                    </p:anim>
                                    <p:anim calcmode="lin" valueType="num">
                                      <p:cBhvr additive="base">
                                        <p:cTn id="291" dur="300" fill="hold"/>
                                        <p:tgtEl>
                                          <p:spTgt spid="38"/>
                                        </p:tgtEl>
                                        <p:attrNameLst>
                                          <p:attrName>ppt_y</p:attrName>
                                        </p:attrNameLst>
                                      </p:cBhvr>
                                      <p:tavLst>
                                        <p:tav tm="0">
                                          <p:val>
                                            <p:strVal val="#ppt_y"/>
                                          </p:val>
                                        </p:tav>
                                        <p:tav tm="100000">
                                          <p:val>
                                            <p:strVal val="#ppt_y"/>
                                          </p:val>
                                        </p:tav>
                                      </p:tavLst>
                                    </p:anim>
                                  </p:childTnLst>
                                </p:cTn>
                              </p:par>
                              <p:par>
                                <p:cTn id="292" presetID="29" presetClass="exit" presetSubtype="0" fill="hold" grpId="1" nodeType="withEffect">
                                  <p:stCondLst>
                                    <p:cond delay="200"/>
                                  </p:stCondLst>
                                  <p:childTnLst>
                                    <p:anim calcmode="lin" valueType="num">
                                      <p:cBhvr>
                                        <p:cTn id="293" dur="1000"/>
                                        <p:tgtEl>
                                          <p:spTgt spid="38"/>
                                        </p:tgtEl>
                                        <p:attrNameLst>
                                          <p:attrName>ppt_x</p:attrName>
                                        </p:attrNameLst>
                                      </p:cBhvr>
                                      <p:tavLst>
                                        <p:tav tm="0">
                                          <p:val>
                                            <p:strVal val="ppt_x"/>
                                          </p:val>
                                        </p:tav>
                                        <p:tav tm="100000">
                                          <p:val>
                                            <p:strVal val="ppt_x-.2"/>
                                          </p:val>
                                        </p:tav>
                                      </p:tavLst>
                                    </p:anim>
                                    <p:anim calcmode="lin" valueType="num">
                                      <p:cBhvr>
                                        <p:cTn id="294" dur="1000"/>
                                        <p:tgtEl>
                                          <p:spTgt spid="38"/>
                                        </p:tgtEl>
                                        <p:attrNameLst>
                                          <p:attrName>ppt_y</p:attrName>
                                        </p:attrNameLst>
                                      </p:cBhvr>
                                      <p:tavLst>
                                        <p:tav tm="0">
                                          <p:val>
                                            <p:strVal val="ppt_y"/>
                                          </p:val>
                                        </p:tav>
                                        <p:tav tm="100000">
                                          <p:val>
                                            <p:strVal val="ppt_y"/>
                                          </p:val>
                                        </p:tav>
                                      </p:tavLst>
                                    </p:anim>
                                    <p:animEffect transition="out" filter="fade">
                                      <p:cBhvr>
                                        <p:cTn id="295" dur="1000"/>
                                        <p:tgtEl>
                                          <p:spTgt spid="38"/>
                                        </p:tgtEl>
                                      </p:cBhvr>
                                    </p:animEffect>
                                    <p:set>
                                      <p:cBhvr>
                                        <p:cTn id="296" dur="1" fill="hold">
                                          <p:stCondLst>
                                            <p:cond delay="999"/>
                                          </p:stCondLst>
                                        </p:cTn>
                                        <p:tgtEl>
                                          <p:spTgt spid="38"/>
                                        </p:tgtEl>
                                        <p:attrNameLst>
                                          <p:attrName>style.visibility</p:attrName>
                                        </p:attrNameLst>
                                      </p:cBhvr>
                                      <p:to>
                                        <p:strVal val="hidden"/>
                                      </p:to>
                                    </p:set>
                                  </p:childTnLst>
                                </p:cTn>
                              </p:par>
                              <p:par>
                                <p:cTn id="297" presetID="2" presetClass="entr" presetSubtype="8" fill="hold" grpId="0" nodeType="withEffect">
                                  <p:stCondLst>
                                    <p:cond delay="200"/>
                                  </p:stCondLst>
                                  <p:childTnLst>
                                    <p:set>
                                      <p:cBhvr>
                                        <p:cTn id="298" dur="1" fill="hold">
                                          <p:stCondLst>
                                            <p:cond delay="0"/>
                                          </p:stCondLst>
                                        </p:cTn>
                                        <p:tgtEl>
                                          <p:spTgt spid="39"/>
                                        </p:tgtEl>
                                        <p:attrNameLst>
                                          <p:attrName>style.visibility</p:attrName>
                                        </p:attrNameLst>
                                      </p:cBhvr>
                                      <p:to>
                                        <p:strVal val="visible"/>
                                      </p:to>
                                    </p:set>
                                    <p:anim calcmode="lin" valueType="num">
                                      <p:cBhvr additive="base">
                                        <p:cTn id="299" dur="300" fill="hold"/>
                                        <p:tgtEl>
                                          <p:spTgt spid="39"/>
                                        </p:tgtEl>
                                        <p:attrNameLst>
                                          <p:attrName>ppt_x</p:attrName>
                                        </p:attrNameLst>
                                      </p:cBhvr>
                                      <p:tavLst>
                                        <p:tav tm="0">
                                          <p:val>
                                            <p:strVal val="0-#ppt_w/2"/>
                                          </p:val>
                                        </p:tav>
                                        <p:tav tm="100000">
                                          <p:val>
                                            <p:strVal val="#ppt_x"/>
                                          </p:val>
                                        </p:tav>
                                      </p:tavLst>
                                    </p:anim>
                                    <p:anim calcmode="lin" valueType="num">
                                      <p:cBhvr additive="base">
                                        <p:cTn id="300" dur="300" fill="hold"/>
                                        <p:tgtEl>
                                          <p:spTgt spid="39"/>
                                        </p:tgtEl>
                                        <p:attrNameLst>
                                          <p:attrName>ppt_y</p:attrName>
                                        </p:attrNameLst>
                                      </p:cBhvr>
                                      <p:tavLst>
                                        <p:tav tm="0">
                                          <p:val>
                                            <p:strVal val="#ppt_y"/>
                                          </p:val>
                                        </p:tav>
                                        <p:tav tm="100000">
                                          <p:val>
                                            <p:strVal val="#ppt_y"/>
                                          </p:val>
                                        </p:tav>
                                      </p:tavLst>
                                    </p:anim>
                                  </p:childTnLst>
                                </p:cTn>
                              </p:par>
                              <p:par>
                                <p:cTn id="301" presetID="29" presetClass="exit" presetSubtype="0" fill="hold" grpId="1" nodeType="withEffect">
                                  <p:stCondLst>
                                    <p:cond delay="200"/>
                                  </p:stCondLst>
                                  <p:childTnLst>
                                    <p:anim calcmode="lin" valueType="num">
                                      <p:cBhvr>
                                        <p:cTn id="302" dur="1000"/>
                                        <p:tgtEl>
                                          <p:spTgt spid="39"/>
                                        </p:tgtEl>
                                        <p:attrNameLst>
                                          <p:attrName>ppt_x</p:attrName>
                                        </p:attrNameLst>
                                      </p:cBhvr>
                                      <p:tavLst>
                                        <p:tav tm="0">
                                          <p:val>
                                            <p:strVal val="ppt_x"/>
                                          </p:val>
                                        </p:tav>
                                        <p:tav tm="100000">
                                          <p:val>
                                            <p:strVal val="ppt_x-.2"/>
                                          </p:val>
                                        </p:tav>
                                      </p:tavLst>
                                    </p:anim>
                                    <p:anim calcmode="lin" valueType="num">
                                      <p:cBhvr>
                                        <p:cTn id="303" dur="1000"/>
                                        <p:tgtEl>
                                          <p:spTgt spid="39"/>
                                        </p:tgtEl>
                                        <p:attrNameLst>
                                          <p:attrName>ppt_y</p:attrName>
                                        </p:attrNameLst>
                                      </p:cBhvr>
                                      <p:tavLst>
                                        <p:tav tm="0">
                                          <p:val>
                                            <p:strVal val="ppt_y"/>
                                          </p:val>
                                        </p:tav>
                                        <p:tav tm="100000">
                                          <p:val>
                                            <p:strVal val="ppt_y"/>
                                          </p:val>
                                        </p:tav>
                                      </p:tavLst>
                                    </p:anim>
                                    <p:animEffect transition="out" filter="fade">
                                      <p:cBhvr>
                                        <p:cTn id="304" dur="1000"/>
                                        <p:tgtEl>
                                          <p:spTgt spid="39"/>
                                        </p:tgtEl>
                                      </p:cBhvr>
                                    </p:animEffect>
                                    <p:set>
                                      <p:cBhvr>
                                        <p:cTn id="305" dur="1" fill="hold">
                                          <p:stCondLst>
                                            <p:cond delay="999"/>
                                          </p:stCondLst>
                                        </p:cTn>
                                        <p:tgtEl>
                                          <p:spTgt spid="39"/>
                                        </p:tgtEl>
                                        <p:attrNameLst>
                                          <p:attrName>style.visibility</p:attrName>
                                        </p:attrNameLst>
                                      </p:cBhvr>
                                      <p:to>
                                        <p:strVal val="hidden"/>
                                      </p:to>
                                    </p:set>
                                  </p:childTnLst>
                                </p:cTn>
                              </p:par>
                              <p:par>
                                <p:cTn id="306" presetID="2" presetClass="entr" presetSubtype="8" fill="hold" grpId="0" nodeType="withEffect">
                                  <p:stCondLst>
                                    <p:cond delay="300"/>
                                  </p:stCondLst>
                                  <p:childTnLst>
                                    <p:set>
                                      <p:cBhvr>
                                        <p:cTn id="307" dur="1" fill="hold">
                                          <p:stCondLst>
                                            <p:cond delay="0"/>
                                          </p:stCondLst>
                                        </p:cTn>
                                        <p:tgtEl>
                                          <p:spTgt spid="40"/>
                                        </p:tgtEl>
                                        <p:attrNameLst>
                                          <p:attrName>style.visibility</p:attrName>
                                        </p:attrNameLst>
                                      </p:cBhvr>
                                      <p:to>
                                        <p:strVal val="visible"/>
                                      </p:to>
                                    </p:set>
                                    <p:anim calcmode="lin" valueType="num">
                                      <p:cBhvr additive="base">
                                        <p:cTn id="308" dur="300" fill="hold"/>
                                        <p:tgtEl>
                                          <p:spTgt spid="40"/>
                                        </p:tgtEl>
                                        <p:attrNameLst>
                                          <p:attrName>ppt_x</p:attrName>
                                        </p:attrNameLst>
                                      </p:cBhvr>
                                      <p:tavLst>
                                        <p:tav tm="0">
                                          <p:val>
                                            <p:strVal val="0-#ppt_w/2"/>
                                          </p:val>
                                        </p:tav>
                                        <p:tav tm="100000">
                                          <p:val>
                                            <p:strVal val="#ppt_x"/>
                                          </p:val>
                                        </p:tav>
                                      </p:tavLst>
                                    </p:anim>
                                    <p:anim calcmode="lin" valueType="num">
                                      <p:cBhvr additive="base">
                                        <p:cTn id="309" dur="300" fill="hold"/>
                                        <p:tgtEl>
                                          <p:spTgt spid="40"/>
                                        </p:tgtEl>
                                        <p:attrNameLst>
                                          <p:attrName>ppt_y</p:attrName>
                                        </p:attrNameLst>
                                      </p:cBhvr>
                                      <p:tavLst>
                                        <p:tav tm="0">
                                          <p:val>
                                            <p:strVal val="#ppt_y"/>
                                          </p:val>
                                        </p:tav>
                                        <p:tav tm="100000">
                                          <p:val>
                                            <p:strVal val="#ppt_y"/>
                                          </p:val>
                                        </p:tav>
                                      </p:tavLst>
                                    </p:anim>
                                  </p:childTnLst>
                                </p:cTn>
                              </p:par>
                              <p:par>
                                <p:cTn id="310" presetID="29" presetClass="exit" presetSubtype="0" fill="hold" grpId="1" nodeType="withEffect">
                                  <p:stCondLst>
                                    <p:cond delay="300"/>
                                  </p:stCondLst>
                                  <p:childTnLst>
                                    <p:anim calcmode="lin" valueType="num">
                                      <p:cBhvr>
                                        <p:cTn id="311" dur="1000"/>
                                        <p:tgtEl>
                                          <p:spTgt spid="40"/>
                                        </p:tgtEl>
                                        <p:attrNameLst>
                                          <p:attrName>ppt_x</p:attrName>
                                        </p:attrNameLst>
                                      </p:cBhvr>
                                      <p:tavLst>
                                        <p:tav tm="0">
                                          <p:val>
                                            <p:strVal val="ppt_x"/>
                                          </p:val>
                                        </p:tav>
                                        <p:tav tm="100000">
                                          <p:val>
                                            <p:strVal val="ppt_x-.2"/>
                                          </p:val>
                                        </p:tav>
                                      </p:tavLst>
                                    </p:anim>
                                    <p:anim calcmode="lin" valueType="num">
                                      <p:cBhvr>
                                        <p:cTn id="312" dur="1000"/>
                                        <p:tgtEl>
                                          <p:spTgt spid="40"/>
                                        </p:tgtEl>
                                        <p:attrNameLst>
                                          <p:attrName>ppt_y</p:attrName>
                                        </p:attrNameLst>
                                      </p:cBhvr>
                                      <p:tavLst>
                                        <p:tav tm="0">
                                          <p:val>
                                            <p:strVal val="ppt_y"/>
                                          </p:val>
                                        </p:tav>
                                        <p:tav tm="100000">
                                          <p:val>
                                            <p:strVal val="ppt_y"/>
                                          </p:val>
                                        </p:tav>
                                      </p:tavLst>
                                    </p:anim>
                                    <p:animEffect transition="out" filter="fade">
                                      <p:cBhvr>
                                        <p:cTn id="313" dur="1000"/>
                                        <p:tgtEl>
                                          <p:spTgt spid="40"/>
                                        </p:tgtEl>
                                      </p:cBhvr>
                                    </p:animEffect>
                                    <p:set>
                                      <p:cBhvr>
                                        <p:cTn id="314" dur="1" fill="hold">
                                          <p:stCondLst>
                                            <p:cond delay="999"/>
                                          </p:stCondLst>
                                        </p:cTn>
                                        <p:tgtEl>
                                          <p:spTgt spid="40"/>
                                        </p:tgtEl>
                                        <p:attrNameLst>
                                          <p:attrName>style.visibility</p:attrName>
                                        </p:attrNameLst>
                                      </p:cBhvr>
                                      <p:to>
                                        <p:strVal val="hidden"/>
                                      </p:to>
                                    </p:set>
                                  </p:childTnLst>
                                </p:cTn>
                              </p:par>
                              <p:par>
                                <p:cTn id="315" presetID="2" presetClass="entr" presetSubtype="8" fill="hold" grpId="0" nodeType="withEffect">
                                  <p:stCondLst>
                                    <p:cond delay="0"/>
                                  </p:stCondLst>
                                  <p:childTnLst>
                                    <p:set>
                                      <p:cBhvr>
                                        <p:cTn id="316" dur="1" fill="hold">
                                          <p:stCondLst>
                                            <p:cond delay="0"/>
                                          </p:stCondLst>
                                        </p:cTn>
                                        <p:tgtEl>
                                          <p:spTgt spid="41"/>
                                        </p:tgtEl>
                                        <p:attrNameLst>
                                          <p:attrName>style.visibility</p:attrName>
                                        </p:attrNameLst>
                                      </p:cBhvr>
                                      <p:to>
                                        <p:strVal val="visible"/>
                                      </p:to>
                                    </p:set>
                                    <p:anim calcmode="lin" valueType="num">
                                      <p:cBhvr additive="base">
                                        <p:cTn id="317" dur="300" fill="hold"/>
                                        <p:tgtEl>
                                          <p:spTgt spid="41"/>
                                        </p:tgtEl>
                                        <p:attrNameLst>
                                          <p:attrName>ppt_x</p:attrName>
                                        </p:attrNameLst>
                                      </p:cBhvr>
                                      <p:tavLst>
                                        <p:tav tm="0">
                                          <p:val>
                                            <p:strVal val="0-#ppt_w/2"/>
                                          </p:val>
                                        </p:tav>
                                        <p:tav tm="100000">
                                          <p:val>
                                            <p:strVal val="#ppt_x"/>
                                          </p:val>
                                        </p:tav>
                                      </p:tavLst>
                                    </p:anim>
                                    <p:anim calcmode="lin" valueType="num">
                                      <p:cBhvr additive="base">
                                        <p:cTn id="318" dur="300" fill="hold"/>
                                        <p:tgtEl>
                                          <p:spTgt spid="41"/>
                                        </p:tgtEl>
                                        <p:attrNameLst>
                                          <p:attrName>ppt_y</p:attrName>
                                        </p:attrNameLst>
                                      </p:cBhvr>
                                      <p:tavLst>
                                        <p:tav tm="0">
                                          <p:val>
                                            <p:strVal val="#ppt_y"/>
                                          </p:val>
                                        </p:tav>
                                        <p:tav tm="100000">
                                          <p:val>
                                            <p:strVal val="#ppt_y"/>
                                          </p:val>
                                        </p:tav>
                                      </p:tavLst>
                                    </p:anim>
                                  </p:childTnLst>
                                </p:cTn>
                              </p:par>
                              <p:par>
                                <p:cTn id="319" presetID="29" presetClass="exit" presetSubtype="0" fill="hold" grpId="1" nodeType="withEffect">
                                  <p:stCondLst>
                                    <p:cond delay="200"/>
                                  </p:stCondLst>
                                  <p:childTnLst>
                                    <p:anim calcmode="lin" valueType="num">
                                      <p:cBhvr>
                                        <p:cTn id="320" dur="1000"/>
                                        <p:tgtEl>
                                          <p:spTgt spid="41"/>
                                        </p:tgtEl>
                                        <p:attrNameLst>
                                          <p:attrName>ppt_x</p:attrName>
                                        </p:attrNameLst>
                                      </p:cBhvr>
                                      <p:tavLst>
                                        <p:tav tm="0">
                                          <p:val>
                                            <p:strVal val="ppt_x"/>
                                          </p:val>
                                        </p:tav>
                                        <p:tav tm="100000">
                                          <p:val>
                                            <p:strVal val="ppt_x-.2"/>
                                          </p:val>
                                        </p:tav>
                                      </p:tavLst>
                                    </p:anim>
                                    <p:anim calcmode="lin" valueType="num">
                                      <p:cBhvr>
                                        <p:cTn id="321" dur="1000"/>
                                        <p:tgtEl>
                                          <p:spTgt spid="41"/>
                                        </p:tgtEl>
                                        <p:attrNameLst>
                                          <p:attrName>ppt_y</p:attrName>
                                        </p:attrNameLst>
                                      </p:cBhvr>
                                      <p:tavLst>
                                        <p:tav tm="0">
                                          <p:val>
                                            <p:strVal val="ppt_y"/>
                                          </p:val>
                                        </p:tav>
                                        <p:tav tm="100000">
                                          <p:val>
                                            <p:strVal val="ppt_y"/>
                                          </p:val>
                                        </p:tav>
                                      </p:tavLst>
                                    </p:anim>
                                    <p:animEffect transition="out" filter="fade">
                                      <p:cBhvr>
                                        <p:cTn id="322" dur="1000"/>
                                        <p:tgtEl>
                                          <p:spTgt spid="41"/>
                                        </p:tgtEl>
                                      </p:cBhvr>
                                    </p:animEffect>
                                    <p:set>
                                      <p:cBhvr>
                                        <p:cTn id="323" dur="1" fill="hold">
                                          <p:stCondLst>
                                            <p:cond delay="999"/>
                                          </p:stCondLst>
                                        </p:cTn>
                                        <p:tgtEl>
                                          <p:spTgt spid="41"/>
                                        </p:tgtEl>
                                        <p:attrNameLst>
                                          <p:attrName>style.visibility</p:attrName>
                                        </p:attrNameLst>
                                      </p:cBhvr>
                                      <p:to>
                                        <p:strVal val="hidden"/>
                                      </p:to>
                                    </p:set>
                                  </p:childTnLst>
                                </p:cTn>
                              </p:par>
                              <p:par>
                                <p:cTn id="324" presetID="2" presetClass="entr" presetSubtype="8" fill="hold" grpId="0" nodeType="withEffect">
                                  <p:stCondLst>
                                    <p:cond delay="100"/>
                                  </p:stCondLst>
                                  <p:childTnLst>
                                    <p:set>
                                      <p:cBhvr>
                                        <p:cTn id="325" dur="1" fill="hold">
                                          <p:stCondLst>
                                            <p:cond delay="0"/>
                                          </p:stCondLst>
                                        </p:cTn>
                                        <p:tgtEl>
                                          <p:spTgt spid="42"/>
                                        </p:tgtEl>
                                        <p:attrNameLst>
                                          <p:attrName>style.visibility</p:attrName>
                                        </p:attrNameLst>
                                      </p:cBhvr>
                                      <p:to>
                                        <p:strVal val="visible"/>
                                      </p:to>
                                    </p:set>
                                    <p:anim calcmode="lin" valueType="num">
                                      <p:cBhvr additive="base">
                                        <p:cTn id="326" dur="300" fill="hold"/>
                                        <p:tgtEl>
                                          <p:spTgt spid="42"/>
                                        </p:tgtEl>
                                        <p:attrNameLst>
                                          <p:attrName>ppt_x</p:attrName>
                                        </p:attrNameLst>
                                      </p:cBhvr>
                                      <p:tavLst>
                                        <p:tav tm="0">
                                          <p:val>
                                            <p:strVal val="0-#ppt_w/2"/>
                                          </p:val>
                                        </p:tav>
                                        <p:tav tm="100000">
                                          <p:val>
                                            <p:strVal val="#ppt_x"/>
                                          </p:val>
                                        </p:tav>
                                      </p:tavLst>
                                    </p:anim>
                                    <p:anim calcmode="lin" valueType="num">
                                      <p:cBhvr additive="base">
                                        <p:cTn id="327" dur="300" fill="hold"/>
                                        <p:tgtEl>
                                          <p:spTgt spid="42"/>
                                        </p:tgtEl>
                                        <p:attrNameLst>
                                          <p:attrName>ppt_y</p:attrName>
                                        </p:attrNameLst>
                                      </p:cBhvr>
                                      <p:tavLst>
                                        <p:tav tm="0">
                                          <p:val>
                                            <p:strVal val="#ppt_y"/>
                                          </p:val>
                                        </p:tav>
                                        <p:tav tm="100000">
                                          <p:val>
                                            <p:strVal val="#ppt_y"/>
                                          </p:val>
                                        </p:tav>
                                      </p:tavLst>
                                    </p:anim>
                                  </p:childTnLst>
                                </p:cTn>
                              </p:par>
                              <p:par>
                                <p:cTn id="328" presetID="29" presetClass="exit" presetSubtype="0" fill="hold" grpId="1" nodeType="withEffect">
                                  <p:stCondLst>
                                    <p:cond delay="100"/>
                                  </p:stCondLst>
                                  <p:childTnLst>
                                    <p:anim calcmode="lin" valueType="num">
                                      <p:cBhvr>
                                        <p:cTn id="329" dur="1000"/>
                                        <p:tgtEl>
                                          <p:spTgt spid="42"/>
                                        </p:tgtEl>
                                        <p:attrNameLst>
                                          <p:attrName>ppt_x</p:attrName>
                                        </p:attrNameLst>
                                      </p:cBhvr>
                                      <p:tavLst>
                                        <p:tav tm="0">
                                          <p:val>
                                            <p:strVal val="ppt_x"/>
                                          </p:val>
                                        </p:tav>
                                        <p:tav tm="100000">
                                          <p:val>
                                            <p:strVal val="ppt_x-.2"/>
                                          </p:val>
                                        </p:tav>
                                      </p:tavLst>
                                    </p:anim>
                                    <p:anim calcmode="lin" valueType="num">
                                      <p:cBhvr>
                                        <p:cTn id="330" dur="1000"/>
                                        <p:tgtEl>
                                          <p:spTgt spid="42"/>
                                        </p:tgtEl>
                                        <p:attrNameLst>
                                          <p:attrName>ppt_y</p:attrName>
                                        </p:attrNameLst>
                                      </p:cBhvr>
                                      <p:tavLst>
                                        <p:tav tm="0">
                                          <p:val>
                                            <p:strVal val="ppt_y"/>
                                          </p:val>
                                        </p:tav>
                                        <p:tav tm="100000">
                                          <p:val>
                                            <p:strVal val="ppt_y"/>
                                          </p:val>
                                        </p:tav>
                                      </p:tavLst>
                                    </p:anim>
                                    <p:animEffect transition="out" filter="fade">
                                      <p:cBhvr>
                                        <p:cTn id="331" dur="1000"/>
                                        <p:tgtEl>
                                          <p:spTgt spid="42"/>
                                        </p:tgtEl>
                                      </p:cBhvr>
                                    </p:animEffect>
                                    <p:set>
                                      <p:cBhvr>
                                        <p:cTn id="332" dur="1" fill="hold">
                                          <p:stCondLst>
                                            <p:cond delay="999"/>
                                          </p:stCondLst>
                                        </p:cTn>
                                        <p:tgtEl>
                                          <p:spTgt spid="42"/>
                                        </p:tgtEl>
                                        <p:attrNameLst>
                                          <p:attrName>style.visibility</p:attrName>
                                        </p:attrNameLst>
                                      </p:cBhvr>
                                      <p:to>
                                        <p:strVal val="hidden"/>
                                      </p:to>
                                    </p:set>
                                  </p:childTnLst>
                                </p:cTn>
                              </p:par>
                              <p:par>
                                <p:cTn id="333" presetID="2" presetClass="entr" presetSubtype="8" fill="hold" grpId="0" nodeType="withEffect">
                                  <p:stCondLst>
                                    <p:cond delay="0"/>
                                  </p:stCondLst>
                                  <p:childTnLst>
                                    <p:set>
                                      <p:cBhvr>
                                        <p:cTn id="334" dur="1" fill="hold">
                                          <p:stCondLst>
                                            <p:cond delay="0"/>
                                          </p:stCondLst>
                                        </p:cTn>
                                        <p:tgtEl>
                                          <p:spTgt spid="43"/>
                                        </p:tgtEl>
                                        <p:attrNameLst>
                                          <p:attrName>style.visibility</p:attrName>
                                        </p:attrNameLst>
                                      </p:cBhvr>
                                      <p:to>
                                        <p:strVal val="visible"/>
                                      </p:to>
                                    </p:set>
                                    <p:anim calcmode="lin" valueType="num">
                                      <p:cBhvr additive="base">
                                        <p:cTn id="335" dur="300" fill="hold"/>
                                        <p:tgtEl>
                                          <p:spTgt spid="43"/>
                                        </p:tgtEl>
                                        <p:attrNameLst>
                                          <p:attrName>ppt_x</p:attrName>
                                        </p:attrNameLst>
                                      </p:cBhvr>
                                      <p:tavLst>
                                        <p:tav tm="0">
                                          <p:val>
                                            <p:strVal val="0-#ppt_w/2"/>
                                          </p:val>
                                        </p:tav>
                                        <p:tav tm="100000">
                                          <p:val>
                                            <p:strVal val="#ppt_x"/>
                                          </p:val>
                                        </p:tav>
                                      </p:tavLst>
                                    </p:anim>
                                    <p:anim calcmode="lin" valueType="num">
                                      <p:cBhvr additive="base">
                                        <p:cTn id="336" dur="300" fill="hold"/>
                                        <p:tgtEl>
                                          <p:spTgt spid="43"/>
                                        </p:tgtEl>
                                        <p:attrNameLst>
                                          <p:attrName>ppt_y</p:attrName>
                                        </p:attrNameLst>
                                      </p:cBhvr>
                                      <p:tavLst>
                                        <p:tav tm="0">
                                          <p:val>
                                            <p:strVal val="#ppt_y"/>
                                          </p:val>
                                        </p:tav>
                                        <p:tav tm="100000">
                                          <p:val>
                                            <p:strVal val="#ppt_y"/>
                                          </p:val>
                                        </p:tav>
                                      </p:tavLst>
                                    </p:anim>
                                  </p:childTnLst>
                                </p:cTn>
                              </p:par>
                              <p:par>
                                <p:cTn id="337" presetID="29" presetClass="exit" presetSubtype="0" fill="hold" grpId="1" nodeType="withEffect">
                                  <p:stCondLst>
                                    <p:cond delay="200"/>
                                  </p:stCondLst>
                                  <p:childTnLst>
                                    <p:anim calcmode="lin" valueType="num">
                                      <p:cBhvr>
                                        <p:cTn id="338" dur="1000"/>
                                        <p:tgtEl>
                                          <p:spTgt spid="43"/>
                                        </p:tgtEl>
                                        <p:attrNameLst>
                                          <p:attrName>ppt_x</p:attrName>
                                        </p:attrNameLst>
                                      </p:cBhvr>
                                      <p:tavLst>
                                        <p:tav tm="0">
                                          <p:val>
                                            <p:strVal val="ppt_x"/>
                                          </p:val>
                                        </p:tav>
                                        <p:tav tm="100000">
                                          <p:val>
                                            <p:strVal val="ppt_x-.2"/>
                                          </p:val>
                                        </p:tav>
                                      </p:tavLst>
                                    </p:anim>
                                    <p:anim calcmode="lin" valueType="num">
                                      <p:cBhvr>
                                        <p:cTn id="339" dur="1000"/>
                                        <p:tgtEl>
                                          <p:spTgt spid="43"/>
                                        </p:tgtEl>
                                        <p:attrNameLst>
                                          <p:attrName>ppt_y</p:attrName>
                                        </p:attrNameLst>
                                      </p:cBhvr>
                                      <p:tavLst>
                                        <p:tav tm="0">
                                          <p:val>
                                            <p:strVal val="ppt_y"/>
                                          </p:val>
                                        </p:tav>
                                        <p:tav tm="100000">
                                          <p:val>
                                            <p:strVal val="ppt_y"/>
                                          </p:val>
                                        </p:tav>
                                      </p:tavLst>
                                    </p:anim>
                                    <p:animEffect transition="out" filter="fade">
                                      <p:cBhvr>
                                        <p:cTn id="340" dur="1000"/>
                                        <p:tgtEl>
                                          <p:spTgt spid="43"/>
                                        </p:tgtEl>
                                      </p:cBhvr>
                                    </p:animEffect>
                                    <p:set>
                                      <p:cBhvr>
                                        <p:cTn id="341" dur="1" fill="hold">
                                          <p:stCondLst>
                                            <p:cond delay="999"/>
                                          </p:stCondLst>
                                        </p:cTn>
                                        <p:tgtEl>
                                          <p:spTgt spid="43"/>
                                        </p:tgtEl>
                                        <p:attrNameLst>
                                          <p:attrName>style.visibility</p:attrName>
                                        </p:attrNameLst>
                                      </p:cBhvr>
                                      <p:to>
                                        <p:strVal val="hidden"/>
                                      </p:to>
                                    </p:set>
                                  </p:childTnLst>
                                </p:cTn>
                              </p:par>
                              <p:par>
                                <p:cTn id="342" presetID="2" presetClass="entr" presetSubtype="8" fill="hold" grpId="0" nodeType="withEffect">
                                  <p:stCondLst>
                                    <p:cond delay="200"/>
                                  </p:stCondLst>
                                  <p:childTnLst>
                                    <p:set>
                                      <p:cBhvr>
                                        <p:cTn id="343" dur="1" fill="hold">
                                          <p:stCondLst>
                                            <p:cond delay="0"/>
                                          </p:stCondLst>
                                        </p:cTn>
                                        <p:tgtEl>
                                          <p:spTgt spid="44"/>
                                        </p:tgtEl>
                                        <p:attrNameLst>
                                          <p:attrName>style.visibility</p:attrName>
                                        </p:attrNameLst>
                                      </p:cBhvr>
                                      <p:to>
                                        <p:strVal val="visible"/>
                                      </p:to>
                                    </p:set>
                                    <p:anim calcmode="lin" valueType="num">
                                      <p:cBhvr additive="base">
                                        <p:cTn id="344" dur="300" fill="hold"/>
                                        <p:tgtEl>
                                          <p:spTgt spid="44"/>
                                        </p:tgtEl>
                                        <p:attrNameLst>
                                          <p:attrName>ppt_x</p:attrName>
                                        </p:attrNameLst>
                                      </p:cBhvr>
                                      <p:tavLst>
                                        <p:tav tm="0">
                                          <p:val>
                                            <p:strVal val="0-#ppt_w/2"/>
                                          </p:val>
                                        </p:tav>
                                        <p:tav tm="100000">
                                          <p:val>
                                            <p:strVal val="#ppt_x"/>
                                          </p:val>
                                        </p:tav>
                                      </p:tavLst>
                                    </p:anim>
                                    <p:anim calcmode="lin" valueType="num">
                                      <p:cBhvr additive="base">
                                        <p:cTn id="345" dur="300" fill="hold"/>
                                        <p:tgtEl>
                                          <p:spTgt spid="44"/>
                                        </p:tgtEl>
                                        <p:attrNameLst>
                                          <p:attrName>ppt_y</p:attrName>
                                        </p:attrNameLst>
                                      </p:cBhvr>
                                      <p:tavLst>
                                        <p:tav tm="0">
                                          <p:val>
                                            <p:strVal val="#ppt_y"/>
                                          </p:val>
                                        </p:tav>
                                        <p:tav tm="100000">
                                          <p:val>
                                            <p:strVal val="#ppt_y"/>
                                          </p:val>
                                        </p:tav>
                                      </p:tavLst>
                                    </p:anim>
                                  </p:childTnLst>
                                </p:cTn>
                              </p:par>
                              <p:par>
                                <p:cTn id="346" presetID="29" presetClass="exit" presetSubtype="0" fill="hold" grpId="1" nodeType="withEffect">
                                  <p:stCondLst>
                                    <p:cond delay="200"/>
                                  </p:stCondLst>
                                  <p:childTnLst>
                                    <p:anim calcmode="lin" valueType="num">
                                      <p:cBhvr>
                                        <p:cTn id="347" dur="1000"/>
                                        <p:tgtEl>
                                          <p:spTgt spid="44"/>
                                        </p:tgtEl>
                                        <p:attrNameLst>
                                          <p:attrName>ppt_x</p:attrName>
                                        </p:attrNameLst>
                                      </p:cBhvr>
                                      <p:tavLst>
                                        <p:tav tm="0">
                                          <p:val>
                                            <p:strVal val="ppt_x"/>
                                          </p:val>
                                        </p:tav>
                                        <p:tav tm="100000">
                                          <p:val>
                                            <p:strVal val="ppt_x-.2"/>
                                          </p:val>
                                        </p:tav>
                                      </p:tavLst>
                                    </p:anim>
                                    <p:anim calcmode="lin" valueType="num">
                                      <p:cBhvr>
                                        <p:cTn id="348" dur="1000"/>
                                        <p:tgtEl>
                                          <p:spTgt spid="44"/>
                                        </p:tgtEl>
                                        <p:attrNameLst>
                                          <p:attrName>ppt_y</p:attrName>
                                        </p:attrNameLst>
                                      </p:cBhvr>
                                      <p:tavLst>
                                        <p:tav tm="0">
                                          <p:val>
                                            <p:strVal val="ppt_y"/>
                                          </p:val>
                                        </p:tav>
                                        <p:tav tm="100000">
                                          <p:val>
                                            <p:strVal val="ppt_y"/>
                                          </p:val>
                                        </p:tav>
                                      </p:tavLst>
                                    </p:anim>
                                    <p:animEffect transition="out" filter="fade">
                                      <p:cBhvr>
                                        <p:cTn id="349" dur="1000"/>
                                        <p:tgtEl>
                                          <p:spTgt spid="44"/>
                                        </p:tgtEl>
                                      </p:cBhvr>
                                    </p:animEffect>
                                    <p:set>
                                      <p:cBhvr>
                                        <p:cTn id="350" dur="1" fill="hold">
                                          <p:stCondLst>
                                            <p:cond delay="999"/>
                                          </p:stCondLst>
                                        </p:cTn>
                                        <p:tgtEl>
                                          <p:spTgt spid="44"/>
                                        </p:tgtEl>
                                        <p:attrNameLst>
                                          <p:attrName>style.visibility</p:attrName>
                                        </p:attrNameLst>
                                      </p:cBhvr>
                                      <p:to>
                                        <p:strVal val="hidden"/>
                                      </p:to>
                                    </p:set>
                                  </p:childTnLst>
                                </p:cTn>
                              </p:par>
                              <p:par>
                                <p:cTn id="351" presetID="2" presetClass="entr" presetSubtype="8" fill="hold" grpId="0" nodeType="withEffect">
                                  <p:stCondLst>
                                    <p:cond delay="300"/>
                                  </p:stCondLst>
                                  <p:childTnLst>
                                    <p:set>
                                      <p:cBhvr>
                                        <p:cTn id="352" dur="1" fill="hold">
                                          <p:stCondLst>
                                            <p:cond delay="0"/>
                                          </p:stCondLst>
                                        </p:cTn>
                                        <p:tgtEl>
                                          <p:spTgt spid="45"/>
                                        </p:tgtEl>
                                        <p:attrNameLst>
                                          <p:attrName>style.visibility</p:attrName>
                                        </p:attrNameLst>
                                      </p:cBhvr>
                                      <p:to>
                                        <p:strVal val="visible"/>
                                      </p:to>
                                    </p:set>
                                    <p:anim calcmode="lin" valueType="num">
                                      <p:cBhvr additive="base">
                                        <p:cTn id="353" dur="300" fill="hold"/>
                                        <p:tgtEl>
                                          <p:spTgt spid="45"/>
                                        </p:tgtEl>
                                        <p:attrNameLst>
                                          <p:attrName>ppt_x</p:attrName>
                                        </p:attrNameLst>
                                      </p:cBhvr>
                                      <p:tavLst>
                                        <p:tav tm="0">
                                          <p:val>
                                            <p:strVal val="0-#ppt_w/2"/>
                                          </p:val>
                                        </p:tav>
                                        <p:tav tm="100000">
                                          <p:val>
                                            <p:strVal val="#ppt_x"/>
                                          </p:val>
                                        </p:tav>
                                      </p:tavLst>
                                    </p:anim>
                                    <p:anim calcmode="lin" valueType="num">
                                      <p:cBhvr additive="base">
                                        <p:cTn id="354" dur="300" fill="hold"/>
                                        <p:tgtEl>
                                          <p:spTgt spid="45"/>
                                        </p:tgtEl>
                                        <p:attrNameLst>
                                          <p:attrName>ppt_y</p:attrName>
                                        </p:attrNameLst>
                                      </p:cBhvr>
                                      <p:tavLst>
                                        <p:tav tm="0">
                                          <p:val>
                                            <p:strVal val="#ppt_y"/>
                                          </p:val>
                                        </p:tav>
                                        <p:tav tm="100000">
                                          <p:val>
                                            <p:strVal val="#ppt_y"/>
                                          </p:val>
                                        </p:tav>
                                      </p:tavLst>
                                    </p:anim>
                                  </p:childTnLst>
                                </p:cTn>
                              </p:par>
                              <p:par>
                                <p:cTn id="355" presetID="29" presetClass="exit" presetSubtype="0" fill="hold" grpId="1" nodeType="withEffect">
                                  <p:stCondLst>
                                    <p:cond delay="300"/>
                                  </p:stCondLst>
                                  <p:childTnLst>
                                    <p:anim calcmode="lin" valueType="num">
                                      <p:cBhvr>
                                        <p:cTn id="356" dur="1000"/>
                                        <p:tgtEl>
                                          <p:spTgt spid="45"/>
                                        </p:tgtEl>
                                        <p:attrNameLst>
                                          <p:attrName>ppt_x</p:attrName>
                                        </p:attrNameLst>
                                      </p:cBhvr>
                                      <p:tavLst>
                                        <p:tav tm="0">
                                          <p:val>
                                            <p:strVal val="ppt_x"/>
                                          </p:val>
                                        </p:tav>
                                        <p:tav tm="100000">
                                          <p:val>
                                            <p:strVal val="ppt_x-.2"/>
                                          </p:val>
                                        </p:tav>
                                      </p:tavLst>
                                    </p:anim>
                                    <p:anim calcmode="lin" valueType="num">
                                      <p:cBhvr>
                                        <p:cTn id="357" dur="1000"/>
                                        <p:tgtEl>
                                          <p:spTgt spid="45"/>
                                        </p:tgtEl>
                                        <p:attrNameLst>
                                          <p:attrName>ppt_y</p:attrName>
                                        </p:attrNameLst>
                                      </p:cBhvr>
                                      <p:tavLst>
                                        <p:tav tm="0">
                                          <p:val>
                                            <p:strVal val="ppt_y"/>
                                          </p:val>
                                        </p:tav>
                                        <p:tav tm="100000">
                                          <p:val>
                                            <p:strVal val="ppt_y"/>
                                          </p:val>
                                        </p:tav>
                                      </p:tavLst>
                                    </p:anim>
                                    <p:animEffect transition="out" filter="fade">
                                      <p:cBhvr>
                                        <p:cTn id="358" dur="1000"/>
                                        <p:tgtEl>
                                          <p:spTgt spid="45"/>
                                        </p:tgtEl>
                                      </p:cBhvr>
                                    </p:animEffect>
                                    <p:set>
                                      <p:cBhvr>
                                        <p:cTn id="359" dur="1" fill="hold">
                                          <p:stCondLst>
                                            <p:cond delay="999"/>
                                          </p:stCondLst>
                                        </p:cTn>
                                        <p:tgtEl>
                                          <p:spTgt spid="45"/>
                                        </p:tgtEl>
                                        <p:attrNameLst>
                                          <p:attrName>style.visibility</p:attrName>
                                        </p:attrNameLst>
                                      </p:cBhvr>
                                      <p:to>
                                        <p:strVal val="hidden"/>
                                      </p:to>
                                    </p:set>
                                  </p:childTnLst>
                                </p:cTn>
                              </p:par>
                              <p:par>
                                <p:cTn id="360" presetID="2" presetClass="entr" presetSubtype="8" fill="hold" grpId="0" nodeType="withEffect">
                                  <p:stCondLst>
                                    <p:cond delay="400"/>
                                  </p:stCondLst>
                                  <p:childTnLst>
                                    <p:set>
                                      <p:cBhvr>
                                        <p:cTn id="361" dur="1" fill="hold">
                                          <p:stCondLst>
                                            <p:cond delay="0"/>
                                          </p:stCondLst>
                                        </p:cTn>
                                        <p:tgtEl>
                                          <p:spTgt spid="46"/>
                                        </p:tgtEl>
                                        <p:attrNameLst>
                                          <p:attrName>style.visibility</p:attrName>
                                        </p:attrNameLst>
                                      </p:cBhvr>
                                      <p:to>
                                        <p:strVal val="visible"/>
                                      </p:to>
                                    </p:set>
                                    <p:anim calcmode="lin" valueType="num">
                                      <p:cBhvr additive="base">
                                        <p:cTn id="362" dur="300" fill="hold"/>
                                        <p:tgtEl>
                                          <p:spTgt spid="46"/>
                                        </p:tgtEl>
                                        <p:attrNameLst>
                                          <p:attrName>ppt_x</p:attrName>
                                        </p:attrNameLst>
                                      </p:cBhvr>
                                      <p:tavLst>
                                        <p:tav tm="0">
                                          <p:val>
                                            <p:strVal val="0-#ppt_w/2"/>
                                          </p:val>
                                        </p:tav>
                                        <p:tav tm="100000">
                                          <p:val>
                                            <p:strVal val="#ppt_x"/>
                                          </p:val>
                                        </p:tav>
                                      </p:tavLst>
                                    </p:anim>
                                    <p:anim calcmode="lin" valueType="num">
                                      <p:cBhvr additive="base">
                                        <p:cTn id="363" dur="300" fill="hold"/>
                                        <p:tgtEl>
                                          <p:spTgt spid="46"/>
                                        </p:tgtEl>
                                        <p:attrNameLst>
                                          <p:attrName>ppt_y</p:attrName>
                                        </p:attrNameLst>
                                      </p:cBhvr>
                                      <p:tavLst>
                                        <p:tav tm="0">
                                          <p:val>
                                            <p:strVal val="#ppt_y"/>
                                          </p:val>
                                        </p:tav>
                                        <p:tav tm="100000">
                                          <p:val>
                                            <p:strVal val="#ppt_y"/>
                                          </p:val>
                                        </p:tav>
                                      </p:tavLst>
                                    </p:anim>
                                  </p:childTnLst>
                                </p:cTn>
                              </p:par>
                              <p:par>
                                <p:cTn id="364" presetID="29" presetClass="exit" presetSubtype="0" fill="hold" grpId="1" nodeType="withEffect">
                                  <p:stCondLst>
                                    <p:cond delay="400"/>
                                  </p:stCondLst>
                                  <p:childTnLst>
                                    <p:anim calcmode="lin" valueType="num">
                                      <p:cBhvr>
                                        <p:cTn id="365" dur="1000"/>
                                        <p:tgtEl>
                                          <p:spTgt spid="46"/>
                                        </p:tgtEl>
                                        <p:attrNameLst>
                                          <p:attrName>ppt_x</p:attrName>
                                        </p:attrNameLst>
                                      </p:cBhvr>
                                      <p:tavLst>
                                        <p:tav tm="0">
                                          <p:val>
                                            <p:strVal val="ppt_x"/>
                                          </p:val>
                                        </p:tav>
                                        <p:tav tm="100000">
                                          <p:val>
                                            <p:strVal val="ppt_x-.2"/>
                                          </p:val>
                                        </p:tav>
                                      </p:tavLst>
                                    </p:anim>
                                    <p:anim calcmode="lin" valueType="num">
                                      <p:cBhvr>
                                        <p:cTn id="366" dur="1000"/>
                                        <p:tgtEl>
                                          <p:spTgt spid="46"/>
                                        </p:tgtEl>
                                        <p:attrNameLst>
                                          <p:attrName>ppt_y</p:attrName>
                                        </p:attrNameLst>
                                      </p:cBhvr>
                                      <p:tavLst>
                                        <p:tav tm="0">
                                          <p:val>
                                            <p:strVal val="ppt_y"/>
                                          </p:val>
                                        </p:tav>
                                        <p:tav tm="100000">
                                          <p:val>
                                            <p:strVal val="ppt_y"/>
                                          </p:val>
                                        </p:tav>
                                      </p:tavLst>
                                    </p:anim>
                                    <p:animEffect transition="out" filter="fade">
                                      <p:cBhvr>
                                        <p:cTn id="367" dur="1000"/>
                                        <p:tgtEl>
                                          <p:spTgt spid="46"/>
                                        </p:tgtEl>
                                      </p:cBhvr>
                                    </p:animEffect>
                                    <p:set>
                                      <p:cBhvr>
                                        <p:cTn id="368" dur="1" fill="hold">
                                          <p:stCondLst>
                                            <p:cond delay="999"/>
                                          </p:stCondLst>
                                        </p:cTn>
                                        <p:tgtEl>
                                          <p:spTgt spid="46"/>
                                        </p:tgtEl>
                                        <p:attrNameLst>
                                          <p:attrName>style.visibility</p:attrName>
                                        </p:attrNameLst>
                                      </p:cBhvr>
                                      <p:to>
                                        <p:strVal val="hidden"/>
                                      </p:to>
                                    </p:set>
                                  </p:childTnLst>
                                </p:cTn>
                              </p:par>
                              <p:par>
                                <p:cTn id="369" presetID="6" presetClass="emph" presetSubtype="0" repeatCount="3000" accel="50000" decel="50000" autoRev="1" fill="hold" grpId="1" nodeType="withEffect">
                                  <p:stCondLst>
                                    <p:cond delay="0"/>
                                  </p:stCondLst>
                                  <p:childTnLst>
                                    <p:animScale>
                                      <p:cBhvr>
                                        <p:cTn id="370" dur="200" fill="hold"/>
                                        <p:tgtEl>
                                          <p:spTgt spid="6"/>
                                        </p:tgtEl>
                                      </p:cBhvr>
                                      <p:by x="110000" y="110000"/>
                                    </p:animScale>
                                  </p:childTnLst>
                                </p:cTn>
                              </p:par>
                            </p:childTnLst>
                          </p:cTn>
                        </p:par>
                        <p:par>
                          <p:cTn id="371" fill="hold">
                            <p:stCondLst>
                              <p:cond delay="1700"/>
                            </p:stCondLst>
                            <p:childTnLst>
                              <p:par>
                                <p:cTn id="372" presetID="10" presetClass="entr" presetSubtype="0" fill="hold" nodeType="afterEffect">
                                  <p:stCondLst>
                                    <p:cond delay="0"/>
                                  </p:stCondLst>
                                  <p:childTnLst>
                                    <p:set>
                                      <p:cBhvr>
                                        <p:cTn id="373" dur="1" fill="hold">
                                          <p:stCondLst>
                                            <p:cond delay="0"/>
                                          </p:stCondLst>
                                        </p:cTn>
                                        <p:tgtEl>
                                          <p:spTgt spid="50"/>
                                        </p:tgtEl>
                                        <p:attrNameLst>
                                          <p:attrName>style.visibility</p:attrName>
                                        </p:attrNameLst>
                                      </p:cBhvr>
                                      <p:to>
                                        <p:strVal val="visible"/>
                                      </p:to>
                                    </p:set>
                                    <p:animEffect transition="in" filter="fade">
                                      <p:cBhvr>
                                        <p:cTn id="374" dur="500"/>
                                        <p:tgtEl>
                                          <p:spTgt spid="50"/>
                                        </p:tgtEl>
                                      </p:cBhvr>
                                    </p:animEffect>
                                  </p:childTnLst>
                                </p:cTn>
                              </p:par>
                              <p:par>
                                <p:cTn id="375" presetID="10" presetClass="entr" presetSubtype="0" fill="hold" nodeType="withEffect">
                                  <p:stCondLst>
                                    <p:cond delay="0"/>
                                  </p:stCondLst>
                                  <p:childTnLst>
                                    <p:set>
                                      <p:cBhvr>
                                        <p:cTn id="376" dur="1" fill="hold">
                                          <p:stCondLst>
                                            <p:cond delay="0"/>
                                          </p:stCondLst>
                                        </p:cTn>
                                        <p:tgtEl>
                                          <p:spTgt spid="47"/>
                                        </p:tgtEl>
                                        <p:attrNameLst>
                                          <p:attrName>style.visibility</p:attrName>
                                        </p:attrNameLst>
                                      </p:cBhvr>
                                      <p:to>
                                        <p:strVal val="visible"/>
                                      </p:to>
                                    </p:set>
                                    <p:animEffect transition="in" filter="fade">
                                      <p:cBhvr>
                                        <p:cTn id="377" dur="500"/>
                                        <p:tgtEl>
                                          <p:spTgt spid="47"/>
                                        </p:tgtEl>
                                      </p:cBhvr>
                                    </p:animEffect>
                                  </p:childTnLst>
                                </p:cTn>
                              </p:par>
                              <p:par>
                                <p:cTn id="378" presetID="10" presetClass="entr" presetSubtype="0" fill="hold" nodeType="withEffect">
                                  <p:stCondLst>
                                    <p:cond delay="250"/>
                                  </p:stCondLst>
                                  <p:childTnLst>
                                    <p:set>
                                      <p:cBhvr>
                                        <p:cTn id="379" dur="1" fill="hold">
                                          <p:stCondLst>
                                            <p:cond delay="0"/>
                                          </p:stCondLst>
                                        </p:cTn>
                                        <p:tgtEl>
                                          <p:spTgt spid="56"/>
                                        </p:tgtEl>
                                        <p:attrNameLst>
                                          <p:attrName>style.visibility</p:attrName>
                                        </p:attrNameLst>
                                      </p:cBhvr>
                                      <p:to>
                                        <p:strVal val="visible"/>
                                      </p:to>
                                    </p:set>
                                    <p:animEffect transition="in" filter="fade">
                                      <p:cBhvr>
                                        <p:cTn id="380" dur="500"/>
                                        <p:tgtEl>
                                          <p:spTgt spid="56"/>
                                        </p:tgtEl>
                                      </p:cBhvr>
                                    </p:animEffect>
                                  </p:childTnLst>
                                </p:cTn>
                              </p:par>
                              <p:par>
                                <p:cTn id="381" presetID="10" presetClass="entr" presetSubtype="0" fill="hold" nodeType="withEffect">
                                  <p:stCondLst>
                                    <p:cond delay="250"/>
                                  </p:stCondLst>
                                  <p:childTnLst>
                                    <p:set>
                                      <p:cBhvr>
                                        <p:cTn id="382" dur="1" fill="hold">
                                          <p:stCondLst>
                                            <p:cond delay="0"/>
                                          </p:stCondLst>
                                        </p:cTn>
                                        <p:tgtEl>
                                          <p:spTgt spid="53"/>
                                        </p:tgtEl>
                                        <p:attrNameLst>
                                          <p:attrName>style.visibility</p:attrName>
                                        </p:attrNameLst>
                                      </p:cBhvr>
                                      <p:to>
                                        <p:strVal val="visible"/>
                                      </p:to>
                                    </p:set>
                                    <p:animEffect transition="in" filter="fade">
                                      <p:cBhvr>
                                        <p:cTn id="383" dur="500"/>
                                        <p:tgtEl>
                                          <p:spTgt spid="53"/>
                                        </p:tgtEl>
                                      </p:cBhvr>
                                    </p:animEffect>
                                  </p:childTnLst>
                                </p:cTn>
                              </p:par>
                              <p:par>
                                <p:cTn id="384" presetID="10" presetClass="entr" presetSubtype="0" fill="hold" nodeType="withEffect">
                                  <p:stCondLst>
                                    <p:cond delay="500"/>
                                  </p:stCondLst>
                                  <p:childTnLst>
                                    <p:set>
                                      <p:cBhvr>
                                        <p:cTn id="385" dur="1" fill="hold">
                                          <p:stCondLst>
                                            <p:cond delay="0"/>
                                          </p:stCondLst>
                                        </p:cTn>
                                        <p:tgtEl>
                                          <p:spTgt spid="62"/>
                                        </p:tgtEl>
                                        <p:attrNameLst>
                                          <p:attrName>style.visibility</p:attrName>
                                        </p:attrNameLst>
                                      </p:cBhvr>
                                      <p:to>
                                        <p:strVal val="visible"/>
                                      </p:to>
                                    </p:set>
                                    <p:animEffect transition="in" filter="fade">
                                      <p:cBhvr>
                                        <p:cTn id="386" dur="500"/>
                                        <p:tgtEl>
                                          <p:spTgt spid="62"/>
                                        </p:tgtEl>
                                      </p:cBhvr>
                                    </p:animEffect>
                                  </p:childTnLst>
                                </p:cTn>
                              </p:par>
                              <p:par>
                                <p:cTn id="387" presetID="10" presetClass="entr" presetSubtype="0" fill="hold" nodeType="withEffect">
                                  <p:stCondLst>
                                    <p:cond delay="500"/>
                                  </p:stCondLst>
                                  <p:childTnLst>
                                    <p:set>
                                      <p:cBhvr>
                                        <p:cTn id="388" dur="1" fill="hold">
                                          <p:stCondLst>
                                            <p:cond delay="0"/>
                                          </p:stCondLst>
                                        </p:cTn>
                                        <p:tgtEl>
                                          <p:spTgt spid="59"/>
                                        </p:tgtEl>
                                        <p:attrNameLst>
                                          <p:attrName>style.visibility</p:attrName>
                                        </p:attrNameLst>
                                      </p:cBhvr>
                                      <p:to>
                                        <p:strVal val="visible"/>
                                      </p:to>
                                    </p:set>
                                    <p:animEffect transition="in" filter="fade">
                                      <p:cBhvr>
                                        <p:cTn id="389" dur="500"/>
                                        <p:tgtEl>
                                          <p:spTgt spid="59"/>
                                        </p:tgtEl>
                                      </p:cBhvr>
                                    </p:animEffect>
                                  </p:childTnLst>
                                </p:cTn>
                              </p:par>
                              <p:par>
                                <p:cTn id="390" presetID="10" presetClass="exit" presetSubtype="0" fill="hold" grpId="2" nodeType="withEffect">
                                  <p:stCondLst>
                                    <p:cond delay="0"/>
                                  </p:stCondLst>
                                  <p:childTnLst>
                                    <p:animEffect transition="out" filter="fade">
                                      <p:cBhvr>
                                        <p:cTn id="391" dur="500"/>
                                        <p:tgtEl>
                                          <p:spTgt spid="6"/>
                                        </p:tgtEl>
                                      </p:cBhvr>
                                    </p:animEffect>
                                    <p:set>
                                      <p:cBhvr>
                                        <p:cTn id="39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6" grpId="2"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6"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99456" y="1193728"/>
            <a:ext cx="6528725" cy="5403624"/>
            <a:chOff x="555625" y="285751"/>
            <a:chExt cx="7940675" cy="6572250"/>
          </a:xfrm>
          <a:solidFill>
            <a:srgbClr val="0070C0"/>
          </a:solidFill>
          <a:effectLst>
            <a:outerShdw blurRad="50800" dist="38100" dir="5400000" algn="t" rotWithShape="0">
              <a:prstClr val="black">
                <a:alpha val="40000"/>
              </a:prstClr>
            </a:outerShdw>
          </a:effectLst>
        </p:grpSpPr>
        <p:sp>
          <p:nvSpPr>
            <p:cNvPr id="7" name="Freeform 7"/>
            <p:cNvSpPr>
              <a:spLocks/>
            </p:cNvSpPr>
            <p:nvPr/>
          </p:nvSpPr>
          <p:spPr bwMode="auto">
            <a:xfrm>
              <a:off x="5489575" y="6505576"/>
              <a:ext cx="422275" cy="352425"/>
            </a:xfrm>
            <a:custGeom>
              <a:avLst/>
              <a:gdLst>
                <a:gd name="T0" fmla="*/ 88 w 266"/>
                <a:gd name="T1" fmla="*/ 222 h 222"/>
                <a:gd name="T2" fmla="*/ 88 w 266"/>
                <a:gd name="T3" fmla="*/ 222 h 222"/>
                <a:gd name="T4" fmla="*/ 62 w 266"/>
                <a:gd name="T5" fmla="*/ 212 h 222"/>
                <a:gd name="T6" fmla="*/ 40 w 266"/>
                <a:gd name="T7" fmla="*/ 206 h 222"/>
                <a:gd name="T8" fmla="*/ 20 w 266"/>
                <a:gd name="T9" fmla="*/ 196 h 222"/>
                <a:gd name="T10" fmla="*/ 12 w 266"/>
                <a:gd name="T11" fmla="*/ 190 h 222"/>
                <a:gd name="T12" fmla="*/ 6 w 266"/>
                <a:gd name="T13" fmla="*/ 184 h 222"/>
                <a:gd name="T14" fmla="*/ 6 w 266"/>
                <a:gd name="T15" fmla="*/ 184 h 222"/>
                <a:gd name="T16" fmla="*/ 2 w 266"/>
                <a:gd name="T17" fmla="*/ 160 h 222"/>
                <a:gd name="T18" fmla="*/ 0 w 266"/>
                <a:gd name="T19" fmla="*/ 132 h 222"/>
                <a:gd name="T20" fmla="*/ 2 w 266"/>
                <a:gd name="T21" fmla="*/ 108 h 222"/>
                <a:gd name="T22" fmla="*/ 4 w 266"/>
                <a:gd name="T23" fmla="*/ 98 h 222"/>
                <a:gd name="T24" fmla="*/ 8 w 266"/>
                <a:gd name="T25" fmla="*/ 88 h 222"/>
                <a:gd name="T26" fmla="*/ 8 w 266"/>
                <a:gd name="T27" fmla="*/ 88 h 222"/>
                <a:gd name="T28" fmla="*/ 26 w 266"/>
                <a:gd name="T29" fmla="*/ 82 h 222"/>
                <a:gd name="T30" fmla="*/ 36 w 266"/>
                <a:gd name="T31" fmla="*/ 78 h 222"/>
                <a:gd name="T32" fmla="*/ 44 w 266"/>
                <a:gd name="T33" fmla="*/ 74 h 222"/>
                <a:gd name="T34" fmla="*/ 44 w 266"/>
                <a:gd name="T35" fmla="*/ 74 h 222"/>
                <a:gd name="T36" fmla="*/ 46 w 266"/>
                <a:gd name="T37" fmla="*/ 36 h 222"/>
                <a:gd name="T38" fmla="*/ 46 w 266"/>
                <a:gd name="T39" fmla="*/ 36 h 222"/>
                <a:gd name="T40" fmla="*/ 52 w 266"/>
                <a:gd name="T41" fmla="*/ 32 h 222"/>
                <a:gd name="T42" fmla="*/ 56 w 266"/>
                <a:gd name="T43" fmla="*/ 30 h 222"/>
                <a:gd name="T44" fmla="*/ 66 w 266"/>
                <a:gd name="T45" fmla="*/ 32 h 222"/>
                <a:gd name="T46" fmla="*/ 76 w 266"/>
                <a:gd name="T47" fmla="*/ 34 h 222"/>
                <a:gd name="T48" fmla="*/ 84 w 266"/>
                <a:gd name="T49" fmla="*/ 34 h 222"/>
                <a:gd name="T50" fmla="*/ 90 w 266"/>
                <a:gd name="T51" fmla="*/ 34 h 222"/>
                <a:gd name="T52" fmla="*/ 90 w 266"/>
                <a:gd name="T53" fmla="*/ 34 h 222"/>
                <a:gd name="T54" fmla="*/ 142 w 266"/>
                <a:gd name="T55" fmla="*/ 6 h 222"/>
                <a:gd name="T56" fmla="*/ 142 w 266"/>
                <a:gd name="T57" fmla="*/ 6 h 222"/>
                <a:gd name="T58" fmla="*/ 234 w 266"/>
                <a:gd name="T59" fmla="*/ 0 h 222"/>
                <a:gd name="T60" fmla="*/ 234 w 266"/>
                <a:gd name="T61" fmla="*/ 0 h 222"/>
                <a:gd name="T62" fmla="*/ 242 w 266"/>
                <a:gd name="T63" fmla="*/ 4 h 222"/>
                <a:gd name="T64" fmla="*/ 250 w 266"/>
                <a:gd name="T65" fmla="*/ 10 h 222"/>
                <a:gd name="T66" fmla="*/ 258 w 266"/>
                <a:gd name="T67" fmla="*/ 20 h 222"/>
                <a:gd name="T68" fmla="*/ 266 w 266"/>
                <a:gd name="T69" fmla="*/ 32 h 222"/>
                <a:gd name="T70" fmla="*/ 266 w 266"/>
                <a:gd name="T71" fmla="*/ 32 h 222"/>
                <a:gd name="T72" fmla="*/ 266 w 266"/>
                <a:gd name="T73" fmla="*/ 52 h 222"/>
                <a:gd name="T74" fmla="*/ 266 w 266"/>
                <a:gd name="T75" fmla="*/ 52 h 222"/>
                <a:gd name="T76" fmla="*/ 262 w 266"/>
                <a:gd name="T77" fmla="*/ 60 h 222"/>
                <a:gd name="T78" fmla="*/ 258 w 266"/>
                <a:gd name="T79" fmla="*/ 68 h 222"/>
                <a:gd name="T80" fmla="*/ 258 w 266"/>
                <a:gd name="T81" fmla="*/ 68 h 222"/>
                <a:gd name="T82" fmla="*/ 236 w 266"/>
                <a:gd name="T83" fmla="*/ 100 h 222"/>
                <a:gd name="T84" fmla="*/ 226 w 266"/>
                <a:gd name="T85" fmla="*/ 116 h 222"/>
                <a:gd name="T86" fmla="*/ 218 w 266"/>
                <a:gd name="T87" fmla="*/ 134 h 222"/>
                <a:gd name="T88" fmla="*/ 218 w 266"/>
                <a:gd name="T89" fmla="*/ 134 h 222"/>
                <a:gd name="T90" fmla="*/ 212 w 266"/>
                <a:gd name="T91" fmla="*/ 148 h 222"/>
                <a:gd name="T92" fmla="*/ 208 w 266"/>
                <a:gd name="T93" fmla="*/ 158 h 222"/>
                <a:gd name="T94" fmla="*/ 202 w 266"/>
                <a:gd name="T95" fmla="*/ 166 h 222"/>
                <a:gd name="T96" fmla="*/ 202 w 266"/>
                <a:gd name="T97" fmla="*/ 166 h 222"/>
                <a:gd name="T98" fmla="*/ 178 w 266"/>
                <a:gd name="T99" fmla="*/ 178 h 222"/>
                <a:gd name="T100" fmla="*/ 156 w 266"/>
                <a:gd name="T101" fmla="*/ 192 h 222"/>
                <a:gd name="T102" fmla="*/ 116 w 266"/>
                <a:gd name="T103" fmla="*/ 218 h 222"/>
                <a:gd name="T104" fmla="*/ 116 w 266"/>
                <a:gd name="T105" fmla="*/ 218 h 222"/>
                <a:gd name="T106" fmla="*/ 88 w 266"/>
                <a:gd name="T107" fmla="*/ 222 h 222"/>
                <a:gd name="T108" fmla="*/ 88 w 266"/>
                <a:gd name="T109" fmla="*/ 222 h 2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66" h="222">
                  <a:moveTo>
                    <a:pt x="88" y="222"/>
                  </a:moveTo>
                  <a:lnTo>
                    <a:pt x="88" y="222"/>
                  </a:lnTo>
                  <a:lnTo>
                    <a:pt x="62" y="212"/>
                  </a:lnTo>
                  <a:lnTo>
                    <a:pt x="40" y="206"/>
                  </a:lnTo>
                  <a:lnTo>
                    <a:pt x="20" y="196"/>
                  </a:lnTo>
                  <a:lnTo>
                    <a:pt x="12" y="190"/>
                  </a:lnTo>
                  <a:lnTo>
                    <a:pt x="6" y="184"/>
                  </a:lnTo>
                  <a:lnTo>
                    <a:pt x="2" y="160"/>
                  </a:lnTo>
                  <a:lnTo>
                    <a:pt x="0" y="132"/>
                  </a:lnTo>
                  <a:lnTo>
                    <a:pt x="2" y="108"/>
                  </a:lnTo>
                  <a:lnTo>
                    <a:pt x="4" y="98"/>
                  </a:lnTo>
                  <a:lnTo>
                    <a:pt x="8" y="88"/>
                  </a:lnTo>
                  <a:lnTo>
                    <a:pt x="26" y="82"/>
                  </a:lnTo>
                  <a:lnTo>
                    <a:pt x="36" y="78"/>
                  </a:lnTo>
                  <a:lnTo>
                    <a:pt x="44" y="74"/>
                  </a:lnTo>
                  <a:lnTo>
                    <a:pt x="46" y="36"/>
                  </a:lnTo>
                  <a:lnTo>
                    <a:pt x="52" y="32"/>
                  </a:lnTo>
                  <a:lnTo>
                    <a:pt x="56" y="30"/>
                  </a:lnTo>
                  <a:lnTo>
                    <a:pt x="66" y="32"/>
                  </a:lnTo>
                  <a:lnTo>
                    <a:pt x="76" y="34"/>
                  </a:lnTo>
                  <a:lnTo>
                    <a:pt x="84" y="34"/>
                  </a:lnTo>
                  <a:lnTo>
                    <a:pt x="90" y="34"/>
                  </a:lnTo>
                  <a:lnTo>
                    <a:pt x="142" y="6"/>
                  </a:lnTo>
                  <a:lnTo>
                    <a:pt x="234" y="0"/>
                  </a:lnTo>
                  <a:lnTo>
                    <a:pt x="242" y="4"/>
                  </a:lnTo>
                  <a:lnTo>
                    <a:pt x="250" y="10"/>
                  </a:lnTo>
                  <a:lnTo>
                    <a:pt x="258" y="20"/>
                  </a:lnTo>
                  <a:lnTo>
                    <a:pt x="266" y="32"/>
                  </a:lnTo>
                  <a:lnTo>
                    <a:pt x="266" y="52"/>
                  </a:lnTo>
                  <a:lnTo>
                    <a:pt x="262" y="60"/>
                  </a:lnTo>
                  <a:lnTo>
                    <a:pt x="258" y="68"/>
                  </a:lnTo>
                  <a:lnTo>
                    <a:pt x="236" y="100"/>
                  </a:lnTo>
                  <a:lnTo>
                    <a:pt x="226" y="116"/>
                  </a:lnTo>
                  <a:lnTo>
                    <a:pt x="218" y="134"/>
                  </a:lnTo>
                  <a:lnTo>
                    <a:pt x="212" y="148"/>
                  </a:lnTo>
                  <a:lnTo>
                    <a:pt x="208" y="158"/>
                  </a:lnTo>
                  <a:lnTo>
                    <a:pt x="202" y="166"/>
                  </a:lnTo>
                  <a:lnTo>
                    <a:pt x="178" y="178"/>
                  </a:lnTo>
                  <a:lnTo>
                    <a:pt x="156" y="192"/>
                  </a:lnTo>
                  <a:lnTo>
                    <a:pt x="116" y="218"/>
                  </a:lnTo>
                  <a:lnTo>
                    <a:pt x="88" y="222"/>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8" name="Freeform 8"/>
            <p:cNvSpPr>
              <a:spLocks/>
            </p:cNvSpPr>
            <p:nvPr/>
          </p:nvSpPr>
          <p:spPr bwMode="auto">
            <a:xfrm>
              <a:off x="5508625" y="6521451"/>
              <a:ext cx="387350" cy="320675"/>
            </a:xfrm>
            <a:custGeom>
              <a:avLst/>
              <a:gdLst>
                <a:gd name="T0" fmla="*/ 82 w 244"/>
                <a:gd name="T1" fmla="*/ 202 h 202"/>
                <a:gd name="T2" fmla="*/ 82 w 244"/>
                <a:gd name="T3" fmla="*/ 202 h 202"/>
                <a:gd name="T4" fmla="*/ 22 w 244"/>
                <a:gd name="T5" fmla="*/ 182 h 202"/>
                <a:gd name="T6" fmla="*/ 22 w 244"/>
                <a:gd name="T7" fmla="*/ 182 h 202"/>
                <a:gd name="T8" fmla="*/ 12 w 244"/>
                <a:gd name="T9" fmla="*/ 174 h 202"/>
                <a:gd name="T10" fmla="*/ 6 w 244"/>
                <a:gd name="T11" fmla="*/ 166 h 202"/>
                <a:gd name="T12" fmla="*/ 0 w 244"/>
                <a:gd name="T13" fmla="*/ 158 h 202"/>
                <a:gd name="T14" fmla="*/ 0 w 244"/>
                <a:gd name="T15" fmla="*/ 150 h 202"/>
                <a:gd name="T16" fmla="*/ 0 w 244"/>
                <a:gd name="T17" fmla="*/ 132 h 202"/>
                <a:gd name="T18" fmla="*/ 0 w 244"/>
                <a:gd name="T19" fmla="*/ 114 h 202"/>
                <a:gd name="T20" fmla="*/ 0 w 244"/>
                <a:gd name="T21" fmla="*/ 114 h 202"/>
                <a:gd name="T22" fmla="*/ 2 w 244"/>
                <a:gd name="T23" fmla="*/ 94 h 202"/>
                <a:gd name="T24" fmla="*/ 4 w 244"/>
                <a:gd name="T25" fmla="*/ 90 h 202"/>
                <a:gd name="T26" fmla="*/ 6 w 244"/>
                <a:gd name="T27" fmla="*/ 86 h 202"/>
                <a:gd name="T28" fmla="*/ 8 w 244"/>
                <a:gd name="T29" fmla="*/ 84 h 202"/>
                <a:gd name="T30" fmla="*/ 14 w 244"/>
                <a:gd name="T31" fmla="*/ 82 h 202"/>
                <a:gd name="T32" fmla="*/ 30 w 244"/>
                <a:gd name="T33" fmla="*/ 78 h 202"/>
                <a:gd name="T34" fmla="*/ 30 w 244"/>
                <a:gd name="T35" fmla="*/ 78 h 202"/>
                <a:gd name="T36" fmla="*/ 42 w 244"/>
                <a:gd name="T37" fmla="*/ 68 h 202"/>
                <a:gd name="T38" fmla="*/ 42 w 244"/>
                <a:gd name="T39" fmla="*/ 68 h 202"/>
                <a:gd name="T40" fmla="*/ 44 w 244"/>
                <a:gd name="T41" fmla="*/ 32 h 202"/>
                <a:gd name="T42" fmla="*/ 44 w 244"/>
                <a:gd name="T43" fmla="*/ 32 h 202"/>
                <a:gd name="T44" fmla="*/ 48 w 244"/>
                <a:gd name="T45" fmla="*/ 30 h 202"/>
                <a:gd name="T46" fmla="*/ 48 w 244"/>
                <a:gd name="T47" fmla="*/ 30 h 202"/>
                <a:gd name="T48" fmla="*/ 64 w 244"/>
                <a:gd name="T49" fmla="*/ 34 h 202"/>
                <a:gd name="T50" fmla="*/ 74 w 244"/>
                <a:gd name="T51" fmla="*/ 34 h 202"/>
                <a:gd name="T52" fmla="*/ 84 w 244"/>
                <a:gd name="T53" fmla="*/ 34 h 202"/>
                <a:gd name="T54" fmla="*/ 84 w 244"/>
                <a:gd name="T55" fmla="*/ 34 h 202"/>
                <a:gd name="T56" fmla="*/ 134 w 244"/>
                <a:gd name="T57" fmla="*/ 6 h 202"/>
                <a:gd name="T58" fmla="*/ 134 w 244"/>
                <a:gd name="T59" fmla="*/ 6 h 202"/>
                <a:gd name="T60" fmla="*/ 218 w 244"/>
                <a:gd name="T61" fmla="*/ 0 h 202"/>
                <a:gd name="T62" fmla="*/ 218 w 244"/>
                <a:gd name="T63" fmla="*/ 0 h 202"/>
                <a:gd name="T64" fmla="*/ 224 w 244"/>
                <a:gd name="T65" fmla="*/ 4 h 202"/>
                <a:gd name="T66" fmla="*/ 234 w 244"/>
                <a:gd name="T67" fmla="*/ 12 h 202"/>
                <a:gd name="T68" fmla="*/ 238 w 244"/>
                <a:gd name="T69" fmla="*/ 16 h 202"/>
                <a:gd name="T70" fmla="*/ 240 w 244"/>
                <a:gd name="T71" fmla="*/ 22 h 202"/>
                <a:gd name="T72" fmla="*/ 244 w 244"/>
                <a:gd name="T73" fmla="*/ 28 h 202"/>
                <a:gd name="T74" fmla="*/ 244 w 244"/>
                <a:gd name="T75" fmla="*/ 36 h 202"/>
                <a:gd name="T76" fmla="*/ 244 w 244"/>
                <a:gd name="T77" fmla="*/ 36 h 202"/>
                <a:gd name="T78" fmla="*/ 232 w 244"/>
                <a:gd name="T79" fmla="*/ 56 h 202"/>
                <a:gd name="T80" fmla="*/ 224 w 244"/>
                <a:gd name="T81" fmla="*/ 66 h 202"/>
                <a:gd name="T82" fmla="*/ 216 w 244"/>
                <a:gd name="T83" fmla="*/ 74 h 202"/>
                <a:gd name="T84" fmla="*/ 216 w 244"/>
                <a:gd name="T85" fmla="*/ 74 h 202"/>
                <a:gd name="T86" fmla="*/ 210 w 244"/>
                <a:gd name="T87" fmla="*/ 90 h 202"/>
                <a:gd name="T88" fmla="*/ 202 w 244"/>
                <a:gd name="T89" fmla="*/ 106 h 202"/>
                <a:gd name="T90" fmla="*/ 194 w 244"/>
                <a:gd name="T91" fmla="*/ 122 h 202"/>
                <a:gd name="T92" fmla="*/ 188 w 244"/>
                <a:gd name="T93" fmla="*/ 142 h 202"/>
                <a:gd name="T94" fmla="*/ 188 w 244"/>
                <a:gd name="T95" fmla="*/ 142 h 202"/>
                <a:gd name="T96" fmla="*/ 98 w 244"/>
                <a:gd name="T97" fmla="*/ 198 h 202"/>
                <a:gd name="T98" fmla="*/ 98 w 244"/>
                <a:gd name="T99" fmla="*/ 198 h 202"/>
                <a:gd name="T100" fmla="*/ 90 w 244"/>
                <a:gd name="T101" fmla="*/ 200 h 202"/>
                <a:gd name="T102" fmla="*/ 82 w 244"/>
                <a:gd name="T103" fmla="*/ 202 h 202"/>
                <a:gd name="T104" fmla="*/ 82 w 244"/>
                <a:gd name="T105" fmla="*/ 202 h 20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44" h="202">
                  <a:moveTo>
                    <a:pt x="82" y="202"/>
                  </a:moveTo>
                  <a:lnTo>
                    <a:pt x="82" y="202"/>
                  </a:lnTo>
                  <a:lnTo>
                    <a:pt x="22" y="182"/>
                  </a:lnTo>
                  <a:lnTo>
                    <a:pt x="12" y="174"/>
                  </a:lnTo>
                  <a:lnTo>
                    <a:pt x="6" y="166"/>
                  </a:lnTo>
                  <a:lnTo>
                    <a:pt x="0" y="158"/>
                  </a:lnTo>
                  <a:lnTo>
                    <a:pt x="0" y="150"/>
                  </a:lnTo>
                  <a:lnTo>
                    <a:pt x="0" y="132"/>
                  </a:lnTo>
                  <a:lnTo>
                    <a:pt x="0" y="114"/>
                  </a:lnTo>
                  <a:lnTo>
                    <a:pt x="2" y="94"/>
                  </a:lnTo>
                  <a:lnTo>
                    <a:pt x="4" y="90"/>
                  </a:lnTo>
                  <a:lnTo>
                    <a:pt x="6" y="86"/>
                  </a:lnTo>
                  <a:lnTo>
                    <a:pt x="8" y="84"/>
                  </a:lnTo>
                  <a:lnTo>
                    <a:pt x="14" y="82"/>
                  </a:lnTo>
                  <a:lnTo>
                    <a:pt x="30" y="78"/>
                  </a:lnTo>
                  <a:lnTo>
                    <a:pt x="42" y="68"/>
                  </a:lnTo>
                  <a:lnTo>
                    <a:pt x="44" y="32"/>
                  </a:lnTo>
                  <a:lnTo>
                    <a:pt x="48" y="30"/>
                  </a:lnTo>
                  <a:lnTo>
                    <a:pt x="64" y="34"/>
                  </a:lnTo>
                  <a:lnTo>
                    <a:pt x="74" y="34"/>
                  </a:lnTo>
                  <a:lnTo>
                    <a:pt x="84" y="34"/>
                  </a:lnTo>
                  <a:lnTo>
                    <a:pt x="134" y="6"/>
                  </a:lnTo>
                  <a:lnTo>
                    <a:pt x="218" y="0"/>
                  </a:lnTo>
                  <a:lnTo>
                    <a:pt x="224" y="4"/>
                  </a:lnTo>
                  <a:lnTo>
                    <a:pt x="234" y="12"/>
                  </a:lnTo>
                  <a:lnTo>
                    <a:pt x="238" y="16"/>
                  </a:lnTo>
                  <a:lnTo>
                    <a:pt x="240" y="22"/>
                  </a:lnTo>
                  <a:lnTo>
                    <a:pt x="244" y="28"/>
                  </a:lnTo>
                  <a:lnTo>
                    <a:pt x="244" y="36"/>
                  </a:lnTo>
                  <a:lnTo>
                    <a:pt x="232" y="56"/>
                  </a:lnTo>
                  <a:lnTo>
                    <a:pt x="224" y="66"/>
                  </a:lnTo>
                  <a:lnTo>
                    <a:pt x="216" y="74"/>
                  </a:lnTo>
                  <a:lnTo>
                    <a:pt x="210" y="90"/>
                  </a:lnTo>
                  <a:lnTo>
                    <a:pt x="202" y="106"/>
                  </a:lnTo>
                  <a:lnTo>
                    <a:pt x="194" y="122"/>
                  </a:lnTo>
                  <a:lnTo>
                    <a:pt x="188" y="142"/>
                  </a:lnTo>
                  <a:lnTo>
                    <a:pt x="98" y="198"/>
                  </a:lnTo>
                  <a:lnTo>
                    <a:pt x="90" y="200"/>
                  </a:lnTo>
                  <a:lnTo>
                    <a:pt x="82" y="202"/>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9" name="Freeform 10"/>
            <p:cNvSpPr>
              <a:spLocks/>
            </p:cNvSpPr>
            <p:nvPr/>
          </p:nvSpPr>
          <p:spPr bwMode="auto">
            <a:xfrm>
              <a:off x="5661025" y="5511801"/>
              <a:ext cx="1244600" cy="955675"/>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10" name="Freeform 11"/>
            <p:cNvSpPr>
              <a:spLocks/>
            </p:cNvSpPr>
            <p:nvPr/>
          </p:nvSpPr>
          <p:spPr bwMode="auto">
            <a:xfrm>
              <a:off x="3673475" y="4854576"/>
              <a:ext cx="1400175" cy="1479550"/>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11" name="Freeform 12"/>
            <p:cNvSpPr>
              <a:spLocks/>
            </p:cNvSpPr>
            <p:nvPr/>
          </p:nvSpPr>
          <p:spPr bwMode="auto">
            <a:xfrm>
              <a:off x="4851400" y="5384801"/>
              <a:ext cx="1187450" cy="885825"/>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12" name="Freeform 13"/>
            <p:cNvSpPr>
              <a:spLocks/>
            </p:cNvSpPr>
            <p:nvPr/>
          </p:nvSpPr>
          <p:spPr bwMode="auto">
            <a:xfrm>
              <a:off x="7381875" y="5387976"/>
              <a:ext cx="282575" cy="654050"/>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8" h="412">
                  <a:moveTo>
                    <a:pt x="82" y="412"/>
                  </a:moveTo>
                  <a:lnTo>
                    <a:pt x="82" y="412"/>
                  </a:lnTo>
                  <a:lnTo>
                    <a:pt x="50" y="364"/>
                  </a:lnTo>
                  <a:lnTo>
                    <a:pt x="40" y="360"/>
                  </a:lnTo>
                  <a:lnTo>
                    <a:pt x="34" y="356"/>
                  </a:lnTo>
                  <a:lnTo>
                    <a:pt x="28" y="350"/>
                  </a:lnTo>
                  <a:lnTo>
                    <a:pt x="26" y="346"/>
                  </a:lnTo>
                  <a:lnTo>
                    <a:pt x="20" y="336"/>
                  </a:lnTo>
                  <a:lnTo>
                    <a:pt x="16" y="324"/>
                  </a:lnTo>
                  <a:lnTo>
                    <a:pt x="0" y="304"/>
                  </a:lnTo>
                  <a:lnTo>
                    <a:pt x="2" y="280"/>
                  </a:lnTo>
                  <a:lnTo>
                    <a:pt x="6" y="258"/>
                  </a:lnTo>
                  <a:lnTo>
                    <a:pt x="8" y="238"/>
                  </a:lnTo>
                  <a:lnTo>
                    <a:pt x="8" y="228"/>
                  </a:lnTo>
                  <a:lnTo>
                    <a:pt x="6" y="220"/>
                  </a:lnTo>
                  <a:lnTo>
                    <a:pt x="6" y="196"/>
                  </a:lnTo>
                  <a:lnTo>
                    <a:pt x="10" y="180"/>
                  </a:lnTo>
                  <a:lnTo>
                    <a:pt x="16" y="166"/>
                  </a:lnTo>
                  <a:lnTo>
                    <a:pt x="30" y="150"/>
                  </a:lnTo>
                  <a:lnTo>
                    <a:pt x="38" y="112"/>
                  </a:lnTo>
                  <a:lnTo>
                    <a:pt x="60" y="64"/>
                  </a:lnTo>
                  <a:lnTo>
                    <a:pt x="76" y="44"/>
                  </a:lnTo>
                  <a:lnTo>
                    <a:pt x="90" y="28"/>
                  </a:lnTo>
                  <a:lnTo>
                    <a:pt x="104" y="14"/>
                  </a:lnTo>
                  <a:lnTo>
                    <a:pt x="122" y="0"/>
                  </a:lnTo>
                  <a:lnTo>
                    <a:pt x="164" y="2"/>
                  </a:lnTo>
                  <a:lnTo>
                    <a:pt x="170" y="6"/>
                  </a:lnTo>
                  <a:lnTo>
                    <a:pt x="176" y="30"/>
                  </a:lnTo>
                  <a:lnTo>
                    <a:pt x="178" y="44"/>
                  </a:lnTo>
                  <a:lnTo>
                    <a:pt x="178" y="58"/>
                  </a:lnTo>
                  <a:lnTo>
                    <a:pt x="172" y="72"/>
                  </a:lnTo>
                  <a:lnTo>
                    <a:pt x="168" y="86"/>
                  </a:lnTo>
                  <a:lnTo>
                    <a:pt x="166" y="102"/>
                  </a:lnTo>
                  <a:lnTo>
                    <a:pt x="166" y="118"/>
                  </a:lnTo>
                  <a:lnTo>
                    <a:pt x="168" y="154"/>
                  </a:lnTo>
                  <a:lnTo>
                    <a:pt x="170" y="188"/>
                  </a:lnTo>
                  <a:lnTo>
                    <a:pt x="164" y="202"/>
                  </a:lnTo>
                  <a:lnTo>
                    <a:pt x="158" y="218"/>
                  </a:lnTo>
                  <a:lnTo>
                    <a:pt x="118" y="304"/>
                  </a:lnTo>
                  <a:lnTo>
                    <a:pt x="108" y="398"/>
                  </a:lnTo>
                  <a:lnTo>
                    <a:pt x="98" y="408"/>
                  </a:lnTo>
                  <a:lnTo>
                    <a:pt x="90" y="410"/>
                  </a:lnTo>
                  <a:lnTo>
                    <a:pt x="82" y="412"/>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13" name="Freeform 14"/>
            <p:cNvSpPr>
              <a:spLocks/>
            </p:cNvSpPr>
            <p:nvPr/>
          </p:nvSpPr>
          <p:spPr bwMode="auto">
            <a:xfrm>
              <a:off x="7400925" y="5403851"/>
              <a:ext cx="247650" cy="619125"/>
            </a:xfrm>
            <a:custGeom>
              <a:avLst/>
              <a:gdLst>
                <a:gd name="T0" fmla="*/ 76 w 156"/>
                <a:gd name="T1" fmla="*/ 390 h 390"/>
                <a:gd name="T2" fmla="*/ 76 w 156"/>
                <a:gd name="T3" fmla="*/ 390 h 390"/>
                <a:gd name="T4" fmla="*/ 46 w 156"/>
                <a:gd name="T5" fmla="*/ 344 h 390"/>
                <a:gd name="T6" fmla="*/ 46 w 156"/>
                <a:gd name="T7" fmla="*/ 344 h 390"/>
                <a:gd name="T8" fmla="*/ 26 w 156"/>
                <a:gd name="T9" fmla="*/ 338 h 390"/>
                <a:gd name="T10" fmla="*/ 26 w 156"/>
                <a:gd name="T11" fmla="*/ 338 h 390"/>
                <a:gd name="T12" fmla="*/ 22 w 156"/>
                <a:gd name="T13" fmla="*/ 324 h 390"/>
                <a:gd name="T14" fmla="*/ 14 w 156"/>
                <a:gd name="T15" fmla="*/ 310 h 390"/>
                <a:gd name="T16" fmla="*/ 6 w 156"/>
                <a:gd name="T17" fmla="*/ 300 h 390"/>
                <a:gd name="T18" fmla="*/ 0 w 156"/>
                <a:gd name="T19" fmla="*/ 294 h 390"/>
                <a:gd name="T20" fmla="*/ 0 w 156"/>
                <a:gd name="T21" fmla="*/ 294 h 390"/>
                <a:gd name="T22" fmla="*/ 0 w 156"/>
                <a:gd name="T23" fmla="*/ 272 h 390"/>
                <a:gd name="T24" fmla="*/ 0 w 156"/>
                <a:gd name="T25" fmla="*/ 272 h 390"/>
                <a:gd name="T26" fmla="*/ 4 w 156"/>
                <a:gd name="T27" fmla="*/ 242 h 390"/>
                <a:gd name="T28" fmla="*/ 6 w 156"/>
                <a:gd name="T29" fmla="*/ 230 h 390"/>
                <a:gd name="T30" fmla="*/ 8 w 156"/>
                <a:gd name="T31" fmla="*/ 216 h 390"/>
                <a:gd name="T32" fmla="*/ 8 w 156"/>
                <a:gd name="T33" fmla="*/ 216 h 390"/>
                <a:gd name="T34" fmla="*/ 4 w 156"/>
                <a:gd name="T35" fmla="*/ 202 h 390"/>
                <a:gd name="T36" fmla="*/ 4 w 156"/>
                <a:gd name="T37" fmla="*/ 192 h 390"/>
                <a:gd name="T38" fmla="*/ 4 w 156"/>
                <a:gd name="T39" fmla="*/ 182 h 390"/>
                <a:gd name="T40" fmla="*/ 8 w 156"/>
                <a:gd name="T41" fmla="*/ 174 h 390"/>
                <a:gd name="T42" fmla="*/ 18 w 156"/>
                <a:gd name="T43" fmla="*/ 158 h 390"/>
                <a:gd name="T44" fmla="*/ 30 w 156"/>
                <a:gd name="T45" fmla="*/ 142 h 390"/>
                <a:gd name="T46" fmla="*/ 30 w 156"/>
                <a:gd name="T47" fmla="*/ 142 h 390"/>
                <a:gd name="T48" fmla="*/ 38 w 156"/>
                <a:gd name="T49" fmla="*/ 108 h 390"/>
                <a:gd name="T50" fmla="*/ 38 w 156"/>
                <a:gd name="T51" fmla="*/ 108 h 390"/>
                <a:gd name="T52" fmla="*/ 48 w 156"/>
                <a:gd name="T53" fmla="*/ 84 h 390"/>
                <a:gd name="T54" fmla="*/ 56 w 156"/>
                <a:gd name="T55" fmla="*/ 64 h 390"/>
                <a:gd name="T56" fmla="*/ 68 w 156"/>
                <a:gd name="T57" fmla="*/ 46 h 390"/>
                <a:gd name="T58" fmla="*/ 84 w 156"/>
                <a:gd name="T59" fmla="*/ 28 h 390"/>
                <a:gd name="T60" fmla="*/ 84 w 156"/>
                <a:gd name="T61" fmla="*/ 28 h 390"/>
                <a:gd name="T62" fmla="*/ 116 w 156"/>
                <a:gd name="T63" fmla="*/ 2 h 390"/>
                <a:gd name="T64" fmla="*/ 116 w 156"/>
                <a:gd name="T65" fmla="*/ 2 h 390"/>
                <a:gd name="T66" fmla="*/ 150 w 156"/>
                <a:gd name="T67" fmla="*/ 0 h 390"/>
                <a:gd name="T68" fmla="*/ 150 w 156"/>
                <a:gd name="T69" fmla="*/ 0 h 390"/>
                <a:gd name="T70" fmla="*/ 154 w 156"/>
                <a:gd name="T71" fmla="*/ 18 h 390"/>
                <a:gd name="T72" fmla="*/ 156 w 156"/>
                <a:gd name="T73" fmla="*/ 32 h 390"/>
                <a:gd name="T74" fmla="*/ 156 w 156"/>
                <a:gd name="T75" fmla="*/ 44 h 390"/>
                <a:gd name="T76" fmla="*/ 156 w 156"/>
                <a:gd name="T77" fmla="*/ 44 h 390"/>
                <a:gd name="T78" fmla="*/ 150 w 156"/>
                <a:gd name="T79" fmla="*/ 56 h 390"/>
                <a:gd name="T80" fmla="*/ 146 w 156"/>
                <a:gd name="T81" fmla="*/ 70 h 390"/>
                <a:gd name="T82" fmla="*/ 144 w 156"/>
                <a:gd name="T83" fmla="*/ 86 h 390"/>
                <a:gd name="T84" fmla="*/ 142 w 156"/>
                <a:gd name="T85" fmla="*/ 102 h 390"/>
                <a:gd name="T86" fmla="*/ 144 w 156"/>
                <a:gd name="T87" fmla="*/ 138 h 390"/>
                <a:gd name="T88" fmla="*/ 146 w 156"/>
                <a:gd name="T89" fmla="*/ 174 h 390"/>
                <a:gd name="T90" fmla="*/ 146 w 156"/>
                <a:gd name="T91" fmla="*/ 174 h 390"/>
                <a:gd name="T92" fmla="*/ 138 w 156"/>
                <a:gd name="T93" fmla="*/ 196 h 390"/>
                <a:gd name="T94" fmla="*/ 126 w 156"/>
                <a:gd name="T95" fmla="*/ 222 h 390"/>
                <a:gd name="T96" fmla="*/ 102 w 156"/>
                <a:gd name="T97" fmla="*/ 270 h 390"/>
                <a:gd name="T98" fmla="*/ 102 w 156"/>
                <a:gd name="T99" fmla="*/ 270 h 390"/>
                <a:gd name="T100" fmla="*/ 96 w 156"/>
                <a:gd name="T101" fmla="*/ 290 h 390"/>
                <a:gd name="T102" fmla="*/ 96 w 156"/>
                <a:gd name="T103" fmla="*/ 290 h 390"/>
                <a:gd name="T104" fmla="*/ 84 w 156"/>
                <a:gd name="T105" fmla="*/ 382 h 390"/>
                <a:gd name="T106" fmla="*/ 84 w 156"/>
                <a:gd name="T107" fmla="*/ 382 h 390"/>
                <a:gd name="T108" fmla="*/ 80 w 156"/>
                <a:gd name="T109" fmla="*/ 386 h 390"/>
                <a:gd name="T110" fmla="*/ 76 w 156"/>
                <a:gd name="T111" fmla="*/ 390 h 390"/>
                <a:gd name="T112" fmla="*/ 76 w 156"/>
                <a:gd name="T113" fmla="*/ 390 h 39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56" h="390">
                  <a:moveTo>
                    <a:pt x="76" y="390"/>
                  </a:moveTo>
                  <a:lnTo>
                    <a:pt x="76" y="390"/>
                  </a:lnTo>
                  <a:lnTo>
                    <a:pt x="46" y="344"/>
                  </a:lnTo>
                  <a:lnTo>
                    <a:pt x="26" y="338"/>
                  </a:lnTo>
                  <a:lnTo>
                    <a:pt x="22" y="324"/>
                  </a:lnTo>
                  <a:lnTo>
                    <a:pt x="14" y="310"/>
                  </a:lnTo>
                  <a:lnTo>
                    <a:pt x="6" y="300"/>
                  </a:lnTo>
                  <a:lnTo>
                    <a:pt x="0" y="294"/>
                  </a:lnTo>
                  <a:lnTo>
                    <a:pt x="0" y="272"/>
                  </a:lnTo>
                  <a:lnTo>
                    <a:pt x="4" y="242"/>
                  </a:lnTo>
                  <a:lnTo>
                    <a:pt x="6" y="230"/>
                  </a:lnTo>
                  <a:lnTo>
                    <a:pt x="8" y="216"/>
                  </a:lnTo>
                  <a:lnTo>
                    <a:pt x="4" y="202"/>
                  </a:lnTo>
                  <a:lnTo>
                    <a:pt x="4" y="192"/>
                  </a:lnTo>
                  <a:lnTo>
                    <a:pt x="4" y="182"/>
                  </a:lnTo>
                  <a:lnTo>
                    <a:pt x="8" y="174"/>
                  </a:lnTo>
                  <a:lnTo>
                    <a:pt x="18" y="158"/>
                  </a:lnTo>
                  <a:lnTo>
                    <a:pt x="30" y="142"/>
                  </a:lnTo>
                  <a:lnTo>
                    <a:pt x="38" y="108"/>
                  </a:lnTo>
                  <a:lnTo>
                    <a:pt x="48" y="84"/>
                  </a:lnTo>
                  <a:lnTo>
                    <a:pt x="56" y="64"/>
                  </a:lnTo>
                  <a:lnTo>
                    <a:pt x="68" y="46"/>
                  </a:lnTo>
                  <a:lnTo>
                    <a:pt x="84" y="28"/>
                  </a:lnTo>
                  <a:lnTo>
                    <a:pt x="116" y="2"/>
                  </a:lnTo>
                  <a:lnTo>
                    <a:pt x="150" y="0"/>
                  </a:lnTo>
                  <a:lnTo>
                    <a:pt x="154" y="18"/>
                  </a:lnTo>
                  <a:lnTo>
                    <a:pt x="156" y="32"/>
                  </a:lnTo>
                  <a:lnTo>
                    <a:pt x="156" y="44"/>
                  </a:lnTo>
                  <a:lnTo>
                    <a:pt x="150" y="56"/>
                  </a:lnTo>
                  <a:lnTo>
                    <a:pt x="146" y="70"/>
                  </a:lnTo>
                  <a:lnTo>
                    <a:pt x="144" y="86"/>
                  </a:lnTo>
                  <a:lnTo>
                    <a:pt x="142" y="102"/>
                  </a:lnTo>
                  <a:lnTo>
                    <a:pt x="144" y="138"/>
                  </a:lnTo>
                  <a:lnTo>
                    <a:pt x="146" y="174"/>
                  </a:lnTo>
                  <a:lnTo>
                    <a:pt x="138" y="196"/>
                  </a:lnTo>
                  <a:lnTo>
                    <a:pt x="126" y="222"/>
                  </a:lnTo>
                  <a:lnTo>
                    <a:pt x="102" y="270"/>
                  </a:lnTo>
                  <a:lnTo>
                    <a:pt x="96" y="290"/>
                  </a:lnTo>
                  <a:lnTo>
                    <a:pt x="84" y="382"/>
                  </a:lnTo>
                  <a:lnTo>
                    <a:pt x="80" y="386"/>
                  </a:lnTo>
                  <a:lnTo>
                    <a:pt x="76" y="390"/>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14" name="Freeform 15"/>
            <p:cNvSpPr>
              <a:spLocks/>
            </p:cNvSpPr>
            <p:nvPr/>
          </p:nvSpPr>
          <p:spPr bwMode="auto">
            <a:xfrm>
              <a:off x="6708775" y="4911726"/>
              <a:ext cx="657225" cy="854075"/>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15" name="Freeform 16"/>
            <p:cNvSpPr>
              <a:spLocks/>
            </p:cNvSpPr>
            <p:nvPr/>
          </p:nvSpPr>
          <p:spPr bwMode="auto">
            <a:xfrm>
              <a:off x="4689475" y="4829176"/>
              <a:ext cx="962025" cy="844550"/>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16" name="Freeform 17"/>
            <p:cNvSpPr>
              <a:spLocks/>
            </p:cNvSpPr>
            <p:nvPr/>
          </p:nvSpPr>
          <p:spPr bwMode="auto">
            <a:xfrm>
              <a:off x="5508625" y="4654551"/>
              <a:ext cx="854075" cy="1012825"/>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17" name="Freeform 18"/>
            <p:cNvSpPr>
              <a:spLocks/>
            </p:cNvSpPr>
            <p:nvPr/>
          </p:nvSpPr>
          <p:spPr bwMode="auto">
            <a:xfrm>
              <a:off x="6286500" y="4597401"/>
              <a:ext cx="739775" cy="1057275"/>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18" name="Freeform 19"/>
            <p:cNvSpPr>
              <a:spLocks/>
            </p:cNvSpPr>
            <p:nvPr/>
          </p:nvSpPr>
          <p:spPr bwMode="auto">
            <a:xfrm>
              <a:off x="3746500" y="3927476"/>
              <a:ext cx="1543050" cy="1517650"/>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19" name="Freeform 20"/>
            <p:cNvSpPr>
              <a:spLocks/>
            </p:cNvSpPr>
            <p:nvPr/>
          </p:nvSpPr>
          <p:spPr bwMode="auto">
            <a:xfrm>
              <a:off x="873125" y="3270251"/>
              <a:ext cx="3095625" cy="1895475"/>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20" name="Freeform 21"/>
            <p:cNvSpPr>
              <a:spLocks/>
            </p:cNvSpPr>
            <p:nvPr/>
          </p:nvSpPr>
          <p:spPr bwMode="auto">
            <a:xfrm>
              <a:off x="6962775" y="4486276"/>
              <a:ext cx="577850" cy="571500"/>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21" name="Freeform 22"/>
            <p:cNvSpPr>
              <a:spLocks/>
            </p:cNvSpPr>
            <p:nvPr/>
          </p:nvSpPr>
          <p:spPr bwMode="auto">
            <a:xfrm>
              <a:off x="4975225" y="4273551"/>
              <a:ext cx="733425" cy="762000"/>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22" name="Freeform 23"/>
            <p:cNvSpPr>
              <a:spLocks/>
            </p:cNvSpPr>
            <p:nvPr/>
          </p:nvSpPr>
          <p:spPr bwMode="auto">
            <a:xfrm>
              <a:off x="5438775" y="4105276"/>
              <a:ext cx="1196975" cy="739775"/>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23" name="Freeform 24"/>
            <p:cNvSpPr>
              <a:spLocks/>
            </p:cNvSpPr>
            <p:nvPr/>
          </p:nvSpPr>
          <p:spPr bwMode="auto">
            <a:xfrm>
              <a:off x="6423025" y="3759201"/>
              <a:ext cx="739775" cy="911225"/>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24" name="Freeform 25"/>
            <p:cNvSpPr>
              <a:spLocks/>
            </p:cNvSpPr>
            <p:nvPr/>
          </p:nvSpPr>
          <p:spPr bwMode="auto">
            <a:xfrm>
              <a:off x="6619875" y="3635376"/>
              <a:ext cx="863600" cy="854075"/>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25" name="Freeform 26"/>
            <p:cNvSpPr>
              <a:spLocks/>
            </p:cNvSpPr>
            <p:nvPr/>
          </p:nvSpPr>
          <p:spPr bwMode="auto">
            <a:xfrm>
              <a:off x="5727700" y="3489326"/>
              <a:ext cx="889000" cy="860425"/>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26" name="Freeform 27"/>
            <p:cNvSpPr>
              <a:spLocks/>
            </p:cNvSpPr>
            <p:nvPr/>
          </p:nvSpPr>
          <p:spPr bwMode="auto">
            <a:xfrm>
              <a:off x="5026025" y="2933701"/>
              <a:ext cx="777875" cy="1409700"/>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27" name="Freeform 28"/>
            <p:cNvSpPr>
              <a:spLocks/>
            </p:cNvSpPr>
            <p:nvPr/>
          </p:nvSpPr>
          <p:spPr bwMode="auto">
            <a:xfrm>
              <a:off x="2630488" y="2922588"/>
              <a:ext cx="1962150" cy="1428750"/>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28" name="Freeform 29"/>
            <p:cNvSpPr>
              <a:spLocks/>
            </p:cNvSpPr>
            <p:nvPr/>
          </p:nvSpPr>
          <p:spPr bwMode="auto">
            <a:xfrm>
              <a:off x="5676900" y="2717801"/>
              <a:ext cx="539750" cy="1085850"/>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29" name="Freeform 30"/>
            <p:cNvSpPr>
              <a:spLocks/>
            </p:cNvSpPr>
            <p:nvPr/>
          </p:nvSpPr>
          <p:spPr bwMode="auto">
            <a:xfrm>
              <a:off x="6384925" y="3101976"/>
              <a:ext cx="1016000" cy="679450"/>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30" name="Freeform 31"/>
            <p:cNvSpPr>
              <a:spLocks/>
            </p:cNvSpPr>
            <p:nvPr/>
          </p:nvSpPr>
          <p:spPr bwMode="auto">
            <a:xfrm>
              <a:off x="4806950" y="3000376"/>
              <a:ext cx="438150" cy="682625"/>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31" name="Freeform 32"/>
            <p:cNvSpPr>
              <a:spLocks/>
            </p:cNvSpPr>
            <p:nvPr/>
          </p:nvSpPr>
          <p:spPr bwMode="auto">
            <a:xfrm>
              <a:off x="6108700" y="2295526"/>
              <a:ext cx="850900" cy="1219200"/>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32" name="Freeform 33"/>
            <p:cNvSpPr>
              <a:spLocks/>
            </p:cNvSpPr>
            <p:nvPr/>
          </p:nvSpPr>
          <p:spPr bwMode="auto">
            <a:xfrm>
              <a:off x="555625" y="1035051"/>
              <a:ext cx="3143250" cy="2406650"/>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33" name="Freeform 34"/>
            <p:cNvSpPr>
              <a:spLocks/>
            </p:cNvSpPr>
            <p:nvPr/>
          </p:nvSpPr>
          <p:spPr bwMode="auto">
            <a:xfrm>
              <a:off x="3883025" y="361951"/>
              <a:ext cx="3463925" cy="2965450"/>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34" name="Freeform 35"/>
            <p:cNvSpPr>
              <a:spLocks/>
            </p:cNvSpPr>
            <p:nvPr/>
          </p:nvSpPr>
          <p:spPr bwMode="auto">
            <a:xfrm>
              <a:off x="6346825" y="2600326"/>
              <a:ext cx="368300" cy="419100"/>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35" name="Freeform 36"/>
            <p:cNvSpPr>
              <a:spLocks/>
            </p:cNvSpPr>
            <p:nvPr/>
          </p:nvSpPr>
          <p:spPr bwMode="auto">
            <a:xfrm>
              <a:off x="6807200" y="2041526"/>
              <a:ext cx="933450" cy="879475"/>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36" name="Freeform 37"/>
            <p:cNvSpPr>
              <a:spLocks/>
            </p:cNvSpPr>
            <p:nvPr/>
          </p:nvSpPr>
          <p:spPr bwMode="auto">
            <a:xfrm>
              <a:off x="7004050" y="1552576"/>
              <a:ext cx="1330325" cy="844550"/>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37" name="Freeform 38"/>
            <p:cNvSpPr>
              <a:spLocks/>
            </p:cNvSpPr>
            <p:nvPr/>
          </p:nvSpPr>
          <p:spPr bwMode="auto">
            <a:xfrm>
              <a:off x="6727825" y="285751"/>
              <a:ext cx="1768475" cy="1581150"/>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38" name="Freeform 39"/>
            <p:cNvSpPr>
              <a:spLocks/>
            </p:cNvSpPr>
            <p:nvPr/>
          </p:nvSpPr>
          <p:spPr bwMode="auto">
            <a:xfrm>
              <a:off x="3181350" y="2301876"/>
              <a:ext cx="2238375" cy="1905000"/>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grpFill/>
            <a:ln w="9525">
              <a:solidFill>
                <a:schemeClr val="bg1"/>
              </a:solidFill>
              <a:round/>
              <a:headEnd/>
              <a:tailEnd/>
            </a:ln>
            <a:extLst/>
          </p:spPr>
          <p:txBody>
            <a:bodyPr/>
            <a:lstStyle/>
            <a:p>
              <a:pPr defTabSz="914377" fontAlgn="base">
                <a:spcBef>
                  <a:spcPct val="0"/>
                </a:spcBef>
                <a:spcAft>
                  <a:spcPct val="0"/>
                </a:spcAft>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39" name="Freeform 40"/>
            <p:cNvSpPr>
              <a:spLocks/>
            </p:cNvSpPr>
            <p:nvPr/>
          </p:nvSpPr>
          <p:spPr bwMode="auto">
            <a:xfrm>
              <a:off x="2597150" y="1939926"/>
              <a:ext cx="79375" cy="82550"/>
            </a:xfrm>
            <a:custGeom>
              <a:avLst/>
              <a:gdLst>
                <a:gd name="T0" fmla="*/ 26 w 50"/>
                <a:gd name="T1" fmla="*/ 0 h 52"/>
                <a:gd name="T2" fmla="*/ 26 w 50"/>
                <a:gd name="T3" fmla="*/ 0 h 52"/>
                <a:gd name="T4" fmla="*/ 36 w 50"/>
                <a:gd name="T5" fmla="*/ 2 h 52"/>
                <a:gd name="T6" fmla="*/ 44 w 50"/>
                <a:gd name="T7" fmla="*/ 8 h 52"/>
                <a:gd name="T8" fmla="*/ 48 w 50"/>
                <a:gd name="T9" fmla="*/ 16 h 52"/>
                <a:gd name="T10" fmla="*/ 50 w 50"/>
                <a:gd name="T11" fmla="*/ 26 h 52"/>
                <a:gd name="T12" fmla="*/ 50 w 50"/>
                <a:gd name="T13" fmla="*/ 26 h 52"/>
                <a:gd name="T14" fmla="*/ 48 w 50"/>
                <a:gd name="T15" fmla="*/ 36 h 52"/>
                <a:gd name="T16" fmla="*/ 44 w 50"/>
                <a:gd name="T17" fmla="*/ 44 h 52"/>
                <a:gd name="T18" fmla="*/ 36 w 50"/>
                <a:gd name="T19" fmla="*/ 50 h 52"/>
                <a:gd name="T20" fmla="*/ 26 w 50"/>
                <a:gd name="T21" fmla="*/ 52 h 52"/>
                <a:gd name="T22" fmla="*/ 26 w 50"/>
                <a:gd name="T23" fmla="*/ 52 h 52"/>
                <a:gd name="T24" fmla="*/ 16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6 w 50"/>
                <a:gd name="T39" fmla="*/ 2 h 52"/>
                <a:gd name="T40" fmla="*/ 26 w 50"/>
                <a:gd name="T41" fmla="*/ 0 h 52"/>
                <a:gd name="T42" fmla="*/ 26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6" y="0"/>
                  </a:moveTo>
                  <a:lnTo>
                    <a:pt x="26" y="0"/>
                  </a:lnTo>
                  <a:lnTo>
                    <a:pt x="36" y="2"/>
                  </a:lnTo>
                  <a:lnTo>
                    <a:pt x="44" y="8"/>
                  </a:lnTo>
                  <a:lnTo>
                    <a:pt x="48" y="16"/>
                  </a:lnTo>
                  <a:lnTo>
                    <a:pt x="50" y="26"/>
                  </a:lnTo>
                  <a:lnTo>
                    <a:pt x="48" y="36"/>
                  </a:lnTo>
                  <a:lnTo>
                    <a:pt x="44" y="44"/>
                  </a:lnTo>
                  <a:lnTo>
                    <a:pt x="36" y="50"/>
                  </a:lnTo>
                  <a:lnTo>
                    <a:pt x="26" y="52"/>
                  </a:lnTo>
                  <a:lnTo>
                    <a:pt x="16" y="50"/>
                  </a:lnTo>
                  <a:lnTo>
                    <a:pt x="6" y="44"/>
                  </a:lnTo>
                  <a:lnTo>
                    <a:pt x="2" y="36"/>
                  </a:lnTo>
                  <a:lnTo>
                    <a:pt x="0" y="26"/>
                  </a:lnTo>
                  <a:lnTo>
                    <a:pt x="2" y="16"/>
                  </a:lnTo>
                  <a:lnTo>
                    <a:pt x="6" y="8"/>
                  </a:lnTo>
                  <a:lnTo>
                    <a:pt x="16" y="2"/>
                  </a:lnTo>
                  <a:lnTo>
                    <a:pt x="26"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40" name="Freeform 41"/>
            <p:cNvSpPr>
              <a:spLocks/>
            </p:cNvSpPr>
            <p:nvPr/>
          </p:nvSpPr>
          <p:spPr bwMode="auto">
            <a:xfrm>
              <a:off x="4384675" y="3463926"/>
              <a:ext cx="79375" cy="82550"/>
            </a:xfrm>
            <a:custGeom>
              <a:avLst/>
              <a:gdLst>
                <a:gd name="T0" fmla="*/ 24 w 50"/>
                <a:gd name="T1" fmla="*/ 0 h 52"/>
                <a:gd name="T2" fmla="*/ 24 w 50"/>
                <a:gd name="T3" fmla="*/ 0 h 52"/>
                <a:gd name="T4" fmla="*/ 34 w 50"/>
                <a:gd name="T5" fmla="*/ 2 h 52"/>
                <a:gd name="T6" fmla="*/ 42 w 50"/>
                <a:gd name="T7" fmla="*/ 8 h 52"/>
                <a:gd name="T8" fmla="*/ 48 w 50"/>
                <a:gd name="T9" fmla="*/ 16 h 52"/>
                <a:gd name="T10" fmla="*/ 50 w 50"/>
                <a:gd name="T11" fmla="*/ 26 h 52"/>
                <a:gd name="T12" fmla="*/ 50 w 50"/>
                <a:gd name="T13" fmla="*/ 26 h 52"/>
                <a:gd name="T14" fmla="*/ 48 w 50"/>
                <a:gd name="T15" fmla="*/ 36 h 52"/>
                <a:gd name="T16" fmla="*/ 42 w 50"/>
                <a:gd name="T17" fmla="*/ 44 h 52"/>
                <a:gd name="T18" fmla="*/ 34 w 50"/>
                <a:gd name="T19" fmla="*/ 50 h 52"/>
                <a:gd name="T20" fmla="*/ 24 w 50"/>
                <a:gd name="T21" fmla="*/ 52 h 52"/>
                <a:gd name="T22" fmla="*/ 24 w 50"/>
                <a:gd name="T23" fmla="*/ 52 h 52"/>
                <a:gd name="T24" fmla="*/ 14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4 w 50"/>
                <a:gd name="T39" fmla="*/ 2 h 52"/>
                <a:gd name="T40" fmla="*/ 24 w 50"/>
                <a:gd name="T41" fmla="*/ 0 h 52"/>
                <a:gd name="T42" fmla="*/ 24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4" y="0"/>
                  </a:moveTo>
                  <a:lnTo>
                    <a:pt x="24" y="0"/>
                  </a:lnTo>
                  <a:lnTo>
                    <a:pt x="34" y="2"/>
                  </a:lnTo>
                  <a:lnTo>
                    <a:pt x="42" y="8"/>
                  </a:lnTo>
                  <a:lnTo>
                    <a:pt x="48" y="16"/>
                  </a:lnTo>
                  <a:lnTo>
                    <a:pt x="50" y="26"/>
                  </a:lnTo>
                  <a:lnTo>
                    <a:pt x="48" y="36"/>
                  </a:lnTo>
                  <a:lnTo>
                    <a:pt x="42" y="44"/>
                  </a:lnTo>
                  <a:lnTo>
                    <a:pt x="34" y="50"/>
                  </a:lnTo>
                  <a:lnTo>
                    <a:pt x="24" y="52"/>
                  </a:lnTo>
                  <a:lnTo>
                    <a:pt x="14" y="50"/>
                  </a:lnTo>
                  <a:lnTo>
                    <a:pt x="6" y="44"/>
                  </a:lnTo>
                  <a:lnTo>
                    <a:pt x="2" y="36"/>
                  </a:lnTo>
                  <a:lnTo>
                    <a:pt x="0" y="26"/>
                  </a:lnTo>
                  <a:lnTo>
                    <a:pt x="2" y="16"/>
                  </a:lnTo>
                  <a:lnTo>
                    <a:pt x="6" y="8"/>
                  </a:lnTo>
                  <a:lnTo>
                    <a:pt x="14" y="2"/>
                  </a:lnTo>
                  <a:lnTo>
                    <a:pt x="24"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41" name="Freeform 42"/>
            <p:cNvSpPr>
              <a:spLocks/>
            </p:cNvSpPr>
            <p:nvPr/>
          </p:nvSpPr>
          <p:spPr bwMode="auto">
            <a:xfrm>
              <a:off x="4737100" y="454342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28 h 42"/>
                <a:gd name="T30" fmla="*/ 0 w 40"/>
                <a:gd name="T31" fmla="*/ 20 h 42"/>
                <a:gd name="T32" fmla="*/ 0 w 40"/>
                <a:gd name="T33" fmla="*/ 20 h 42"/>
                <a:gd name="T34" fmla="*/ 0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0" y="28"/>
                  </a:lnTo>
                  <a:lnTo>
                    <a:pt x="0" y="20"/>
                  </a:lnTo>
                  <a:lnTo>
                    <a:pt x="0" y="12"/>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42" name="Freeform 43"/>
            <p:cNvSpPr>
              <a:spLocks/>
            </p:cNvSpPr>
            <p:nvPr/>
          </p:nvSpPr>
          <p:spPr bwMode="auto">
            <a:xfrm>
              <a:off x="4495800" y="558165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2"/>
                  </a:lnTo>
                  <a:lnTo>
                    <a:pt x="22"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43" name="Freeform 44"/>
            <p:cNvSpPr>
              <a:spLocks/>
            </p:cNvSpPr>
            <p:nvPr/>
          </p:nvSpPr>
          <p:spPr bwMode="auto">
            <a:xfrm>
              <a:off x="2736850" y="45339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44" name="Freeform 45"/>
            <p:cNvSpPr>
              <a:spLocks/>
            </p:cNvSpPr>
            <p:nvPr/>
          </p:nvSpPr>
          <p:spPr bwMode="auto">
            <a:xfrm>
              <a:off x="5451475" y="5978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45" name="Freeform 46"/>
            <p:cNvSpPr>
              <a:spLocks/>
            </p:cNvSpPr>
            <p:nvPr/>
          </p:nvSpPr>
          <p:spPr bwMode="auto">
            <a:xfrm>
              <a:off x="5181600" y="5302251"/>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30"/>
                  </a:lnTo>
                  <a:lnTo>
                    <a:pt x="36" y="36"/>
                  </a:lnTo>
                  <a:lnTo>
                    <a:pt x="28" y="40"/>
                  </a:lnTo>
                  <a:lnTo>
                    <a:pt x="20" y="42"/>
                  </a:lnTo>
                  <a:lnTo>
                    <a:pt x="12" y="40"/>
                  </a:lnTo>
                  <a:lnTo>
                    <a:pt x="6" y="36"/>
                  </a:lnTo>
                  <a:lnTo>
                    <a:pt x="2" y="30"/>
                  </a:lnTo>
                  <a:lnTo>
                    <a:pt x="0" y="22"/>
                  </a:lnTo>
                  <a:lnTo>
                    <a:pt x="2" y="14"/>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46" name="Freeform 47"/>
            <p:cNvSpPr>
              <a:spLocks/>
            </p:cNvSpPr>
            <p:nvPr/>
          </p:nvSpPr>
          <p:spPr bwMode="auto">
            <a:xfrm>
              <a:off x="6146800" y="49561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47" name="Freeform 48"/>
            <p:cNvSpPr>
              <a:spLocks/>
            </p:cNvSpPr>
            <p:nvPr/>
          </p:nvSpPr>
          <p:spPr bwMode="auto">
            <a:xfrm>
              <a:off x="6308725" y="5861051"/>
              <a:ext cx="63500" cy="63500"/>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4"/>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4"/>
                  </a:lnTo>
                  <a:lnTo>
                    <a:pt x="12" y="0"/>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48" name="Freeform 49"/>
            <p:cNvSpPr>
              <a:spLocks/>
            </p:cNvSpPr>
            <p:nvPr/>
          </p:nvSpPr>
          <p:spPr bwMode="auto">
            <a:xfrm>
              <a:off x="6642100" y="48514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6"/>
                  </a:lnTo>
                  <a:lnTo>
                    <a:pt x="28" y="40"/>
                  </a:lnTo>
                  <a:lnTo>
                    <a:pt x="20" y="40"/>
                  </a:lnTo>
                  <a:lnTo>
                    <a:pt x="12" y="40"/>
                  </a:lnTo>
                  <a:lnTo>
                    <a:pt x="6" y="36"/>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49" name="Freeform 50"/>
            <p:cNvSpPr>
              <a:spLocks/>
            </p:cNvSpPr>
            <p:nvPr/>
          </p:nvSpPr>
          <p:spPr bwMode="auto">
            <a:xfrm>
              <a:off x="7213600" y="52546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50" name="Freeform 51"/>
            <p:cNvSpPr>
              <a:spLocks/>
            </p:cNvSpPr>
            <p:nvPr/>
          </p:nvSpPr>
          <p:spPr bwMode="auto">
            <a:xfrm>
              <a:off x="7216775" y="447357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28"/>
                  </a:lnTo>
                  <a:lnTo>
                    <a:pt x="36" y="36"/>
                  </a:lnTo>
                  <a:lnTo>
                    <a:pt x="28" y="40"/>
                  </a:lnTo>
                  <a:lnTo>
                    <a:pt x="20" y="42"/>
                  </a:lnTo>
                  <a:lnTo>
                    <a:pt x="12" y="40"/>
                  </a:lnTo>
                  <a:lnTo>
                    <a:pt x="6" y="36"/>
                  </a:lnTo>
                  <a:lnTo>
                    <a:pt x="2" y="28"/>
                  </a:lnTo>
                  <a:lnTo>
                    <a:pt x="0" y="22"/>
                  </a:lnTo>
                  <a:lnTo>
                    <a:pt x="2" y="14"/>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51" name="Freeform 52"/>
            <p:cNvSpPr>
              <a:spLocks/>
            </p:cNvSpPr>
            <p:nvPr/>
          </p:nvSpPr>
          <p:spPr bwMode="auto">
            <a:xfrm>
              <a:off x="6791325"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52" name="Freeform 53"/>
            <p:cNvSpPr>
              <a:spLocks/>
            </p:cNvSpPr>
            <p:nvPr/>
          </p:nvSpPr>
          <p:spPr bwMode="auto">
            <a:xfrm>
              <a:off x="7073900"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53" name="Freeform 54"/>
            <p:cNvSpPr>
              <a:spLocks/>
            </p:cNvSpPr>
            <p:nvPr/>
          </p:nvSpPr>
          <p:spPr bwMode="auto">
            <a:xfrm>
              <a:off x="6165850" y="375920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54" name="Freeform 55"/>
            <p:cNvSpPr>
              <a:spLocks/>
            </p:cNvSpPr>
            <p:nvPr/>
          </p:nvSpPr>
          <p:spPr bwMode="auto">
            <a:xfrm>
              <a:off x="5464175" y="3879851"/>
              <a:ext cx="66675" cy="63500"/>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0" y="0"/>
                  </a:moveTo>
                  <a:lnTo>
                    <a:pt x="20" y="0"/>
                  </a:lnTo>
                  <a:lnTo>
                    <a:pt x="28" y="2"/>
                  </a:lnTo>
                  <a:lnTo>
                    <a:pt x="36" y="6"/>
                  </a:lnTo>
                  <a:lnTo>
                    <a:pt x="40" y="12"/>
                  </a:lnTo>
                  <a:lnTo>
                    <a:pt x="42" y="20"/>
                  </a:lnTo>
                  <a:lnTo>
                    <a:pt x="40" y="28"/>
                  </a:lnTo>
                  <a:lnTo>
                    <a:pt x="36" y="34"/>
                  </a:lnTo>
                  <a:lnTo>
                    <a:pt x="28" y="38"/>
                  </a:lnTo>
                  <a:lnTo>
                    <a:pt x="20" y="40"/>
                  </a:lnTo>
                  <a:lnTo>
                    <a:pt x="14" y="38"/>
                  </a:lnTo>
                  <a:lnTo>
                    <a:pt x="6" y="34"/>
                  </a:lnTo>
                  <a:lnTo>
                    <a:pt x="2" y="28"/>
                  </a:lnTo>
                  <a:lnTo>
                    <a:pt x="0" y="20"/>
                  </a:lnTo>
                  <a:lnTo>
                    <a:pt x="2" y="12"/>
                  </a:lnTo>
                  <a:lnTo>
                    <a:pt x="6" y="6"/>
                  </a:lnTo>
                  <a:lnTo>
                    <a:pt x="14"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55" name="Freeform 56"/>
            <p:cNvSpPr>
              <a:spLocks/>
            </p:cNvSpPr>
            <p:nvPr/>
          </p:nvSpPr>
          <p:spPr bwMode="auto">
            <a:xfrm>
              <a:off x="5972175" y="3184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56" name="Freeform 57"/>
            <p:cNvSpPr>
              <a:spLocks/>
            </p:cNvSpPr>
            <p:nvPr/>
          </p:nvSpPr>
          <p:spPr bwMode="auto">
            <a:xfrm>
              <a:off x="6254750" y="30892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57" name="Freeform 58"/>
            <p:cNvSpPr>
              <a:spLocks/>
            </p:cNvSpPr>
            <p:nvPr/>
          </p:nvSpPr>
          <p:spPr bwMode="auto">
            <a:xfrm>
              <a:off x="6667500" y="334645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58" name="Freeform 59"/>
            <p:cNvSpPr>
              <a:spLocks/>
            </p:cNvSpPr>
            <p:nvPr/>
          </p:nvSpPr>
          <p:spPr bwMode="auto">
            <a:xfrm>
              <a:off x="5054600" y="307975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59" name="Freeform 60"/>
            <p:cNvSpPr>
              <a:spLocks/>
            </p:cNvSpPr>
            <p:nvPr/>
          </p:nvSpPr>
          <p:spPr bwMode="auto">
            <a:xfrm>
              <a:off x="5803900" y="2654301"/>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0"/>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60" name="Freeform 61"/>
            <p:cNvSpPr>
              <a:spLocks/>
            </p:cNvSpPr>
            <p:nvPr/>
          </p:nvSpPr>
          <p:spPr bwMode="auto">
            <a:xfrm>
              <a:off x="6645275" y="2870201"/>
              <a:ext cx="66675" cy="66675"/>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2" y="0"/>
                  </a:moveTo>
                  <a:lnTo>
                    <a:pt x="22" y="0"/>
                  </a:lnTo>
                  <a:lnTo>
                    <a:pt x="30" y="2"/>
                  </a:lnTo>
                  <a:lnTo>
                    <a:pt x="36" y="6"/>
                  </a:lnTo>
                  <a:lnTo>
                    <a:pt x="40" y="14"/>
                  </a:lnTo>
                  <a:lnTo>
                    <a:pt x="42" y="22"/>
                  </a:lnTo>
                  <a:lnTo>
                    <a:pt x="40" y="30"/>
                  </a:lnTo>
                  <a:lnTo>
                    <a:pt x="36" y="36"/>
                  </a:lnTo>
                  <a:lnTo>
                    <a:pt x="30" y="40"/>
                  </a:lnTo>
                  <a:lnTo>
                    <a:pt x="22" y="42"/>
                  </a:lnTo>
                  <a:lnTo>
                    <a:pt x="14" y="40"/>
                  </a:lnTo>
                  <a:lnTo>
                    <a:pt x="6" y="36"/>
                  </a:lnTo>
                  <a:lnTo>
                    <a:pt x="2" y="30"/>
                  </a:lnTo>
                  <a:lnTo>
                    <a:pt x="0" y="22"/>
                  </a:lnTo>
                  <a:lnTo>
                    <a:pt x="2" y="14"/>
                  </a:lnTo>
                  <a:lnTo>
                    <a:pt x="6" y="6"/>
                  </a:lnTo>
                  <a:lnTo>
                    <a:pt x="14" y="2"/>
                  </a:lnTo>
                  <a:lnTo>
                    <a:pt x="22"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61" name="Freeform 62"/>
            <p:cNvSpPr>
              <a:spLocks/>
            </p:cNvSpPr>
            <p:nvPr/>
          </p:nvSpPr>
          <p:spPr bwMode="auto">
            <a:xfrm>
              <a:off x="7394575" y="2266951"/>
              <a:ext cx="66675" cy="63500"/>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0"/>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0"/>
                  </a:lnTo>
                  <a:lnTo>
                    <a:pt x="22"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62" name="Freeform 63"/>
            <p:cNvSpPr>
              <a:spLocks/>
            </p:cNvSpPr>
            <p:nvPr/>
          </p:nvSpPr>
          <p:spPr bwMode="auto">
            <a:xfrm>
              <a:off x="7559675" y="1882776"/>
              <a:ext cx="63500" cy="66675"/>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40" y="14"/>
                  </a:lnTo>
                  <a:lnTo>
                    <a:pt x="40" y="20"/>
                  </a:lnTo>
                  <a:lnTo>
                    <a:pt x="40" y="28"/>
                  </a:lnTo>
                  <a:lnTo>
                    <a:pt x="34" y="36"/>
                  </a:lnTo>
                  <a:lnTo>
                    <a:pt x="28" y="40"/>
                  </a:lnTo>
                  <a:lnTo>
                    <a:pt x="20" y="42"/>
                  </a:lnTo>
                  <a:lnTo>
                    <a:pt x="12" y="40"/>
                  </a:lnTo>
                  <a:lnTo>
                    <a:pt x="6" y="36"/>
                  </a:lnTo>
                  <a:lnTo>
                    <a:pt x="2" y="28"/>
                  </a:lnTo>
                  <a:lnTo>
                    <a:pt x="0" y="20"/>
                  </a:lnTo>
                  <a:lnTo>
                    <a:pt x="2" y="14"/>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63" name="Freeform 64"/>
            <p:cNvSpPr>
              <a:spLocks/>
            </p:cNvSpPr>
            <p:nvPr/>
          </p:nvSpPr>
          <p:spPr bwMode="auto">
            <a:xfrm>
              <a:off x="7645400" y="15398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64" name="Freeform 65"/>
            <p:cNvSpPr>
              <a:spLocks/>
            </p:cNvSpPr>
            <p:nvPr/>
          </p:nvSpPr>
          <p:spPr bwMode="auto">
            <a:xfrm>
              <a:off x="4708525" y="3597276"/>
              <a:ext cx="82550" cy="82550"/>
            </a:xfrm>
            <a:custGeom>
              <a:avLst/>
              <a:gdLst>
                <a:gd name="T0" fmla="*/ 26 w 52"/>
                <a:gd name="T1" fmla="*/ 0 h 52"/>
                <a:gd name="T2" fmla="*/ 26 w 52"/>
                <a:gd name="T3" fmla="*/ 0 h 52"/>
                <a:gd name="T4" fmla="*/ 36 w 52"/>
                <a:gd name="T5" fmla="*/ 4 h 52"/>
                <a:gd name="T6" fmla="*/ 44 w 52"/>
                <a:gd name="T7" fmla="*/ 8 h 52"/>
                <a:gd name="T8" fmla="*/ 50 w 52"/>
                <a:gd name="T9" fmla="*/ 16 h 52"/>
                <a:gd name="T10" fmla="*/ 52 w 52"/>
                <a:gd name="T11" fmla="*/ 26 h 52"/>
                <a:gd name="T12" fmla="*/ 52 w 52"/>
                <a:gd name="T13" fmla="*/ 26 h 52"/>
                <a:gd name="T14" fmla="*/ 50 w 52"/>
                <a:gd name="T15" fmla="*/ 36 h 52"/>
                <a:gd name="T16" fmla="*/ 44 w 52"/>
                <a:gd name="T17" fmla="*/ 44 h 52"/>
                <a:gd name="T18" fmla="*/ 36 w 52"/>
                <a:gd name="T19" fmla="*/ 50 h 52"/>
                <a:gd name="T20" fmla="*/ 26 w 52"/>
                <a:gd name="T21" fmla="*/ 52 h 52"/>
                <a:gd name="T22" fmla="*/ 26 w 52"/>
                <a:gd name="T23" fmla="*/ 52 h 52"/>
                <a:gd name="T24" fmla="*/ 16 w 52"/>
                <a:gd name="T25" fmla="*/ 50 h 52"/>
                <a:gd name="T26" fmla="*/ 8 w 52"/>
                <a:gd name="T27" fmla="*/ 44 h 52"/>
                <a:gd name="T28" fmla="*/ 2 w 52"/>
                <a:gd name="T29" fmla="*/ 36 h 52"/>
                <a:gd name="T30" fmla="*/ 0 w 52"/>
                <a:gd name="T31" fmla="*/ 26 h 52"/>
                <a:gd name="T32" fmla="*/ 0 w 52"/>
                <a:gd name="T33" fmla="*/ 26 h 52"/>
                <a:gd name="T34" fmla="*/ 2 w 52"/>
                <a:gd name="T35" fmla="*/ 16 h 52"/>
                <a:gd name="T36" fmla="*/ 8 w 52"/>
                <a:gd name="T37" fmla="*/ 8 h 52"/>
                <a:gd name="T38" fmla="*/ 16 w 52"/>
                <a:gd name="T39" fmla="*/ 4 h 52"/>
                <a:gd name="T40" fmla="*/ 26 w 52"/>
                <a:gd name="T41" fmla="*/ 0 h 52"/>
                <a:gd name="T42" fmla="*/ 26 w 52"/>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2" h="52">
                  <a:moveTo>
                    <a:pt x="26" y="0"/>
                  </a:moveTo>
                  <a:lnTo>
                    <a:pt x="26" y="0"/>
                  </a:lnTo>
                  <a:lnTo>
                    <a:pt x="36" y="4"/>
                  </a:lnTo>
                  <a:lnTo>
                    <a:pt x="44" y="8"/>
                  </a:lnTo>
                  <a:lnTo>
                    <a:pt x="50" y="16"/>
                  </a:lnTo>
                  <a:lnTo>
                    <a:pt x="52" y="26"/>
                  </a:lnTo>
                  <a:lnTo>
                    <a:pt x="50" y="36"/>
                  </a:lnTo>
                  <a:lnTo>
                    <a:pt x="44" y="44"/>
                  </a:lnTo>
                  <a:lnTo>
                    <a:pt x="36" y="50"/>
                  </a:lnTo>
                  <a:lnTo>
                    <a:pt x="26" y="52"/>
                  </a:lnTo>
                  <a:lnTo>
                    <a:pt x="16" y="50"/>
                  </a:lnTo>
                  <a:lnTo>
                    <a:pt x="8" y="44"/>
                  </a:lnTo>
                  <a:lnTo>
                    <a:pt x="2" y="36"/>
                  </a:lnTo>
                  <a:lnTo>
                    <a:pt x="0" y="26"/>
                  </a:lnTo>
                  <a:lnTo>
                    <a:pt x="2" y="16"/>
                  </a:lnTo>
                  <a:lnTo>
                    <a:pt x="8" y="8"/>
                  </a:lnTo>
                  <a:lnTo>
                    <a:pt x="16" y="4"/>
                  </a:lnTo>
                  <a:lnTo>
                    <a:pt x="26"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65" name="Freeform 66"/>
            <p:cNvSpPr>
              <a:spLocks/>
            </p:cNvSpPr>
            <p:nvPr/>
          </p:nvSpPr>
          <p:spPr bwMode="auto">
            <a:xfrm>
              <a:off x="5759450" y="65373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66" name="Freeform 67"/>
            <p:cNvSpPr>
              <a:spLocks/>
            </p:cNvSpPr>
            <p:nvPr/>
          </p:nvSpPr>
          <p:spPr bwMode="auto">
            <a:xfrm>
              <a:off x="6429375" y="604520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40"/>
                  </a:lnTo>
                  <a:lnTo>
                    <a:pt x="22" y="40"/>
                  </a:lnTo>
                  <a:lnTo>
                    <a:pt x="14" y="40"/>
                  </a:lnTo>
                  <a:lnTo>
                    <a:pt x="6" y="34"/>
                  </a:lnTo>
                  <a:lnTo>
                    <a:pt x="2" y="28"/>
                  </a:lnTo>
                  <a:lnTo>
                    <a:pt x="0" y="20"/>
                  </a:lnTo>
                  <a:lnTo>
                    <a:pt x="2" y="12"/>
                  </a:lnTo>
                  <a:lnTo>
                    <a:pt x="6" y="6"/>
                  </a:lnTo>
                  <a:lnTo>
                    <a:pt x="14" y="2"/>
                  </a:lnTo>
                  <a:lnTo>
                    <a:pt x="22"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67" name="Freeform 68"/>
            <p:cNvSpPr>
              <a:spLocks/>
            </p:cNvSpPr>
            <p:nvPr/>
          </p:nvSpPr>
          <p:spPr bwMode="auto">
            <a:xfrm>
              <a:off x="7600950" y="5419726"/>
              <a:ext cx="63500" cy="63500"/>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68" name="Freeform 69"/>
            <p:cNvSpPr>
              <a:spLocks/>
            </p:cNvSpPr>
            <p:nvPr/>
          </p:nvSpPr>
          <p:spPr bwMode="auto">
            <a:xfrm>
              <a:off x="7426325" y="4251326"/>
              <a:ext cx="95250" cy="95250"/>
            </a:xfrm>
            <a:custGeom>
              <a:avLst/>
              <a:gdLst>
                <a:gd name="T0" fmla="*/ 30 w 60"/>
                <a:gd name="T1" fmla="*/ 0 h 60"/>
                <a:gd name="T2" fmla="*/ 30 w 60"/>
                <a:gd name="T3" fmla="*/ 0 h 60"/>
                <a:gd name="T4" fmla="*/ 36 w 60"/>
                <a:gd name="T5" fmla="*/ 2 h 60"/>
                <a:gd name="T6" fmla="*/ 42 w 60"/>
                <a:gd name="T7" fmla="*/ 2 h 60"/>
                <a:gd name="T8" fmla="*/ 52 w 60"/>
                <a:gd name="T9" fmla="*/ 10 h 60"/>
                <a:gd name="T10" fmla="*/ 58 w 60"/>
                <a:gd name="T11" fmla="*/ 20 h 60"/>
                <a:gd name="T12" fmla="*/ 60 w 60"/>
                <a:gd name="T13" fmla="*/ 24 h 60"/>
                <a:gd name="T14" fmla="*/ 60 w 60"/>
                <a:gd name="T15" fmla="*/ 30 h 60"/>
                <a:gd name="T16" fmla="*/ 60 w 60"/>
                <a:gd name="T17" fmla="*/ 30 h 60"/>
                <a:gd name="T18" fmla="*/ 60 w 60"/>
                <a:gd name="T19" fmla="*/ 36 h 60"/>
                <a:gd name="T20" fmla="*/ 58 w 60"/>
                <a:gd name="T21" fmla="*/ 42 h 60"/>
                <a:gd name="T22" fmla="*/ 52 w 60"/>
                <a:gd name="T23" fmla="*/ 52 h 60"/>
                <a:gd name="T24" fmla="*/ 42 w 60"/>
                <a:gd name="T25" fmla="*/ 58 h 60"/>
                <a:gd name="T26" fmla="*/ 36 w 60"/>
                <a:gd name="T27" fmla="*/ 60 h 60"/>
                <a:gd name="T28" fmla="*/ 30 w 60"/>
                <a:gd name="T29" fmla="*/ 60 h 60"/>
                <a:gd name="T30" fmla="*/ 30 w 60"/>
                <a:gd name="T31" fmla="*/ 60 h 60"/>
                <a:gd name="T32" fmla="*/ 24 w 60"/>
                <a:gd name="T33" fmla="*/ 60 h 60"/>
                <a:gd name="T34" fmla="*/ 18 w 60"/>
                <a:gd name="T35" fmla="*/ 58 h 60"/>
                <a:gd name="T36" fmla="*/ 8 w 60"/>
                <a:gd name="T37" fmla="*/ 52 h 60"/>
                <a:gd name="T38" fmla="*/ 2 w 60"/>
                <a:gd name="T39" fmla="*/ 42 h 60"/>
                <a:gd name="T40" fmla="*/ 0 w 60"/>
                <a:gd name="T41" fmla="*/ 36 h 60"/>
                <a:gd name="T42" fmla="*/ 0 w 60"/>
                <a:gd name="T43" fmla="*/ 30 h 60"/>
                <a:gd name="T44" fmla="*/ 0 w 60"/>
                <a:gd name="T45" fmla="*/ 30 h 60"/>
                <a:gd name="T46" fmla="*/ 0 w 60"/>
                <a:gd name="T47" fmla="*/ 24 h 60"/>
                <a:gd name="T48" fmla="*/ 2 w 60"/>
                <a:gd name="T49" fmla="*/ 20 h 60"/>
                <a:gd name="T50" fmla="*/ 8 w 60"/>
                <a:gd name="T51" fmla="*/ 10 h 60"/>
                <a:gd name="T52" fmla="*/ 18 w 60"/>
                <a:gd name="T53" fmla="*/ 2 h 60"/>
                <a:gd name="T54" fmla="*/ 24 w 60"/>
                <a:gd name="T55" fmla="*/ 2 h 60"/>
                <a:gd name="T56" fmla="*/ 30 w 60"/>
                <a:gd name="T57" fmla="*/ 0 h 60"/>
                <a:gd name="T58" fmla="*/ 30 w 60"/>
                <a:gd name="T59" fmla="*/ 0 h 6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0" h="60">
                  <a:moveTo>
                    <a:pt x="30" y="0"/>
                  </a:moveTo>
                  <a:lnTo>
                    <a:pt x="30" y="0"/>
                  </a:lnTo>
                  <a:lnTo>
                    <a:pt x="36" y="2"/>
                  </a:lnTo>
                  <a:lnTo>
                    <a:pt x="42" y="2"/>
                  </a:lnTo>
                  <a:lnTo>
                    <a:pt x="52" y="10"/>
                  </a:lnTo>
                  <a:lnTo>
                    <a:pt x="58" y="20"/>
                  </a:lnTo>
                  <a:lnTo>
                    <a:pt x="60" y="24"/>
                  </a:lnTo>
                  <a:lnTo>
                    <a:pt x="60" y="30"/>
                  </a:lnTo>
                  <a:lnTo>
                    <a:pt x="60" y="36"/>
                  </a:lnTo>
                  <a:lnTo>
                    <a:pt x="58" y="42"/>
                  </a:lnTo>
                  <a:lnTo>
                    <a:pt x="52" y="52"/>
                  </a:lnTo>
                  <a:lnTo>
                    <a:pt x="42" y="58"/>
                  </a:lnTo>
                  <a:lnTo>
                    <a:pt x="36" y="60"/>
                  </a:lnTo>
                  <a:lnTo>
                    <a:pt x="30" y="60"/>
                  </a:lnTo>
                  <a:lnTo>
                    <a:pt x="24" y="60"/>
                  </a:lnTo>
                  <a:lnTo>
                    <a:pt x="18" y="58"/>
                  </a:lnTo>
                  <a:lnTo>
                    <a:pt x="8" y="52"/>
                  </a:lnTo>
                  <a:lnTo>
                    <a:pt x="2" y="42"/>
                  </a:lnTo>
                  <a:lnTo>
                    <a:pt x="0" y="36"/>
                  </a:lnTo>
                  <a:lnTo>
                    <a:pt x="0" y="30"/>
                  </a:lnTo>
                  <a:lnTo>
                    <a:pt x="0" y="24"/>
                  </a:lnTo>
                  <a:lnTo>
                    <a:pt x="2" y="20"/>
                  </a:lnTo>
                  <a:lnTo>
                    <a:pt x="8" y="10"/>
                  </a:lnTo>
                  <a:lnTo>
                    <a:pt x="18" y="2"/>
                  </a:lnTo>
                  <a:lnTo>
                    <a:pt x="24" y="2"/>
                  </a:lnTo>
                  <a:lnTo>
                    <a:pt x="3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69" name="Freeform 70"/>
            <p:cNvSpPr>
              <a:spLocks/>
            </p:cNvSpPr>
            <p:nvPr/>
          </p:nvSpPr>
          <p:spPr bwMode="auto">
            <a:xfrm>
              <a:off x="6362700" y="4521201"/>
              <a:ext cx="66675" cy="63500"/>
            </a:xfrm>
            <a:custGeom>
              <a:avLst/>
              <a:gdLst>
                <a:gd name="T0" fmla="*/ 22 w 42"/>
                <a:gd name="T1" fmla="*/ 0 h 40"/>
                <a:gd name="T2" fmla="*/ 22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28" y="2"/>
                  </a:lnTo>
                  <a:lnTo>
                    <a:pt x="36" y="6"/>
                  </a:lnTo>
                  <a:lnTo>
                    <a:pt x="40" y="12"/>
                  </a:lnTo>
                  <a:lnTo>
                    <a:pt x="42" y="20"/>
                  </a:lnTo>
                  <a:lnTo>
                    <a:pt x="40" y="28"/>
                  </a:lnTo>
                  <a:lnTo>
                    <a:pt x="36" y="34"/>
                  </a:lnTo>
                  <a:lnTo>
                    <a:pt x="28" y="38"/>
                  </a:lnTo>
                  <a:lnTo>
                    <a:pt x="22" y="40"/>
                  </a:lnTo>
                  <a:lnTo>
                    <a:pt x="14" y="38"/>
                  </a:lnTo>
                  <a:lnTo>
                    <a:pt x="6" y="34"/>
                  </a:lnTo>
                  <a:lnTo>
                    <a:pt x="2" y="28"/>
                  </a:lnTo>
                  <a:lnTo>
                    <a:pt x="0" y="20"/>
                  </a:lnTo>
                  <a:lnTo>
                    <a:pt x="2" y="12"/>
                  </a:lnTo>
                  <a:lnTo>
                    <a:pt x="6" y="6"/>
                  </a:lnTo>
                  <a:lnTo>
                    <a:pt x="14" y="2"/>
                  </a:lnTo>
                  <a:lnTo>
                    <a:pt x="22"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70" name="Freeform 71"/>
            <p:cNvSpPr>
              <a:spLocks/>
            </p:cNvSpPr>
            <p:nvPr/>
          </p:nvSpPr>
          <p:spPr bwMode="auto">
            <a:xfrm>
              <a:off x="6416675" y="2724151"/>
              <a:ext cx="123825" cy="120650"/>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close/>
                </a:path>
              </a:pathLst>
            </a:custGeom>
            <a:grpFill/>
            <a:ln w="9525">
              <a:solidFill>
                <a:srgbClr val="FF0000"/>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71" name="Freeform 72"/>
            <p:cNvSpPr>
              <a:spLocks/>
            </p:cNvSpPr>
            <p:nvPr/>
          </p:nvSpPr>
          <p:spPr bwMode="auto">
            <a:xfrm>
              <a:off x="6210300" y="608012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0"/>
                  </a:lnTo>
                  <a:lnTo>
                    <a:pt x="40" y="28"/>
                  </a:lnTo>
                  <a:lnTo>
                    <a:pt x="36" y="36"/>
                  </a:lnTo>
                  <a:lnTo>
                    <a:pt x="28" y="40"/>
                  </a:lnTo>
                  <a:lnTo>
                    <a:pt x="20" y="42"/>
                  </a:lnTo>
                  <a:lnTo>
                    <a:pt x="14" y="40"/>
                  </a:lnTo>
                  <a:lnTo>
                    <a:pt x="6" y="36"/>
                  </a:lnTo>
                  <a:lnTo>
                    <a:pt x="2" y="28"/>
                  </a:lnTo>
                  <a:lnTo>
                    <a:pt x="0" y="20"/>
                  </a:lnTo>
                  <a:lnTo>
                    <a:pt x="2" y="14"/>
                  </a:lnTo>
                  <a:lnTo>
                    <a:pt x="6" y="6"/>
                  </a:lnTo>
                  <a:lnTo>
                    <a:pt x="14" y="2"/>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sp>
          <p:nvSpPr>
            <p:cNvPr id="72" name="Freeform 73"/>
            <p:cNvSpPr>
              <a:spLocks/>
            </p:cNvSpPr>
            <p:nvPr/>
          </p:nvSpPr>
          <p:spPr bwMode="auto">
            <a:xfrm>
              <a:off x="5130800" y="4695826"/>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0"/>
                  </a:lnTo>
                  <a:lnTo>
                    <a:pt x="20" y="0"/>
                  </a:lnTo>
                  <a:close/>
                </a:path>
              </a:pathLst>
            </a:custGeom>
            <a:grpFill/>
            <a:ln w="9525">
              <a:solidFill>
                <a:schemeClr val="bg1"/>
              </a:solidFill>
              <a:round/>
              <a:headEnd/>
              <a:tailEnd/>
            </a:ln>
            <a:extLst/>
          </p:spPr>
          <p:txBody>
            <a:bodyPr/>
            <a:lstStyle/>
            <a:p>
              <a:pPr defTabSz="1219140" fontAlgn="base">
                <a:spcBef>
                  <a:spcPct val="0"/>
                </a:spcBef>
                <a:spcAft>
                  <a:spcPct val="0"/>
                </a:spcAft>
                <a:defRPr/>
              </a:pPr>
              <a:endParaRPr lang="zh-CN" altLang="en-US" sz="2400" kern="0">
                <a:solidFill>
                  <a:prstClr val="black"/>
                </a:solidFill>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a:off x="6172932" y="3577067"/>
            <a:ext cx="5011635" cy="2151279"/>
            <a:chOff x="4413674" y="2466775"/>
            <a:chExt cx="3758726" cy="1613459"/>
          </a:xfrm>
        </p:grpSpPr>
        <p:cxnSp>
          <p:nvCxnSpPr>
            <p:cNvPr id="74" name="直接连接符 73"/>
            <p:cNvCxnSpPr>
              <a:stCxn id="57" idx="8"/>
              <a:endCxn id="75" idx="1"/>
            </p:cNvCxnSpPr>
            <p:nvPr/>
          </p:nvCxnSpPr>
          <p:spPr>
            <a:xfrm>
              <a:off x="4413674" y="2601866"/>
              <a:ext cx="1166438" cy="671639"/>
            </a:xfrm>
            <a:prstGeom prst="line">
              <a:avLst/>
            </a:prstGeom>
            <a:ln w="19050">
              <a:solidFill>
                <a:srgbClr val="0070C0"/>
              </a:solidFill>
              <a:prstDash val="sysDash"/>
              <a:headEnd type="oval"/>
            </a:ln>
          </p:spPr>
          <p:style>
            <a:lnRef idx="1">
              <a:schemeClr val="accent1"/>
            </a:lnRef>
            <a:fillRef idx="0">
              <a:schemeClr val="accent1"/>
            </a:fillRef>
            <a:effectRef idx="0">
              <a:schemeClr val="accent1"/>
            </a:effectRef>
            <a:fontRef idx="minor">
              <a:schemeClr val="tx1"/>
            </a:fontRef>
          </p:style>
        </p:cxnSp>
        <p:sp>
          <p:nvSpPr>
            <p:cNvPr id="75" name="圆角矩形 74"/>
            <p:cNvSpPr/>
            <p:nvPr/>
          </p:nvSpPr>
          <p:spPr>
            <a:xfrm>
              <a:off x="5580112" y="2466775"/>
              <a:ext cx="2592288" cy="1613459"/>
            </a:xfrm>
            <a:prstGeom prst="roundRect">
              <a:avLst>
                <a:gd name="adj" fmla="val 0"/>
              </a:avLst>
            </a:prstGeom>
            <a:solidFill>
              <a:schemeClr val="bg1">
                <a:lumMod val="50000"/>
                <a:alpha val="30000"/>
              </a:schemeClr>
            </a:solidFill>
            <a:ln w="19050">
              <a:noFill/>
              <a:prstDash val="sysDash"/>
              <a:headEnd type="oval"/>
            </a:ln>
            <a:effectLst/>
          </p:spPr>
          <p:style>
            <a:lnRef idx="1">
              <a:schemeClr val="accent1"/>
            </a:lnRef>
            <a:fillRef idx="0">
              <a:schemeClr val="accent1"/>
            </a:fillRef>
            <a:effectRef idx="0">
              <a:schemeClr val="accent1"/>
            </a:effectRef>
            <a:fontRef idx="minor">
              <a:schemeClr val="tx1"/>
            </a:fontRef>
          </p:style>
          <p:txBody>
            <a:bodyPr rtlCol="0" anchor="ctr"/>
            <a:lstStyle/>
            <a:p>
              <a:pPr algn="ctr" defTabSz="914377">
                <a:lnSpc>
                  <a:spcPct val="130000"/>
                </a:lnSpc>
              </a:pPr>
              <a:r>
                <a:rPr lang="zh-CN" altLang="en-US" sz="2000"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2000" dirty="0">
                <a:solidFill>
                  <a:sysClr val="windowText" lastClr="000000"/>
                </a:solidFill>
                <a:latin typeface="微软雅黑" panose="020B0503020204020204" pitchFamily="34" charset="-122"/>
                <a:ea typeface="微软雅黑" panose="020B0503020204020204" pitchFamily="34" charset="-122"/>
              </a:endParaRPr>
            </a:p>
            <a:p>
              <a:pPr algn="ctr" defTabSz="914377">
                <a:lnSpc>
                  <a:spcPct val="130000"/>
                </a:lnSpc>
              </a:pPr>
              <a:r>
                <a:rPr lang="zh-CN" altLang="en-US" sz="2000" dirty="0">
                  <a:solidFill>
                    <a:sysClr val="windowText" lastClr="000000"/>
                  </a:solidFill>
                  <a:latin typeface="微软雅黑" panose="020B0503020204020204" pitchFamily="34" charset="-122"/>
                  <a:ea typeface="微软雅黑" panose="020B0503020204020204" pitchFamily="34" charset="-122"/>
                </a:rPr>
                <a:t>单击此处添加文本，</a:t>
              </a:r>
              <a:endParaRPr lang="en-US" altLang="zh-CN" sz="2000" dirty="0">
                <a:solidFill>
                  <a:sysClr val="windowText" lastClr="000000"/>
                </a:solidFill>
                <a:latin typeface="微软雅黑" panose="020B0503020204020204" pitchFamily="34" charset="-122"/>
                <a:ea typeface="微软雅黑" panose="020B0503020204020204" pitchFamily="34" charset="-122"/>
              </a:endParaRPr>
            </a:p>
            <a:p>
              <a:pPr algn="ctr" defTabSz="914377">
                <a:lnSpc>
                  <a:spcPct val="130000"/>
                </a:lnSpc>
              </a:pPr>
              <a:r>
                <a:rPr lang="zh-CN" altLang="en-US" sz="2000" dirty="0">
                  <a:solidFill>
                    <a:sysClr val="windowText" lastClr="000000"/>
                  </a:solidFill>
                  <a:latin typeface="微软雅黑" panose="020B0503020204020204" pitchFamily="34" charset="-122"/>
                  <a:ea typeface="微软雅黑" panose="020B0503020204020204" pitchFamily="34" charset="-122"/>
                </a:rPr>
                <a:t>单击此处添加文本，</a:t>
              </a:r>
            </a:p>
            <a:p>
              <a:pPr algn="ctr" defTabSz="914377">
                <a:lnSpc>
                  <a:spcPct val="130000"/>
                </a:lnSpc>
              </a:pPr>
              <a:r>
                <a:rPr lang="zh-CN" altLang="en-US" sz="2000" dirty="0">
                  <a:solidFill>
                    <a:sysClr val="windowText" lastClr="000000"/>
                  </a:solidFill>
                  <a:latin typeface="微软雅黑" panose="020B0503020204020204" pitchFamily="34" charset="-122"/>
                  <a:ea typeface="微软雅黑" panose="020B0503020204020204" pitchFamily="34" charset="-122"/>
                </a:rPr>
                <a:t>单击此处添加文本。</a:t>
              </a:r>
            </a:p>
          </p:txBody>
        </p:sp>
      </p:grpSp>
      <p:sp>
        <p:nvSpPr>
          <p:cNvPr id="76" name="矩形 75"/>
          <p:cNvSpPr/>
          <p:nvPr/>
        </p:nvSpPr>
        <p:spPr>
          <a:xfrm>
            <a:off x="8112226" y="2753357"/>
            <a:ext cx="2585956" cy="592687"/>
          </a:xfrm>
          <a:prstGeom prst="rect">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zh-CN" altLang="en-US" sz="2267" b="1" dirty="0">
                <a:solidFill>
                  <a:prstClr val="white"/>
                </a:solidFill>
                <a:latin typeface="微软雅黑" panose="020B0503020204020204" pitchFamily="34" charset="-122"/>
                <a:ea typeface="微软雅黑" panose="020B0503020204020204" pitchFamily="34" charset="-122"/>
              </a:rPr>
              <a:t>单击添加标题</a:t>
            </a:r>
          </a:p>
        </p:txBody>
      </p:sp>
    </p:spTree>
    <p:extLst>
      <p:ext uri="{BB962C8B-B14F-4D97-AF65-F5344CB8AC3E}">
        <p14:creationId xmlns:p14="http://schemas.microsoft.com/office/powerpoint/2010/main" xmlns="" val="2640573462"/>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73"/>
                                        </p:tgtEl>
                                        <p:attrNameLst>
                                          <p:attrName>style.visibility</p:attrName>
                                        </p:attrNameLst>
                                      </p:cBhvr>
                                      <p:to>
                                        <p:strVal val="visible"/>
                                      </p:to>
                                    </p:set>
                                    <p:animEffect transition="in" filter="wipe(left)">
                                      <p:cBhvr>
                                        <p:cTn id="13" dur="500"/>
                                        <p:tgtEl>
                                          <p:spTgt spid="73"/>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76"/>
                                        </p:tgtEl>
                                        <p:attrNameLst>
                                          <p:attrName>style.visibility</p:attrName>
                                        </p:attrNameLst>
                                      </p:cBhvr>
                                      <p:to>
                                        <p:strVal val="visible"/>
                                      </p:to>
                                    </p:set>
                                    <p:animEffect transition="in" filter="fade">
                                      <p:cBhvr>
                                        <p:cTn id="17" dur="500"/>
                                        <p:tgtEl>
                                          <p:spTgt spid="76"/>
                                        </p:tgtEl>
                                      </p:cBhvr>
                                    </p:animEffect>
                                    <p:anim calcmode="lin" valueType="num">
                                      <p:cBhvr>
                                        <p:cTn id="18" dur="500" fill="hold"/>
                                        <p:tgtEl>
                                          <p:spTgt spid="76"/>
                                        </p:tgtEl>
                                        <p:attrNameLst>
                                          <p:attrName>ppt_x</p:attrName>
                                        </p:attrNameLst>
                                      </p:cBhvr>
                                      <p:tavLst>
                                        <p:tav tm="0">
                                          <p:val>
                                            <p:strVal val="#ppt_x"/>
                                          </p:val>
                                        </p:tav>
                                        <p:tav tm="100000">
                                          <p:val>
                                            <p:strVal val="#ppt_x"/>
                                          </p:val>
                                        </p:tav>
                                      </p:tavLst>
                                    </p:anim>
                                    <p:anim calcmode="lin" valueType="num">
                                      <p:cBhvr>
                                        <p:cTn id="19" dur="5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0" y="2"/>
            <a:ext cx="12192000" cy="6857999"/>
          </a:xfrm>
          <a:prstGeom prst="rect">
            <a:avLst/>
          </a:prstGeom>
        </p:spPr>
      </p:pic>
      <p:pic>
        <p:nvPicPr>
          <p:cNvPr id="26" name="图片 25"/>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86182" y="24428"/>
            <a:ext cx="5703705" cy="6858000"/>
          </a:xfrm>
          <a:prstGeom prst="rect">
            <a:avLst/>
          </a:prstGeom>
        </p:spPr>
      </p:pic>
      <p:grpSp>
        <p:nvGrpSpPr>
          <p:cNvPr id="27" name="组合 26"/>
          <p:cNvGrpSpPr/>
          <p:nvPr/>
        </p:nvGrpSpPr>
        <p:grpSpPr>
          <a:xfrm>
            <a:off x="1007" y="5266268"/>
            <a:ext cx="12207925" cy="1616160"/>
            <a:chOff x="756" y="4279899"/>
            <a:chExt cx="6661733" cy="881921"/>
          </a:xfrm>
        </p:grpSpPr>
        <p:pic>
          <p:nvPicPr>
            <p:cNvPr id="28" name="图片 27"/>
            <p:cNvPicPr>
              <a:picLocks noChangeAspect="1"/>
            </p:cNvPicPr>
            <p:nvPr/>
          </p:nvPicPr>
          <p:blipFill>
            <a:blip r:embed="rId5">
              <a:extLst>
                <a:ext uri="{28A0092B-C50C-407E-A947-70E740481C1C}">
                  <a14:useLocalDpi xmlns:a14="http://schemas.microsoft.com/office/drawing/2010/main" xmlns=""/>
                </a:ext>
              </a:extLst>
            </a:blip>
            <a:stretch>
              <a:fillRect/>
            </a:stretch>
          </p:blipFill>
          <p:spPr>
            <a:xfrm>
              <a:off x="756" y="4279899"/>
              <a:ext cx="5377567" cy="881921"/>
            </a:xfrm>
            <a:prstGeom prst="rect">
              <a:avLst/>
            </a:prstGeom>
          </p:spPr>
        </p:pic>
        <p:pic>
          <p:nvPicPr>
            <p:cNvPr id="29" name="图片 28"/>
            <p:cNvPicPr>
              <a:picLocks noChangeAspect="1"/>
            </p:cNvPicPr>
            <p:nvPr/>
          </p:nvPicPr>
          <p:blipFill rotWithShape="1">
            <a:blip r:embed="rId6" cstate="print">
              <a:extLst>
                <a:ext uri="{28A0092B-C50C-407E-A947-70E740481C1C}">
                  <a14:useLocalDpi xmlns:a14="http://schemas.microsoft.com/office/drawing/2010/main" xmlns=""/>
                </a:ext>
              </a:extLst>
            </a:blip>
            <a:srcRect/>
            <a:stretch/>
          </p:blipFill>
          <p:spPr>
            <a:xfrm flipH="1">
              <a:off x="5271256" y="4279899"/>
              <a:ext cx="1391233" cy="881921"/>
            </a:xfrm>
            <a:prstGeom prst="rect">
              <a:avLst/>
            </a:prstGeom>
          </p:spPr>
        </p:pic>
      </p:grpSp>
      <p:grpSp>
        <p:nvGrpSpPr>
          <p:cNvPr id="13" name="组合 12"/>
          <p:cNvGrpSpPr/>
          <p:nvPr/>
        </p:nvGrpSpPr>
        <p:grpSpPr>
          <a:xfrm>
            <a:off x="3739675" y="2099734"/>
            <a:ext cx="7985349" cy="3379173"/>
            <a:chOff x="1358950" y="1173758"/>
            <a:chExt cx="7072312" cy="3482975"/>
          </a:xfrm>
        </p:grpSpPr>
        <p:sp>
          <p:nvSpPr>
            <p:cNvPr id="14" name="Freeform 5"/>
            <p:cNvSpPr>
              <a:spLocks/>
            </p:cNvSpPr>
            <p:nvPr/>
          </p:nvSpPr>
          <p:spPr bwMode="auto">
            <a:xfrm>
              <a:off x="1358950" y="1173758"/>
              <a:ext cx="7072312" cy="3482975"/>
            </a:xfrm>
            <a:custGeom>
              <a:avLst/>
              <a:gdLst>
                <a:gd name="T0" fmla="*/ 97 w 9549"/>
                <a:gd name="T1" fmla="*/ 0 h 4700"/>
                <a:gd name="T2" fmla="*/ 9452 w 9549"/>
                <a:gd name="T3" fmla="*/ 0 h 4700"/>
                <a:gd name="T4" fmla="*/ 9549 w 9549"/>
                <a:gd name="T5" fmla="*/ 97 h 4700"/>
                <a:gd name="T6" fmla="*/ 9549 w 9549"/>
                <a:gd name="T7" fmla="*/ 4603 h 4700"/>
                <a:gd name="T8" fmla="*/ 9452 w 9549"/>
                <a:gd name="T9" fmla="*/ 4700 h 4700"/>
                <a:gd name="T10" fmla="*/ 97 w 9549"/>
                <a:gd name="T11" fmla="*/ 4700 h 4700"/>
                <a:gd name="T12" fmla="*/ 0 w 9549"/>
                <a:gd name="T13" fmla="*/ 4603 h 4700"/>
                <a:gd name="T14" fmla="*/ 0 w 9549"/>
                <a:gd name="T15" fmla="*/ 97 h 4700"/>
                <a:gd name="T16" fmla="*/ 97 w 9549"/>
                <a:gd name="T17" fmla="*/ 0 h 4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49" h="4700">
                  <a:moveTo>
                    <a:pt x="97" y="0"/>
                  </a:moveTo>
                  <a:lnTo>
                    <a:pt x="9452" y="0"/>
                  </a:lnTo>
                  <a:cubicBezTo>
                    <a:pt x="9505" y="0"/>
                    <a:pt x="9549" y="43"/>
                    <a:pt x="9549" y="97"/>
                  </a:cubicBezTo>
                  <a:lnTo>
                    <a:pt x="9549" y="4603"/>
                  </a:lnTo>
                  <a:cubicBezTo>
                    <a:pt x="9549" y="4656"/>
                    <a:pt x="9505" y="4700"/>
                    <a:pt x="9452" y="4700"/>
                  </a:cubicBezTo>
                  <a:lnTo>
                    <a:pt x="97" y="4700"/>
                  </a:lnTo>
                  <a:cubicBezTo>
                    <a:pt x="44" y="4700"/>
                    <a:pt x="0" y="4656"/>
                    <a:pt x="0" y="4603"/>
                  </a:cubicBezTo>
                  <a:lnTo>
                    <a:pt x="0" y="97"/>
                  </a:lnTo>
                  <a:cubicBezTo>
                    <a:pt x="0" y="43"/>
                    <a:pt x="44" y="0"/>
                    <a:pt x="97" y="0"/>
                  </a:cubicBezTo>
                  <a:close/>
                </a:path>
              </a:pathLst>
            </a:cu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5" name="Freeform 8"/>
            <p:cNvSpPr>
              <a:spLocks/>
            </p:cNvSpPr>
            <p:nvPr/>
          </p:nvSpPr>
          <p:spPr bwMode="auto">
            <a:xfrm>
              <a:off x="7851825" y="4077295"/>
              <a:ext cx="579437" cy="579438"/>
            </a:xfrm>
            <a:custGeom>
              <a:avLst/>
              <a:gdLst>
                <a:gd name="T0" fmla="*/ 782 w 782"/>
                <a:gd name="T1" fmla="*/ 0 h 782"/>
                <a:gd name="T2" fmla="*/ 782 w 782"/>
                <a:gd name="T3" fmla="*/ 685 h 782"/>
                <a:gd name="T4" fmla="*/ 685 w 782"/>
                <a:gd name="T5" fmla="*/ 782 h 782"/>
                <a:gd name="T6" fmla="*/ 0 w 782"/>
                <a:gd name="T7" fmla="*/ 782 h 782"/>
                <a:gd name="T8" fmla="*/ 782 w 782"/>
                <a:gd name="T9" fmla="*/ 0 h 782"/>
              </a:gdLst>
              <a:ahLst/>
              <a:cxnLst>
                <a:cxn ang="0">
                  <a:pos x="T0" y="T1"/>
                </a:cxn>
                <a:cxn ang="0">
                  <a:pos x="T2" y="T3"/>
                </a:cxn>
                <a:cxn ang="0">
                  <a:pos x="T4" y="T5"/>
                </a:cxn>
                <a:cxn ang="0">
                  <a:pos x="T6" y="T7"/>
                </a:cxn>
                <a:cxn ang="0">
                  <a:pos x="T8" y="T9"/>
                </a:cxn>
              </a:cxnLst>
              <a:rect l="0" t="0" r="r" b="b"/>
              <a:pathLst>
                <a:path w="782" h="782">
                  <a:moveTo>
                    <a:pt x="782" y="0"/>
                  </a:moveTo>
                  <a:lnTo>
                    <a:pt x="782" y="685"/>
                  </a:lnTo>
                  <a:cubicBezTo>
                    <a:pt x="782" y="738"/>
                    <a:pt x="738" y="782"/>
                    <a:pt x="685" y="782"/>
                  </a:cubicBezTo>
                  <a:lnTo>
                    <a:pt x="0" y="782"/>
                  </a:lnTo>
                  <a:lnTo>
                    <a:pt x="782" y="0"/>
                  </a:ln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pPr defTabSz="914377"/>
              <a:endParaRPr lang="zh-CN" altLang="en-US" sz="1867">
                <a:solidFill>
                  <a:srgbClr val="FEAE01"/>
                </a:solidFill>
                <a:latin typeface="微软雅黑" panose="020B0503020204020204" pitchFamily="34" charset="-122"/>
                <a:ea typeface="微软雅黑" panose="020B0503020204020204" pitchFamily="34" charset="-122"/>
              </a:endParaRPr>
            </a:p>
          </p:txBody>
        </p:sp>
      </p:grpSp>
      <p:sp>
        <p:nvSpPr>
          <p:cNvPr id="16" name="Freeform 6"/>
          <p:cNvSpPr>
            <a:spLocks/>
          </p:cNvSpPr>
          <p:nvPr/>
        </p:nvSpPr>
        <p:spPr bwMode="auto">
          <a:xfrm>
            <a:off x="4079852" y="1912548"/>
            <a:ext cx="2329600" cy="182801"/>
          </a:xfrm>
          <a:custGeom>
            <a:avLst/>
            <a:gdLst>
              <a:gd name="T0" fmla="*/ 249 w 3270"/>
              <a:gd name="T1" fmla="*/ 261 h 261"/>
              <a:gd name="T2" fmla="*/ 3270 w 3270"/>
              <a:gd name="T3" fmla="*/ 261 h 261"/>
              <a:gd name="T4" fmla="*/ 3022 w 3270"/>
              <a:gd name="T5" fmla="*/ 0 h 261"/>
              <a:gd name="T6" fmla="*/ 0 w 3270"/>
              <a:gd name="T7" fmla="*/ 0 h 261"/>
              <a:gd name="T8" fmla="*/ 249 w 3270"/>
              <a:gd name="T9" fmla="*/ 261 h 261"/>
            </a:gdLst>
            <a:ahLst/>
            <a:cxnLst>
              <a:cxn ang="0">
                <a:pos x="T0" y="T1"/>
              </a:cxn>
              <a:cxn ang="0">
                <a:pos x="T2" y="T3"/>
              </a:cxn>
              <a:cxn ang="0">
                <a:pos x="T4" y="T5"/>
              </a:cxn>
              <a:cxn ang="0">
                <a:pos x="T6" y="T7"/>
              </a:cxn>
              <a:cxn ang="0">
                <a:pos x="T8" y="T9"/>
              </a:cxn>
            </a:cxnLst>
            <a:rect l="0" t="0" r="r" b="b"/>
            <a:pathLst>
              <a:path w="3270" h="261">
                <a:moveTo>
                  <a:pt x="249" y="261"/>
                </a:moveTo>
                <a:lnTo>
                  <a:pt x="3270" y="261"/>
                </a:lnTo>
                <a:lnTo>
                  <a:pt x="3022" y="0"/>
                </a:lnTo>
                <a:lnTo>
                  <a:pt x="0" y="0"/>
                </a:lnTo>
                <a:lnTo>
                  <a:pt x="249" y="261"/>
                </a:lnTo>
                <a:close/>
              </a:path>
            </a:pathLst>
          </a:custGeom>
          <a:solidFill>
            <a:schemeClr val="accent4">
              <a:lumMod val="75000"/>
            </a:schemeClr>
          </a:solidFill>
          <a:ln>
            <a:noFill/>
          </a:ln>
        </p:spPr>
        <p:txBody>
          <a:bodyPr vert="horz" wrap="square" lIns="121920" tIns="60960" rIns="121920" bIns="60960" numCol="1" anchor="t" anchorCtr="0" compatLnSpc="1">
            <a:prstTxWarp prst="textNoShape">
              <a:avLst/>
            </a:prstTxWarp>
          </a:bodyPr>
          <a:lstStyle/>
          <a:p>
            <a:pPr defTabSz="914377"/>
            <a:endParaRPr lang="zh-CN" altLang="en-US" sz="1867">
              <a:solidFill>
                <a:srgbClr val="FEAE01"/>
              </a:solidFill>
              <a:latin typeface="微软雅黑" panose="020B0503020204020204" pitchFamily="34" charset="-122"/>
              <a:ea typeface="微软雅黑" panose="020B0503020204020204" pitchFamily="34" charset="-122"/>
            </a:endParaRPr>
          </a:p>
        </p:txBody>
      </p:sp>
      <p:sp>
        <p:nvSpPr>
          <p:cNvPr id="17" name="Freeform 7"/>
          <p:cNvSpPr>
            <a:spLocks/>
          </p:cNvSpPr>
          <p:nvPr/>
        </p:nvSpPr>
        <p:spPr bwMode="auto">
          <a:xfrm>
            <a:off x="4062637" y="1912547"/>
            <a:ext cx="2152513" cy="1466912"/>
          </a:xfrm>
          <a:custGeom>
            <a:avLst/>
            <a:gdLst>
              <a:gd name="T0" fmla="*/ 3022 w 3022"/>
              <a:gd name="T1" fmla="*/ 0 h 2098"/>
              <a:gd name="T2" fmla="*/ 0 w 3022"/>
              <a:gd name="T3" fmla="*/ 0 h 2098"/>
              <a:gd name="T4" fmla="*/ 0 w 3022"/>
              <a:gd name="T5" fmla="*/ 2098 h 2098"/>
              <a:gd name="T6" fmla="*/ 2165 w 3022"/>
              <a:gd name="T7" fmla="*/ 2098 h 2098"/>
              <a:gd name="T8" fmla="*/ 3022 w 3022"/>
              <a:gd name="T9" fmla="*/ 0 h 2098"/>
            </a:gdLst>
            <a:ahLst/>
            <a:cxnLst>
              <a:cxn ang="0">
                <a:pos x="T0" y="T1"/>
              </a:cxn>
              <a:cxn ang="0">
                <a:pos x="T2" y="T3"/>
              </a:cxn>
              <a:cxn ang="0">
                <a:pos x="T4" y="T5"/>
              </a:cxn>
              <a:cxn ang="0">
                <a:pos x="T6" y="T7"/>
              </a:cxn>
              <a:cxn ang="0">
                <a:pos x="T8" y="T9"/>
              </a:cxn>
            </a:cxnLst>
            <a:rect l="0" t="0" r="r" b="b"/>
            <a:pathLst>
              <a:path w="3022" h="2098">
                <a:moveTo>
                  <a:pt x="3022" y="0"/>
                </a:moveTo>
                <a:lnTo>
                  <a:pt x="0" y="0"/>
                </a:lnTo>
                <a:lnTo>
                  <a:pt x="0" y="2098"/>
                </a:lnTo>
                <a:lnTo>
                  <a:pt x="2165" y="2098"/>
                </a:lnTo>
                <a:lnTo>
                  <a:pt x="3022" y="0"/>
                </a:ln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pPr defTabSz="914377"/>
            <a:endParaRPr lang="zh-CN" altLang="en-US" sz="1867">
              <a:solidFill>
                <a:srgbClr val="FEAE01"/>
              </a:solidFill>
              <a:latin typeface="微软雅黑" panose="020B0503020204020204" pitchFamily="34" charset="-122"/>
              <a:ea typeface="微软雅黑" panose="020B0503020204020204" pitchFamily="34" charset="-122"/>
            </a:endParaRPr>
          </a:p>
        </p:txBody>
      </p:sp>
      <p:sp>
        <p:nvSpPr>
          <p:cNvPr id="18" name="Freeform 9"/>
          <p:cNvSpPr>
            <a:spLocks noEditPoints="1"/>
          </p:cNvSpPr>
          <p:nvPr/>
        </p:nvSpPr>
        <p:spPr bwMode="auto">
          <a:xfrm>
            <a:off x="11468907" y="5197821"/>
            <a:ext cx="264583" cy="264584"/>
          </a:xfrm>
          <a:custGeom>
            <a:avLst/>
            <a:gdLst>
              <a:gd name="T0" fmla="*/ 146 w 268"/>
              <a:gd name="T1" fmla="*/ 226 h 268"/>
              <a:gd name="T2" fmla="*/ 125 w 268"/>
              <a:gd name="T3" fmla="*/ 209 h 268"/>
              <a:gd name="T4" fmla="*/ 177 w 268"/>
              <a:gd name="T5" fmla="*/ 148 h 268"/>
              <a:gd name="T6" fmla="*/ 43 w 268"/>
              <a:gd name="T7" fmla="*/ 148 h 268"/>
              <a:gd name="T8" fmla="*/ 43 w 268"/>
              <a:gd name="T9" fmla="*/ 120 h 268"/>
              <a:gd name="T10" fmla="*/ 177 w 268"/>
              <a:gd name="T11" fmla="*/ 120 h 268"/>
              <a:gd name="T12" fmla="*/ 125 w 268"/>
              <a:gd name="T13" fmla="*/ 60 h 268"/>
              <a:gd name="T14" fmla="*/ 146 w 268"/>
              <a:gd name="T15" fmla="*/ 42 h 268"/>
              <a:gd name="T16" fmla="*/ 224 w 268"/>
              <a:gd name="T17" fmla="*/ 134 h 268"/>
              <a:gd name="T18" fmla="*/ 146 w 268"/>
              <a:gd name="T19" fmla="*/ 226 h 268"/>
              <a:gd name="T20" fmla="*/ 134 w 268"/>
              <a:gd name="T21" fmla="*/ 0 h 268"/>
              <a:gd name="T22" fmla="*/ 268 w 268"/>
              <a:gd name="T23" fmla="*/ 134 h 268"/>
              <a:gd name="T24" fmla="*/ 134 w 268"/>
              <a:gd name="T25" fmla="*/ 268 h 268"/>
              <a:gd name="T26" fmla="*/ 0 w 268"/>
              <a:gd name="T27" fmla="*/ 134 h 268"/>
              <a:gd name="T28" fmla="*/ 134 w 268"/>
              <a:gd name="T29" fmla="*/ 0 h 268"/>
              <a:gd name="T30" fmla="*/ 134 w 268"/>
              <a:gd name="T31" fmla="*/ 17 h 268"/>
              <a:gd name="T32" fmla="*/ 250 w 268"/>
              <a:gd name="T33" fmla="*/ 134 h 268"/>
              <a:gd name="T34" fmla="*/ 134 w 268"/>
              <a:gd name="T35" fmla="*/ 251 h 268"/>
              <a:gd name="T36" fmla="*/ 17 w 268"/>
              <a:gd name="T37" fmla="*/ 134 h 268"/>
              <a:gd name="T38" fmla="*/ 134 w 268"/>
              <a:gd name="T39" fmla="*/ 1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8" h="268">
                <a:moveTo>
                  <a:pt x="146" y="226"/>
                </a:moveTo>
                <a:lnTo>
                  <a:pt x="125" y="209"/>
                </a:lnTo>
                <a:lnTo>
                  <a:pt x="177" y="148"/>
                </a:lnTo>
                <a:lnTo>
                  <a:pt x="43" y="148"/>
                </a:lnTo>
                <a:lnTo>
                  <a:pt x="43" y="120"/>
                </a:lnTo>
                <a:lnTo>
                  <a:pt x="177" y="120"/>
                </a:lnTo>
                <a:lnTo>
                  <a:pt x="125" y="60"/>
                </a:lnTo>
                <a:lnTo>
                  <a:pt x="146" y="42"/>
                </a:lnTo>
                <a:lnTo>
                  <a:pt x="224" y="134"/>
                </a:lnTo>
                <a:lnTo>
                  <a:pt x="146" y="226"/>
                </a:lnTo>
                <a:close/>
                <a:moveTo>
                  <a:pt x="134" y="0"/>
                </a:moveTo>
                <a:cubicBezTo>
                  <a:pt x="208" y="0"/>
                  <a:pt x="268" y="60"/>
                  <a:pt x="268" y="134"/>
                </a:cubicBezTo>
                <a:cubicBezTo>
                  <a:pt x="268" y="208"/>
                  <a:pt x="208" y="268"/>
                  <a:pt x="134" y="268"/>
                </a:cubicBezTo>
                <a:cubicBezTo>
                  <a:pt x="60" y="268"/>
                  <a:pt x="0" y="208"/>
                  <a:pt x="0" y="134"/>
                </a:cubicBezTo>
                <a:cubicBezTo>
                  <a:pt x="0" y="60"/>
                  <a:pt x="60" y="0"/>
                  <a:pt x="134" y="0"/>
                </a:cubicBezTo>
                <a:close/>
                <a:moveTo>
                  <a:pt x="134" y="17"/>
                </a:moveTo>
                <a:cubicBezTo>
                  <a:pt x="198" y="17"/>
                  <a:pt x="250" y="70"/>
                  <a:pt x="250" y="134"/>
                </a:cubicBezTo>
                <a:cubicBezTo>
                  <a:pt x="250" y="199"/>
                  <a:pt x="198" y="251"/>
                  <a:pt x="134" y="251"/>
                </a:cubicBezTo>
                <a:cubicBezTo>
                  <a:pt x="69" y="251"/>
                  <a:pt x="17" y="199"/>
                  <a:pt x="17" y="134"/>
                </a:cubicBezTo>
                <a:cubicBezTo>
                  <a:pt x="17" y="70"/>
                  <a:pt x="69" y="17"/>
                  <a:pt x="134" y="1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7"/>
            <a:endParaRPr lang="zh-CN" altLang="en-US" sz="2400">
              <a:solidFill>
                <a:srgbClr val="FEAE0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4309191" y="2020679"/>
            <a:ext cx="671988" cy="1446550"/>
          </a:xfrm>
          <a:prstGeom prst="rect">
            <a:avLst/>
          </a:prstGeom>
          <a:noFill/>
        </p:spPr>
        <p:txBody>
          <a:bodyPr wrap="square" rtlCol="0">
            <a:spAutoFit/>
          </a:bodyPr>
          <a:lstStyle/>
          <a:p>
            <a:pPr defTabSz="914377"/>
            <a:r>
              <a:rPr lang="en-US" altLang="zh-CN" sz="8800" b="1" dirty="0">
                <a:solidFill>
                  <a:srgbClr val="F8F8F8"/>
                </a:solidFill>
                <a:latin typeface="微软雅黑" panose="020B0503020204020204" pitchFamily="34" charset="-122"/>
                <a:ea typeface="微软雅黑" panose="020B0503020204020204" pitchFamily="34" charset="-122"/>
              </a:rPr>
              <a:t>4</a:t>
            </a:r>
            <a:endParaRPr lang="zh-CN" altLang="en-US" sz="8800" b="1" dirty="0">
              <a:solidFill>
                <a:srgbClr val="F8F8F8"/>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6437896" y="2163228"/>
            <a:ext cx="4746723" cy="584775"/>
          </a:xfrm>
          <a:prstGeom prst="rect">
            <a:avLst/>
          </a:prstGeom>
          <a:noFill/>
        </p:spPr>
        <p:txBody>
          <a:bodyPr wrap="square" rtlCol="0">
            <a:spAutoFit/>
          </a:bodyPr>
          <a:lstStyle/>
          <a:p>
            <a:pPr defTabSz="914377"/>
            <a:r>
              <a:rPr lang="zh-CN" altLang="en-US" sz="3200" b="1" dirty="0">
                <a:solidFill>
                  <a:srgbClr val="2B2A30"/>
                </a:solidFill>
                <a:latin typeface="微软雅黑" panose="020B0503020204020204" pitchFamily="34" charset="-122"/>
                <a:ea typeface="微软雅黑" panose="020B0503020204020204" pitchFamily="34" charset="-122"/>
              </a:rPr>
              <a:t>请输入第四部分标题</a:t>
            </a:r>
          </a:p>
        </p:txBody>
      </p:sp>
      <p:sp>
        <p:nvSpPr>
          <p:cNvPr id="22" name="TextBox 21"/>
          <p:cNvSpPr txBox="1"/>
          <p:nvPr/>
        </p:nvSpPr>
        <p:spPr>
          <a:xfrm>
            <a:off x="4887470" y="3908293"/>
            <a:ext cx="6250009" cy="1077090"/>
          </a:xfrm>
          <a:prstGeom prst="rect">
            <a:avLst/>
          </a:prstGeom>
          <a:noFill/>
        </p:spPr>
        <p:txBody>
          <a:bodyPr wrap="square" rtlCol="0">
            <a:spAutoFit/>
          </a:bodyPr>
          <a:lstStyle/>
          <a:p>
            <a:pPr defTabSz="914377">
              <a:lnSpc>
                <a:spcPct val="150000"/>
              </a:lnSpc>
            </a:pPr>
            <a:r>
              <a:rPr lang="zh-CN" altLang="en-US" sz="2133" dirty="0">
                <a:solidFill>
                  <a:srgbClr val="2B2A30"/>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p>
        </p:txBody>
      </p:sp>
      <p:sp>
        <p:nvSpPr>
          <p:cNvPr id="23" name="TextBox 22"/>
          <p:cNvSpPr txBox="1"/>
          <p:nvPr/>
        </p:nvSpPr>
        <p:spPr>
          <a:xfrm>
            <a:off x="6409452" y="2915598"/>
            <a:ext cx="5025680" cy="379656"/>
          </a:xfrm>
          <a:prstGeom prst="rect">
            <a:avLst/>
          </a:prstGeom>
          <a:noFill/>
        </p:spPr>
        <p:txBody>
          <a:bodyPr wrap="square" rtlCol="0">
            <a:spAutoFit/>
          </a:bodyPr>
          <a:lstStyle/>
          <a:p>
            <a:pPr defTabSz="914377"/>
            <a:r>
              <a:rPr lang="en-US" altLang="zh-CN" sz="1867" dirty="0">
                <a:solidFill>
                  <a:srgbClr val="2B2A30"/>
                </a:solidFill>
                <a:latin typeface="微软雅黑" panose="020B0503020204020204" pitchFamily="34" charset="-122"/>
                <a:ea typeface="微软雅黑" panose="020B0503020204020204" pitchFamily="34" charset="-122"/>
              </a:rPr>
              <a:t>◎</a:t>
            </a:r>
            <a:r>
              <a:rPr lang="zh-CN" altLang="en-US" sz="1867" dirty="0">
                <a:solidFill>
                  <a:srgbClr val="2B2A30"/>
                </a:solidFill>
                <a:latin typeface="微软雅黑" panose="020B0503020204020204" pitchFamily="34" charset="-122"/>
                <a:ea typeface="微软雅黑" panose="020B0503020204020204" pitchFamily="34" charset="-122"/>
              </a:rPr>
              <a:t>节标题一   </a:t>
            </a:r>
            <a:r>
              <a:rPr lang="en-US" altLang="zh-CN" sz="1867" dirty="0">
                <a:solidFill>
                  <a:srgbClr val="2B2A30"/>
                </a:solidFill>
                <a:latin typeface="微软雅黑" panose="020B0503020204020204" pitchFamily="34" charset="-122"/>
                <a:ea typeface="微软雅黑" panose="020B0503020204020204" pitchFamily="34" charset="-122"/>
              </a:rPr>
              <a:t>◎</a:t>
            </a:r>
            <a:r>
              <a:rPr lang="zh-CN" altLang="en-US" sz="1867" dirty="0">
                <a:solidFill>
                  <a:srgbClr val="2B2A30"/>
                </a:solidFill>
                <a:latin typeface="微软雅黑" panose="020B0503020204020204" pitchFamily="34" charset="-122"/>
                <a:ea typeface="微软雅黑" panose="020B0503020204020204" pitchFamily="34" charset="-122"/>
              </a:rPr>
              <a:t>节标题二  </a:t>
            </a:r>
            <a:r>
              <a:rPr lang="en-US" altLang="zh-CN" sz="1867" dirty="0">
                <a:solidFill>
                  <a:srgbClr val="2B2A30"/>
                </a:solidFill>
                <a:latin typeface="微软雅黑" panose="020B0503020204020204" pitchFamily="34" charset="-122"/>
                <a:ea typeface="微软雅黑" panose="020B0503020204020204" pitchFamily="34" charset="-122"/>
              </a:rPr>
              <a:t>◎</a:t>
            </a:r>
            <a:r>
              <a:rPr lang="zh-CN" altLang="en-US" sz="1867" dirty="0">
                <a:solidFill>
                  <a:srgbClr val="2B2A30"/>
                </a:solidFill>
                <a:latin typeface="微软雅黑" panose="020B0503020204020204" pitchFamily="34" charset="-122"/>
                <a:ea typeface="微软雅黑" panose="020B0503020204020204" pitchFamily="34" charset="-122"/>
              </a:rPr>
              <a:t>节标题三</a:t>
            </a:r>
          </a:p>
        </p:txBody>
      </p:sp>
    </p:spTree>
    <p:extLst>
      <p:ext uri="{BB962C8B-B14F-4D97-AF65-F5344CB8AC3E}">
        <p14:creationId xmlns:p14="http://schemas.microsoft.com/office/powerpoint/2010/main" xmlns="" val="3867276303"/>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down)">
                                      <p:cBhvr>
                                        <p:cTn id="11" dur="500"/>
                                        <p:tgtEl>
                                          <p:spTgt spid="1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500"/>
                                        <p:tgtEl>
                                          <p:spTgt spid="17"/>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 calcmode="lin" valueType="num">
                                      <p:cBhvr>
                                        <p:cTn id="21" dur="500" fill="hold"/>
                                        <p:tgtEl>
                                          <p:spTgt spid="19"/>
                                        </p:tgtEl>
                                        <p:attrNameLst>
                                          <p:attrName>style.rotation</p:attrName>
                                        </p:attrNameLst>
                                      </p:cBhvr>
                                      <p:tavLst>
                                        <p:tav tm="0">
                                          <p:val>
                                            <p:fltVal val="90"/>
                                          </p:val>
                                        </p:tav>
                                        <p:tav tm="100000">
                                          <p:val>
                                            <p:fltVal val="0"/>
                                          </p:val>
                                        </p:tav>
                                      </p:tavLst>
                                    </p:anim>
                                    <p:animEffect transition="in" filter="fade">
                                      <p:cBhvr>
                                        <p:cTn id="22" dur="500"/>
                                        <p:tgtEl>
                                          <p:spTgt spid="19"/>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left)">
                                      <p:cBhvr>
                                        <p:cTn id="29" dur="500"/>
                                        <p:tgtEl>
                                          <p:spTgt spid="23"/>
                                        </p:tgtEl>
                                      </p:cBhvr>
                                    </p:animEffect>
                                  </p:childTnLst>
                                </p:cTn>
                              </p:par>
                            </p:childTnLst>
                          </p:cTn>
                        </p:par>
                        <p:par>
                          <p:cTn id="30" fill="hold">
                            <p:stCondLst>
                              <p:cond delay="2500"/>
                            </p:stCondLst>
                            <p:childTnLst>
                              <p:par>
                                <p:cTn id="31" presetID="31"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 calcmode="lin" valueType="num">
                                      <p:cBhvr>
                                        <p:cTn id="35" dur="500" fill="hold"/>
                                        <p:tgtEl>
                                          <p:spTgt spid="22"/>
                                        </p:tgtEl>
                                        <p:attrNameLst>
                                          <p:attrName>style.rotation</p:attrName>
                                        </p:attrNameLst>
                                      </p:cBhvr>
                                      <p:tavLst>
                                        <p:tav tm="0">
                                          <p:val>
                                            <p:fltVal val="90"/>
                                          </p:val>
                                        </p:tav>
                                        <p:tav tm="100000">
                                          <p:val>
                                            <p:fltVal val="0"/>
                                          </p:val>
                                        </p:tav>
                                      </p:tavLst>
                                    </p:anim>
                                    <p:animEffect transition="in" filter="fade">
                                      <p:cBhvr>
                                        <p:cTn id="3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9" grpId="0"/>
      <p:bldP spid="20" grpId="0"/>
      <p:bldP spid="22" grpId="0"/>
      <p:bldP spid="2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齿轮1"/>
          <p:cNvSpPr/>
          <p:nvPr/>
        </p:nvSpPr>
        <p:spPr>
          <a:xfrm>
            <a:off x="5552824" y="3332989"/>
            <a:ext cx="2980267" cy="2980267"/>
          </a:xfrm>
          <a:custGeom>
            <a:avLst/>
            <a:gdLst>
              <a:gd name="connsiteX0" fmla="*/ 1586555 w 2235200"/>
              <a:gd name="connsiteY0" fmla="*/ 356377 h 2235200"/>
              <a:gd name="connsiteX1" fmla="*/ 1760418 w 2235200"/>
              <a:gd name="connsiteY1" fmla="*/ 210481 h 2235200"/>
              <a:gd name="connsiteX2" fmla="*/ 1899314 w 2235200"/>
              <a:gd name="connsiteY2" fmla="*/ 327029 h 2235200"/>
              <a:gd name="connsiteX3" fmla="*/ 1785825 w 2235200"/>
              <a:gd name="connsiteY3" fmla="*/ 523585 h 2235200"/>
              <a:gd name="connsiteX4" fmla="*/ 1966144 w 2235200"/>
              <a:gd name="connsiteY4" fmla="*/ 835907 h 2235200"/>
              <a:gd name="connsiteX5" fmla="*/ 2193112 w 2235200"/>
              <a:gd name="connsiteY5" fmla="*/ 835901 h 2235200"/>
              <a:gd name="connsiteX6" fmla="*/ 2224597 w 2235200"/>
              <a:gd name="connsiteY6" fmla="*/ 1014463 h 2235200"/>
              <a:gd name="connsiteX7" fmla="*/ 2011316 w 2235200"/>
              <a:gd name="connsiteY7" fmla="*/ 1092085 h 2235200"/>
              <a:gd name="connsiteX8" fmla="*/ 1948692 w 2235200"/>
              <a:gd name="connsiteY8" fmla="*/ 1447245 h 2235200"/>
              <a:gd name="connsiteX9" fmla="*/ 2122562 w 2235200"/>
              <a:gd name="connsiteY9" fmla="*/ 1593132 h 2235200"/>
              <a:gd name="connsiteX10" fmla="*/ 2031904 w 2235200"/>
              <a:gd name="connsiteY10" fmla="*/ 1750157 h 2235200"/>
              <a:gd name="connsiteX11" fmla="*/ 1818627 w 2235200"/>
              <a:gd name="connsiteY11" fmla="*/ 1672524 h 2235200"/>
              <a:gd name="connsiteX12" fmla="*/ 1542362 w 2235200"/>
              <a:gd name="connsiteY12" fmla="*/ 1904338 h 2235200"/>
              <a:gd name="connsiteX13" fmla="*/ 1581780 w 2235200"/>
              <a:gd name="connsiteY13" fmla="*/ 2127856 h 2235200"/>
              <a:gd name="connsiteX14" fmla="*/ 1411398 w 2235200"/>
              <a:gd name="connsiteY14" fmla="*/ 2189870 h 2235200"/>
              <a:gd name="connsiteX15" fmla="*/ 1297919 w 2235200"/>
              <a:gd name="connsiteY15" fmla="*/ 1993308 h 2235200"/>
              <a:gd name="connsiteX16" fmla="*/ 937280 w 2235200"/>
              <a:gd name="connsiteY16" fmla="*/ 1993308 h 2235200"/>
              <a:gd name="connsiteX17" fmla="*/ 823802 w 2235200"/>
              <a:gd name="connsiteY17" fmla="*/ 2189870 h 2235200"/>
              <a:gd name="connsiteX18" fmla="*/ 653420 w 2235200"/>
              <a:gd name="connsiteY18" fmla="*/ 2127856 h 2235200"/>
              <a:gd name="connsiteX19" fmla="*/ 692839 w 2235200"/>
              <a:gd name="connsiteY19" fmla="*/ 1904338 h 2235200"/>
              <a:gd name="connsiteX20" fmla="*/ 416574 w 2235200"/>
              <a:gd name="connsiteY20" fmla="*/ 1672524 h 2235200"/>
              <a:gd name="connsiteX21" fmla="*/ 203296 w 2235200"/>
              <a:gd name="connsiteY21" fmla="*/ 1750157 h 2235200"/>
              <a:gd name="connsiteX22" fmla="*/ 112638 w 2235200"/>
              <a:gd name="connsiteY22" fmla="*/ 1593132 h 2235200"/>
              <a:gd name="connsiteX23" fmla="*/ 286508 w 2235200"/>
              <a:gd name="connsiteY23" fmla="*/ 1447245 h 2235200"/>
              <a:gd name="connsiteX24" fmla="*/ 223884 w 2235200"/>
              <a:gd name="connsiteY24" fmla="*/ 1092085 h 2235200"/>
              <a:gd name="connsiteX25" fmla="*/ 10603 w 2235200"/>
              <a:gd name="connsiteY25" fmla="*/ 1014463 h 2235200"/>
              <a:gd name="connsiteX26" fmla="*/ 42088 w 2235200"/>
              <a:gd name="connsiteY26" fmla="*/ 835901 h 2235200"/>
              <a:gd name="connsiteX27" fmla="*/ 269055 w 2235200"/>
              <a:gd name="connsiteY27" fmla="*/ 835907 h 2235200"/>
              <a:gd name="connsiteX28" fmla="*/ 449374 w 2235200"/>
              <a:gd name="connsiteY28" fmla="*/ 523585 h 2235200"/>
              <a:gd name="connsiteX29" fmla="*/ 335886 w 2235200"/>
              <a:gd name="connsiteY29" fmla="*/ 327029 h 2235200"/>
              <a:gd name="connsiteX30" fmla="*/ 474782 w 2235200"/>
              <a:gd name="connsiteY30" fmla="*/ 210481 h 2235200"/>
              <a:gd name="connsiteX31" fmla="*/ 648645 w 2235200"/>
              <a:gd name="connsiteY31" fmla="*/ 356377 h 2235200"/>
              <a:gd name="connsiteX32" fmla="*/ 987535 w 2235200"/>
              <a:gd name="connsiteY32" fmla="*/ 233031 h 2235200"/>
              <a:gd name="connsiteX33" fmla="*/ 1026942 w 2235200"/>
              <a:gd name="connsiteY33" fmla="*/ 9511 h 2235200"/>
              <a:gd name="connsiteX34" fmla="*/ 1208258 w 2235200"/>
              <a:gd name="connsiteY34" fmla="*/ 9511 h 2235200"/>
              <a:gd name="connsiteX35" fmla="*/ 1247665 w 2235200"/>
              <a:gd name="connsiteY35" fmla="*/ 233031 h 2235200"/>
              <a:gd name="connsiteX36" fmla="*/ 1586555 w 2235200"/>
              <a:gd name="connsiteY36" fmla="*/ 356377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solidFill>
            <a:srgbClr val="FFC000"/>
          </a:solidFill>
          <a:ln w="25400" cap="flat" cmpd="sng" algn="ctr">
            <a:noFill/>
            <a:prstDash val="solid"/>
          </a:ln>
          <a:effectLst>
            <a:outerShdw blurRad="50800" dist="38100" algn="l" rotWithShape="0">
              <a:prstClr val="black">
                <a:alpha val="40000"/>
              </a:prstClr>
            </a:outerShdw>
          </a:effectLst>
        </p:spPr>
        <p:txBody>
          <a:bodyPr anchor="ctr"/>
          <a:lstStyle/>
          <a:p>
            <a:pPr algn="ctr" defTabSz="1219140">
              <a:lnSpc>
                <a:spcPct val="120000"/>
              </a:lnSpc>
              <a:defRPr/>
            </a:pPr>
            <a:r>
              <a:rPr lang="zh-CN" altLang="en-US" sz="3733" b="1" kern="0" dirty="0">
                <a:solidFill>
                  <a:srgbClr val="0070C0"/>
                </a:solidFill>
                <a:latin typeface="Calibri"/>
                <a:ea typeface="微软雅黑" pitchFamily="34" charset="-122"/>
              </a:rPr>
              <a:t>文本</a:t>
            </a:r>
            <a:r>
              <a:rPr lang="en-US" altLang="zh-CN" sz="3733" b="1" kern="0" dirty="0">
                <a:solidFill>
                  <a:srgbClr val="0070C0"/>
                </a:solidFill>
                <a:latin typeface="Calibri"/>
                <a:ea typeface="微软雅黑" pitchFamily="34" charset="-122"/>
              </a:rPr>
              <a:t>1</a:t>
            </a:r>
            <a:endParaRPr lang="zh-CN" altLang="en-US" sz="3733" b="1" kern="0" dirty="0">
              <a:solidFill>
                <a:srgbClr val="0070C0"/>
              </a:solidFill>
              <a:latin typeface="Calibri"/>
              <a:ea typeface="微软雅黑" pitchFamily="34" charset="-122"/>
            </a:endParaRPr>
          </a:p>
        </p:txBody>
      </p:sp>
      <p:sp>
        <p:nvSpPr>
          <p:cNvPr id="7" name="齿轮2"/>
          <p:cNvSpPr/>
          <p:nvPr/>
        </p:nvSpPr>
        <p:spPr>
          <a:xfrm>
            <a:off x="3900033" y="2645672"/>
            <a:ext cx="2167467" cy="2167467"/>
          </a:xfrm>
          <a:custGeom>
            <a:avLst/>
            <a:gdLst>
              <a:gd name="connsiteX0" fmla="*/ 1216350 w 1625600"/>
              <a:gd name="connsiteY0" fmla="*/ 411723 h 1625600"/>
              <a:gd name="connsiteX1" fmla="*/ 1456181 w 1625600"/>
              <a:gd name="connsiteY1" fmla="*/ 339443 h 1625600"/>
              <a:gd name="connsiteX2" fmla="*/ 1544430 w 1625600"/>
              <a:gd name="connsiteY2" fmla="*/ 492294 h 1625600"/>
              <a:gd name="connsiteX3" fmla="*/ 1361918 w 1625600"/>
              <a:gd name="connsiteY3" fmla="*/ 663854 h 1625600"/>
              <a:gd name="connsiteX4" fmla="*/ 1361918 w 1625600"/>
              <a:gd name="connsiteY4" fmla="*/ 961747 h 1625600"/>
              <a:gd name="connsiteX5" fmla="*/ 1544430 w 1625600"/>
              <a:gd name="connsiteY5" fmla="*/ 1133306 h 1625600"/>
              <a:gd name="connsiteX6" fmla="*/ 1456181 w 1625600"/>
              <a:gd name="connsiteY6" fmla="*/ 1286157 h 1625600"/>
              <a:gd name="connsiteX7" fmla="*/ 1216350 w 1625600"/>
              <a:gd name="connsiteY7" fmla="*/ 1213877 h 1625600"/>
              <a:gd name="connsiteX8" fmla="*/ 958367 w 1625600"/>
              <a:gd name="connsiteY8" fmla="*/ 1362823 h 1625600"/>
              <a:gd name="connsiteX9" fmla="*/ 901049 w 1625600"/>
              <a:gd name="connsiteY9" fmla="*/ 1606663 h 1625600"/>
              <a:gd name="connsiteX10" fmla="*/ 724551 w 1625600"/>
              <a:gd name="connsiteY10" fmla="*/ 1606663 h 1625600"/>
              <a:gd name="connsiteX11" fmla="*/ 667232 w 1625600"/>
              <a:gd name="connsiteY11" fmla="*/ 1362823 h 1625600"/>
              <a:gd name="connsiteX12" fmla="*/ 409249 w 1625600"/>
              <a:gd name="connsiteY12" fmla="*/ 1213877 h 1625600"/>
              <a:gd name="connsiteX13" fmla="*/ 169419 w 1625600"/>
              <a:gd name="connsiteY13" fmla="*/ 1286157 h 1625600"/>
              <a:gd name="connsiteX14" fmla="*/ 81170 w 1625600"/>
              <a:gd name="connsiteY14" fmla="*/ 1133306 h 1625600"/>
              <a:gd name="connsiteX15" fmla="*/ 263682 w 1625600"/>
              <a:gd name="connsiteY15" fmla="*/ 961746 h 1625600"/>
              <a:gd name="connsiteX16" fmla="*/ 263682 w 1625600"/>
              <a:gd name="connsiteY16" fmla="*/ 663853 h 1625600"/>
              <a:gd name="connsiteX17" fmla="*/ 81170 w 1625600"/>
              <a:gd name="connsiteY17" fmla="*/ 492294 h 1625600"/>
              <a:gd name="connsiteX18" fmla="*/ 169419 w 1625600"/>
              <a:gd name="connsiteY18" fmla="*/ 339443 h 1625600"/>
              <a:gd name="connsiteX19" fmla="*/ 409250 w 1625600"/>
              <a:gd name="connsiteY19" fmla="*/ 411723 h 1625600"/>
              <a:gd name="connsiteX20" fmla="*/ 667233 w 1625600"/>
              <a:gd name="connsiteY20" fmla="*/ 262777 h 1625600"/>
              <a:gd name="connsiteX21" fmla="*/ 724551 w 1625600"/>
              <a:gd name="connsiteY21" fmla="*/ 18937 h 1625600"/>
              <a:gd name="connsiteX22" fmla="*/ 901049 w 1625600"/>
              <a:gd name="connsiteY22" fmla="*/ 18937 h 1625600"/>
              <a:gd name="connsiteX23" fmla="*/ 958368 w 1625600"/>
              <a:gd name="connsiteY23" fmla="*/ 262777 h 1625600"/>
              <a:gd name="connsiteX24" fmla="*/ 1216351 w 1625600"/>
              <a:gd name="connsiteY24" fmla="*/ 411723 h 1625600"/>
              <a:gd name="connsiteX25" fmla="*/ 1216350 w 1625600"/>
              <a:gd name="connsiteY25" fmla="*/ 411723 h 162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625600" h="1625600">
                <a:moveTo>
                  <a:pt x="1216350" y="411723"/>
                </a:moveTo>
                <a:lnTo>
                  <a:pt x="1456181" y="339443"/>
                </a:lnTo>
                <a:lnTo>
                  <a:pt x="1544430" y="492294"/>
                </a:lnTo>
                <a:lnTo>
                  <a:pt x="1361918" y="663854"/>
                </a:lnTo>
                <a:cubicBezTo>
                  <a:pt x="1388374" y="761389"/>
                  <a:pt x="1388374" y="864211"/>
                  <a:pt x="1361918" y="961747"/>
                </a:cubicBezTo>
                <a:lnTo>
                  <a:pt x="1544430" y="1133306"/>
                </a:lnTo>
                <a:lnTo>
                  <a:pt x="1456181" y="1286157"/>
                </a:lnTo>
                <a:lnTo>
                  <a:pt x="1216350" y="1213877"/>
                </a:lnTo>
                <a:cubicBezTo>
                  <a:pt x="1145110" y="1285556"/>
                  <a:pt x="1056063" y="1336967"/>
                  <a:pt x="958367" y="1362823"/>
                </a:cubicBezTo>
                <a:lnTo>
                  <a:pt x="901049" y="1606663"/>
                </a:lnTo>
                <a:lnTo>
                  <a:pt x="724551" y="1606663"/>
                </a:lnTo>
                <a:lnTo>
                  <a:pt x="667232" y="1362823"/>
                </a:lnTo>
                <a:cubicBezTo>
                  <a:pt x="569536" y="1336967"/>
                  <a:pt x="480489" y="1285556"/>
                  <a:pt x="409249" y="1213877"/>
                </a:cubicBezTo>
                <a:lnTo>
                  <a:pt x="169419" y="1286157"/>
                </a:lnTo>
                <a:lnTo>
                  <a:pt x="81170" y="1133306"/>
                </a:lnTo>
                <a:lnTo>
                  <a:pt x="263682" y="961746"/>
                </a:lnTo>
                <a:cubicBezTo>
                  <a:pt x="237226" y="864211"/>
                  <a:pt x="237226" y="761389"/>
                  <a:pt x="263682" y="663853"/>
                </a:cubicBezTo>
                <a:lnTo>
                  <a:pt x="81170" y="492294"/>
                </a:lnTo>
                <a:lnTo>
                  <a:pt x="169419" y="339443"/>
                </a:lnTo>
                <a:lnTo>
                  <a:pt x="409250" y="411723"/>
                </a:lnTo>
                <a:cubicBezTo>
                  <a:pt x="480490" y="340044"/>
                  <a:pt x="569537" y="288633"/>
                  <a:pt x="667233" y="262777"/>
                </a:cubicBezTo>
                <a:lnTo>
                  <a:pt x="724551" y="18937"/>
                </a:lnTo>
                <a:lnTo>
                  <a:pt x="901049" y="18937"/>
                </a:lnTo>
                <a:lnTo>
                  <a:pt x="958368" y="262777"/>
                </a:lnTo>
                <a:cubicBezTo>
                  <a:pt x="1056064" y="288633"/>
                  <a:pt x="1145111" y="340044"/>
                  <a:pt x="1216351" y="411723"/>
                </a:cubicBezTo>
                <a:lnTo>
                  <a:pt x="1216350" y="411723"/>
                </a:lnTo>
                <a:close/>
              </a:path>
            </a:pathLst>
          </a:custGeom>
          <a:gradFill>
            <a:gsLst>
              <a:gs pos="33000">
                <a:srgbClr val="F9F9F9"/>
              </a:gs>
              <a:gs pos="100000">
                <a:srgbClr val="D7D7D7"/>
              </a:gs>
            </a:gsLst>
            <a:lin ang="5400000" scaled="0"/>
          </a:gradFill>
          <a:ln w="3175" cap="flat" cmpd="sng" algn="ctr">
            <a:solidFill>
              <a:srgbClr val="A9A9A9"/>
            </a:solidFill>
            <a:prstDash val="solid"/>
          </a:ln>
          <a:effectLst>
            <a:outerShdw blurRad="50800" dist="38100" algn="l" rotWithShape="0">
              <a:prstClr val="black">
                <a:alpha val="40000"/>
              </a:prstClr>
            </a:outerShdw>
          </a:effectLst>
        </p:spPr>
        <p:txBody>
          <a:bodyPr anchor="ctr"/>
          <a:lstStyle/>
          <a:p>
            <a:pPr algn="ctr" defTabSz="1219140">
              <a:lnSpc>
                <a:spcPct val="120000"/>
              </a:lnSpc>
              <a:defRPr/>
            </a:pPr>
            <a:r>
              <a:rPr lang="zh-CN" altLang="en-US" sz="2400" b="1" kern="0" dirty="0">
                <a:solidFill>
                  <a:srgbClr val="0070C0"/>
                </a:solidFill>
                <a:latin typeface="微软雅黑" pitchFamily="34" charset="-122"/>
                <a:ea typeface="微软雅黑" pitchFamily="34" charset="-122"/>
              </a:rPr>
              <a:t>文本</a:t>
            </a:r>
            <a:r>
              <a:rPr lang="en-US" altLang="zh-CN" sz="2400" b="1" kern="0" dirty="0">
                <a:solidFill>
                  <a:srgbClr val="0070C0"/>
                </a:solidFill>
                <a:latin typeface="微软雅黑" pitchFamily="34" charset="-122"/>
                <a:ea typeface="微软雅黑" pitchFamily="34" charset="-122"/>
              </a:rPr>
              <a:t>2</a:t>
            </a:r>
            <a:endParaRPr lang="zh-CN" altLang="en-US" sz="2400" b="1" kern="0" dirty="0">
              <a:solidFill>
                <a:srgbClr val="0070C0"/>
              </a:solidFill>
              <a:latin typeface="微软雅黑" pitchFamily="34" charset="-122"/>
              <a:ea typeface="微软雅黑" pitchFamily="34" charset="-122"/>
            </a:endParaRPr>
          </a:p>
        </p:txBody>
      </p:sp>
      <p:sp>
        <p:nvSpPr>
          <p:cNvPr id="8" name="齿轮3"/>
          <p:cNvSpPr/>
          <p:nvPr/>
        </p:nvSpPr>
        <p:spPr>
          <a:xfrm>
            <a:off x="4875391" y="911696"/>
            <a:ext cx="2600960" cy="2600960"/>
          </a:xfrm>
          <a:custGeom>
            <a:avLst/>
            <a:gdLst>
              <a:gd name="connsiteX0" fmla="*/ 1191775 w 1592756"/>
              <a:gd name="connsiteY0" fmla="*/ 403405 h 1592756"/>
              <a:gd name="connsiteX1" fmla="*/ 1426760 w 1592756"/>
              <a:gd name="connsiteY1" fmla="*/ 332584 h 1592756"/>
              <a:gd name="connsiteX2" fmla="*/ 1513226 w 1592756"/>
              <a:gd name="connsiteY2" fmla="*/ 482348 h 1592756"/>
              <a:gd name="connsiteX3" fmla="*/ 1334401 w 1592756"/>
              <a:gd name="connsiteY3" fmla="*/ 650441 h 1592756"/>
              <a:gd name="connsiteX4" fmla="*/ 1334401 w 1592756"/>
              <a:gd name="connsiteY4" fmla="*/ 942315 h 1592756"/>
              <a:gd name="connsiteX5" fmla="*/ 1513226 w 1592756"/>
              <a:gd name="connsiteY5" fmla="*/ 1110408 h 1592756"/>
              <a:gd name="connsiteX6" fmla="*/ 1426760 w 1592756"/>
              <a:gd name="connsiteY6" fmla="*/ 1260172 h 1592756"/>
              <a:gd name="connsiteX7" fmla="*/ 1191775 w 1592756"/>
              <a:gd name="connsiteY7" fmla="*/ 1189351 h 1592756"/>
              <a:gd name="connsiteX8" fmla="*/ 939004 w 1592756"/>
              <a:gd name="connsiteY8" fmla="*/ 1335288 h 1592756"/>
              <a:gd name="connsiteX9" fmla="*/ 882844 w 1592756"/>
              <a:gd name="connsiteY9" fmla="*/ 1574202 h 1592756"/>
              <a:gd name="connsiteX10" fmla="*/ 709912 w 1592756"/>
              <a:gd name="connsiteY10" fmla="*/ 1574202 h 1592756"/>
              <a:gd name="connsiteX11" fmla="*/ 653752 w 1592756"/>
              <a:gd name="connsiteY11" fmla="*/ 1335288 h 1592756"/>
              <a:gd name="connsiteX12" fmla="*/ 400981 w 1592756"/>
              <a:gd name="connsiteY12" fmla="*/ 1189351 h 1592756"/>
              <a:gd name="connsiteX13" fmla="*/ 165996 w 1592756"/>
              <a:gd name="connsiteY13" fmla="*/ 1260172 h 1592756"/>
              <a:gd name="connsiteX14" fmla="*/ 79530 w 1592756"/>
              <a:gd name="connsiteY14" fmla="*/ 1110408 h 1592756"/>
              <a:gd name="connsiteX15" fmla="*/ 258355 w 1592756"/>
              <a:gd name="connsiteY15" fmla="*/ 942315 h 1592756"/>
              <a:gd name="connsiteX16" fmla="*/ 258355 w 1592756"/>
              <a:gd name="connsiteY16" fmla="*/ 650441 h 1592756"/>
              <a:gd name="connsiteX17" fmla="*/ 79530 w 1592756"/>
              <a:gd name="connsiteY17" fmla="*/ 482348 h 1592756"/>
              <a:gd name="connsiteX18" fmla="*/ 165996 w 1592756"/>
              <a:gd name="connsiteY18" fmla="*/ 332584 h 1592756"/>
              <a:gd name="connsiteX19" fmla="*/ 400981 w 1592756"/>
              <a:gd name="connsiteY19" fmla="*/ 403405 h 1592756"/>
              <a:gd name="connsiteX20" fmla="*/ 653752 w 1592756"/>
              <a:gd name="connsiteY20" fmla="*/ 257468 h 1592756"/>
              <a:gd name="connsiteX21" fmla="*/ 709912 w 1592756"/>
              <a:gd name="connsiteY21" fmla="*/ 18554 h 1592756"/>
              <a:gd name="connsiteX22" fmla="*/ 882844 w 1592756"/>
              <a:gd name="connsiteY22" fmla="*/ 18554 h 1592756"/>
              <a:gd name="connsiteX23" fmla="*/ 939004 w 1592756"/>
              <a:gd name="connsiteY23" fmla="*/ 257468 h 1592756"/>
              <a:gd name="connsiteX24" fmla="*/ 1191775 w 1592756"/>
              <a:gd name="connsiteY24" fmla="*/ 403405 h 1592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92756" h="1592756">
                <a:moveTo>
                  <a:pt x="1025173" y="402893"/>
                </a:moveTo>
                <a:lnTo>
                  <a:pt x="1195533" y="297380"/>
                </a:lnTo>
                <a:lnTo>
                  <a:pt x="1295376" y="397223"/>
                </a:lnTo>
                <a:lnTo>
                  <a:pt x="1189863" y="567584"/>
                </a:lnTo>
                <a:cubicBezTo>
                  <a:pt x="1230502" y="637475"/>
                  <a:pt x="1251792" y="716930"/>
                  <a:pt x="1251543" y="797777"/>
                </a:cubicBezTo>
                <a:lnTo>
                  <a:pt x="1428100" y="892558"/>
                </a:lnTo>
                <a:lnTo>
                  <a:pt x="1391556" y="1028945"/>
                </a:lnTo>
                <a:lnTo>
                  <a:pt x="1191263" y="1022749"/>
                </a:lnTo>
                <a:cubicBezTo>
                  <a:pt x="1151054" y="1092889"/>
                  <a:pt x="1092889" y="1151054"/>
                  <a:pt x="1022749" y="1191262"/>
                </a:cubicBezTo>
                <a:lnTo>
                  <a:pt x="1028945" y="1391556"/>
                </a:lnTo>
                <a:lnTo>
                  <a:pt x="892558" y="1428101"/>
                </a:lnTo>
                <a:lnTo>
                  <a:pt x="797778" y="1251543"/>
                </a:lnTo>
                <a:cubicBezTo>
                  <a:pt x="716930" y="1251791"/>
                  <a:pt x="637475" y="1230502"/>
                  <a:pt x="567583" y="1189863"/>
                </a:cubicBezTo>
                <a:lnTo>
                  <a:pt x="397223" y="1295376"/>
                </a:lnTo>
                <a:lnTo>
                  <a:pt x="297380" y="1195533"/>
                </a:lnTo>
                <a:lnTo>
                  <a:pt x="402893" y="1025172"/>
                </a:lnTo>
                <a:cubicBezTo>
                  <a:pt x="362254" y="955281"/>
                  <a:pt x="340964" y="875826"/>
                  <a:pt x="341213" y="794979"/>
                </a:cubicBezTo>
                <a:lnTo>
                  <a:pt x="164656" y="700198"/>
                </a:lnTo>
                <a:lnTo>
                  <a:pt x="201200" y="563811"/>
                </a:lnTo>
                <a:lnTo>
                  <a:pt x="401493" y="570007"/>
                </a:lnTo>
                <a:cubicBezTo>
                  <a:pt x="441702" y="499867"/>
                  <a:pt x="499867" y="441702"/>
                  <a:pt x="570007" y="401494"/>
                </a:cubicBezTo>
                <a:lnTo>
                  <a:pt x="563811" y="201200"/>
                </a:lnTo>
                <a:lnTo>
                  <a:pt x="700198" y="164655"/>
                </a:lnTo>
                <a:lnTo>
                  <a:pt x="794978" y="341213"/>
                </a:lnTo>
                <a:cubicBezTo>
                  <a:pt x="875826" y="340965"/>
                  <a:pt x="955281" y="362254"/>
                  <a:pt x="1025173" y="402893"/>
                </a:cubicBezTo>
                <a:close/>
              </a:path>
            </a:pathLst>
          </a:custGeom>
          <a:gradFill>
            <a:gsLst>
              <a:gs pos="33000">
                <a:srgbClr val="F9F9F9"/>
              </a:gs>
              <a:gs pos="100000">
                <a:srgbClr val="D7D7D7"/>
              </a:gs>
            </a:gsLst>
            <a:lin ang="5400000" scaled="0"/>
          </a:gradFill>
          <a:ln w="3175" cap="flat" cmpd="sng" algn="ctr">
            <a:solidFill>
              <a:srgbClr val="A9A9A9"/>
            </a:solidFill>
            <a:prstDash val="solid"/>
          </a:ln>
          <a:effectLst>
            <a:outerShdw blurRad="50800" dist="38100" algn="l" rotWithShape="0">
              <a:prstClr val="black">
                <a:alpha val="40000"/>
              </a:prstClr>
            </a:outerShdw>
          </a:effectLst>
        </p:spPr>
        <p:txBody>
          <a:bodyPr anchor="ctr"/>
          <a:lstStyle/>
          <a:p>
            <a:pPr algn="ctr" defTabSz="1219140">
              <a:lnSpc>
                <a:spcPct val="120000"/>
              </a:lnSpc>
              <a:defRPr/>
            </a:pPr>
            <a:r>
              <a:rPr lang="zh-CN" altLang="en-US" sz="2400" b="1" kern="0" dirty="0">
                <a:solidFill>
                  <a:srgbClr val="0070C0"/>
                </a:solidFill>
                <a:latin typeface="微软雅黑" pitchFamily="34" charset="-122"/>
                <a:ea typeface="微软雅黑" pitchFamily="34" charset="-122"/>
              </a:rPr>
              <a:t>文本</a:t>
            </a:r>
            <a:r>
              <a:rPr lang="en-US" altLang="zh-CN" sz="2400" b="1" kern="0" dirty="0">
                <a:solidFill>
                  <a:srgbClr val="0070C0"/>
                </a:solidFill>
                <a:latin typeface="微软雅黑" pitchFamily="34" charset="-122"/>
                <a:ea typeface="微软雅黑" pitchFamily="34" charset="-122"/>
              </a:rPr>
              <a:t>3</a:t>
            </a:r>
            <a:endParaRPr lang="zh-CN" altLang="en-US" sz="2400" b="1" kern="0" dirty="0">
              <a:solidFill>
                <a:srgbClr val="0070C0"/>
              </a:solidFill>
              <a:latin typeface="微软雅黑" pitchFamily="34" charset="-122"/>
              <a:ea typeface="微软雅黑" pitchFamily="34" charset="-122"/>
            </a:endParaRPr>
          </a:p>
        </p:txBody>
      </p:sp>
      <p:sp>
        <p:nvSpPr>
          <p:cNvPr id="9" name="箭头1"/>
          <p:cNvSpPr/>
          <p:nvPr/>
        </p:nvSpPr>
        <p:spPr>
          <a:xfrm>
            <a:off x="5402947" y="2901459"/>
            <a:ext cx="3814741" cy="3814741"/>
          </a:xfrm>
          <a:prstGeom prst="circularArrow">
            <a:avLst>
              <a:gd name="adj1" fmla="val 4687"/>
              <a:gd name="adj2" fmla="val 299029"/>
              <a:gd name="adj3" fmla="val 2513083"/>
              <a:gd name="adj4" fmla="val 15867933"/>
              <a:gd name="adj5" fmla="val 5469"/>
            </a:avLst>
          </a:prstGeom>
          <a:gradFill>
            <a:gsLst>
              <a:gs pos="33000">
                <a:srgbClr val="F9F9F9"/>
              </a:gs>
              <a:gs pos="100000">
                <a:srgbClr val="D7D7D7"/>
              </a:gs>
            </a:gsLst>
            <a:lin ang="5400000" scaled="0"/>
          </a:gradFill>
          <a:ln w="3175" cap="flat" cmpd="sng" algn="ctr">
            <a:solidFill>
              <a:srgbClr val="A9A9A9"/>
            </a:solidFill>
            <a:prstDash val="solid"/>
          </a:ln>
          <a:effectLst>
            <a:outerShdw blurRad="50800" dist="38100" algn="l" rotWithShape="0">
              <a:prstClr val="black">
                <a:alpha val="40000"/>
              </a:prstClr>
            </a:outerShdw>
          </a:effectLst>
        </p:spPr>
      </p:sp>
      <p:sp>
        <p:nvSpPr>
          <p:cNvPr id="10" name="箭头2"/>
          <p:cNvSpPr/>
          <p:nvPr/>
        </p:nvSpPr>
        <p:spPr>
          <a:xfrm>
            <a:off x="3516177" y="2166837"/>
            <a:ext cx="2771648" cy="2771648"/>
          </a:xfrm>
          <a:prstGeom prst="leftCircularArrow">
            <a:avLst>
              <a:gd name="adj1" fmla="val 6452"/>
              <a:gd name="adj2" fmla="val 429999"/>
              <a:gd name="adj3" fmla="val 10489124"/>
              <a:gd name="adj4" fmla="val 14837806"/>
              <a:gd name="adj5" fmla="val 7527"/>
            </a:avLst>
          </a:prstGeom>
          <a:solidFill>
            <a:srgbClr val="0070C0"/>
          </a:solidFill>
          <a:ln w="25400" cap="flat" cmpd="sng" algn="ctr">
            <a:noFill/>
            <a:prstDash val="solid"/>
          </a:ln>
          <a:effectLst>
            <a:outerShdw blurRad="50800" dist="38100" algn="l" rotWithShape="0">
              <a:prstClr val="black">
                <a:alpha val="40000"/>
              </a:prstClr>
            </a:outerShdw>
          </a:effectLst>
        </p:spPr>
      </p:sp>
      <p:sp>
        <p:nvSpPr>
          <p:cNvPr id="11" name="Text Box 40"/>
          <p:cNvSpPr txBox="1">
            <a:spLocks noChangeArrowheads="1"/>
          </p:cNvSpPr>
          <p:nvPr/>
        </p:nvSpPr>
        <p:spPr bwMode="gray">
          <a:xfrm>
            <a:off x="1083477" y="5371653"/>
            <a:ext cx="4340448" cy="781881"/>
          </a:xfrm>
          <a:prstGeom prst="rect">
            <a:avLst/>
          </a:prstGeom>
          <a:noFill/>
          <a:ln w="9525">
            <a:noFill/>
            <a:miter lim="800000"/>
            <a:headEnd/>
            <a:tailEnd/>
          </a:ln>
        </p:spPr>
        <p:txBody>
          <a:bodyPr wrap="square">
            <a:spAutoFit/>
          </a:bodyPr>
          <a:lstStyle/>
          <a:p>
            <a:pPr defTabSz="914377">
              <a:lnSpc>
                <a:spcPct val="120000"/>
              </a:lnSpc>
              <a:defRPr/>
            </a:pPr>
            <a:r>
              <a:rPr lang="zh-CN" altLang="en-US" sz="1867" kern="0" dirty="0">
                <a:solidFill>
                  <a:srgbClr val="000000"/>
                </a:solidFill>
                <a:latin typeface="微软雅黑" pitchFamily="34" charset="-122"/>
                <a:ea typeface="微软雅黑" pitchFamily="34" charset="-122"/>
              </a:rPr>
              <a:t>单击此处输入文字单击此处输入文字</a:t>
            </a:r>
          </a:p>
          <a:p>
            <a:pPr defTabSz="914377">
              <a:lnSpc>
                <a:spcPct val="120000"/>
              </a:lnSpc>
              <a:defRPr/>
            </a:pPr>
            <a:r>
              <a:rPr lang="zh-CN" altLang="en-US" sz="1867" kern="0" dirty="0">
                <a:solidFill>
                  <a:srgbClr val="000000"/>
                </a:solidFill>
                <a:latin typeface="微软雅黑" pitchFamily="34" charset="-122"/>
                <a:ea typeface="微软雅黑" pitchFamily="34" charset="-122"/>
              </a:rPr>
              <a:t>单击此处输入文字单击此处输入文字</a:t>
            </a:r>
          </a:p>
        </p:txBody>
      </p:sp>
      <p:sp>
        <p:nvSpPr>
          <p:cNvPr id="12" name="Rectangle 11"/>
          <p:cNvSpPr>
            <a:spLocks noChangeArrowheads="1"/>
          </p:cNvSpPr>
          <p:nvPr/>
        </p:nvSpPr>
        <p:spPr bwMode="gray">
          <a:xfrm>
            <a:off x="1182172" y="4869162"/>
            <a:ext cx="3333773" cy="478367"/>
          </a:xfrm>
          <a:prstGeom prst="rect">
            <a:avLst/>
          </a:prstGeom>
          <a:noFill/>
          <a:ln>
            <a:noFill/>
          </a:ln>
          <a:extLst/>
        </p:spPr>
        <p:txBody>
          <a:bodyPr lIns="0" tIns="0" rIns="0" bIns="0" anchor="ctr"/>
          <a:lstStyle/>
          <a:p>
            <a:pPr defTabSz="914377">
              <a:lnSpc>
                <a:spcPct val="120000"/>
              </a:lnSpc>
              <a:defRPr/>
            </a:pPr>
            <a:r>
              <a:rPr lang="zh-CN" altLang="en-US" sz="2667" b="1" kern="0" dirty="0">
                <a:solidFill>
                  <a:srgbClr val="0070C0"/>
                </a:solidFill>
                <a:latin typeface="微软雅黑" pitchFamily="34" charset="-122"/>
                <a:ea typeface="微软雅黑" pitchFamily="34" charset="-122"/>
              </a:rPr>
              <a:t>单击此处输入小标题</a:t>
            </a:r>
          </a:p>
        </p:txBody>
      </p:sp>
      <p:sp>
        <p:nvSpPr>
          <p:cNvPr id="13" name="Text Box 40"/>
          <p:cNvSpPr txBox="1">
            <a:spLocks noChangeArrowheads="1"/>
          </p:cNvSpPr>
          <p:nvPr/>
        </p:nvSpPr>
        <p:spPr bwMode="gray">
          <a:xfrm>
            <a:off x="7536160" y="1848384"/>
            <a:ext cx="4340448" cy="781881"/>
          </a:xfrm>
          <a:prstGeom prst="rect">
            <a:avLst/>
          </a:prstGeom>
          <a:noFill/>
          <a:ln w="9525">
            <a:noFill/>
            <a:miter lim="800000"/>
            <a:headEnd/>
            <a:tailEnd/>
          </a:ln>
        </p:spPr>
        <p:txBody>
          <a:bodyPr wrap="square">
            <a:spAutoFit/>
          </a:bodyPr>
          <a:lstStyle/>
          <a:p>
            <a:pPr defTabSz="914377">
              <a:lnSpc>
                <a:spcPct val="120000"/>
              </a:lnSpc>
              <a:defRPr/>
            </a:pPr>
            <a:r>
              <a:rPr lang="zh-CN" altLang="en-US" sz="1867" kern="0" dirty="0">
                <a:solidFill>
                  <a:srgbClr val="000000"/>
                </a:solidFill>
                <a:latin typeface="微软雅黑" pitchFamily="34" charset="-122"/>
                <a:ea typeface="微软雅黑" pitchFamily="34" charset="-122"/>
              </a:rPr>
              <a:t>单击此处输入文字单击此处输入文字</a:t>
            </a:r>
          </a:p>
          <a:p>
            <a:pPr defTabSz="914377">
              <a:lnSpc>
                <a:spcPct val="120000"/>
              </a:lnSpc>
              <a:defRPr/>
            </a:pPr>
            <a:r>
              <a:rPr lang="zh-CN" altLang="en-US" sz="1867" kern="0" dirty="0">
                <a:solidFill>
                  <a:srgbClr val="000000"/>
                </a:solidFill>
                <a:latin typeface="微软雅黑" pitchFamily="34" charset="-122"/>
                <a:ea typeface="微软雅黑" pitchFamily="34" charset="-122"/>
              </a:rPr>
              <a:t>单击此处输入文字单击此处输入文字</a:t>
            </a:r>
          </a:p>
        </p:txBody>
      </p:sp>
      <p:sp>
        <p:nvSpPr>
          <p:cNvPr id="14" name="Rectangle 11"/>
          <p:cNvSpPr>
            <a:spLocks noChangeArrowheads="1"/>
          </p:cNvSpPr>
          <p:nvPr/>
        </p:nvSpPr>
        <p:spPr bwMode="gray">
          <a:xfrm>
            <a:off x="7634855" y="1345893"/>
            <a:ext cx="3333773" cy="478367"/>
          </a:xfrm>
          <a:prstGeom prst="rect">
            <a:avLst/>
          </a:prstGeom>
          <a:noFill/>
          <a:ln>
            <a:noFill/>
          </a:ln>
          <a:extLst/>
        </p:spPr>
        <p:txBody>
          <a:bodyPr lIns="0" tIns="0" rIns="0" bIns="0" anchor="ctr"/>
          <a:lstStyle/>
          <a:p>
            <a:pPr defTabSz="914377">
              <a:lnSpc>
                <a:spcPct val="120000"/>
              </a:lnSpc>
              <a:defRPr/>
            </a:pPr>
            <a:r>
              <a:rPr lang="zh-CN" altLang="en-US" sz="2667" b="1" kern="0" dirty="0">
                <a:solidFill>
                  <a:srgbClr val="0070C0"/>
                </a:solidFill>
                <a:latin typeface="微软雅黑" pitchFamily="34" charset="-122"/>
                <a:ea typeface="微软雅黑" pitchFamily="34" charset="-122"/>
              </a:rPr>
              <a:t>单击此处输入小标题</a:t>
            </a:r>
          </a:p>
        </p:txBody>
      </p:sp>
    </p:spTree>
    <p:extLst>
      <p:ext uri="{BB962C8B-B14F-4D97-AF65-F5344CB8AC3E}">
        <p14:creationId xmlns:p14="http://schemas.microsoft.com/office/powerpoint/2010/main" xmlns="" val="1967682949"/>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2500"/>
                            </p:stCondLst>
                            <p:childTnLst>
                              <p:par>
                                <p:cTn id="25" presetID="8" presetClass="emph" presetSubtype="0" repeatCount="indefinite" fill="hold" grpId="1" nodeType="afterEffect">
                                  <p:stCondLst>
                                    <p:cond delay="0"/>
                                  </p:stCondLst>
                                  <p:childTnLst>
                                    <p:animRot by="21600000">
                                      <p:cBhvr>
                                        <p:cTn id="26" dur="3000" fill="hold"/>
                                        <p:tgtEl>
                                          <p:spTgt spid="6"/>
                                        </p:tgtEl>
                                        <p:attrNameLst>
                                          <p:attrName>r</p:attrName>
                                        </p:attrNameLst>
                                      </p:cBhvr>
                                    </p:animRot>
                                  </p:childTnLst>
                                </p:cTn>
                              </p:par>
                              <p:par>
                                <p:cTn id="27" presetID="8" presetClass="emph" presetSubtype="0" repeatCount="indefinite" fill="hold" grpId="1" nodeType="withEffect">
                                  <p:stCondLst>
                                    <p:cond delay="0"/>
                                  </p:stCondLst>
                                  <p:childTnLst>
                                    <p:animRot by="-21600000">
                                      <p:cBhvr>
                                        <p:cTn id="28" dur="2000" fill="hold"/>
                                        <p:tgtEl>
                                          <p:spTgt spid="7"/>
                                        </p:tgtEl>
                                        <p:attrNameLst>
                                          <p:attrName>r</p:attrName>
                                        </p:attrNameLst>
                                      </p:cBhvr>
                                    </p:animRot>
                                  </p:childTnLst>
                                </p:cTn>
                              </p:par>
                              <p:par>
                                <p:cTn id="29" presetID="8" presetClass="emph" presetSubtype="0" repeatCount="indefinite" fill="hold" grpId="1" nodeType="withEffect">
                                  <p:stCondLst>
                                    <p:cond delay="0"/>
                                  </p:stCondLst>
                                  <p:childTnLst>
                                    <p:animRot by="21600000">
                                      <p:cBhvr>
                                        <p:cTn id="30" dur="2000" fill="hold"/>
                                        <p:tgtEl>
                                          <p:spTgt spid="8"/>
                                        </p:tgtEl>
                                        <p:attrNameLst>
                                          <p:attrName>r</p:attrName>
                                        </p:attrNameLst>
                                      </p:cBhvr>
                                    </p:animRot>
                                  </p:childTnLst>
                                </p:cTn>
                              </p:par>
                            </p:childTnLst>
                          </p:cTn>
                        </p:par>
                        <p:par>
                          <p:cTn id="31" fill="hold">
                            <p:stCondLst>
                              <p:cond delay="55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2"/>
                                        </p:tgtEl>
                                        <p:attrNameLst>
                                          <p:attrName>ppt_y</p:attrName>
                                        </p:attrNameLst>
                                      </p:cBhvr>
                                      <p:tavLst>
                                        <p:tav tm="0">
                                          <p:val>
                                            <p:strVal val="#ppt_y"/>
                                          </p:val>
                                        </p:tav>
                                        <p:tav tm="100000">
                                          <p:val>
                                            <p:strVal val="#ppt_y"/>
                                          </p:val>
                                        </p:tav>
                                      </p:tavLst>
                                    </p:anim>
                                    <p:anim calcmode="lin" valueType="num">
                                      <p:cBhvr>
                                        <p:cTn id="36"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12"/>
                                        </p:tgtEl>
                                      </p:cBhvr>
                                    </p:animEffect>
                                  </p:childTnLst>
                                </p:cTn>
                              </p:par>
                            </p:childTnLst>
                          </p:cTn>
                        </p:par>
                        <p:par>
                          <p:cTn id="39" fill="hold">
                            <p:stCondLst>
                              <p:cond delay="6400"/>
                            </p:stCondLst>
                            <p:childTnLst>
                              <p:par>
                                <p:cTn id="40" presetID="42"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750"/>
                                        <p:tgtEl>
                                          <p:spTgt spid="11"/>
                                        </p:tgtEl>
                                      </p:cBhvr>
                                    </p:animEffect>
                                    <p:anim calcmode="lin" valueType="num">
                                      <p:cBhvr>
                                        <p:cTn id="43" dur="750" fill="hold"/>
                                        <p:tgtEl>
                                          <p:spTgt spid="11"/>
                                        </p:tgtEl>
                                        <p:attrNameLst>
                                          <p:attrName>ppt_x</p:attrName>
                                        </p:attrNameLst>
                                      </p:cBhvr>
                                      <p:tavLst>
                                        <p:tav tm="0">
                                          <p:val>
                                            <p:strVal val="#ppt_x"/>
                                          </p:val>
                                        </p:tav>
                                        <p:tav tm="100000">
                                          <p:val>
                                            <p:strVal val="#ppt_x"/>
                                          </p:val>
                                        </p:tav>
                                      </p:tavLst>
                                    </p:anim>
                                    <p:anim calcmode="lin" valueType="num">
                                      <p:cBhvr>
                                        <p:cTn id="44" dur="750" fill="hold"/>
                                        <p:tgtEl>
                                          <p:spTgt spid="11"/>
                                        </p:tgtEl>
                                        <p:attrNameLst>
                                          <p:attrName>ppt_y</p:attrName>
                                        </p:attrNameLst>
                                      </p:cBhvr>
                                      <p:tavLst>
                                        <p:tav tm="0">
                                          <p:val>
                                            <p:strVal val="#ppt_y+.1"/>
                                          </p:val>
                                        </p:tav>
                                        <p:tav tm="100000">
                                          <p:val>
                                            <p:strVal val="#ppt_y"/>
                                          </p:val>
                                        </p:tav>
                                      </p:tavLst>
                                    </p:anim>
                                  </p:childTnLst>
                                </p:cTn>
                              </p:par>
                            </p:childTnLst>
                          </p:cTn>
                        </p:par>
                        <p:par>
                          <p:cTn id="45" fill="hold">
                            <p:stCondLst>
                              <p:cond delay="715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14"/>
                                        </p:tgtEl>
                                        <p:attrNameLst>
                                          <p:attrName>style.visibility</p:attrName>
                                        </p:attrNameLst>
                                      </p:cBhvr>
                                      <p:to>
                                        <p:strVal val="visible"/>
                                      </p:to>
                                    </p:set>
                                    <p:anim calcmode="lin" valueType="num">
                                      <p:cBhvr>
                                        <p:cTn id="48"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14"/>
                                        </p:tgtEl>
                                        <p:attrNameLst>
                                          <p:attrName>ppt_y</p:attrName>
                                        </p:attrNameLst>
                                      </p:cBhvr>
                                      <p:tavLst>
                                        <p:tav tm="0">
                                          <p:val>
                                            <p:strVal val="#ppt_y"/>
                                          </p:val>
                                        </p:tav>
                                        <p:tav tm="100000">
                                          <p:val>
                                            <p:strVal val="#ppt_y"/>
                                          </p:val>
                                        </p:tav>
                                      </p:tavLst>
                                    </p:anim>
                                    <p:anim calcmode="lin" valueType="num">
                                      <p:cBhvr>
                                        <p:cTn id="50"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14"/>
                                        </p:tgtEl>
                                      </p:cBhvr>
                                    </p:animEffect>
                                  </p:childTnLst>
                                </p:cTn>
                              </p:par>
                            </p:childTnLst>
                          </p:cTn>
                        </p:par>
                        <p:par>
                          <p:cTn id="53" fill="hold">
                            <p:stCondLst>
                              <p:cond delay="8050"/>
                            </p:stCondLst>
                            <p:childTnLst>
                              <p:par>
                                <p:cTn id="54" presetID="42" presetClass="entr" presetSubtype="0"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750"/>
                                        <p:tgtEl>
                                          <p:spTgt spid="13"/>
                                        </p:tgtEl>
                                      </p:cBhvr>
                                    </p:animEffect>
                                    <p:anim calcmode="lin" valueType="num">
                                      <p:cBhvr>
                                        <p:cTn id="57" dur="750" fill="hold"/>
                                        <p:tgtEl>
                                          <p:spTgt spid="13"/>
                                        </p:tgtEl>
                                        <p:attrNameLst>
                                          <p:attrName>ppt_x</p:attrName>
                                        </p:attrNameLst>
                                      </p:cBhvr>
                                      <p:tavLst>
                                        <p:tav tm="0">
                                          <p:val>
                                            <p:strVal val="#ppt_x"/>
                                          </p:val>
                                        </p:tav>
                                        <p:tav tm="100000">
                                          <p:val>
                                            <p:strVal val="#ppt_x"/>
                                          </p:val>
                                        </p:tav>
                                      </p:tavLst>
                                    </p:anim>
                                    <p:anim calcmode="lin" valueType="num">
                                      <p:cBhvr>
                                        <p:cTn id="58" dur="7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P spid="11" grpId="0"/>
      <p:bldP spid="12" grpId="0"/>
      <p:bldP spid="13"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箭头3"/>
          <p:cNvSpPr>
            <a:spLocks/>
          </p:cNvSpPr>
          <p:nvPr/>
        </p:nvSpPr>
        <p:spPr bwMode="gray">
          <a:xfrm flipV="1">
            <a:off x="1508581" y="3592481"/>
            <a:ext cx="2145803" cy="1876425"/>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75000"/>
            </a:schemeClr>
          </a:solidFill>
          <a:ln>
            <a:noFill/>
          </a:ln>
          <a:effectLs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40">
              <a:defRPr/>
            </a:pPr>
            <a:endParaRPr lang="zh-CN" altLang="en-US" sz="2400">
              <a:solidFill>
                <a:sysClr val="windowText" lastClr="000000"/>
              </a:solidFill>
              <a:latin typeface="Calibri"/>
              <a:ea typeface="宋体"/>
            </a:endParaRPr>
          </a:p>
        </p:txBody>
      </p:sp>
      <p:sp>
        <p:nvSpPr>
          <p:cNvPr id="7" name="箭头2"/>
          <p:cNvSpPr>
            <a:spLocks/>
          </p:cNvSpPr>
          <p:nvPr/>
        </p:nvSpPr>
        <p:spPr bwMode="gray">
          <a:xfrm rot="16200000">
            <a:off x="2153974" y="2341792"/>
            <a:ext cx="477839" cy="2550584"/>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75000"/>
            </a:schemeClr>
          </a:solidFill>
          <a:ln>
            <a:noFill/>
          </a:ln>
          <a:effectLs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40">
              <a:defRPr/>
            </a:pPr>
            <a:endParaRPr lang="zh-CN" altLang="en-US" sz="2400">
              <a:solidFill>
                <a:sysClr val="windowText" lastClr="000000"/>
              </a:solidFill>
              <a:latin typeface="Calibri"/>
              <a:ea typeface="宋体"/>
            </a:endParaRPr>
          </a:p>
        </p:txBody>
      </p:sp>
      <p:sp>
        <p:nvSpPr>
          <p:cNvPr id="8" name="箭头1"/>
          <p:cNvSpPr>
            <a:spLocks/>
          </p:cNvSpPr>
          <p:nvPr/>
        </p:nvSpPr>
        <p:spPr bwMode="gray">
          <a:xfrm>
            <a:off x="1494781" y="1863693"/>
            <a:ext cx="2145803" cy="1876425"/>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75000"/>
            </a:schemeClr>
          </a:solidFill>
          <a:ln>
            <a:noFill/>
          </a:ln>
          <a:effectLst/>
          <a:ex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40">
              <a:defRPr/>
            </a:pPr>
            <a:endParaRPr lang="zh-CN" altLang="en-US" sz="2400">
              <a:solidFill>
                <a:sysClr val="windowText" lastClr="000000"/>
              </a:solidFill>
              <a:latin typeface="Calibri"/>
              <a:ea typeface="宋体"/>
            </a:endParaRPr>
          </a:p>
        </p:txBody>
      </p:sp>
      <p:sp>
        <p:nvSpPr>
          <p:cNvPr id="9" name="文本1"/>
          <p:cNvSpPr>
            <a:spLocks noChangeArrowheads="1"/>
          </p:cNvSpPr>
          <p:nvPr/>
        </p:nvSpPr>
        <p:spPr bwMode="gray">
          <a:xfrm>
            <a:off x="4565651" y="1522380"/>
            <a:ext cx="7277100" cy="1280677"/>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xmlns="" w="6350" algn="ctr">
                <a:solidFill>
                  <a:schemeClr val="tx1"/>
                </a:solidFill>
                <a:prstDash val="sysDot"/>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fontAlgn="base">
              <a:lnSpc>
                <a:spcPct val="120000"/>
              </a:lnSpc>
              <a:spcBef>
                <a:spcPct val="0"/>
              </a:spcBef>
              <a:spcAft>
                <a:spcPct val="0"/>
              </a:spcAft>
              <a:defRPr/>
            </a:pPr>
            <a:r>
              <a:rPr lang="zh-CN" altLang="en-US" sz="1867" b="1" dirty="0">
                <a:solidFill>
                  <a:srgbClr val="4D4D4D"/>
                </a:solidFill>
                <a:latin typeface="微软雅黑" pitchFamily="34" charset="-122"/>
                <a:ea typeface="微软雅黑" pitchFamily="34" charset="-122"/>
              </a:rPr>
              <a:t>单击此处添加文本单击此处添加文本</a:t>
            </a:r>
            <a:endParaRPr lang="zh-CN" altLang="zh-CN" sz="1867" b="1" dirty="0">
              <a:solidFill>
                <a:srgbClr val="4D4D4D"/>
              </a:solidFill>
              <a:latin typeface="微软雅黑" pitchFamily="34" charset="-122"/>
              <a:ea typeface="微软雅黑" pitchFamily="34" charset="-122"/>
            </a:endParaRPr>
          </a:p>
        </p:txBody>
      </p:sp>
      <p:sp>
        <p:nvSpPr>
          <p:cNvPr id="10" name="文本2"/>
          <p:cNvSpPr>
            <a:spLocks noChangeArrowheads="1"/>
          </p:cNvSpPr>
          <p:nvPr/>
        </p:nvSpPr>
        <p:spPr bwMode="gray">
          <a:xfrm>
            <a:off x="4565651" y="3017805"/>
            <a:ext cx="7277100" cy="1289587"/>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xmlns="" w="6350" algn="ctr">
                <a:solidFill>
                  <a:schemeClr val="tx1"/>
                </a:solidFill>
                <a:prstDash val="sysDot"/>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fontAlgn="base">
              <a:lnSpc>
                <a:spcPct val="120000"/>
              </a:lnSpc>
              <a:spcBef>
                <a:spcPct val="0"/>
              </a:spcBef>
              <a:spcAft>
                <a:spcPct val="0"/>
              </a:spcAft>
              <a:defRPr/>
            </a:pPr>
            <a:r>
              <a:rPr lang="zh-CN" altLang="en-US" sz="1867" b="1" dirty="0">
                <a:solidFill>
                  <a:srgbClr val="4D4D4D"/>
                </a:solidFill>
                <a:latin typeface="微软雅黑" pitchFamily="34" charset="-122"/>
                <a:ea typeface="微软雅黑" pitchFamily="34" charset="-122"/>
              </a:rPr>
              <a:t>单击此处添加文本单击此处添加文本</a:t>
            </a:r>
            <a:endParaRPr lang="zh-CN" altLang="zh-CN" sz="1867" b="1" dirty="0">
              <a:solidFill>
                <a:srgbClr val="4D4D4D"/>
              </a:solidFill>
              <a:latin typeface="微软雅黑" pitchFamily="34" charset="-122"/>
              <a:ea typeface="微软雅黑" pitchFamily="34" charset="-122"/>
            </a:endParaRPr>
          </a:p>
        </p:txBody>
      </p:sp>
      <p:sp>
        <p:nvSpPr>
          <p:cNvPr id="11" name="标题2"/>
          <p:cNvSpPr>
            <a:spLocks noChangeArrowheads="1"/>
          </p:cNvSpPr>
          <p:nvPr/>
        </p:nvSpPr>
        <p:spPr bwMode="gray">
          <a:xfrm>
            <a:off x="3805767" y="3008282"/>
            <a:ext cx="2171700" cy="1298575"/>
          </a:xfrm>
          <a:prstGeom prst="roundRect">
            <a:avLst>
              <a:gd name="adj" fmla="val 11921"/>
            </a:avLst>
          </a:prstGeom>
          <a:solidFill>
            <a:schemeClr val="accent2"/>
          </a:solidFill>
          <a:ln w="25400" cap="flat" cmpd="sng" algn="ctr">
            <a:noFill/>
            <a:prstDash val="solid"/>
          </a:ln>
          <a:effectLst>
            <a:outerShdw blurRad="50800" dist="38100" dir="2700000" algn="tl" rotWithShape="0">
              <a:prstClr val="black">
                <a:alpha val="40000"/>
              </a:prstClr>
            </a:outerShdw>
          </a:effectLst>
        </p:spPr>
        <p:txBody>
          <a:bodyPr anchor="ctr"/>
          <a:lstStyle/>
          <a:p>
            <a:pPr algn="ctr" defTabSz="914377" fontAlgn="base">
              <a:lnSpc>
                <a:spcPct val="120000"/>
              </a:lnSpc>
              <a:spcBef>
                <a:spcPct val="0"/>
              </a:spcBef>
              <a:spcAft>
                <a:spcPct val="0"/>
              </a:spcAft>
            </a:pPr>
            <a:r>
              <a:rPr lang="zh-CN" altLang="en-US" sz="1867" b="1">
                <a:solidFill>
                  <a:sysClr val="window" lastClr="FFFFFF">
                    <a:lumMod val="95000"/>
                  </a:sysClr>
                </a:solidFill>
                <a:latin typeface="微软雅黑" pitchFamily="34" charset="-122"/>
                <a:ea typeface="微软雅黑" pitchFamily="34" charset="-122"/>
              </a:rPr>
              <a:t>此处添加标题</a:t>
            </a:r>
            <a:r>
              <a:rPr lang="en-US" altLang="zh-CN" sz="1867" b="1" dirty="0">
                <a:solidFill>
                  <a:sysClr val="window" lastClr="FFFFFF">
                    <a:lumMod val="95000"/>
                  </a:sysClr>
                </a:solidFill>
                <a:latin typeface="微软雅黑" pitchFamily="34" charset="-122"/>
                <a:ea typeface="微软雅黑" pitchFamily="34" charset="-122"/>
              </a:rPr>
              <a:t>2</a:t>
            </a:r>
            <a:endParaRPr lang="zh-CN" altLang="zh-CN" sz="1867" b="1" dirty="0">
              <a:solidFill>
                <a:sysClr val="window" lastClr="FFFFFF">
                  <a:lumMod val="95000"/>
                </a:sysClr>
              </a:solidFill>
              <a:latin typeface="微软雅黑" pitchFamily="34" charset="-122"/>
              <a:ea typeface="微软雅黑" pitchFamily="34" charset="-122"/>
            </a:endParaRPr>
          </a:p>
        </p:txBody>
      </p:sp>
      <p:sp>
        <p:nvSpPr>
          <p:cNvPr id="12" name="文本3"/>
          <p:cNvSpPr>
            <a:spLocks noChangeArrowheads="1"/>
          </p:cNvSpPr>
          <p:nvPr/>
        </p:nvSpPr>
        <p:spPr bwMode="ltGray">
          <a:xfrm>
            <a:off x="4616451" y="4540217"/>
            <a:ext cx="7230533" cy="1286259"/>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xmlns="" w="6350" algn="ctr">
                <a:solidFill>
                  <a:schemeClr val="tx1"/>
                </a:solidFill>
                <a:prstDash val="sysDot"/>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fontAlgn="base">
              <a:lnSpc>
                <a:spcPct val="120000"/>
              </a:lnSpc>
              <a:spcBef>
                <a:spcPct val="0"/>
              </a:spcBef>
              <a:spcAft>
                <a:spcPct val="0"/>
              </a:spcAft>
              <a:defRPr/>
            </a:pPr>
            <a:r>
              <a:rPr lang="zh-CN" altLang="en-US" sz="1867" b="1" dirty="0">
                <a:solidFill>
                  <a:srgbClr val="4D4D4D"/>
                </a:solidFill>
                <a:latin typeface="微软雅黑" pitchFamily="34" charset="-122"/>
                <a:ea typeface="微软雅黑" pitchFamily="34" charset="-122"/>
              </a:rPr>
              <a:t>单击此处添加文本单击此处添加文本</a:t>
            </a:r>
            <a:endParaRPr lang="zh-CN" altLang="zh-CN" sz="1867" b="1" dirty="0">
              <a:solidFill>
                <a:srgbClr val="4D4D4D"/>
              </a:solidFill>
              <a:latin typeface="微软雅黑" pitchFamily="34" charset="-122"/>
              <a:ea typeface="微软雅黑" pitchFamily="34" charset="-122"/>
            </a:endParaRPr>
          </a:p>
        </p:txBody>
      </p:sp>
      <p:sp>
        <p:nvSpPr>
          <p:cNvPr id="13" name="标题3"/>
          <p:cNvSpPr>
            <a:spLocks noChangeArrowheads="1"/>
          </p:cNvSpPr>
          <p:nvPr/>
        </p:nvSpPr>
        <p:spPr bwMode="gray">
          <a:xfrm>
            <a:off x="3780367" y="4530694"/>
            <a:ext cx="2171700" cy="1298575"/>
          </a:xfrm>
          <a:prstGeom prst="roundRect">
            <a:avLst>
              <a:gd name="adj" fmla="val 11921"/>
            </a:avLst>
          </a:prstGeom>
          <a:solidFill>
            <a:schemeClr val="accent2"/>
          </a:solidFill>
          <a:ln w="25400" cap="flat" cmpd="sng" algn="ctr">
            <a:noFill/>
            <a:prstDash val="solid"/>
          </a:ln>
          <a:effectLst>
            <a:outerShdw blurRad="50800" dist="38100" dir="2700000" algn="tl" rotWithShape="0">
              <a:prstClr val="black">
                <a:alpha val="40000"/>
              </a:prstClr>
            </a:outerShdw>
          </a:effectLst>
        </p:spPr>
        <p:txBody>
          <a:bodyPr anchor="ctr"/>
          <a:lstStyle/>
          <a:p>
            <a:pPr algn="ctr" defTabSz="914377" fontAlgn="base">
              <a:lnSpc>
                <a:spcPct val="120000"/>
              </a:lnSpc>
              <a:spcBef>
                <a:spcPct val="0"/>
              </a:spcBef>
              <a:spcAft>
                <a:spcPct val="0"/>
              </a:spcAft>
            </a:pPr>
            <a:r>
              <a:rPr lang="zh-CN" altLang="en-US" sz="1867" b="1">
                <a:solidFill>
                  <a:sysClr val="window" lastClr="FFFFFF">
                    <a:lumMod val="95000"/>
                  </a:sysClr>
                </a:solidFill>
                <a:latin typeface="微软雅黑" pitchFamily="34" charset="-122"/>
                <a:ea typeface="微软雅黑" pitchFamily="34" charset="-122"/>
              </a:rPr>
              <a:t>此处添加标题</a:t>
            </a:r>
            <a:r>
              <a:rPr lang="en-US" altLang="zh-CN" sz="1867" b="1" dirty="0">
                <a:solidFill>
                  <a:sysClr val="window" lastClr="FFFFFF">
                    <a:lumMod val="95000"/>
                  </a:sysClr>
                </a:solidFill>
                <a:latin typeface="微软雅黑" pitchFamily="34" charset="-122"/>
                <a:ea typeface="微软雅黑" pitchFamily="34" charset="-122"/>
              </a:rPr>
              <a:t>3</a:t>
            </a:r>
            <a:endParaRPr lang="zh-CN" altLang="zh-CN" sz="1867" b="1" dirty="0">
              <a:solidFill>
                <a:sysClr val="window" lastClr="FFFFFF">
                  <a:lumMod val="95000"/>
                </a:sysClr>
              </a:solidFill>
              <a:latin typeface="微软雅黑" pitchFamily="34" charset="-122"/>
              <a:ea typeface="微软雅黑" pitchFamily="34" charset="-122"/>
            </a:endParaRPr>
          </a:p>
        </p:txBody>
      </p:sp>
      <p:grpSp>
        <p:nvGrpSpPr>
          <p:cNvPr id="14" name="圆形"/>
          <p:cNvGrpSpPr/>
          <p:nvPr/>
        </p:nvGrpSpPr>
        <p:grpSpPr>
          <a:xfrm>
            <a:off x="590911" y="2624469"/>
            <a:ext cx="1974248" cy="1934387"/>
            <a:chOff x="4828393" y="2858615"/>
            <a:chExt cx="1931237" cy="1931674"/>
          </a:xfrm>
          <a:effectLst>
            <a:outerShdw blurRad="50800" dist="38100" dir="2700000" algn="tl" rotWithShape="0">
              <a:prstClr val="black">
                <a:alpha val="40000"/>
              </a:prstClr>
            </a:outerShdw>
          </a:effectLst>
        </p:grpSpPr>
        <p:sp>
          <p:nvSpPr>
            <p:cNvPr id="15" name="Oval 19"/>
            <p:cNvSpPr>
              <a:spLocks noChangeArrowheads="1"/>
            </p:cNvSpPr>
            <p:nvPr/>
          </p:nvSpPr>
          <p:spPr bwMode="auto">
            <a:xfrm>
              <a:off x="4828393" y="2858615"/>
              <a:ext cx="1931237" cy="1931674"/>
            </a:xfrm>
            <a:prstGeom prst="ellipse">
              <a:avLst/>
            </a:prstGeom>
            <a:solidFill>
              <a:schemeClr val="accent2"/>
            </a:solidFill>
            <a:ln w="9525">
              <a:solidFill>
                <a:srgbClr val="F9F9F9"/>
              </a:solidFill>
              <a:round/>
              <a:headEnd/>
              <a:tailEnd/>
            </a:ln>
            <a:effectLst/>
          </p:spPr>
          <p:txBody>
            <a:bodyPr anchor="ctr"/>
            <a:lstStyle/>
            <a:p>
              <a:pPr algn="ctr" defTabSz="914377">
                <a:lnSpc>
                  <a:spcPct val="120000"/>
                </a:lnSpc>
                <a:defRPr/>
              </a:pPr>
              <a:r>
                <a:rPr lang="zh-CN" altLang="en-US" sz="3200" b="1" kern="0" dirty="0">
                  <a:solidFill>
                    <a:prstClr val="white"/>
                  </a:solidFill>
                  <a:latin typeface="Arial" pitchFamily="34" charset="0"/>
                  <a:ea typeface="微软雅黑" pitchFamily="34" charset="-122"/>
                </a:rPr>
                <a:t>添加</a:t>
              </a:r>
              <a:endParaRPr lang="en-US" altLang="zh-CN" sz="3200" b="1" kern="0" dirty="0">
                <a:solidFill>
                  <a:prstClr val="white"/>
                </a:solidFill>
                <a:latin typeface="Arial" pitchFamily="34" charset="0"/>
                <a:ea typeface="微软雅黑" pitchFamily="34" charset="-122"/>
              </a:endParaRPr>
            </a:p>
            <a:p>
              <a:pPr algn="ctr" defTabSz="914377">
                <a:lnSpc>
                  <a:spcPct val="120000"/>
                </a:lnSpc>
                <a:defRPr/>
              </a:pPr>
              <a:r>
                <a:rPr lang="zh-CN" altLang="en-US" sz="3200" b="1" kern="0" dirty="0">
                  <a:solidFill>
                    <a:prstClr val="white"/>
                  </a:solidFill>
                  <a:latin typeface="Arial" pitchFamily="34" charset="0"/>
                  <a:ea typeface="微软雅黑" pitchFamily="34" charset="-122"/>
                </a:rPr>
                <a:t>文本</a:t>
              </a:r>
            </a:p>
          </p:txBody>
        </p:sp>
        <p:sp>
          <p:nvSpPr>
            <p:cNvPr id="16" name="未知"/>
            <p:cNvSpPr>
              <a:spLocks/>
            </p:cNvSpPr>
            <p:nvPr/>
          </p:nvSpPr>
          <p:spPr bwMode="auto">
            <a:xfrm>
              <a:off x="5049912" y="2902929"/>
              <a:ext cx="1490214" cy="727147"/>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914377">
                <a:defRPr/>
              </a:pPr>
              <a:endParaRPr lang="zh-CN" altLang="en-US" sz="3200" b="1" kern="0" dirty="0">
                <a:solidFill>
                  <a:prstClr val="white"/>
                </a:solidFill>
                <a:latin typeface="Calibri" panose="020F0502020204030204"/>
                <a:ea typeface="微软雅黑" pitchFamily="34" charset="-122"/>
              </a:endParaRPr>
            </a:p>
          </p:txBody>
        </p:sp>
      </p:grpSp>
      <p:sp>
        <p:nvSpPr>
          <p:cNvPr id="17" name="标题1"/>
          <p:cNvSpPr>
            <a:spLocks noChangeArrowheads="1"/>
          </p:cNvSpPr>
          <p:nvPr/>
        </p:nvSpPr>
        <p:spPr bwMode="gray">
          <a:xfrm>
            <a:off x="3788835" y="1506507"/>
            <a:ext cx="2171700" cy="1298575"/>
          </a:xfrm>
          <a:prstGeom prst="roundRect">
            <a:avLst>
              <a:gd name="adj" fmla="val 11921"/>
            </a:avLst>
          </a:prstGeom>
          <a:solidFill>
            <a:schemeClr val="accent2"/>
          </a:solidFill>
          <a:ln w="25400" cap="flat" cmpd="sng" algn="ctr">
            <a:noFill/>
            <a:prstDash val="soli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40" fontAlgn="base">
              <a:lnSpc>
                <a:spcPct val="120000"/>
              </a:lnSpc>
              <a:spcBef>
                <a:spcPct val="0"/>
              </a:spcBef>
              <a:spcAft>
                <a:spcPct val="0"/>
              </a:spcAft>
              <a:defRPr/>
            </a:pPr>
            <a:r>
              <a:rPr lang="zh-CN" altLang="en-US" sz="1867" b="1" dirty="0">
                <a:solidFill>
                  <a:sysClr val="window" lastClr="FFFFFF">
                    <a:lumMod val="95000"/>
                  </a:sysClr>
                </a:solidFill>
                <a:latin typeface="微软雅黑" pitchFamily="34" charset="-122"/>
                <a:ea typeface="微软雅黑" pitchFamily="34" charset="-122"/>
              </a:rPr>
              <a:t>此处添加标题</a:t>
            </a:r>
            <a:r>
              <a:rPr lang="en-US" altLang="zh-CN" sz="1867" b="1" dirty="0">
                <a:solidFill>
                  <a:sysClr val="window" lastClr="FFFFFF">
                    <a:lumMod val="95000"/>
                  </a:sysClr>
                </a:solidFill>
                <a:latin typeface="微软雅黑" pitchFamily="34" charset="-122"/>
                <a:ea typeface="微软雅黑" pitchFamily="34" charset="-122"/>
              </a:rPr>
              <a:t>1</a:t>
            </a:r>
            <a:endParaRPr lang="zh-CN" altLang="zh-CN" sz="1867" b="1" dirty="0">
              <a:solidFill>
                <a:sysClr val="window" lastClr="FFFFFF">
                  <a:lumMod val="95000"/>
                </a:sysClr>
              </a:solidFill>
              <a:latin typeface="微软雅黑" pitchFamily="34" charset="-122"/>
              <a:ea typeface="微软雅黑" pitchFamily="34" charset="-122"/>
            </a:endParaRPr>
          </a:p>
        </p:txBody>
      </p:sp>
    </p:spTree>
    <p:extLst>
      <p:ext uri="{BB962C8B-B14F-4D97-AF65-F5344CB8AC3E}">
        <p14:creationId xmlns:p14="http://schemas.microsoft.com/office/powerpoint/2010/main" xmlns="" val="3571132647"/>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childTnLst>
                                </p:cTn>
                              </p:par>
                              <p:par>
                                <p:cTn id="9" presetID="8" presetClass="emph" presetSubtype="0" fill="hold" nodeType="withEffect">
                                  <p:stCondLst>
                                    <p:cond delay="0"/>
                                  </p:stCondLst>
                                  <p:childTnLst>
                                    <p:animRot by="21600000">
                                      <p:cBhvr>
                                        <p:cTn id="10" dur="500" fill="hold"/>
                                        <p:tgtEl>
                                          <p:spTgt spid="14"/>
                                        </p:tgtEl>
                                        <p:attrNameLst>
                                          <p:attrName>r</p:attrName>
                                        </p:attrNameLst>
                                      </p:cBhvr>
                                    </p:animRo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1" presetClass="entr" presetSubtype="0" fill="hold" grpId="1" nodeType="afterEffect">
                                  <p:stCondLst>
                                    <p:cond delay="500"/>
                                  </p:stCondLst>
                                  <p:childTnLst>
                                    <p:set>
                                      <p:cBhvr>
                                        <p:cTn id="23" dur="1" fill="hold">
                                          <p:stCondLst>
                                            <p:cond delay="0"/>
                                          </p:stCondLst>
                                        </p:cTn>
                                        <p:tgtEl>
                                          <p:spTgt spid="17"/>
                                        </p:tgtEl>
                                        <p:attrNameLst>
                                          <p:attrName>style.visibility</p:attrName>
                                        </p:attrNameLst>
                                      </p:cBhvr>
                                      <p:to>
                                        <p:strVal val="visible"/>
                                      </p:to>
                                    </p:set>
                                  </p:childTnLst>
                                </p:cTn>
                              </p:par>
                              <p:par>
                                <p:cTn id="24" presetID="50" presetClass="path" presetSubtype="0" accel="50000" decel="50000" fill="hold" grpId="0" nodeType="withEffect">
                                  <p:stCondLst>
                                    <p:cond delay="500"/>
                                  </p:stCondLst>
                                  <p:childTnLst>
                                    <p:animMotion origin="layout" path="M 3.61111E-6 8.64198E-7 L 0.00677 8.64198E-7 C 0.00902 0.05185 0.0033 0.2213 0.0033 0.31142 C 0.0033 0.40154 0.00659 0.59228 0.00642 0.54105 L 0.00225 0.00401 " pathEditMode="relative" rAng="0" ptsTypes="FfaAF">
                                      <p:cBhvr>
                                        <p:cTn id="25" dur="2000" fill="hold"/>
                                        <p:tgtEl>
                                          <p:spTgt spid="17"/>
                                        </p:tgtEl>
                                        <p:attrNameLst>
                                          <p:attrName>ppt_x</p:attrName>
                                          <p:attrName>ppt_y</p:attrName>
                                        </p:attrNameLst>
                                      </p:cBhvr>
                                      <p:rCtr x="451" y="29599"/>
                                    </p:animMotion>
                                  </p:childTnLst>
                                </p:cTn>
                              </p:par>
                              <p:par>
                                <p:cTn id="26" presetID="32" presetClass="emph" presetSubtype="0" fill="hold" grpId="2" nodeType="withEffect">
                                  <p:stCondLst>
                                    <p:cond delay="500"/>
                                  </p:stCondLst>
                                  <p:childTnLst>
                                    <p:animRot by="120000">
                                      <p:cBhvr>
                                        <p:cTn id="27" dur="200" fill="hold">
                                          <p:stCondLst>
                                            <p:cond delay="0"/>
                                          </p:stCondLst>
                                        </p:cTn>
                                        <p:tgtEl>
                                          <p:spTgt spid="17"/>
                                        </p:tgtEl>
                                        <p:attrNameLst>
                                          <p:attrName>r</p:attrName>
                                        </p:attrNameLst>
                                      </p:cBhvr>
                                    </p:animRot>
                                    <p:animRot by="-240000">
                                      <p:cBhvr>
                                        <p:cTn id="28" dur="400" fill="hold">
                                          <p:stCondLst>
                                            <p:cond delay="400"/>
                                          </p:stCondLst>
                                        </p:cTn>
                                        <p:tgtEl>
                                          <p:spTgt spid="17"/>
                                        </p:tgtEl>
                                        <p:attrNameLst>
                                          <p:attrName>r</p:attrName>
                                        </p:attrNameLst>
                                      </p:cBhvr>
                                    </p:animRot>
                                    <p:animRot by="240000">
                                      <p:cBhvr>
                                        <p:cTn id="29" dur="400" fill="hold">
                                          <p:stCondLst>
                                            <p:cond delay="800"/>
                                          </p:stCondLst>
                                        </p:cTn>
                                        <p:tgtEl>
                                          <p:spTgt spid="17"/>
                                        </p:tgtEl>
                                        <p:attrNameLst>
                                          <p:attrName>r</p:attrName>
                                        </p:attrNameLst>
                                      </p:cBhvr>
                                    </p:animRot>
                                    <p:animRot by="-240000">
                                      <p:cBhvr>
                                        <p:cTn id="30" dur="400" fill="hold">
                                          <p:stCondLst>
                                            <p:cond delay="1200"/>
                                          </p:stCondLst>
                                        </p:cTn>
                                        <p:tgtEl>
                                          <p:spTgt spid="17"/>
                                        </p:tgtEl>
                                        <p:attrNameLst>
                                          <p:attrName>r</p:attrName>
                                        </p:attrNameLst>
                                      </p:cBhvr>
                                    </p:animRot>
                                    <p:animRot by="120000">
                                      <p:cBhvr>
                                        <p:cTn id="31" dur="400" fill="hold">
                                          <p:stCondLst>
                                            <p:cond delay="1600"/>
                                          </p:stCondLst>
                                        </p:cTn>
                                        <p:tgtEl>
                                          <p:spTgt spid="17"/>
                                        </p:tgtEl>
                                        <p:attrNameLst>
                                          <p:attrName>r</p:attrName>
                                        </p:attrNameLst>
                                      </p:cBhvr>
                                    </p:animRot>
                                  </p:childTnLst>
                                </p:cTn>
                              </p:par>
                              <p:par>
                                <p:cTn id="32" presetID="10" presetClass="entr" presetSubtype="0" fill="hold" grpId="0" nodeType="withEffect">
                                  <p:stCondLst>
                                    <p:cond delay="100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childTnLst>
                                </p:cTn>
                              </p:par>
                              <p:par>
                                <p:cTn id="35" presetID="10" presetClass="entr" presetSubtype="0" fill="hold" grpId="0" nodeType="withEffect">
                                  <p:stCondLst>
                                    <p:cond delay="15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7" grpId="0" animBg="1"/>
      <p:bldP spid="17" grpId="1" animBg="1"/>
      <p:bldP spid="17" grpId="2"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227466" y="3992070"/>
            <a:ext cx="2839239" cy="748795"/>
          </a:xfrm>
          <a:prstGeom prst="rect">
            <a:avLst/>
          </a:prstGeom>
          <a:noFill/>
        </p:spPr>
        <p:txBody>
          <a:bodyPr wrap="none">
            <a:spAutoFit/>
          </a:bodyPr>
          <a:lstStyle/>
          <a:p>
            <a:pPr marL="457178" indent="-457178" defTabSz="914377" fontAlgn="base">
              <a:spcBef>
                <a:spcPct val="0"/>
              </a:spcBef>
              <a:spcAft>
                <a:spcPct val="0"/>
              </a:spcAft>
              <a:buFont typeface="Arial" pitchFamily="34" charset="0"/>
              <a:buChar char="•"/>
              <a:defRPr/>
            </a:pPr>
            <a:r>
              <a:rPr lang="zh-CN" altLang="en-US" sz="2133" dirty="0">
                <a:solidFill>
                  <a:srgbClr val="000000"/>
                </a:solidFill>
                <a:latin typeface="微软雅黑" pitchFamily="34" charset="-122"/>
                <a:ea typeface="微软雅黑" pitchFamily="34" charset="-122"/>
              </a:rPr>
              <a:t>点击此处输入文字</a:t>
            </a:r>
            <a:endParaRPr lang="en-US" altLang="zh-CN" sz="2133" dirty="0">
              <a:solidFill>
                <a:srgbClr val="000000"/>
              </a:solidFill>
              <a:latin typeface="微软雅黑" pitchFamily="34" charset="-122"/>
              <a:ea typeface="微软雅黑" pitchFamily="34" charset="-122"/>
            </a:endParaRPr>
          </a:p>
          <a:p>
            <a:pPr marL="457178" indent="-457178" defTabSz="914377" fontAlgn="base">
              <a:spcBef>
                <a:spcPct val="0"/>
              </a:spcBef>
              <a:spcAft>
                <a:spcPct val="0"/>
              </a:spcAft>
              <a:buFont typeface="Arial" pitchFamily="34" charset="0"/>
              <a:buChar char="•"/>
              <a:defRPr/>
            </a:pPr>
            <a:r>
              <a:rPr lang="zh-CN" altLang="en-US" sz="2133" dirty="0">
                <a:solidFill>
                  <a:srgbClr val="000000"/>
                </a:solidFill>
                <a:latin typeface="微软雅黑" pitchFamily="34" charset="-122"/>
                <a:ea typeface="微软雅黑" pitchFamily="34" charset="-122"/>
              </a:rPr>
              <a:t>点击此处输入文字</a:t>
            </a:r>
            <a:endParaRPr lang="en-US" altLang="zh-CN" sz="2133" dirty="0">
              <a:solidFill>
                <a:srgbClr val="000000"/>
              </a:solidFill>
              <a:latin typeface="微软雅黑" pitchFamily="34" charset="-122"/>
              <a:ea typeface="微软雅黑" pitchFamily="34" charset="-122"/>
            </a:endParaRPr>
          </a:p>
        </p:txBody>
      </p:sp>
      <p:sp>
        <p:nvSpPr>
          <p:cNvPr id="7" name="TextBox 6"/>
          <p:cNvSpPr txBox="1"/>
          <p:nvPr/>
        </p:nvSpPr>
        <p:spPr>
          <a:xfrm>
            <a:off x="3731918" y="4997485"/>
            <a:ext cx="3108543" cy="830997"/>
          </a:xfrm>
          <a:prstGeom prst="rect">
            <a:avLst/>
          </a:prstGeom>
          <a:noFill/>
        </p:spPr>
        <p:txBody>
          <a:bodyPr wrap="none">
            <a:spAutoFit/>
          </a:bodyPr>
          <a:lstStyle/>
          <a:p>
            <a:pPr marL="457178" indent="-457178" defTabSz="914377" fontAlgn="base">
              <a:spcBef>
                <a:spcPct val="0"/>
              </a:spcBef>
              <a:spcAft>
                <a:spcPct val="0"/>
              </a:spcAft>
              <a:buFont typeface="Arial" pitchFamily="34" charset="0"/>
              <a:buChar char="•"/>
              <a:defRPr/>
            </a:pPr>
            <a:r>
              <a:rPr lang="zh-CN" altLang="en-US" sz="2400" b="1" dirty="0">
                <a:solidFill>
                  <a:srgbClr val="0070C0"/>
                </a:solidFill>
                <a:latin typeface="微软雅黑" pitchFamily="34" charset="-122"/>
                <a:ea typeface="微软雅黑" pitchFamily="34" charset="-122"/>
              </a:rPr>
              <a:t>点击此处输入文字</a:t>
            </a:r>
            <a:endParaRPr lang="en-US" altLang="zh-CN" sz="2400" b="1" dirty="0">
              <a:solidFill>
                <a:srgbClr val="0070C0"/>
              </a:solidFill>
              <a:latin typeface="微软雅黑" pitchFamily="34" charset="-122"/>
              <a:ea typeface="微软雅黑" pitchFamily="34" charset="-122"/>
            </a:endParaRPr>
          </a:p>
          <a:p>
            <a:pPr marL="457178" indent="-457178" defTabSz="914377" fontAlgn="base">
              <a:spcBef>
                <a:spcPct val="0"/>
              </a:spcBef>
              <a:spcAft>
                <a:spcPct val="0"/>
              </a:spcAft>
              <a:buFont typeface="Arial" pitchFamily="34" charset="0"/>
              <a:buChar char="•"/>
              <a:defRPr/>
            </a:pPr>
            <a:r>
              <a:rPr lang="zh-CN" altLang="en-US" sz="2400" b="1" dirty="0">
                <a:solidFill>
                  <a:srgbClr val="0070C0"/>
                </a:solidFill>
                <a:latin typeface="微软雅黑" pitchFamily="34" charset="-122"/>
                <a:ea typeface="微软雅黑" pitchFamily="34" charset="-122"/>
              </a:rPr>
              <a:t>点击此处输入文字</a:t>
            </a:r>
            <a:endParaRPr lang="en-US" altLang="zh-CN" sz="2400" b="1" dirty="0">
              <a:solidFill>
                <a:srgbClr val="0070C0"/>
              </a:solidFill>
              <a:latin typeface="微软雅黑" pitchFamily="34" charset="-122"/>
              <a:ea typeface="微软雅黑" pitchFamily="34" charset="-122"/>
            </a:endParaRPr>
          </a:p>
        </p:txBody>
      </p:sp>
      <p:sp>
        <p:nvSpPr>
          <p:cNvPr id="8" name="TextBox 7"/>
          <p:cNvSpPr txBox="1"/>
          <p:nvPr/>
        </p:nvSpPr>
        <p:spPr>
          <a:xfrm>
            <a:off x="8610832" y="2711483"/>
            <a:ext cx="2557110" cy="666977"/>
          </a:xfrm>
          <a:prstGeom prst="rect">
            <a:avLst/>
          </a:prstGeom>
          <a:noFill/>
        </p:spPr>
        <p:txBody>
          <a:bodyPr wrap="none">
            <a:spAutoFit/>
          </a:bodyPr>
          <a:lstStyle/>
          <a:p>
            <a:pPr marL="457178" indent="-457178" defTabSz="914377" fontAlgn="base">
              <a:spcBef>
                <a:spcPct val="0"/>
              </a:spcBef>
              <a:spcAft>
                <a:spcPct val="0"/>
              </a:spcAft>
              <a:buFont typeface="Arial" pitchFamily="34" charset="0"/>
              <a:buChar char="•"/>
              <a:defRPr/>
            </a:pPr>
            <a:r>
              <a:rPr lang="zh-CN" altLang="en-US" sz="1867" dirty="0">
                <a:solidFill>
                  <a:srgbClr val="000000"/>
                </a:solidFill>
                <a:latin typeface="微软雅黑" pitchFamily="34" charset="-122"/>
                <a:ea typeface="微软雅黑" pitchFamily="34" charset="-122"/>
              </a:rPr>
              <a:t>点击此处输入文字</a:t>
            </a:r>
            <a:endParaRPr lang="en-US" altLang="zh-CN" sz="1867" dirty="0">
              <a:solidFill>
                <a:srgbClr val="000000"/>
              </a:solidFill>
              <a:latin typeface="微软雅黑" pitchFamily="34" charset="-122"/>
              <a:ea typeface="微软雅黑" pitchFamily="34" charset="-122"/>
            </a:endParaRPr>
          </a:p>
          <a:p>
            <a:pPr marL="457178" indent="-457178" defTabSz="914377" fontAlgn="base">
              <a:spcBef>
                <a:spcPct val="0"/>
              </a:spcBef>
              <a:spcAft>
                <a:spcPct val="0"/>
              </a:spcAft>
              <a:buFont typeface="Arial" pitchFamily="34" charset="0"/>
              <a:buChar char="•"/>
              <a:defRPr/>
            </a:pPr>
            <a:r>
              <a:rPr lang="zh-CN" altLang="en-US" sz="1867" dirty="0">
                <a:solidFill>
                  <a:srgbClr val="000000"/>
                </a:solidFill>
                <a:latin typeface="微软雅黑" pitchFamily="34" charset="-122"/>
                <a:ea typeface="微软雅黑" pitchFamily="34" charset="-122"/>
              </a:rPr>
              <a:t>点击此处输入文字</a:t>
            </a:r>
            <a:endParaRPr lang="en-US" altLang="zh-CN" sz="1867" dirty="0">
              <a:solidFill>
                <a:srgbClr val="000000"/>
              </a:solidFill>
              <a:latin typeface="微软雅黑" pitchFamily="34" charset="-122"/>
              <a:ea typeface="微软雅黑" pitchFamily="34" charset="-122"/>
            </a:endParaRPr>
          </a:p>
        </p:txBody>
      </p:sp>
      <p:grpSp>
        <p:nvGrpSpPr>
          <p:cNvPr id="9" name="组合 8"/>
          <p:cNvGrpSpPr/>
          <p:nvPr/>
        </p:nvGrpSpPr>
        <p:grpSpPr>
          <a:xfrm>
            <a:off x="1583500" y="2275452"/>
            <a:ext cx="2592917" cy="3575041"/>
            <a:chOff x="681032" y="1902140"/>
            <a:chExt cx="1944688" cy="2681281"/>
          </a:xfrm>
        </p:grpSpPr>
        <p:sp>
          <p:nvSpPr>
            <p:cNvPr id="10" name="椭圆​​ 2"/>
            <p:cNvSpPr/>
            <p:nvPr/>
          </p:nvSpPr>
          <p:spPr>
            <a:xfrm>
              <a:off x="681032" y="1902140"/>
              <a:ext cx="1944688" cy="2447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0070C0"/>
            </a:solidFill>
            <a:ln>
              <a:noFill/>
            </a:ln>
          </p:spPr>
          <p:txBody>
            <a:bodyPr wrap="none" anchor="ctr"/>
            <a:lstStyle/>
            <a:p>
              <a:pPr defTabSz="914377" fontAlgn="base">
                <a:spcBef>
                  <a:spcPct val="0"/>
                </a:spcBef>
                <a:spcAft>
                  <a:spcPct val="0"/>
                </a:spcAft>
              </a:pPr>
              <a:endParaRPr lang="zh-CN" altLang="en-US" sz="2400" kern="0" dirty="0">
                <a:solidFill>
                  <a:srgbClr val="000000"/>
                </a:solidFill>
                <a:latin typeface="Arial" pitchFamily="34" charset="0"/>
                <a:ea typeface="华文细黑" pitchFamily="2" charset="-122"/>
              </a:endParaRPr>
            </a:p>
          </p:txBody>
        </p:sp>
        <p:sp>
          <p:nvSpPr>
            <p:cNvPr id="11" name="椭圆​​ 6"/>
            <p:cNvSpPr/>
            <p:nvPr/>
          </p:nvSpPr>
          <p:spPr>
            <a:xfrm>
              <a:off x="897230" y="4432300"/>
              <a:ext cx="1512168" cy="151121"/>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defTabSz="1219140">
                <a:defRPr/>
              </a:pPr>
              <a:endParaRPr lang="zh-CN" altLang="en-US" sz="2400" kern="0">
                <a:solidFill>
                  <a:prstClr val="white"/>
                </a:solidFill>
                <a:latin typeface="Calibri" panose="020F0502020204030204"/>
                <a:ea typeface="等线" panose="02010600030101010101" pitchFamily="2" charset="-122"/>
              </a:endParaRPr>
            </a:p>
          </p:txBody>
        </p:sp>
        <p:sp>
          <p:nvSpPr>
            <p:cNvPr id="12" name="矩形​​ 16"/>
            <p:cNvSpPr>
              <a:spLocks noChangeArrowheads="1"/>
            </p:cNvSpPr>
            <p:nvPr/>
          </p:nvSpPr>
          <p:spPr bwMode="auto">
            <a:xfrm>
              <a:off x="1110844" y="2412848"/>
              <a:ext cx="1061829" cy="8079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defTabSz="1219140" fontAlgn="base">
                <a:spcBef>
                  <a:spcPct val="0"/>
                </a:spcBef>
                <a:spcAft>
                  <a:spcPct val="0"/>
                </a:spcAft>
                <a:defRPr/>
              </a:pPr>
              <a:r>
                <a:rPr lang="zh-CN" altLang="en-US" sz="3200" b="1" kern="0" dirty="0">
                  <a:solidFill>
                    <a:prstClr val="white"/>
                  </a:solidFill>
                  <a:latin typeface="微软雅黑" pitchFamily="34" charset="-122"/>
                  <a:ea typeface="微软雅黑" pitchFamily="34" charset="-122"/>
                  <a:cs typeface="Arial Unicode MS" pitchFamily="34" charset="-122"/>
                </a:rPr>
                <a:t>点击录</a:t>
              </a:r>
              <a:endParaRPr lang="en-US" altLang="zh-CN" sz="3200" b="1" kern="0" dirty="0">
                <a:solidFill>
                  <a:prstClr val="white"/>
                </a:solidFill>
                <a:latin typeface="微软雅黑" pitchFamily="34" charset="-122"/>
                <a:ea typeface="微软雅黑" pitchFamily="34" charset="-122"/>
                <a:cs typeface="Arial Unicode MS" pitchFamily="34" charset="-122"/>
              </a:endParaRPr>
            </a:p>
            <a:p>
              <a:pPr algn="ctr" defTabSz="1219140" fontAlgn="base">
                <a:spcBef>
                  <a:spcPct val="0"/>
                </a:spcBef>
                <a:spcAft>
                  <a:spcPct val="0"/>
                </a:spcAft>
                <a:defRPr/>
              </a:pPr>
              <a:r>
                <a:rPr lang="zh-CN" altLang="en-US" sz="3200" b="1" kern="0" dirty="0">
                  <a:solidFill>
                    <a:prstClr val="white"/>
                  </a:solidFill>
                  <a:latin typeface="微软雅黑" pitchFamily="34" charset="-122"/>
                  <a:ea typeface="微软雅黑" pitchFamily="34" charset="-122"/>
                  <a:cs typeface="Arial Unicode MS" pitchFamily="34" charset="-122"/>
                </a:rPr>
                <a:t>入内容</a:t>
              </a:r>
            </a:p>
          </p:txBody>
        </p:sp>
      </p:grpSp>
      <p:grpSp>
        <p:nvGrpSpPr>
          <p:cNvPr id="13" name="组合 12"/>
          <p:cNvGrpSpPr/>
          <p:nvPr/>
        </p:nvGrpSpPr>
        <p:grpSpPr>
          <a:xfrm>
            <a:off x="4870683" y="1778035"/>
            <a:ext cx="1919816" cy="2595013"/>
            <a:chOff x="3146420" y="1529078"/>
            <a:chExt cx="1439862" cy="1946260"/>
          </a:xfrm>
        </p:grpSpPr>
        <p:sp>
          <p:nvSpPr>
            <p:cNvPr id="14" name="椭圆​​ 2"/>
            <p:cNvSpPr/>
            <p:nvPr/>
          </p:nvSpPr>
          <p:spPr>
            <a:xfrm>
              <a:off x="3146420" y="1529078"/>
              <a:ext cx="1439862" cy="1812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FF9900"/>
            </a:solidFill>
            <a:ln>
              <a:noFill/>
            </a:ln>
          </p:spPr>
          <p:txBody>
            <a:bodyPr wrap="none" anchor="ctr"/>
            <a:lstStyle/>
            <a:p>
              <a:pPr defTabSz="914377" fontAlgn="base">
                <a:spcBef>
                  <a:spcPct val="0"/>
                </a:spcBef>
                <a:spcAft>
                  <a:spcPct val="0"/>
                </a:spcAft>
              </a:pPr>
              <a:endParaRPr lang="zh-CN" altLang="en-US" sz="2400" kern="0">
                <a:solidFill>
                  <a:srgbClr val="000000"/>
                </a:solidFill>
                <a:latin typeface="Arial" pitchFamily="34" charset="0"/>
                <a:ea typeface="华文细黑" pitchFamily="2" charset="-122"/>
              </a:endParaRPr>
            </a:p>
          </p:txBody>
        </p:sp>
        <p:sp>
          <p:nvSpPr>
            <p:cNvPr id="15" name="椭圆​​ 9"/>
            <p:cNvSpPr/>
            <p:nvPr/>
          </p:nvSpPr>
          <p:spPr>
            <a:xfrm>
              <a:off x="3273494" y="3380494"/>
              <a:ext cx="1116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defTabSz="1219140">
                <a:defRPr/>
              </a:pPr>
              <a:endParaRPr lang="zh-CN" altLang="en-US" sz="2400" kern="0">
                <a:solidFill>
                  <a:prstClr val="white"/>
                </a:solidFill>
                <a:latin typeface="Calibri" panose="020F0502020204030204"/>
                <a:ea typeface="等线" panose="02010600030101010101" pitchFamily="2" charset="-122"/>
              </a:endParaRPr>
            </a:p>
          </p:txBody>
        </p:sp>
        <p:sp>
          <p:nvSpPr>
            <p:cNvPr id="16" name="矩形​​ 17"/>
            <p:cNvSpPr>
              <a:spLocks noChangeArrowheads="1"/>
            </p:cNvSpPr>
            <p:nvPr/>
          </p:nvSpPr>
          <p:spPr bwMode="auto">
            <a:xfrm>
              <a:off x="3383996" y="1855757"/>
              <a:ext cx="906739" cy="6848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defTabSz="914377" fontAlgn="base">
                <a:spcBef>
                  <a:spcPct val="0"/>
                </a:spcBef>
                <a:spcAft>
                  <a:spcPct val="0"/>
                </a:spcAft>
              </a:pPr>
              <a:r>
                <a:rPr lang="zh-CN" altLang="en-US" sz="2667" b="1" kern="0" dirty="0">
                  <a:solidFill>
                    <a:prstClr val="white"/>
                  </a:solidFill>
                  <a:latin typeface="微软雅黑" pitchFamily="34" charset="-122"/>
                  <a:ea typeface="微软雅黑" pitchFamily="34" charset="-122"/>
                  <a:cs typeface="Arial Unicode MS" pitchFamily="34" charset="-122"/>
                </a:rPr>
                <a:t>点击录</a:t>
              </a:r>
              <a:endParaRPr lang="en-US" altLang="zh-CN" sz="2667" b="1" kern="0" dirty="0">
                <a:solidFill>
                  <a:prstClr val="white"/>
                </a:solidFill>
                <a:latin typeface="微软雅黑" pitchFamily="34" charset="-122"/>
                <a:ea typeface="微软雅黑" pitchFamily="34" charset="-122"/>
                <a:cs typeface="Arial Unicode MS" pitchFamily="34" charset="-122"/>
              </a:endParaRPr>
            </a:p>
            <a:p>
              <a:pPr algn="ctr" defTabSz="914377" fontAlgn="base">
                <a:spcBef>
                  <a:spcPct val="0"/>
                </a:spcBef>
                <a:spcAft>
                  <a:spcPct val="0"/>
                </a:spcAft>
              </a:pPr>
              <a:r>
                <a:rPr lang="zh-CN" altLang="en-US" sz="2667" b="1" kern="0" dirty="0">
                  <a:solidFill>
                    <a:prstClr val="white"/>
                  </a:solidFill>
                  <a:latin typeface="微软雅黑" pitchFamily="34" charset="-122"/>
                  <a:ea typeface="微软雅黑" pitchFamily="34" charset="-122"/>
                  <a:cs typeface="Arial Unicode MS" pitchFamily="34" charset="-122"/>
                </a:rPr>
                <a:t>入内容</a:t>
              </a:r>
            </a:p>
          </p:txBody>
        </p:sp>
      </p:grpSp>
      <p:grpSp>
        <p:nvGrpSpPr>
          <p:cNvPr id="17" name="组合 16"/>
          <p:cNvGrpSpPr/>
          <p:nvPr/>
        </p:nvGrpSpPr>
        <p:grpSpPr>
          <a:xfrm>
            <a:off x="7440318" y="1409733"/>
            <a:ext cx="1350433" cy="1810235"/>
            <a:chOff x="5073645" y="1252853"/>
            <a:chExt cx="1012825" cy="1357676"/>
          </a:xfrm>
        </p:grpSpPr>
        <p:sp>
          <p:nvSpPr>
            <p:cNvPr id="18" name="椭圆​​ 2"/>
            <p:cNvSpPr/>
            <p:nvPr/>
          </p:nvSpPr>
          <p:spPr>
            <a:xfrm>
              <a:off x="5073645" y="1252853"/>
              <a:ext cx="1012825" cy="1274762"/>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0070C0"/>
            </a:solidFill>
            <a:ln>
              <a:noFill/>
            </a:ln>
          </p:spPr>
          <p:txBody>
            <a:bodyPr wrap="none" anchor="ctr"/>
            <a:lstStyle/>
            <a:p>
              <a:pPr defTabSz="914377" fontAlgn="base">
                <a:spcBef>
                  <a:spcPct val="0"/>
                </a:spcBef>
                <a:spcAft>
                  <a:spcPct val="0"/>
                </a:spcAft>
              </a:pPr>
              <a:endParaRPr lang="zh-CN" altLang="en-US" sz="2400" kern="0">
                <a:solidFill>
                  <a:srgbClr val="000000"/>
                </a:solidFill>
                <a:latin typeface="Arial" pitchFamily="34" charset="0"/>
                <a:ea typeface="华文细黑" pitchFamily="2" charset="-122"/>
              </a:endParaRPr>
            </a:p>
          </p:txBody>
        </p:sp>
        <p:sp>
          <p:nvSpPr>
            <p:cNvPr id="19" name="椭圆​​ 10"/>
            <p:cNvSpPr/>
            <p:nvPr/>
          </p:nvSpPr>
          <p:spPr>
            <a:xfrm>
              <a:off x="5217790" y="2515685"/>
              <a:ext cx="720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defTabSz="1219140">
                <a:defRPr/>
              </a:pPr>
              <a:endParaRPr lang="zh-CN" altLang="en-US" sz="2400" kern="0">
                <a:solidFill>
                  <a:prstClr val="white"/>
                </a:solidFill>
                <a:latin typeface="Calibri" panose="020F0502020204030204"/>
                <a:ea typeface="等线" panose="02010600030101010101" pitchFamily="2" charset="-122"/>
              </a:endParaRPr>
            </a:p>
          </p:txBody>
        </p:sp>
        <p:sp>
          <p:nvSpPr>
            <p:cNvPr id="20" name="矩形​​ 18"/>
            <p:cNvSpPr>
              <a:spLocks noChangeArrowheads="1"/>
            </p:cNvSpPr>
            <p:nvPr/>
          </p:nvSpPr>
          <p:spPr bwMode="auto">
            <a:xfrm>
              <a:off x="5201636" y="1463486"/>
              <a:ext cx="755255" cy="5615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defTabSz="914377" fontAlgn="base">
                <a:spcBef>
                  <a:spcPct val="0"/>
                </a:spcBef>
                <a:spcAft>
                  <a:spcPct val="0"/>
                </a:spcAft>
              </a:pPr>
              <a:r>
                <a:rPr lang="zh-CN" altLang="en-US" sz="2133" b="1" kern="0" dirty="0">
                  <a:solidFill>
                    <a:prstClr val="white"/>
                  </a:solidFill>
                  <a:latin typeface="微软雅黑" pitchFamily="34" charset="-122"/>
                  <a:ea typeface="微软雅黑" pitchFamily="34" charset="-122"/>
                  <a:cs typeface="Arial Unicode MS" pitchFamily="34" charset="-122"/>
                </a:rPr>
                <a:t>点击录</a:t>
              </a:r>
              <a:endParaRPr lang="en-US" altLang="zh-CN" sz="2133" b="1" kern="0" dirty="0">
                <a:solidFill>
                  <a:prstClr val="white"/>
                </a:solidFill>
                <a:latin typeface="微软雅黑" pitchFamily="34" charset="-122"/>
                <a:ea typeface="微软雅黑" pitchFamily="34" charset="-122"/>
                <a:cs typeface="Arial Unicode MS" pitchFamily="34" charset="-122"/>
              </a:endParaRPr>
            </a:p>
            <a:p>
              <a:pPr algn="ctr" defTabSz="914377" fontAlgn="base">
                <a:spcBef>
                  <a:spcPct val="0"/>
                </a:spcBef>
                <a:spcAft>
                  <a:spcPct val="0"/>
                </a:spcAft>
              </a:pPr>
              <a:r>
                <a:rPr lang="zh-CN" altLang="en-US" sz="2133" b="1" kern="0" dirty="0">
                  <a:solidFill>
                    <a:prstClr val="white"/>
                  </a:solidFill>
                  <a:latin typeface="微软雅黑" pitchFamily="34" charset="-122"/>
                  <a:ea typeface="微软雅黑" pitchFamily="34" charset="-122"/>
                  <a:cs typeface="Arial Unicode MS" pitchFamily="34" charset="-122"/>
                </a:rPr>
                <a:t>入内容</a:t>
              </a:r>
            </a:p>
          </p:txBody>
        </p:sp>
      </p:grpSp>
    </p:spTree>
    <p:extLst>
      <p:ext uri="{BB962C8B-B14F-4D97-AF65-F5344CB8AC3E}">
        <p14:creationId xmlns:p14="http://schemas.microsoft.com/office/powerpoint/2010/main" xmlns="" val="383771730"/>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362">
                                          <p:stCondLst>
                                            <p:cond delay="0"/>
                                          </p:stCondLst>
                                        </p:cTn>
                                        <p:tgtEl>
                                          <p:spTgt spid="9"/>
                                        </p:tgtEl>
                                      </p:cBhvr>
                                    </p:animEffect>
                                    <p:anim calcmode="lin" valueType="num">
                                      <p:cBhvr>
                                        <p:cTn id="8" dur="1139"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9"/>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9"/>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9"/>
                                        </p:tgtEl>
                                        <p:attrNameLst>
                                          <p:attrName>ppt_y</p:attrName>
                                        </p:attrNameLst>
                                      </p:cBhvr>
                                      <p:tavLst>
                                        <p:tav tm="0" fmla="#ppt_y-sin(pi*$)/81">
                                          <p:val>
                                            <p:fltVal val="0"/>
                                          </p:val>
                                        </p:tav>
                                        <p:tav tm="100000">
                                          <p:val>
                                            <p:fltVal val="1"/>
                                          </p:val>
                                        </p:tav>
                                      </p:tavLst>
                                    </p:anim>
                                    <p:animScale>
                                      <p:cBhvr>
                                        <p:cTn id="13" dur="16">
                                          <p:stCondLst>
                                            <p:cond delay="406"/>
                                          </p:stCondLst>
                                        </p:cTn>
                                        <p:tgtEl>
                                          <p:spTgt spid="9"/>
                                        </p:tgtEl>
                                      </p:cBhvr>
                                      <p:to x="100000" y="60000"/>
                                    </p:animScale>
                                    <p:animScale>
                                      <p:cBhvr>
                                        <p:cTn id="14" dur="104" decel="50000">
                                          <p:stCondLst>
                                            <p:cond delay="423"/>
                                          </p:stCondLst>
                                        </p:cTn>
                                        <p:tgtEl>
                                          <p:spTgt spid="9"/>
                                        </p:tgtEl>
                                      </p:cBhvr>
                                      <p:to x="100000" y="100000"/>
                                    </p:animScale>
                                    <p:animScale>
                                      <p:cBhvr>
                                        <p:cTn id="15" dur="16">
                                          <p:stCondLst>
                                            <p:cond delay="820"/>
                                          </p:stCondLst>
                                        </p:cTn>
                                        <p:tgtEl>
                                          <p:spTgt spid="9"/>
                                        </p:tgtEl>
                                      </p:cBhvr>
                                      <p:to x="100000" y="80000"/>
                                    </p:animScale>
                                    <p:animScale>
                                      <p:cBhvr>
                                        <p:cTn id="16" dur="104" decel="50000">
                                          <p:stCondLst>
                                            <p:cond delay="836"/>
                                          </p:stCondLst>
                                        </p:cTn>
                                        <p:tgtEl>
                                          <p:spTgt spid="9"/>
                                        </p:tgtEl>
                                      </p:cBhvr>
                                      <p:to x="100000" y="100000"/>
                                    </p:animScale>
                                    <p:animScale>
                                      <p:cBhvr>
                                        <p:cTn id="17" dur="16">
                                          <p:stCondLst>
                                            <p:cond delay="1026"/>
                                          </p:stCondLst>
                                        </p:cTn>
                                        <p:tgtEl>
                                          <p:spTgt spid="9"/>
                                        </p:tgtEl>
                                      </p:cBhvr>
                                      <p:to x="100000" y="90000"/>
                                    </p:animScale>
                                    <p:animScale>
                                      <p:cBhvr>
                                        <p:cTn id="18" dur="104" decel="50000">
                                          <p:stCondLst>
                                            <p:cond delay="1042"/>
                                          </p:stCondLst>
                                        </p:cTn>
                                        <p:tgtEl>
                                          <p:spTgt spid="9"/>
                                        </p:tgtEl>
                                      </p:cBhvr>
                                      <p:to x="100000" y="100000"/>
                                    </p:animScale>
                                    <p:animScale>
                                      <p:cBhvr>
                                        <p:cTn id="19" dur="16">
                                          <p:stCondLst>
                                            <p:cond delay="1130"/>
                                          </p:stCondLst>
                                        </p:cTn>
                                        <p:tgtEl>
                                          <p:spTgt spid="9"/>
                                        </p:tgtEl>
                                      </p:cBhvr>
                                      <p:to x="100000" y="95000"/>
                                    </p:animScale>
                                    <p:animScale>
                                      <p:cBhvr>
                                        <p:cTn id="20" dur="104" decel="50000">
                                          <p:stCondLst>
                                            <p:cond delay="1146"/>
                                          </p:stCondLst>
                                        </p:cTn>
                                        <p:tgtEl>
                                          <p:spTgt spid="9"/>
                                        </p:tgtEl>
                                      </p:cBhvr>
                                      <p:to x="100000" y="100000"/>
                                    </p:animScale>
                                  </p:childTnLst>
                                </p:cTn>
                              </p:par>
                              <p:par>
                                <p:cTn id="21" presetID="26" presetClass="entr" presetSubtype="0" fill="hold" nodeType="withEffect">
                                  <p:stCondLst>
                                    <p:cond delay="250"/>
                                  </p:stCondLst>
                                  <p:childTnLst>
                                    <p:set>
                                      <p:cBhvr>
                                        <p:cTn id="22" dur="1" fill="hold">
                                          <p:stCondLst>
                                            <p:cond delay="0"/>
                                          </p:stCondLst>
                                        </p:cTn>
                                        <p:tgtEl>
                                          <p:spTgt spid="13"/>
                                        </p:tgtEl>
                                        <p:attrNameLst>
                                          <p:attrName>style.visibility</p:attrName>
                                        </p:attrNameLst>
                                      </p:cBhvr>
                                      <p:to>
                                        <p:strVal val="visible"/>
                                      </p:to>
                                    </p:set>
                                    <p:animEffect transition="in" filter="wipe(down)">
                                      <p:cBhvr>
                                        <p:cTn id="23" dur="362">
                                          <p:stCondLst>
                                            <p:cond delay="0"/>
                                          </p:stCondLst>
                                        </p:cTn>
                                        <p:tgtEl>
                                          <p:spTgt spid="13"/>
                                        </p:tgtEl>
                                      </p:cBhvr>
                                    </p:animEffect>
                                    <p:anim calcmode="lin" valueType="num">
                                      <p:cBhvr>
                                        <p:cTn id="24" dur="1139"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25" dur="415"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26" dur="415" tmFilter="0, 0; 0.125,0.2665; 0.25,0.4; 0.375,0.465; 0.5,0.5;  0.625,0.535; 0.75,0.6; 0.875,0.7335; 1,1">
                                          <p:stCondLst>
                                            <p:cond delay="415"/>
                                          </p:stCondLst>
                                        </p:cTn>
                                        <p:tgtEl>
                                          <p:spTgt spid="13"/>
                                        </p:tgtEl>
                                        <p:attrNameLst>
                                          <p:attrName>ppt_y</p:attrName>
                                        </p:attrNameLst>
                                      </p:cBhvr>
                                      <p:tavLst>
                                        <p:tav tm="0" fmla="#ppt_y-sin(pi*$)/9">
                                          <p:val>
                                            <p:fltVal val="0"/>
                                          </p:val>
                                        </p:tav>
                                        <p:tav tm="100000">
                                          <p:val>
                                            <p:fltVal val="1"/>
                                          </p:val>
                                        </p:tav>
                                      </p:tavLst>
                                    </p:anim>
                                    <p:anim calcmode="lin" valueType="num">
                                      <p:cBhvr>
                                        <p:cTn id="27" dur="207" tmFilter="0, 0; 0.125,0.2665; 0.25,0.4; 0.375,0.465; 0.5,0.5;  0.625,0.535; 0.75,0.6; 0.875,0.7335; 1,1">
                                          <p:stCondLst>
                                            <p:cond delay="828"/>
                                          </p:stCondLst>
                                        </p:cTn>
                                        <p:tgtEl>
                                          <p:spTgt spid="13"/>
                                        </p:tgtEl>
                                        <p:attrNameLst>
                                          <p:attrName>ppt_y</p:attrName>
                                        </p:attrNameLst>
                                      </p:cBhvr>
                                      <p:tavLst>
                                        <p:tav tm="0" fmla="#ppt_y-sin(pi*$)/27">
                                          <p:val>
                                            <p:fltVal val="0"/>
                                          </p:val>
                                        </p:tav>
                                        <p:tav tm="100000">
                                          <p:val>
                                            <p:fltVal val="1"/>
                                          </p:val>
                                        </p:tav>
                                      </p:tavLst>
                                    </p:anim>
                                    <p:anim calcmode="lin" valueType="num">
                                      <p:cBhvr>
                                        <p:cTn id="28" dur="103" tmFilter="0, 0; 0.125,0.2665; 0.25,0.4; 0.375,0.465; 0.5,0.5;  0.625,0.535; 0.75,0.6; 0.875,0.7335; 1,1">
                                          <p:stCondLst>
                                            <p:cond delay="1035"/>
                                          </p:stCondLst>
                                        </p:cTn>
                                        <p:tgtEl>
                                          <p:spTgt spid="13"/>
                                        </p:tgtEl>
                                        <p:attrNameLst>
                                          <p:attrName>ppt_y</p:attrName>
                                        </p:attrNameLst>
                                      </p:cBhvr>
                                      <p:tavLst>
                                        <p:tav tm="0" fmla="#ppt_y-sin(pi*$)/81">
                                          <p:val>
                                            <p:fltVal val="0"/>
                                          </p:val>
                                        </p:tav>
                                        <p:tav tm="100000">
                                          <p:val>
                                            <p:fltVal val="1"/>
                                          </p:val>
                                        </p:tav>
                                      </p:tavLst>
                                    </p:anim>
                                    <p:animScale>
                                      <p:cBhvr>
                                        <p:cTn id="29" dur="16">
                                          <p:stCondLst>
                                            <p:cond delay="406"/>
                                          </p:stCondLst>
                                        </p:cTn>
                                        <p:tgtEl>
                                          <p:spTgt spid="13"/>
                                        </p:tgtEl>
                                      </p:cBhvr>
                                      <p:to x="100000" y="60000"/>
                                    </p:animScale>
                                    <p:animScale>
                                      <p:cBhvr>
                                        <p:cTn id="30" dur="104" decel="50000">
                                          <p:stCondLst>
                                            <p:cond delay="423"/>
                                          </p:stCondLst>
                                        </p:cTn>
                                        <p:tgtEl>
                                          <p:spTgt spid="13"/>
                                        </p:tgtEl>
                                      </p:cBhvr>
                                      <p:to x="100000" y="100000"/>
                                    </p:animScale>
                                    <p:animScale>
                                      <p:cBhvr>
                                        <p:cTn id="31" dur="16">
                                          <p:stCondLst>
                                            <p:cond delay="820"/>
                                          </p:stCondLst>
                                        </p:cTn>
                                        <p:tgtEl>
                                          <p:spTgt spid="13"/>
                                        </p:tgtEl>
                                      </p:cBhvr>
                                      <p:to x="100000" y="80000"/>
                                    </p:animScale>
                                    <p:animScale>
                                      <p:cBhvr>
                                        <p:cTn id="32" dur="104" decel="50000">
                                          <p:stCondLst>
                                            <p:cond delay="836"/>
                                          </p:stCondLst>
                                        </p:cTn>
                                        <p:tgtEl>
                                          <p:spTgt spid="13"/>
                                        </p:tgtEl>
                                      </p:cBhvr>
                                      <p:to x="100000" y="100000"/>
                                    </p:animScale>
                                    <p:animScale>
                                      <p:cBhvr>
                                        <p:cTn id="33" dur="16">
                                          <p:stCondLst>
                                            <p:cond delay="1026"/>
                                          </p:stCondLst>
                                        </p:cTn>
                                        <p:tgtEl>
                                          <p:spTgt spid="13"/>
                                        </p:tgtEl>
                                      </p:cBhvr>
                                      <p:to x="100000" y="90000"/>
                                    </p:animScale>
                                    <p:animScale>
                                      <p:cBhvr>
                                        <p:cTn id="34" dur="104" decel="50000">
                                          <p:stCondLst>
                                            <p:cond delay="1042"/>
                                          </p:stCondLst>
                                        </p:cTn>
                                        <p:tgtEl>
                                          <p:spTgt spid="13"/>
                                        </p:tgtEl>
                                      </p:cBhvr>
                                      <p:to x="100000" y="100000"/>
                                    </p:animScale>
                                    <p:animScale>
                                      <p:cBhvr>
                                        <p:cTn id="35" dur="16">
                                          <p:stCondLst>
                                            <p:cond delay="1130"/>
                                          </p:stCondLst>
                                        </p:cTn>
                                        <p:tgtEl>
                                          <p:spTgt spid="13"/>
                                        </p:tgtEl>
                                      </p:cBhvr>
                                      <p:to x="100000" y="95000"/>
                                    </p:animScale>
                                    <p:animScale>
                                      <p:cBhvr>
                                        <p:cTn id="36" dur="104" decel="50000">
                                          <p:stCondLst>
                                            <p:cond delay="1146"/>
                                          </p:stCondLst>
                                        </p:cTn>
                                        <p:tgtEl>
                                          <p:spTgt spid="13"/>
                                        </p:tgtEl>
                                      </p:cBhvr>
                                      <p:to x="100000" y="100000"/>
                                    </p:animScale>
                                  </p:childTnLst>
                                </p:cTn>
                              </p:par>
                              <p:par>
                                <p:cTn id="37" presetID="26" presetClass="entr" presetSubtype="0" fill="hold" nodeType="withEffect">
                                  <p:stCondLst>
                                    <p:cond delay="500"/>
                                  </p:stCondLst>
                                  <p:childTnLst>
                                    <p:set>
                                      <p:cBhvr>
                                        <p:cTn id="38" dur="1" fill="hold">
                                          <p:stCondLst>
                                            <p:cond delay="0"/>
                                          </p:stCondLst>
                                        </p:cTn>
                                        <p:tgtEl>
                                          <p:spTgt spid="17"/>
                                        </p:tgtEl>
                                        <p:attrNameLst>
                                          <p:attrName>style.visibility</p:attrName>
                                        </p:attrNameLst>
                                      </p:cBhvr>
                                      <p:to>
                                        <p:strVal val="visible"/>
                                      </p:to>
                                    </p:set>
                                    <p:animEffect transition="in" filter="wipe(down)">
                                      <p:cBhvr>
                                        <p:cTn id="39" dur="362">
                                          <p:stCondLst>
                                            <p:cond delay="0"/>
                                          </p:stCondLst>
                                        </p:cTn>
                                        <p:tgtEl>
                                          <p:spTgt spid="17"/>
                                        </p:tgtEl>
                                      </p:cBhvr>
                                    </p:animEffect>
                                    <p:anim calcmode="lin" valueType="num">
                                      <p:cBhvr>
                                        <p:cTn id="40" dur="1139"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41" dur="415"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42" dur="415" tmFilter="0, 0; 0.125,0.2665; 0.25,0.4; 0.375,0.465; 0.5,0.5;  0.625,0.535; 0.75,0.6; 0.875,0.7335; 1,1">
                                          <p:stCondLst>
                                            <p:cond delay="415"/>
                                          </p:stCondLst>
                                        </p:cTn>
                                        <p:tgtEl>
                                          <p:spTgt spid="17"/>
                                        </p:tgtEl>
                                        <p:attrNameLst>
                                          <p:attrName>ppt_y</p:attrName>
                                        </p:attrNameLst>
                                      </p:cBhvr>
                                      <p:tavLst>
                                        <p:tav tm="0" fmla="#ppt_y-sin(pi*$)/9">
                                          <p:val>
                                            <p:fltVal val="0"/>
                                          </p:val>
                                        </p:tav>
                                        <p:tav tm="100000">
                                          <p:val>
                                            <p:fltVal val="1"/>
                                          </p:val>
                                        </p:tav>
                                      </p:tavLst>
                                    </p:anim>
                                    <p:anim calcmode="lin" valueType="num">
                                      <p:cBhvr>
                                        <p:cTn id="43" dur="207" tmFilter="0, 0; 0.125,0.2665; 0.25,0.4; 0.375,0.465; 0.5,0.5;  0.625,0.535; 0.75,0.6; 0.875,0.7335; 1,1">
                                          <p:stCondLst>
                                            <p:cond delay="828"/>
                                          </p:stCondLst>
                                        </p:cTn>
                                        <p:tgtEl>
                                          <p:spTgt spid="17"/>
                                        </p:tgtEl>
                                        <p:attrNameLst>
                                          <p:attrName>ppt_y</p:attrName>
                                        </p:attrNameLst>
                                      </p:cBhvr>
                                      <p:tavLst>
                                        <p:tav tm="0" fmla="#ppt_y-sin(pi*$)/27">
                                          <p:val>
                                            <p:fltVal val="0"/>
                                          </p:val>
                                        </p:tav>
                                        <p:tav tm="100000">
                                          <p:val>
                                            <p:fltVal val="1"/>
                                          </p:val>
                                        </p:tav>
                                      </p:tavLst>
                                    </p:anim>
                                    <p:anim calcmode="lin" valueType="num">
                                      <p:cBhvr>
                                        <p:cTn id="44" dur="103" tmFilter="0, 0; 0.125,0.2665; 0.25,0.4; 0.375,0.465; 0.5,0.5;  0.625,0.535; 0.75,0.6; 0.875,0.7335; 1,1">
                                          <p:stCondLst>
                                            <p:cond delay="1035"/>
                                          </p:stCondLst>
                                        </p:cTn>
                                        <p:tgtEl>
                                          <p:spTgt spid="17"/>
                                        </p:tgtEl>
                                        <p:attrNameLst>
                                          <p:attrName>ppt_y</p:attrName>
                                        </p:attrNameLst>
                                      </p:cBhvr>
                                      <p:tavLst>
                                        <p:tav tm="0" fmla="#ppt_y-sin(pi*$)/81">
                                          <p:val>
                                            <p:fltVal val="0"/>
                                          </p:val>
                                        </p:tav>
                                        <p:tav tm="100000">
                                          <p:val>
                                            <p:fltVal val="1"/>
                                          </p:val>
                                        </p:tav>
                                      </p:tavLst>
                                    </p:anim>
                                    <p:animScale>
                                      <p:cBhvr>
                                        <p:cTn id="45" dur="16">
                                          <p:stCondLst>
                                            <p:cond delay="406"/>
                                          </p:stCondLst>
                                        </p:cTn>
                                        <p:tgtEl>
                                          <p:spTgt spid="17"/>
                                        </p:tgtEl>
                                      </p:cBhvr>
                                      <p:to x="100000" y="60000"/>
                                    </p:animScale>
                                    <p:animScale>
                                      <p:cBhvr>
                                        <p:cTn id="46" dur="104" decel="50000">
                                          <p:stCondLst>
                                            <p:cond delay="423"/>
                                          </p:stCondLst>
                                        </p:cTn>
                                        <p:tgtEl>
                                          <p:spTgt spid="17"/>
                                        </p:tgtEl>
                                      </p:cBhvr>
                                      <p:to x="100000" y="100000"/>
                                    </p:animScale>
                                    <p:animScale>
                                      <p:cBhvr>
                                        <p:cTn id="47" dur="16">
                                          <p:stCondLst>
                                            <p:cond delay="820"/>
                                          </p:stCondLst>
                                        </p:cTn>
                                        <p:tgtEl>
                                          <p:spTgt spid="17"/>
                                        </p:tgtEl>
                                      </p:cBhvr>
                                      <p:to x="100000" y="80000"/>
                                    </p:animScale>
                                    <p:animScale>
                                      <p:cBhvr>
                                        <p:cTn id="48" dur="104" decel="50000">
                                          <p:stCondLst>
                                            <p:cond delay="836"/>
                                          </p:stCondLst>
                                        </p:cTn>
                                        <p:tgtEl>
                                          <p:spTgt spid="17"/>
                                        </p:tgtEl>
                                      </p:cBhvr>
                                      <p:to x="100000" y="100000"/>
                                    </p:animScale>
                                    <p:animScale>
                                      <p:cBhvr>
                                        <p:cTn id="49" dur="16">
                                          <p:stCondLst>
                                            <p:cond delay="1026"/>
                                          </p:stCondLst>
                                        </p:cTn>
                                        <p:tgtEl>
                                          <p:spTgt spid="17"/>
                                        </p:tgtEl>
                                      </p:cBhvr>
                                      <p:to x="100000" y="90000"/>
                                    </p:animScale>
                                    <p:animScale>
                                      <p:cBhvr>
                                        <p:cTn id="50" dur="104" decel="50000">
                                          <p:stCondLst>
                                            <p:cond delay="1042"/>
                                          </p:stCondLst>
                                        </p:cTn>
                                        <p:tgtEl>
                                          <p:spTgt spid="17"/>
                                        </p:tgtEl>
                                      </p:cBhvr>
                                      <p:to x="100000" y="100000"/>
                                    </p:animScale>
                                    <p:animScale>
                                      <p:cBhvr>
                                        <p:cTn id="51" dur="16">
                                          <p:stCondLst>
                                            <p:cond delay="1130"/>
                                          </p:stCondLst>
                                        </p:cTn>
                                        <p:tgtEl>
                                          <p:spTgt spid="17"/>
                                        </p:tgtEl>
                                      </p:cBhvr>
                                      <p:to x="100000" y="95000"/>
                                    </p:animScale>
                                    <p:animScale>
                                      <p:cBhvr>
                                        <p:cTn id="52" dur="104" decel="50000">
                                          <p:stCondLst>
                                            <p:cond delay="1146"/>
                                          </p:stCondLst>
                                        </p:cTn>
                                        <p:tgtEl>
                                          <p:spTgt spid="17"/>
                                        </p:tgtEl>
                                      </p:cBhvr>
                                      <p:to x="100000" y="100000"/>
                                    </p:animScale>
                                  </p:childTnLst>
                                </p:cTn>
                              </p:par>
                            </p:childTnLst>
                          </p:cTn>
                        </p:par>
                        <p:par>
                          <p:cTn id="53" fill="hold">
                            <p:stCondLst>
                              <p:cond delay="1750"/>
                            </p:stCondLst>
                            <p:childTnLst>
                              <p:par>
                                <p:cTn id="54" presetID="22" presetClass="entr" presetSubtype="2" fill="hold" grpId="0" nodeType="after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right)">
                                      <p:cBhvr>
                                        <p:cTn id="56" dur="250"/>
                                        <p:tgtEl>
                                          <p:spTgt spid="8"/>
                                        </p:tgtEl>
                                      </p:cBhvr>
                                    </p:animEffect>
                                  </p:childTnLst>
                                </p:cTn>
                              </p:par>
                              <p:par>
                                <p:cTn id="57" presetID="22" presetClass="entr" presetSubtype="2" fill="hold" grpId="0" nodeType="withEffect">
                                  <p:stCondLst>
                                    <p:cond delay="250"/>
                                  </p:stCondLst>
                                  <p:childTnLst>
                                    <p:set>
                                      <p:cBhvr>
                                        <p:cTn id="58" dur="1" fill="hold">
                                          <p:stCondLst>
                                            <p:cond delay="0"/>
                                          </p:stCondLst>
                                        </p:cTn>
                                        <p:tgtEl>
                                          <p:spTgt spid="6"/>
                                        </p:tgtEl>
                                        <p:attrNameLst>
                                          <p:attrName>style.visibility</p:attrName>
                                        </p:attrNameLst>
                                      </p:cBhvr>
                                      <p:to>
                                        <p:strVal val="visible"/>
                                      </p:to>
                                    </p:set>
                                    <p:animEffect transition="in" filter="wipe(right)">
                                      <p:cBhvr>
                                        <p:cTn id="59" dur="250"/>
                                        <p:tgtEl>
                                          <p:spTgt spid="6"/>
                                        </p:tgtEl>
                                      </p:cBhvr>
                                    </p:animEffect>
                                  </p:childTnLst>
                                </p:cTn>
                              </p:par>
                              <p:par>
                                <p:cTn id="60" presetID="22" presetClass="entr" presetSubtype="2" fill="hold" grpId="0" nodeType="withEffect">
                                  <p:stCondLst>
                                    <p:cond delay="500"/>
                                  </p:stCondLst>
                                  <p:childTnLst>
                                    <p:set>
                                      <p:cBhvr>
                                        <p:cTn id="61" dur="1" fill="hold">
                                          <p:stCondLst>
                                            <p:cond delay="0"/>
                                          </p:stCondLst>
                                        </p:cTn>
                                        <p:tgtEl>
                                          <p:spTgt spid="7"/>
                                        </p:tgtEl>
                                        <p:attrNameLst>
                                          <p:attrName>style.visibility</p:attrName>
                                        </p:attrNameLst>
                                      </p:cBhvr>
                                      <p:to>
                                        <p:strVal val="visible"/>
                                      </p:to>
                                    </p:set>
                                    <p:animEffect transition="in" filter="wipe(right)">
                                      <p:cBhvr>
                                        <p:cTn id="62"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9"/>
          <p:cNvSpPr>
            <a:spLocks noChangeArrowheads="1"/>
          </p:cNvSpPr>
          <p:nvPr/>
        </p:nvSpPr>
        <p:spPr bwMode="auto">
          <a:xfrm>
            <a:off x="1295467" y="4360526"/>
            <a:ext cx="2304500" cy="1317796"/>
          </a:xfrm>
          <a:prstGeom prst="rect">
            <a:avLst/>
          </a:prstGeom>
          <a:solidFill>
            <a:srgbClr val="7F7F7F"/>
          </a:solidFill>
          <a:ln>
            <a:noFill/>
          </a:ln>
          <a:extLst>
            <a:ext uri="{91240B29-F687-4F45-9708-019B960494DF}">
              <a14:hiddenLine xmlns:a14="http://schemas.microsoft.com/office/drawing/2010/main" xmlns="" w="25400">
                <a:solidFill>
                  <a:srgbClr val="000000"/>
                </a:solidFill>
                <a:bevel/>
                <a:headEnd/>
                <a:tailEnd/>
              </a14:hiddenLine>
            </a:ext>
          </a:extLst>
        </p:spPr>
        <p:txBody>
          <a:bodyPr lIns="121904" tIns="60952" rIns="121904" bIns="60952" anchor="ctr"/>
          <a:lstStyle/>
          <a:p>
            <a:pPr algn="ctr" defTabSz="914377">
              <a:lnSpc>
                <a:spcPct val="90000"/>
              </a:lnSpc>
              <a:spcBef>
                <a:spcPts val="833"/>
              </a:spcBef>
              <a:buClr>
                <a:srgbClr val="FFFF99"/>
              </a:buClr>
              <a:buSzPct val="120000"/>
            </a:pPr>
            <a:r>
              <a:rPr lang="zh-CN" altLang="en-US" sz="1600">
                <a:solidFill>
                  <a:prstClr val="white"/>
                </a:solidFill>
                <a:latin typeface="微软雅黑" pitchFamily="34" charset="-122"/>
                <a:ea typeface="微软雅黑" pitchFamily="34" charset="-122"/>
                <a:sym typeface="微软雅黑" pitchFamily="34" charset="-122"/>
              </a:rPr>
              <a:t>点击添加文本</a:t>
            </a:r>
            <a:endParaRPr lang="en-US" sz="1600">
              <a:solidFill>
                <a:prstClr val="white"/>
              </a:solidFill>
              <a:latin typeface="微软雅黑" pitchFamily="34" charset="-122"/>
              <a:ea typeface="微软雅黑" pitchFamily="34" charset="-122"/>
              <a:sym typeface="微软雅黑" pitchFamily="34" charset="-122"/>
            </a:endParaRPr>
          </a:p>
          <a:p>
            <a:pPr algn="ctr" defTabSz="914377">
              <a:lnSpc>
                <a:spcPct val="90000"/>
              </a:lnSpc>
              <a:spcBef>
                <a:spcPts val="833"/>
              </a:spcBef>
              <a:buClr>
                <a:srgbClr val="FFFF99"/>
              </a:buClr>
              <a:buSzPct val="120000"/>
            </a:pPr>
            <a:r>
              <a:rPr lang="zh-CN" altLang="en-US" sz="1600">
                <a:solidFill>
                  <a:prstClr val="white"/>
                </a:solidFill>
                <a:latin typeface="微软雅黑" pitchFamily="34" charset="-122"/>
                <a:ea typeface="微软雅黑" pitchFamily="34" charset="-122"/>
                <a:sym typeface="微软雅黑" pitchFamily="34" charset="-122"/>
              </a:rPr>
              <a:t>点击添加文本</a:t>
            </a:r>
            <a:endParaRPr lang="en-US" sz="1600">
              <a:solidFill>
                <a:prstClr val="white"/>
              </a:solidFill>
              <a:latin typeface="微软雅黑" pitchFamily="34" charset="-122"/>
              <a:ea typeface="微软雅黑" pitchFamily="34" charset="-122"/>
              <a:sym typeface="微软雅黑" pitchFamily="34" charset="-122"/>
            </a:endParaRPr>
          </a:p>
          <a:p>
            <a:pPr algn="ctr" defTabSz="914377">
              <a:lnSpc>
                <a:spcPct val="90000"/>
              </a:lnSpc>
              <a:spcBef>
                <a:spcPts val="833"/>
              </a:spcBef>
              <a:buClr>
                <a:srgbClr val="FFFF99"/>
              </a:buClr>
              <a:buSzPct val="120000"/>
            </a:pPr>
            <a:r>
              <a:rPr lang="zh-CN" altLang="en-US" sz="1600">
                <a:solidFill>
                  <a:prstClr val="white"/>
                </a:solidFill>
                <a:latin typeface="微软雅黑" pitchFamily="34" charset="-122"/>
                <a:ea typeface="微软雅黑" pitchFamily="34" charset="-122"/>
                <a:sym typeface="微软雅黑" pitchFamily="34" charset="-122"/>
              </a:rPr>
              <a:t>点击添加文本</a:t>
            </a:r>
            <a:endParaRPr lang="en-US" sz="1600">
              <a:solidFill>
                <a:prstClr val="white"/>
              </a:solidFill>
              <a:latin typeface="微软雅黑" pitchFamily="34" charset="-122"/>
              <a:ea typeface="微软雅黑" pitchFamily="34" charset="-122"/>
              <a:sym typeface="微软雅黑" pitchFamily="34" charset="-122"/>
            </a:endParaRPr>
          </a:p>
        </p:txBody>
      </p:sp>
      <p:sp>
        <p:nvSpPr>
          <p:cNvPr id="7" name="Rectangle 71"/>
          <p:cNvSpPr>
            <a:spLocks noChangeArrowheads="1"/>
          </p:cNvSpPr>
          <p:nvPr/>
        </p:nvSpPr>
        <p:spPr bwMode="auto">
          <a:xfrm>
            <a:off x="1295467" y="3613774"/>
            <a:ext cx="2304500" cy="585687"/>
          </a:xfrm>
          <a:prstGeom prst="rect">
            <a:avLst/>
          </a:prstGeom>
          <a:solidFill>
            <a:srgbClr val="7F7F7F"/>
          </a:solidFill>
          <a:ln>
            <a:noFill/>
          </a:ln>
          <a:extLst>
            <a:ext uri="{91240B29-F687-4F45-9708-019B960494DF}">
              <a14:hiddenLine xmlns:a14="http://schemas.microsoft.com/office/drawing/2010/main" xmlns="" w="25400">
                <a:solidFill>
                  <a:srgbClr val="000000"/>
                </a:solidFill>
                <a:bevel/>
                <a:headEnd/>
                <a:tailEnd/>
              </a14:hiddenLine>
            </a:ext>
          </a:extLst>
        </p:spPr>
        <p:txBody>
          <a:bodyPr lIns="121904" tIns="60952" rIns="121904" bIns="60952" anchor="ctr"/>
          <a:lstStyle/>
          <a:p>
            <a:pPr algn="ctr" defTabSz="914377">
              <a:lnSpc>
                <a:spcPct val="90000"/>
              </a:lnSpc>
              <a:spcBef>
                <a:spcPts val="833"/>
              </a:spcBef>
              <a:buClr>
                <a:srgbClr val="FFFF99"/>
              </a:buClr>
              <a:buSzPct val="120000"/>
            </a:pPr>
            <a:r>
              <a:rPr lang="zh-CN" altLang="en-US" sz="1600" dirty="0">
                <a:solidFill>
                  <a:prstClr val="white"/>
                </a:solidFill>
                <a:latin typeface="微软雅黑" pitchFamily="34" charset="-122"/>
                <a:ea typeface="微软雅黑" pitchFamily="34" charset="-122"/>
                <a:sym typeface="微软雅黑" pitchFamily="34" charset="-122"/>
              </a:rPr>
              <a:t>点击添加文本</a:t>
            </a:r>
            <a:endParaRPr lang="en-US" sz="1600" dirty="0">
              <a:solidFill>
                <a:prstClr val="white"/>
              </a:solidFill>
              <a:latin typeface="微软雅黑" pitchFamily="34" charset="-122"/>
              <a:ea typeface="微软雅黑" pitchFamily="34" charset="-122"/>
              <a:sym typeface="微软雅黑" pitchFamily="34" charset="-122"/>
            </a:endParaRPr>
          </a:p>
        </p:txBody>
      </p:sp>
      <p:sp>
        <p:nvSpPr>
          <p:cNvPr id="8" name="Rectangle 72"/>
          <p:cNvSpPr>
            <a:spLocks noChangeArrowheads="1"/>
          </p:cNvSpPr>
          <p:nvPr/>
        </p:nvSpPr>
        <p:spPr bwMode="auto">
          <a:xfrm>
            <a:off x="6238623" y="3613774"/>
            <a:ext cx="2304500" cy="585687"/>
          </a:xfrm>
          <a:prstGeom prst="rect">
            <a:avLst/>
          </a:prstGeom>
          <a:solidFill>
            <a:srgbClr val="7F7F7F"/>
          </a:solidFill>
          <a:ln>
            <a:noFill/>
          </a:ln>
          <a:extLst>
            <a:ext uri="{91240B29-F687-4F45-9708-019B960494DF}">
              <a14:hiddenLine xmlns:a14="http://schemas.microsoft.com/office/drawing/2010/main" xmlns="" w="25400">
                <a:solidFill>
                  <a:srgbClr val="000000"/>
                </a:solidFill>
                <a:bevel/>
                <a:headEnd/>
                <a:tailEnd/>
              </a14:hiddenLine>
            </a:ext>
          </a:extLst>
        </p:spPr>
        <p:txBody>
          <a:bodyPr lIns="121904" tIns="60952" rIns="121904" bIns="60952" anchor="ctr"/>
          <a:lstStyle/>
          <a:p>
            <a:pPr algn="ctr" defTabSz="914377">
              <a:lnSpc>
                <a:spcPct val="90000"/>
              </a:lnSpc>
              <a:spcBef>
                <a:spcPts val="833"/>
              </a:spcBef>
              <a:buClr>
                <a:srgbClr val="FFFF99"/>
              </a:buClr>
              <a:buSzPct val="120000"/>
            </a:pPr>
            <a:r>
              <a:rPr lang="zh-CN" altLang="en-US" sz="1600">
                <a:solidFill>
                  <a:prstClr val="white"/>
                </a:solidFill>
                <a:latin typeface="微软雅黑" pitchFamily="34" charset="-122"/>
                <a:ea typeface="微软雅黑" pitchFamily="34" charset="-122"/>
                <a:sym typeface="微软雅黑" pitchFamily="34" charset="-122"/>
              </a:rPr>
              <a:t>点击添加文本</a:t>
            </a:r>
            <a:endParaRPr lang="en-US" sz="1600">
              <a:solidFill>
                <a:prstClr val="white"/>
              </a:solidFill>
              <a:latin typeface="微软雅黑" pitchFamily="34" charset="-122"/>
              <a:ea typeface="微软雅黑" pitchFamily="34" charset="-122"/>
              <a:sym typeface="微软雅黑" pitchFamily="34" charset="-122"/>
            </a:endParaRPr>
          </a:p>
        </p:txBody>
      </p:sp>
      <p:sp>
        <p:nvSpPr>
          <p:cNvPr id="9" name="Rectangle 73"/>
          <p:cNvSpPr>
            <a:spLocks noChangeArrowheads="1"/>
          </p:cNvSpPr>
          <p:nvPr/>
        </p:nvSpPr>
        <p:spPr bwMode="auto">
          <a:xfrm>
            <a:off x="6238623" y="5092635"/>
            <a:ext cx="2304500" cy="585687"/>
          </a:xfrm>
          <a:prstGeom prst="rect">
            <a:avLst/>
          </a:prstGeom>
          <a:solidFill>
            <a:srgbClr val="7F7F7F"/>
          </a:solidFill>
          <a:ln>
            <a:noFill/>
          </a:ln>
          <a:extLst>
            <a:ext uri="{91240B29-F687-4F45-9708-019B960494DF}">
              <a14:hiddenLine xmlns:a14="http://schemas.microsoft.com/office/drawing/2010/main" xmlns="" w="25400">
                <a:solidFill>
                  <a:srgbClr val="000000"/>
                </a:solidFill>
                <a:bevel/>
                <a:headEnd/>
                <a:tailEnd/>
              </a14:hiddenLine>
            </a:ext>
          </a:extLst>
        </p:spPr>
        <p:txBody>
          <a:bodyPr lIns="121904" tIns="60952" rIns="121904" bIns="60952" anchor="ctr"/>
          <a:lstStyle/>
          <a:p>
            <a:pPr algn="ctr" defTabSz="914377">
              <a:lnSpc>
                <a:spcPct val="90000"/>
              </a:lnSpc>
              <a:spcBef>
                <a:spcPts val="833"/>
              </a:spcBef>
              <a:buClr>
                <a:srgbClr val="FFFF99"/>
              </a:buClr>
              <a:buSzPct val="120000"/>
            </a:pPr>
            <a:r>
              <a:rPr lang="zh-CN" altLang="en-US" sz="1600">
                <a:solidFill>
                  <a:prstClr val="white"/>
                </a:solidFill>
                <a:latin typeface="微软雅黑" pitchFamily="34" charset="-122"/>
                <a:ea typeface="微软雅黑" pitchFamily="34" charset="-122"/>
                <a:sym typeface="微软雅黑" pitchFamily="34" charset="-122"/>
              </a:rPr>
              <a:t>点击添加文本</a:t>
            </a:r>
            <a:endParaRPr lang="en-US" sz="1600">
              <a:solidFill>
                <a:prstClr val="white"/>
              </a:solidFill>
              <a:latin typeface="微软雅黑" pitchFamily="34" charset="-122"/>
              <a:ea typeface="微软雅黑" pitchFamily="34" charset="-122"/>
              <a:sym typeface="微软雅黑" pitchFamily="34" charset="-122"/>
            </a:endParaRPr>
          </a:p>
        </p:txBody>
      </p:sp>
      <p:sp>
        <p:nvSpPr>
          <p:cNvPr id="10" name="Rectangle 74"/>
          <p:cNvSpPr>
            <a:spLocks noChangeArrowheads="1"/>
          </p:cNvSpPr>
          <p:nvPr/>
        </p:nvSpPr>
        <p:spPr bwMode="auto">
          <a:xfrm>
            <a:off x="3767044" y="5092635"/>
            <a:ext cx="2322789" cy="585687"/>
          </a:xfrm>
          <a:prstGeom prst="rect">
            <a:avLst/>
          </a:prstGeom>
          <a:solidFill>
            <a:srgbClr val="7F7F7F"/>
          </a:solidFill>
          <a:ln>
            <a:noFill/>
          </a:ln>
          <a:extLst>
            <a:ext uri="{91240B29-F687-4F45-9708-019B960494DF}">
              <a14:hiddenLine xmlns:a14="http://schemas.microsoft.com/office/drawing/2010/main" xmlns="" w="25400">
                <a:solidFill>
                  <a:srgbClr val="000000"/>
                </a:solidFill>
                <a:bevel/>
                <a:headEnd/>
                <a:tailEnd/>
              </a14:hiddenLine>
            </a:ext>
          </a:extLst>
        </p:spPr>
        <p:txBody>
          <a:bodyPr lIns="121904" tIns="60952" rIns="121904" bIns="60952" anchor="ctr"/>
          <a:lstStyle/>
          <a:p>
            <a:pPr algn="ctr" defTabSz="914377">
              <a:lnSpc>
                <a:spcPct val="90000"/>
              </a:lnSpc>
              <a:spcBef>
                <a:spcPts val="833"/>
              </a:spcBef>
              <a:buClr>
                <a:srgbClr val="FFFF99"/>
              </a:buClr>
              <a:buSzPct val="120000"/>
            </a:pPr>
            <a:r>
              <a:rPr lang="zh-CN" altLang="en-US" sz="1600">
                <a:solidFill>
                  <a:prstClr val="white"/>
                </a:solidFill>
                <a:latin typeface="微软雅黑" pitchFamily="34" charset="-122"/>
                <a:ea typeface="微软雅黑" pitchFamily="34" charset="-122"/>
                <a:sym typeface="微软雅黑" pitchFamily="34" charset="-122"/>
              </a:rPr>
              <a:t>点击添加文本</a:t>
            </a:r>
            <a:endParaRPr lang="en-US" sz="1600">
              <a:solidFill>
                <a:prstClr val="white"/>
              </a:solidFill>
              <a:latin typeface="微软雅黑" pitchFamily="34" charset="-122"/>
              <a:ea typeface="微软雅黑" pitchFamily="34" charset="-122"/>
              <a:sym typeface="微软雅黑" pitchFamily="34" charset="-122"/>
            </a:endParaRPr>
          </a:p>
        </p:txBody>
      </p:sp>
      <p:sp>
        <p:nvSpPr>
          <p:cNvPr id="11" name="Rectangle 76"/>
          <p:cNvSpPr>
            <a:spLocks noChangeArrowheads="1"/>
          </p:cNvSpPr>
          <p:nvPr/>
        </p:nvSpPr>
        <p:spPr bwMode="auto">
          <a:xfrm>
            <a:off x="8710199" y="3613774"/>
            <a:ext cx="2304500" cy="585687"/>
          </a:xfrm>
          <a:prstGeom prst="rect">
            <a:avLst/>
          </a:prstGeom>
          <a:solidFill>
            <a:srgbClr val="7F7F7F"/>
          </a:solidFill>
          <a:ln>
            <a:noFill/>
          </a:ln>
          <a:extLst>
            <a:ext uri="{91240B29-F687-4F45-9708-019B960494DF}">
              <a14:hiddenLine xmlns:a14="http://schemas.microsoft.com/office/drawing/2010/main" xmlns="" w="25400">
                <a:solidFill>
                  <a:srgbClr val="000000"/>
                </a:solidFill>
                <a:bevel/>
                <a:headEnd/>
                <a:tailEnd/>
              </a14:hiddenLine>
            </a:ext>
          </a:extLst>
        </p:spPr>
        <p:txBody>
          <a:bodyPr lIns="121904" tIns="60952" rIns="121904" bIns="60952" anchor="ctr"/>
          <a:lstStyle/>
          <a:p>
            <a:pPr algn="ctr" defTabSz="914377">
              <a:lnSpc>
                <a:spcPct val="90000"/>
              </a:lnSpc>
              <a:spcBef>
                <a:spcPts val="833"/>
              </a:spcBef>
              <a:buClr>
                <a:srgbClr val="FFFF99"/>
              </a:buClr>
              <a:buSzPct val="120000"/>
            </a:pPr>
            <a:r>
              <a:rPr lang="zh-CN" altLang="en-US" sz="1600">
                <a:solidFill>
                  <a:prstClr val="white"/>
                </a:solidFill>
                <a:latin typeface="微软雅黑" pitchFamily="34" charset="-122"/>
                <a:ea typeface="微软雅黑" pitchFamily="34" charset="-122"/>
                <a:sym typeface="微软雅黑" pitchFamily="34" charset="-122"/>
              </a:rPr>
              <a:t>点击添加文本</a:t>
            </a:r>
            <a:endParaRPr lang="en-US" sz="1600">
              <a:solidFill>
                <a:prstClr val="white"/>
              </a:solidFill>
              <a:latin typeface="微软雅黑" pitchFamily="34" charset="-122"/>
              <a:ea typeface="微软雅黑" pitchFamily="34" charset="-122"/>
              <a:sym typeface="微软雅黑" pitchFamily="34" charset="-122"/>
            </a:endParaRPr>
          </a:p>
        </p:txBody>
      </p:sp>
      <p:sp>
        <p:nvSpPr>
          <p:cNvPr id="12" name="Rectangle 77"/>
          <p:cNvSpPr>
            <a:spLocks noChangeArrowheads="1"/>
          </p:cNvSpPr>
          <p:nvPr/>
        </p:nvSpPr>
        <p:spPr bwMode="auto">
          <a:xfrm>
            <a:off x="8710200" y="4360526"/>
            <a:ext cx="2306989" cy="585687"/>
          </a:xfrm>
          <a:prstGeom prst="rect">
            <a:avLst/>
          </a:prstGeom>
          <a:solidFill>
            <a:srgbClr val="7F7F7F"/>
          </a:solidFill>
          <a:ln>
            <a:noFill/>
          </a:ln>
          <a:extLst>
            <a:ext uri="{91240B29-F687-4F45-9708-019B960494DF}">
              <a14:hiddenLine xmlns:a14="http://schemas.microsoft.com/office/drawing/2010/main" xmlns="" w="25400">
                <a:solidFill>
                  <a:srgbClr val="000000"/>
                </a:solidFill>
                <a:bevel/>
                <a:headEnd/>
                <a:tailEnd/>
              </a14:hiddenLine>
            </a:ext>
          </a:extLst>
        </p:spPr>
        <p:txBody>
          <a:bodyPr lIns="121904" tIns="60952" rIns="121904" bIns="60952" anchor="ctr"/>
          <a:lstStyle/>
          <a:p>
            <a:pPr algn="ctr" defTabSz="914377">
              <a:lnSpc>
                <a:spcPct val="90000"/>
              </a:lnSpc>
              <a:spcBef>
                <a:spcPts val="833"/>
              </a:spcBef>
              <a:buClr>
                <a:srgbClr val="FFFF99"/>
              </a:buClr>
              <a:buSzPct val="120000"/>
            </a:pPr>
            <a:r>
              <a:rPr lang="zh-CN" altLang="en-US" sz="1600">
                <a:solidFill>
                  <a:prstClr val="white"/>
                </a:solidFill>
                <a:latin typeface="微软雅黑" pitchFamily="34" charset="-122"/>
                <a:ea typeface="微软雅黑" pitchFamily="34" charset="-122"/>
                <a:sym typeface="微软雅黑" pitchFamily="34" charset="-122"/>
              </a:rPr>
              <a:t>点击添加文本</a:t>
            </a:r>
            <a:endParaRPr lang="en-US" sz="1600">
              <a:solidFill>
                <a:prstClr val="white"/>
              </a:solidFill>
              <a:latin typeface="微软雅黑" pitchFamily="34" charset="-122"/>
              <a:ea typeface="微软雅黑" pitchFamily="34" charset="-122"/>
              <a:sym typeface="微软雅黑" pitchFamily="34" charset="-122"/>
            </a:endParaRPr>
          </a:p>
        </p:txBody>
      </p:sp>
      <p:sp>
        <p:nvSpPr>
          <p:cNvPr id="13" name="Rectangle 78"/>
          <p:cNvSpPr>
            <a:spLocks noChangeArrowheads="1"/>
          </p:cNvSpPr>
          <p:nvPr/>
        </p:nvSpPr>
        <p:spPr bwMode="auto">
          <a:xfrm>
            <a:off x="8710200" y="5092635"/>
            <a:ext cx="2306989" cy="585687"/>
          </a:xfrm>
          <a:prstGeom prst="rect">
            <a:avLst/>
          </a:prstGeom>
          <a:solidFill>
            <a:srgbClr val="7F7F7F"/>
          </a:solidFill>
          <a:ln>
            <a:noFill/>
          </a:ln>
          <a:extLst>
            <a:ext uri="{91240B29-F687-4F45-9708-019B960494DF}">
              <a14:hiddenLine xmlns:a14="http://schemas.microsoft.com/office/drawing/2010/main" xmlns="" w="25400">
                <a:solidFill>
                  <a:srgbClr val="000000"/>
                </a:solidFill>
                <a:bevel/>
                <a:headEnd/>
                <a:tailEnd/>
              </a14:hiddenLine>
            </a:ext>
          </a:extLst>
        </p:spPr>
        <p:txBody>
          <a:bodyPr lIns="121904" tIns="60952" rIns="121904" bIns="60952" anchor="ctr"/>
          <a:lstStyle/>
          <a:p>
            <a:pPr algn="ctr" defTabSz="914377">
              <a:lnSpc>
                <a:spcPct val="90000"/>
              </a:lnSpc>
              <a:spcBef>
                <a:spcPts val="833"/>
              </a:spcBef>
              <a:buClr>
                <a:srgbClr val="FFFF99"/>
              </a:buClr>
              <a:buSzPct val="120000"/>
            </a:pPr>
            <a:r>
              <a:rPr lang="zh-CN" altLang="en-US" sz="1600">
                <a:solidFill>
                  <a:prstClr val="white"/>
                </a:solidFill>
                <a:latin typeface="微软雅黑" pitchFamily="34" charset="-122"/>
                <a:ea typeface="微软雅黑" pitchFamily="34" charset="-122"/>
                <a:sym typeface="微软雅黑" pitchFamily="34" charset="-122"/>
              </a:rPr>
              <a:t>点击添加文本</a:t>
            </a:r>
            <a:endParaRPr lang="en-US" sz="1600">
              <a:solidFill>
                <a:prstClr val="white"/>
              </a:solidFill>
              <a:latin typeface="微软雅黑" pitchFamily="34" charset="-122"/>
              <a:ea typeface="微软雅黑" pitchFamily="34" charset="-122"/>
              <a:sym typeface="微软雅黑" pitchFamily="34" charset="-122"/>
            </a:endParaRPr>
          </a:p>
        </p:txBody>
      </p:sp>
      <p:sp>
        <p:nvSpPr>
          <p:cNvPr id="14" name="Rectangle 79"/>
          <p:cNvSpPr>
            <a:spLocks noChangeArrowheads="1"/>
          </p:cNvSpPr>
          <p:nvPr/>
        </p:nvSpPr>
        <p:spPr bwMode="auto">
          <a:xfrm>
            <a:off x="6238623" y="4360526"/>
            <a:ext cx="2306989" cy="585687"/>
          </a:xfrm>
          <a:prstGeom prst="rect">
            <a:avLst/>
          </a:prstGeom>
          <a:solidFill>
            <a:srgbClr val="7F7F7F"/>
          </a:solidFill>
          <a:ln>
            <a:noFill/>
          </a:ln>
          <a:extLst>
            <a:ext uri="{91240B29-F687-4F45-9708-019B960494DF}">
              <a14:hiddenLine xmlns:a14="http://schemas.microsoft.com/office/drawing/2010/main" xmlns="" w="25400">
                <a:solidFill>
                  <a:srgbClr val="000000"/>
                </a:solidFill>
                <a:bevel/>
                <a:headEnd/>
                <a:tailEnd/>
              </a14:hiddenLine>
            </a:ext>
          </a:extLst>
        </p:spPr>
        <p:txBody>
          <a:bodyPr lIns="121904" tIns="60952" rIns="121904" bIns="60952" anchor="ctr"/>
          <a:lstStyle/>
          <a:p>
            <a:pPr algn="ctr" defTabSz="914377">
              <a:lnSpc>
                <a:spcPct val="90000"/>
              </a:lnSpc>
              <a:spcBef>
                <a:spcPts val="833"/>
              </a:spcBef>
              <a:buClr>
                <a:srgbClr val="FFFF99"/>
              </a:buClr>
              <a:buSzPct val="120000"/>
            </a:pPr>
            <a:r>
              <a:rPr lang="zh-CN" altLang="en-US" sz="1600">
                <a:solidFill>
                  <a:prstClr val="white"/>
                </a:solidFill>
                <a:latin typeface="微软雅黑" pitchFamily="34" charset="-122"/>
                <a:ea typeface="微软雅黑" pitchFamily="34" charset="-122"/>
                <a:sym typeface="微软雅黑" pitchFamily="34" charset="-122"/>
              </a:rPr>
              <a:t>点击添加文本</a:t>
            </a:r>
            <a:endParaRPr lang="en-US" sz="1600">
              <a:solidFill>
                <a:prstClr val="white"/>
              </a:solidFill>
              <a:latin typeface="微软雅黑" pitchFamily="34" charset="-122"/>
              <a:ea typeface="微软雅黑" pitchFamily="34" charset="-122"/>
              <a:sym typeface="微软雅黑" pitchFamily="34" charset="-122"/>
            </a:endParaRPr>
          </a:p>
        </p:txBody>
      </p:sp>
      <p:grpSp>
        <p:nvGrpSpPr>
          <p:cNvPr id="15" name="Group 21"/>
          <p:cNvGrpSpPr>
            <a:grpSpLocks/>
          </p:cNvGrpSpPr>
          <p:nvPr/>
        </p:nvGrpSpPr>
        <p:grpSpPr bwMode="auto">
          <a:xfrm>
            <a:off x="1295467" y="1789893"/>
            <a:ext cx="2308764" cy="1669208"/>
            <a:chOff x="0" y="0"/>
            <a:chExt cx="2683370" cy="1725473"/>
          </a:xfrm>
        </p:grpSpPr>
        <p:sp>
          <p:nvSpPr>
            <p:cNvPr id="16" name="Rectangle 5"/>
            <p:cNvSpPr>
              <a:spLocks noChangeAspect="1"/>
            </p:cNvSpPr>
            <p:nvPr/>
          </p:nvSpPr>
          <p:spPr bwMode="auto">
            <a:xfrm>
              <a:off x="0" y="0"/>
              <a:ext cx="2683370" cy="1725473"/>
            </a:xfrm>
            <a:prstGeom prst="rect">
              <a:avLst/>
            </a:prstGeom>
            <a:solidFill>
              <a:srgbClr val="0070C0"/>
            </a:solidFill>
            <a:ln w="9525">
              <a:solidFill>
                <a:srgbClr val="FFFFFF">
                  <a:alpha val="50195"/>
                </a:srgbClr>
              </a:solidFill>
              <a:bevel/>
              <a:headEnd/>
              <a:tailEnd/>
            </a:ln>
          </p:spPr>
          <p:txBody>
            <a:bodyPr lIns="162524" tIns="81263" rIns="162524" bIns="81263" anchor="b"/>
            <a:lstStyle/>
            <a:p>
              <a:pPr defTabSz="914377">
                <a:lnSpc>
                  <a:spcPct val="90000"/>
                </a:lnSpc>
                <a:spcBef>
                  <a:spcPts val="833"/>
                </a:spcBef>
                <a:buClr>
                  <a:srgbClr val="FFFF99"/>
                </a:buClr>
                <a:buSzPct val="120000"/>
              </a:pPr>
              <a:r>
                <a:rPr lang="zh-CN" altLang="en-US" sz="1867" b="1">
                  <a:solidFill>
                    <a:srgbClr val="FFFFFF"/>
                  </a:solidFill>
                  <a:latin typeface="微软雅黑" pitchFamily="34" charset="-122"/>
                  <a:ea typeface="微软雅黑" pitchFamily="34" charset="-122"/>
                  <a:sym typeface="微软雅黑" pitchFamily="34" charset="-122"/>
                </a:rPr>
                <a:t>点击添加标题</a:t>
              </a:r>
              <a:endParaRPr lang="en-US" sz="1867" b="1">
                <a:solidFill>
                  <a:srgbClr val="FFFFFF"/>
                </a:solidFill>
                <a:latin typeface="微软雅黑" pitchFamily="34" charset="-122"/>
                <a:ea typeface="微软雅黑" pitchFamily="34" charset="-122"/>
                <a:sym typeface="微软雅黑" pitchFamily="34" charset="-122"/>
              </a:endParaRPr>
            </a:p>
          </p:txBody>
        </p:sp>
        <p:grpSp>
          <p:nvGrpSpPr>
            <p:cNvPr id="17" name="Group 23"/>
            <p:cNvGrpSpPr>
              <a:grpSpLocks/>
            </p:cNvGrpSpPr>
            <p:nvPr/>
          </p:nvGrpSpPr>
          <p:grpSpPr bwMode="auto">
            <a:xfrm>
              <a:off x="105381" y="99575"/>
              <a:ext cx="673018" cy="862136"/>
              <a:chOff x="0" y="0"/>
              <a:chExt cx="2692401" cy="3448051"/>
            </a:xfrm>
          </p:grpSpPr>
          <p:sp>
            <p:nvSpPr>
              <p:cNvPr id="18" name="Freeform 19"/>
              <p:cNvSpPr>
                <a:spLocks noEditPoints="1" noChangeArrowheads="1"/>
              </p:cNvSpPr>
              <p:nvPr/>
            </p:nvSpPr>
            <p:spPr bwMode="auto">
              <a:xfrm>
                <a:off x="865188" y="147638"/>
                <a:ext cx="641350" cy="641350"/>
              </a:xfrm>
              <a:custGeom>
                <a:avLst/>
                <a:gdLst>
                  <a:gd name="T0" fmla="*/ 2147483647 w 171"/>
                  <a:gd name="T1" fmla="*/ 1111283273 h 171"/>
                  <a:gd name="T2" fmla="*/ 2147483647 w 171"/>
                  <a:gd name="T3" fmla="*/ 1083150136 h 171"/>
                  <a:gd name="T4" fmla="*/ 2138167135 w 171"/>
                  <a:gd name="T5" fmla="*/ 914347566 h 171"/>
                  <a:gd name="T6" fmla="*/ 2147483647 w 171"/>
                  <a:gd name="T7" fmla="*/ 759613440 h 171"/>
                  <a:gd name="T8" fmla="*/ 2147483647 w 171"/>
                  <a:gd name="T9" fmla="*/ 731476553 h 171"/>
                  <a:gd name="T10" fmla="*/ 1997497702 w 171"/>
                  <a:gd name="T11" fmla="*/ 633008699 h 171"/>
                  <a:gd name="T12" fmla="*/ 2138167135 w 171"/>
                  <a:gd name="T13" fmla="*/ 450141437 h 171"/>
                  <a:gd name="T14" fmla="*/ 2067832419 w 171"/>
                  <a:gd name="T15" fmla="*/ 422008300 h 171"/>
                  <a:gd name="T16" fmla="*/ 1786493552 w 171"/>
                  <a:gd name="T17" fmla="*/ 422008300 h 171"/>
                  <a:gd name="T18" fmla="*/ 1856828269 w 171"/>
                  <a:gd name="T19" fmla="*/ 211004150 h 171"/>
                  <a:gd name="T20" fmla="*/ 1786493552 w 171"/>
                  <a:gd name="T21" fmla="*/ 196935706 h 171"/>
                  <a:gd name="T22" fmla="*/ 1519223129 w 171"/>
                  <a:gd name="T23" fmla="*/ 281338867 h 171"/>
                  <a:gd name="T24" fmla="*/ 1519223129 w 171"/>
                  <a:gd name="T25" fmla="*/ 70334717 h 171"/>
                  <a:gd name="T26" fmla="*/ 1448888412 w 171"/>
                  <a:gd name="T27" fmla="*/ 56266273 h 171"/>
                  <a:gd name="T28" fmla="*/ 1209751126 w 171"/>
                  <a:gd name="T29" fmla="*/ 225068843 h 171"/>
                  <a:gd name="T30" fmla="*/ 1111283273 w 171"/>
                  <a:gd name="T31" fmla="*/ 0 h 171"/>
                  <a:gd name="T32" fmla="*/ 1083150136 w 171"/>
                  <a:gd name="T33" fmla="*/ 42201580 h 171"/>
                  <a:gd name="T34" fmla="*/ 914347566 w 171"/>
                  <a:gd name="T35" fmla="*/ 267270423 h 171"/>
                  <a:gd name="T36" fmla="*/ 745544996 w 171"/>
                  <a:gd name="T37" fmla="*/ 84403160 h 171"/>
                  <a:gd name="T38" fmla="*/ 731476553 w 171"/>
                  <a:gd name="T39" fmla="*/ 140669433 h 171"/>
                  <a:gd name="T40" fmla="*/ 633008699 w 171"/>
                  <a:gd name="T41" fmla="*/ 407939856 h 171"/>
                  <a:gd name="T42" fmla="*/ 422008300 w 171"/>
                  <a:gd name="T43" fmla="*/ 281338867 h 171"/>
                  <a:gd name="T44" fmla="*/ 422008300 w 171"/>
                  <a:gd name="T45" fmla="*/ 337605140 h 171"/>
                  <a:gd name="T46" fmla="*/ 422008300 w 171"/>
                  <a:gd name="T47" fmla="*/ 618944006 h 171"/>
                  <a:gd name="T48" fmla="*/ 182871013 w 171"/>
                  <a:gd name="T49" fmla="*/ 562673983 h 171"/>
                  <a:gd name="T50" fmla="*/ 196935706 w 171"/>
                  <a:gd name="T51" fmla="*/ 618944006 h 171"/>
                  <a:gd name="T52" fmla="*/ 281338867 w 171"/>
                  <a:gd name="T53" fmla="*/ 886214430 h 171"/>
                  <a:gd name="T54" fmla="*/ 28133137 w 171"/>
                  <a:gd name="T55" fmla="*/ 914347566 h 171"/>
                  <a:gd name="T56" fmla="*/ 56266273 w 171"/>
                  <a:gd name="T57" fmla="*/ 956549146 h 171"/>
                  <a:gd name="T58" fmla="*/ 225068843 w 171"/>
                  <a:gd name="T59" fmla="*/ 1181617989 h 171"/>
                  <a:gd name="T60" fmla="*/ 0 w 171"/>
                  <a:gd name="T61" fmla="*/ 1280085842 h 171"/>
                  <a:gd name="T62" fmla="*/ 42201580 w 171"/>
                  <a:gd name="T63" fmla="*/ 1322287423 h 171"/>
                  <a:gd name="T64" fmla="*/ 267270423 w 171"/>
                  <a:gd name="T65" fmla="*/ 1491089992 h 171"/>
                  <a:gd name="T66" fmla="*/ 84403160 w 171"/>
                  <a:gd name="T67" fmla="*/ 1631759426 h 171"/>
                  <a:gd name="T68" fmla="*/ 140669433 w 171"/>
                  <a:gd name="T69" fmla="*/ 1673961006 h 171"/>
                  <a:gd name="T70" fmla="*/ 407939856 w 171"/>
                  <a:gd name="T71" fmla="*/ 1758360415 h 171"/>
                  <a:gd name="T72" fmla="*/ 267270423 w 171"/>
                  <a:gd name="T73" fmla="*/ 1955296122 h 171"/>
                  <a:gd name="T74" fmla="*/ 337605140 w 171"/>
                  <a:gd name="T75" fmla="*/ 1983429258 h 171"/>
                  <a:gd name="T76" fmla="*/ 618944006 w 171"/>
                  <a:gd name="T77" fmla="*/ 1983429258 h 171"/>
                  <a:gd name="T78" fmla="*/ 548609290 w 171"/>
                  <a:gd name="T79" fmla="*/ 2147483647 h 171"/>
                  <a:gd name="T80" fmla="*/ 618944006 w 171"/>
                  <a:gd name="T81" fmla="*/ 2147483647 h 171"/>
                  <a:gd name="T82" fmla="*/ 886214430 w 171"/>
                  <a:gd name="T83" fmla="*/ 2124098692 h 171"/>
                  <a:gd name="T84" fmla="*/ 886214430 w 171"/>
                  <a:gd name="T85" fmla="*/ 2147483647 h 171"/>
                  <a:gd name="T86" fmla="*/ 956549146 w 171"/>
                  <a:gd name="T87" fmla="*/ 2147483647 h 171"/>
                  <a:gd name="T88" fmla="*/ 1195686433 w 171"/>
                  <a:gd name="T89" fmla="*/ 2147483647 h 171"/>
                  <a:gd name="T90" fmla="*/ 1280085842 w 171"/>
                  <a:gd name="T91" fmla="*/ 2147483647 h 171"/>
                  <a:gd name="T92" fmla="*/ 1322287423 w 171"/>
                  <a:gd name="T93" fmla="*/ 2147483647 h 171"/>
                  <a:gd name="T94" fmla="*/ 1350420559 w 171"/>
                  <a:gd name="T95" fmla="*/ 2147483647 h 171"/>
                  <a:gd name="T96" fmla="*/ 1603626289 w 171"/>
                  <a:gd name="T97" fmla="*/ 2147483647 h 171"/>
                  <a:gd name="T98" fmla="*/ 1673961006 w 171"/>
                  <a:gd name="T99" fmla="*/ 2147483647 h 171"/>
                  <a:gd name="T100" fmla="*/ 1645824119 w 171"/>
                  <a:gd name="T101" fmla="*/ 2067832419 h 171"/>
                  <a:gd name="T102" fmla="*/ 1927162985 w 171"/>
                  <a:gd name="T103" fmla="*/ 2110033999 h 171"/>
                  <a:gd name="T104" fmla="*/ 1997497702 w 171"/>
                  <a:gd name="T105" fmla="*/ 2095965555 h 171"/>
                  <a:gd name="T106" fmla="*/ 1899029849 w 171"/>
                  <a:gd name="T107" fmla="*/ 1884961405 h 171"/>
                  <a:gd name="T108" fmla="*/ 2147483647 w 171"/>
                  <a:gd name="T109" fmla="*/ 1842763576 h 171"/>
                  <a:gd name="T110" fmla="*/ 2147483647 w 171"/>
                  <a:gd name="T111" fmla="*/ 1814626689 h 171"/>
                  <a:gd name="T112" fmla="*/ 2067832419 w 171"/>
                  <a:gd name="T113" fmla="*/ 1645824119 h 171"/>
                  <a:gd name="T114" fmla="*/ 2147483647 w 171"/>
                  <a:gd name="T115" fmla="*/ 1519223129 h 171"/>
                  <a:gd name="T116" fmla="*/ 2147483647 w 171"/>
                  <a:gd name="T117" fmla="*/ 1477021549 h 171"/>
                  <a:gd name="T118" fmla="*/ 2147483647 w 171"/>
                  <a:gd name="T119" fmla="*/ 1350420559 h 171"/>
                  <a:gd name="T120" fmla="*/ 2147483647 w 171"/>
                  <a:gd name="T121" fmla="*/ 1153484853 h 171"/>
                  <a:gd name="T122" fmla="*/ 984682283 w 171"/>
                  <a:gd name="T123" fmla="*/ 1195686433 h 171"/>
                  <a:gd name="T124" fmla="*/ 1420755276 w 171"/>
                  <a:gd name="T125" fmla="*/ 1195686433 h 17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71"/>
                  <a:gd name="T190" fmla="*/ 0 h 171"/>
                  <a:gd name="T191" fmla="*/ 171 w 171"/>
                  <a:gd name="T192" fmla="*/ 171 h 17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71" h="171">
                    <a:moveTo>
                      <a:pt x="168" y="82"/>
                    </a:moveTo>
                    <a:cubicBezTo>
                      <a:pt x="170" y="82"/>
                      <a:pt x="171" y="81"/>
                      <a:pt x="171" y="79"/>
                    </a:cubicBezTo>
                    <a:cubicBezTo>
                      <a:pt x="171" y="79"/>
                      <a:pt x="171" y="79"/>
                      <a:pt x="171" y="79"/>
                    </a:cubicBezTo>
                    <a:cubicBezTo>
                      <a:pt x="171" y="78"/>
                      <a:pt x="169" y="77"/>
                      <a:pt x="168" y="77"/>
                    </a:cubicBezTo>
                    <a:cubicBezTo>
                      <a:pt x="154" y="75"/>
                      <a:pt x="154" y="75"/>
                      <a:pt x="154" y="75"/>
                    </a:cubicBezTo>
                    <a:cubicBezTo>
                      <a:pt x="154" y="71"/>
                      <a:pt x="153" y="68"/>
                      <a:pt x="152" y="65"/>
                    </a:cubicBezTo>
                    <a:cubicBezTo>
                      <a:pt x="163" y="57"/>
                      <a:pt x="163" y="57"/>
                      <a:pt x="163" y="57"/>
                    </a:cubicBezTo>
                    <a:cubicBezTo>
                      <a:pt x="164" y="56"/>
                      <a:pt x="165" y="55"/>
                      <a:pt x="165" y="54"/>
                    </a:cubicBezTo>
                    <a:cubicBezTo>
                      <a:pt x="165" y="54"/>
                      <a:pt x="165" y="53"/>
                      <a:pt x="165" y="53"/>
                    </a:cubicBezTo>
                    <a:cubicBezTo>
                      <a:pt x="164" y="52"/>
                      <a:pt x="163" y="51"/>
                      <a:pt x="161" y="52"/>
                    </a:cubicBezTo>
                    <a:cubicBezTo>
                      <a:pt x="147" y="54"/>
                      <a:pt x="147" y="54"/>
                      <a:pt x="147" y="54"/>
                    </a:cubicBezTo>
                    <a:cubicBezTo>
                      <a:pt x="146" y="51"/>
                      <a:pt x="144" y="48"/>
                      <a:pt x="142" y="45"/>
                    </a:cubicBezTo>
                    <a:cubicBezTo>
                      <a:pt x="151" y="34"/>
                      <a:pt x="151" y="34"/>
                      <a:pt x="151" y="34"/>
                    </a:cubicBezTo>
                    <a:cubicBezTo>
                      <a:pt x="151" y="34"/>
                      <a:pt x="152" y="33"/>
                      <a:pt x="152" y="32"/>
                    </a:cubicBezTo>
                    <a:cubicBezTo>
                      <a:pt x="152" y="31"/>
                      <a:pt x="151" y="31"/>
                      <a:pt x="151" y="30"/>
                    </a:cubicBezTo>
                    <a:cubicBezTo>
                      <a:pt x="150" y="29"/>
                      <a:pt x="148" y="29"/>
                      <a:pt x="147" y="30"/>
                    </a:cubicBezTo>
                    <a:cubicBezTo>
                      <a:pt x="135" y="36"/>
                      <a:pt x="135" y="36"/>
                      <a:pt x="135" y="36"/>
                    </a:cubicBezTo>
                    <a:cubicBezTo>
                      <a:pt x="132" y="34"/>
                      <a:pt x="130" y="32"/>
                      <a:pt x="127" y="30"/>
                    </a:cubicBezTo>
                    <a:cubicBezTo>
                      <a:pt x="132" y="16"/>
                      <a:pt x="132" y="16"/>
                      <a:pt x="132" y="16"/>
                    </a:cubicBezTo>
                    <a:cubicBezTo>
                      <a:pt x="132" y="16"/>
                      <a:pt x="132" y="16"/>
                      <a:pt x="132" y="15"/>
                    </a:cubicBezTo>
                    <a:cubicBezTo>
                      <a:pt x="132" y="14"/>
                      <a:pt x="132" y="13"/>
                      <a:pt x="131" y="13"/>
                    </a:cubicBezTo>
                    <a:cubicBezTo>
                      <a:pt x="129" y="12"/>
                      <a:pt x="128" y="12"/>
                      <a:pt x="127" y="14"/>
                    </a:cubicBezTo>
                    <a:cubicBezTo>
                      <a:pt x="117" y="23"/>
                      <a:pt x="117" y="23"/>
                      <a:pt x="117" y="23"/>
                    </a:cubicBezTo>
                    <a:cubicBezTo>
                      <a:pt x="114" y="22"/>
                      <a:pt x="111" y="21"/>
                      <a:pt x="108" y="20"/>
                    </a:cubicBezTo>
                    <a:cubicBezTo>
                      <a:pt x="108" y="6"/>
                      <a:pt x="108" y="6"/>
                      <a:pt x="108" y="6"/>
                    </a:cubicBezTo>
                    <a:cubicBezTo>
                      <a:pt x="108" y="5"/>
                      <a:pt x="108" y="5"/>
                      <a:pt x="108" y="5"/>
                    </a:cubicBezTo>
                    <a:cubicBezTo>
                      <a:pt x="108" y="4"/>
                      <a:pt x="107" y="3"/>
                      <a:pt x="106" y="2"/>
                    </a:cubicBezTo>
                    <a:cubicBezTo>
                      <a:pt x="105" y="2"/>
                      <a:pt x="103" y="3"/>
                      <a:pt x="103" y="4"/>
                    </a:cubicBezTo>
                    <a:cubicBezTo>
                      <a:pt x="96" y="17"/>
                      <a:pt x="96" y="17"/>
                      <a:pt x="96" y="17"/>
                    </a:cubicBezTo>
                    <a:cubicBezTo>
                      <a:pt x="93" y="16"/>
                      <a:pt x="90" y="16"/>
                      <a:pt x="86" y="16"/>
                    </a:cubicBezTo>
                    <a:cubicBezTo>
                      <a:pt x="82" y="3"/>
                      <a:pt x="82" y="3"/>
                      <a:pt x="82" y="3"/>
                    </a:cubicBezTo>
                    <a:cubicBezTo>
                      <a:pt x="82" y="1"/>
                      <a:pt x="81" y="0"/>
                      <a:pt x="79" y="0"/>
                    </a:cubicBezTo>
                    <a:cubicBezTo>
                      <a:pt x="78" y="0"/>
                      <a:pt x="77" y="1"/>
                      <a:pt x="77" y="3"/>
                    </a:cubicBezTo>
                    <a:cubicBezTo>
                      <a:pt x="77" y="3"/>
                      <a:pt x="77" y="3"/>
                      <a:pt x="77" y="3"/>
                    </a:cubicBezTo>
                    <a:cubicBezTo>
                      <a:pt x="75" y="17"/>
                      <a:pt x="75" y="17"/>
                      <a:pt x="75" y="17"/>
                    </a:cubicBezTo>
                    <a:cubicBezTo>
                      <a:pt x="71" y="17"/>
                      <a:pt x="68" y="18"/>
                      <a:pt x="65" y="19"/>
                    </a:cubicBezTo>
                    <a:cubicBezTo>
                      <a:pt x="57" y="8"/>
                      <a:pt x="57" y="8"/>
                      <a:pt x="57" y="8"/>
                    </a:cubicBezTo>
                    <a:cubicBezTo>
                      <a:pt x="56" y="6"/>
                      <a:pt x="55" y="5"/>
                      <a:pt x="53" y="6"/>
                    </a:cubicBezTo>
                    <a:cubicBezTo>
                      <a:pt x="52" y="6"/>
                      <a:pt x="52" y="7"/>
                      <a:pt x="52" y="9"/>
                    </a:cubicBezTo>
                    <a:cubicBezTo>
                      <a:pt x="52" y="9"/>
                      <a:pt x="52" y="9"/>
                      <a:pt x="52" y="10"/>
                    </a:cubicBezTo>
                    <a:cubicBezTo>
                      <a:pt x="54" y="23"/>
                      <a:pt x="54" y="23"/>
                      <a:pt x="54" y="23"/>
                    </a:cubicBezTo>
                    <a:cubicBezTo>
                      <a:pt x="51" y="25"/>
                      <a:pt x="48" y="27"/>
                      <a:pt x="45" y="29"/>
                    </a:cubicBezTo>
                    <a:cubicBezTo>
                      <a:pt x="34" y="20"/>
                      <a:pt x="34" y="20"/>
                      <a:pt x="34" y="20"/>
                    </a:cubicBezTo>
                    <a:cubicBezTo>
                      <a:pt x="33" y="19"/>
                      <a:pt x="32" y="19"/>
                      <a:pt x="30" y="20"/>
                    </a:cubicBezTo>
                    <a:cubicBezTo>
                      <a:pt x="30" y="20"/>
                      <a:pt x="29" y="21"/>
                      <a:pt x="29" y="22"/>
                    </a:cubicBezTo>
                    <a:cubicBezTo>
                      <a:pt x="29" y="23"/>
                      <a:pt x="30" y="23"/>
                      <a:pt x="30" y="24"/>
                    </a:cubicBezTo>
                    <a:cubicBezTo>
                      <a:pt x="36" y="36"/>
                      <a:pt x="36" y="36"/>
                      <a:pt x="36" y="36"/>
                    </a:cubicBezTo>
                    <a:cubicBezTo>
                      <a:pt x="34" y="39"/>
                      <a:pt x="32" y="41"/>
                      <a:pt x="30" y="44"/>
                    </a:cubicBezTo>
                    <a:cubicBezTo>
                      <a:pt x="17" y="39"/>
                      <a:pt x="17" y="39"/>
                      <a:pt x="17" y="39"/>
                    </a:cubicBezTo>
                    <a:cubicBezTo>
                      <a:pt x="15" y="38"/>
                      <a:pt x="14" y="39"/>
                      <a:pt x="13" y="40"/>
                    </a:cubicBezTo>
                    <a:cubicBezTo>
                      <a:pt x="13" y="41"/>
                      <a:pt x="12" y="41"/>
                      <a:pt x="12" y="42"/>
                    </a:cubicBezTo>
                    <a:cubicBezTo>
                      <a:pt x="12" y="42"/>
                      <a:pt x="13" y="43"/>
                      <a:pt x="14" y="44"/>
                    </a:cubicBezTo>
                    <a:cubicBezTo>
                      <a:pt x="24" y="54"/>
                      <a:pt x="24" y="54"/>
                      <a:pt x="24" y="54"/>
                    </a:cubicBezTo>
                    <a:cubicBezTo>
                      <a:pt x="22" y="57"/>
                      <a:pt x="21" y="60"/>
                      <a:pt x="20" y="63"/>
                    </a:cubicBezTo>
                    <a:cubicBezTo>
                      <a:pt x="6" y="63"/>
                      <a:pt x="6" y="63"/>
                      <a:pt x="6" y="63"/>
                    </a:cubicBezTo>
                    <a:cubicBezTo>
                      <a:pt x="4" y="62"/>
                      <a:pt x="3" y="63"/>
                      <a:pt x="2" y="65"/>
                    </a:cubicBezTo>
                    <a:cubicBezTo>
                      <a:pt x="2" y="65"/>
                      <a:pt x="2" y="65"/>
                      <a:pt x="2" y="65"/>
                    </a:cubicBezTo>
                    <a:cubicBezTo>
                      <a:pt x="2" y="67"/>
                      <a:pt x="3" y="68"/>
                      <a:pt x="4" y="68"/>
                    </a:cubicBezTo>
                    <a:cubicBezTo>
                      <a:pt x="17" y="74"/>
                      <a:pt x="17" y="74"/>
                      <a:pt x="17" y="74"/>
                    </a:cubicBezTo>
                    <a:cubicBezTo>
                      <a:pt x="16" y="78"/>
                      <a:pt x="16" y="81"/>
                      <a:pt x="16" y="84"/>
                    </a:cubicBezTo>
                    <a:cubicBezTo>
                      <a:pt x="3" y="89"/>
                      <a:pt x="3" y="89"/>
                      <a:pt x="3" y="89"/>
                    </a:cubicBezTo>
                    <a:cubicBezTo>
                      <a:pt x="1" y="89"/>
                      <a:pt x="0" y="90"/>
                      <a:pt x="0" y="91"/>
                    </a:cubicBezTo>
                    <a:cubicBezTo>
                      <a:pt x="0" y="91"/>
                      <a:pt x="0" y="91"/>
                      <a:pt x="0" y="91"/>
                    </a:cubicBezTo>
                    <a:cubicBezTo>
                      <a:pt x="0" y="93"/>
                      <a:pt x="2" y="94"/>
                      <a:pt x="3" y="94"/>
                    </a:cubicBezTo>
                    <a:cubicBezTo>
                      <a:pt x="17" y="96"/>
                      <a:pt x="17" y="96"/>
                      <a:pt x="17" y="96"/>
                    </a:cubicBezTo>
                    <a:cubicBezTo>
                      <a:pt x="17" y="99"/>
                      <a:pt x="18" y="103"/>
                      <a:pt x="19" y="106"/>
                    </a:cubicBezTo>
                    <a:cubicBezTo>
                      <a:pt x="8" y="114"/>
                      <a:pt x="8" y="114"/>
                      <a:pt x="8" y="114"/>
                    </a:cubicBezTo>
                    <a:cubicBezTo>
                      <a:pt x="7" y="114"/>
                      <a:pt x="6" y="115"/>
                      <a:pt x="6" y="116"/>
                    </a:cubicBezTo>
                    <a:cubicBezTo>
                      <a:pt x="6" y="117"/>
                      <a:pt x="6" y="117"/>
                      <a:pt x="6" y="118"/>
                    </a:cubicBezTo>
                    <a:cubicBezTo>
                      <a:pt x="7" y="119"/>
                      <a:pt x="8" y="120"/>
                      <a:pt x="10" y="119"/>
                    </a:cubicBezTo>
                    <a:cubicBezTo>
                      <a:pt x="24" y="117"/>
                      <a:pt x="24" y="117"/>
                      <a:pt x="24" y="117"/>
                    </a:cubicBezTo>
                    <a:cubicBezTo>
                      <a:pt x="25" y="120"/>
                      <a:pt x="27" y="123"/>
                      <a:pt x="29" y="125"/>
                    </a:cubicBezTo>
                    <a:cubicBezTo>
                      <a:pt x="20" y="137"/>
                      <a:pt x="20" y="137"/>
                      <a:pt x="20" y="137"/>
                    </a:cubicBezTo>
                    <a:cubicBezTo>
                      <a:pt x="20" y="137"/>
                      <a:pt x="19" y="138"/>
                      <a:pt x="19" y="139"/>
                    </a:cubicBezTo>
                    <a:cubicBezTo>
                      <a:pt x="19" y="139"/>
                      <a:pt x="20" y="140"/>
                      <a:pt x="20" y="140"/>
                    </a:cubicBezTo>
                    <a:cubicBezTo>
                      <a:pt x="21" y="142"/>
                      <a:pt x="23" y="142"/>
                      <a:pt x="24" y="141"/>
                    </a:cubicBezTo>
                    <a:cubicBezTo>
                      <a:pt x="36" y="134"/>
                      <a:pt x="36" y="134"/>
                      <a:pt x="36" y="134"/>
                    </a:cubicBezTo>
                    <a:cubicBezTo>
                      <a:pt x="39" y="137"/>
                      <a:pt x="41" y="139"/>
                      <a:pt x="44" y="141"/>
                    </a:cubicBezTo>
                    <a:cubicBezTo>
                      <a:pt x="39" y="154"/>
                      <a:pt x="39" y="154"/>
                      <a:pt x="39" y="154"/>
                    </a:cubicBezTo>
                    <a:cubicBezTo>
                      <a:pt x="39" y="155"/>
                      <a:pt x="39" y="155"/>
                      <a:pt x="39" y="156"/>
                    </a:cubicBezTo>
                    <a:cubicBezTo>
                      <a:pt x="39" y="157"/>
                      <a:pt x="39" y="157"/>
                      <a:pt x="40" y="158"/>
                    </a:cubicBezTo>
                    <a:cubicBezTo>
                      <a:pt x="42" y="159"/>
                      <a:pt x="43" y="158"/>
                      <a:pt x="44" y="157"/>
                    </a:cubicBezTo>
                    <a:cubicBezTo>
                      <a:pt x="54" y="147"/>
                      <a:pt x="54" y="147"/>
                      <a:pt x="54" y="147"/>
                    </a:cubicBezTo>
                    <a:cubicBezTo>
                      <a:pt x="57" y="149"/>
                      <a:pt x="60" y="150"/>
                      <a:pt x="63" y="151"/>
                    </a:cubicBezTo>
                    <a:cubicBezTo>
                      <a:pt x="63" y="165"/>
                      <a:pt x="63" y="165"/>
                      <a:pt x="63" y="165"/>
                    </a:cubicBezTo>
                    <a:cubicBezTo>
                      <a:pt x="63" y="165"/>
                      <a:pt x="63" y="166"/>
                      <a:pt x="63" y="166"/>
                    </a:cubicBezTo>
                    <a:cubicBezTo>
                      <a:pt x="63" y="167"/>
                      <a:pt x="64" y="168"/>
                      <a:pt x="65" y="168"/>
                    </a:cubicBezTo>
                    <a:cubicBezTo>
                      <a:pt x="66" y="169"/>
                      <a:pt x="68" y="168"/>
                      <a:pt x="68" y="166"/>
                    </a:cubicBezTo>
                    <a:cubicBezTo>
                      <a:pt x="75" y="154"/>
                      <a:pt x="75" y="154"/>
                      <a:pt x="75" y="154"/>
                    </a:cubicBezTo>
                    <a:cubicBezTo>
                      <a:pt x="78" y="154"/>
                      <a:pt x="81" y="155"/>
                      <a:pt x="85" y="155"/>
                    </a:cubicBezTo>
                    <a:cubicBezTo>
                      <a:pt x="89" y="168"/>
                      <a:pt x="89" y="168"/>
                      <a:pt x="89" y="168"/>
                    </a:cubicBezTo>
                    <a:cubicBezTo>
                      <a:pt x="89" y="170"/>
                      <a:pt x="90" y="171"/>
                      <a:pt x="91" y="171"/>
                    </a:cubicBezTo>
                    <a:cubicBezTo>
                      <a:pt x="91" y="171"/>
                      <a:pt x="92" y="171"/>
                      <a:pt x="92" y="171"/>
                    </a:cubicBezTo>
                    <a:cubicBezTo>
                      <a:pt x="93" y="171"/>
                      <a:pt x="94" y="169"/>
                      <a:pt x="94" y="168"/>
                    </a:cubicBezTo>
                    <a:cubicBezTo>
                      <a:pt x="94" y="168"/>
                      <a:pt x="94" y="168"/>
                      <a:pt x="94" y="168"/>
                    </a:cubicBezTo>
                    <a:cubicBezTo>
                      <a:pt x="96" y="154"/>
                      <a:pt x="96" y="154"/>
                      <a:pt x="96" y="154"/>
                    </a:cubicBezTo>
                    <a:cubicBezTo>
                      <a:pt x="100" y="153"/>
                      <a:pt x="103" y="153"/>
                      <a:pt x="106" y="152"/>
                    </a:cubicBezTo>
                    <a:cubicBezTo>
                      <a:pt x="114" y="163"/>
                      <a:pt x="114" y="163"/>
                      <a:pt x="114" y="163"/>
                    </a:cubicBezTo>
                    <a:cubicBezTo>
                      <a:pt x="115" y="165"/>
                      <a:pt x="116" y="165"/>
                      <a:pt x="118" y="165"/>
                    </a:cubicBezTo>
                    <a:cubicBezTo>
                      <a:pt x="119" y="164"/>
                      <a:pt x="119" y="163"/>
                      <a:pt x="119" y="162"/>
                    </a:cubicBezTo>
                    <a:cubicBezTo>
                      <a:pt x="119" y="162"/>
                      <a:pt x="119" y="161"/>
                      <a:pt x="119" y="161"/>
                    </a:cubicBezTo>
                    <a:cubicBezTo>
                      <a:pt x="117" y="147"/>
                      <a:pt x="117" y="147"/>
                      <a:pt x="117" y="147"/>
                    </a:cubicBezTo>
                    <a:cubicBezTo>
                      <a:pt x="120" y="146"/>
                      <a:pt x="123" y="144"/>
                      <a:pt x="126" y="142"/>
                    </a:cubicBezTo>
                    <a:cubicBezTo>
                      <a:pt x="137" y="150"/>
                      <a:pt x="137" y="150"/>
                      <a:pt x="137" y="150"/>
                    </a:cubicBezTo>
                    <a:cubicBezTo>
                      <a:pt x="138" y="152"/>
                      <a:pt x="139" y="152"/>
                      <a:pt x="141" y="151"/>
                    </a:cubicBezTo>
                    <a:cubicBezTo>
                      <a:pt x="141" y="150"/>
                      <a:pt x="142" y="149"/>
                      <a:pt x="142" y="149"/>
                    </a:cubicBezTo>
                    <a:cubicBezTo>
                      <a:pt x="142" y="148"/>
                      <a:pt x="141" y="147"/>
                      <a:pt x="141" y="147"/>
                    </a:cubicBezTo>
                    <a:cubicBezTo>
                      <a:pt x="135" y="134"/>
                      <a:pt x="135" y="134"/>
                      <a:pt x="135" y="134"/>
                    </a:cubicBezTo>
                    <a:cubicBezTo>
                      <a:pt x="137" y="132"/>
                      <a:pt x="139" y="130"/>
                      <a:pt x="141" y="127"/>
                    </a:cubicBezTo>
                    <a:cubicBezTo>
                      <a:pt x="154" y="131"/>
                      <a:pt x="154" y="131"/>
                      <a:pt x="154" y="131"/>
                    </a:cubicBezTo>
                    <a:cubicBezTo>
                      <a:pt x="156" y="132"/>
                      <a:pt x="157" y="132"/>
                      <a:pt x="158" y="131"/>
                    </a:cubicBezTo>
                    <a:cubicBezTo>
                      <a:pt x="158" y="130"/>
                      <a:pt x="159" y="130"/>
                      <a:pt x="159" y="129"/>
                    </a:cubicBezTo>
                    <a:cubicBezTo>
                      <a:pt x="159" y="128"/>
                      <a:pt x="158" y="127"/>
                      <a:pt x="157" y="127"/>
                    </a:cubicBezTo>
                    <a:cubicBezTo>
                      <a:pt x="147" y="117"/>
                      <a:pt x="147" y="117"/>
                      <a:pt x="147" y="117"/>
                    </a:cubicBezTo>
                    <a:cubicBezTo>
                      <a:pt x="149" y="114"/>
                      <a:pt x="150" y="111"/>
                      <a:pt x="151" y="108"/>
                    </a:cubicBezTo>
                    <a:cubicBezTo>
                      <a:pt x="165" y="108"/>
                      <a:pt x="165" y="108"/>
                      <a:pt x="165" y="108"/>
                    </a:cubicBezTo>
                    <a:cubicBezTo>
                      <a:pt x="167" y="108"/>
                      <a:pt x="168" y="107"/>
                      <a:pt x="169" y="106"/>
                    </a:cubicBezTo>
                    <a:cubicBezTo>
                      <a:pt x="169" y="106"/>
                      <a:pt x="169" y="105"/>
                      <a:pt x="169" y="105"/>
                    </a:cubicBezTo>
                    <a:cubicBezTo>
                      <a:pt x="169" y="104"/>
                      <a:pt x="168" y="103"/>
                      <a:pt x="167" y="103"/>
                    </a:cubicBezTo>
                    <a:cubicBezTo>
                      <a:pt x="154" y="96"/>
                      <a:pt x="154" y="96"/>
                      <a:pt x="154" y="96"/>
                    </a:cubicBezTo>
                    <a:cubicBezTo>
                      <a:pt x="155" y="93"/>
                      <a:pt x="155" y="90"/>
                      <a:pt x="155" y="86"/>
                    </a:cubicBezTo>
                    <a:lnTo>
                      <a:pt x="168" y="82"/>
                    </a:lnTo>
                    <a:close/>
                    <a:moveTo>
                      <a:pt x="86" y="101"/>
                    </a:moveTo>
                    <a:cubicBezTo>
                      <a:pt x="77" y="101"/>
                      <a:pt x="70" y="94"/>
                      <a:pt x="70" y="85"/>
                    </a:cubicBezTo>
                    <a:cubicBezTo>
                      <a:pt x="70" y="77"/>
                      <a:pt x="77" y="70"/>
                      <a:pt x="86" y="70"/>
                    </a:cubicBezTo>
                    <a:cubicBezTo>
                      <a:pt x="94" y="70"/>
                      <a:pt x="101" y="77"/>
                      <a:pt x="101" y="85"/>
                    </a:cubicBezTo>
                    <a:cubicBezTo>
                      <a:pt x="101" y="94"/>
                      <a:pt x="94" y="101"/>
                      <a:pt x="86" y="101"/>
                    </a:cubicBezTo>
                    <a:close/>
                  </a:path>
                </a:pathLst>
              </a:custGeom>
              <a:solidFill>
                <a:srgbClr val="FFFFFF"/>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sp>
            <p:nvSpPr>
              <p:cNvPr id="19" name="Freeform 20"/>
              <p:cNvSpPr>
                <a:spLocks noEditPoints="1" noChangeArrowheads="1"/>
              </p:cNvSpPr>
              <p:nvPr/>
            </p:nvSpPr>
            <p:spPr bwMode="auto">
              <a:xfrm>
                <a:off x="1439863" y="0"/>
                <a:ext cx="454025" cy="454025"/>
              </a:xfrm>
              <a:custGeom>
                <a:avLst/>
                <a:gdLst>
                  <a:gd name="T0" fmla="*/ 1703625625 w 121"/>
                  <a:gd name="T1" fmla="*/ 788453811 h 121"/>
                  <a:gd name="T2" fmla="*/ 1675464818 w 121"/>
                  <a:gd name="T3" fmla="*/ 760296757 h 121"/>
                  <a:gd name="T4" fmla="*/ 1520589761 w 121"/>
                  <a:gd name="T5" fmla="*/ 647661034 h 121"/>
                  <a:gd name="T6" fmla="*/ 1647307764 w 121"/>
                  <a:gd name="T7" fmla="*/ 535021559 h 121"/>
                  <a:gd name="T8" fmla="*/ 1619146957 w 121"/>
                  <a:gd name="T9" fmla="*/ 520943032 h 121"/>
                  <a:gd name="T10" fmla="*/ 1422036318 w 121"/>
                  <a:gd name="T11" fmla="*/ 450546643 h 121"/>
                  <a:gd name="T12" fmla="*/ 1520589761 w 121"/>
                  <a:gd name="T13" fmla="*/ 323828641 h 121"/>
                  <a:gd name="T14" fmla="*/ 1478354180 w 121"/>
                  <a:gd name="T15" fmla="*/ 295671586 h 121"/>
                  <a:gd name="T16" fmla="*/ 1267161261 w 121"/>
                  <a:gd name="T17" fmla="*/ 295671586 h 121"/>
                  <a:gd name="T18" fmla="*/ 1323479123 w 121"/>
                  <a:gd name="T19" fmla="*/ 154875057 h 121"/>
                  <a:gd name="T20" fmla="*/ 1267161261 w 121"/>
                  <a:gd name="T21" fmla="*/ 140796530 h 121"/>
                  <a:gd name="T22" fmla="*/ 1084125398 w 121"/>
                  <a:gd name="T23" fmla="*/ 197114391 h 121"/>
                  <a:gd name="T24" fmla="*/ 1084125398 w 121"/>
                  <a:gd name="T25" fmla="*/ 42239334 h 121"/>
                  <a:gd name="T26" fmla="*/ 1027807536 w 121"/>
                  <a:gd name="T27" fmla="*/ 42239334 h 121"/>
                  <a:gd name="T28" fmla="*/ 858853952 w 121"/>
                  <a:gd name="T29" fmla="*/ 154875057 h 121"/>
                  <a:gd name="T30" fmla="*/ 788453811 w 121"/>
                  <a:gd name="T31" fmla="*/ 0 h 121"/>
                  <a:gd name="T32" fmla="*/ 774375284 w 121"/>
                  <a:gd name="T33" fmla="*/ 28160807 h 121"/>
                  <a:gd name="T34" fmla="*/ 647661034 w 121"/>
                  <a:gd name="T35" fmla="*/ 183035864 h 121"/>
                  <a:gd name="T36" fmla="*/ 535021559 w 121"/>
                  <a:gd name="T37" fmla="*/ 56317861 h 121"/>
                  <a:gd name="T38" fmla="*/ 520943032 w 121"/>
                  <a:gd name="T39" fmla="*/ 98557195 h 121"/>
                  <a:gd name="T40" fmla="*/ 450546643 w 121"/>
                  <a:gd name="T41" fmla="*/ 281589307 h 121"/>
                  <a:gd name="T42" fmla="*/ 309750114 w 121"/>
                  <a:gd name="T43" fmla="*/ 197114391 h 121"/>
                  <a:gd name="T44" fmla="*/ 295671586 w 121"/>
                  <a:gd name="T45" fmla="*/ 239353725 h 121"/>
                  <a:gd name="T46" fmla="*/ 295671586 w 121"/>
                  <a:gd name="T47" fmla="*/ 436464364 h 121"/>
                  <a:gd name="T48" fmla="*/ 126714250 w 121"/>
                  <a:gd name="T49" fmla="*/ 394228782 h 121"/>
                  <a:gd name="T50" fmla="*/ 140796530 w 121"/>
                  <a:gd name="T51" fmla="*/ 436464364 h 121"/>
                  <a:gd name="T52" fmla="*/ 197114391 w 121"/>
                  <a:gd name="T53" fmla="*/ 633578755 h 121"/>
                  <a:gd name="T54" fmla="*/ 28160807 w 121"/>
                  <a:gd name="T55" fmla="*/ 647661034 h 121"/>
                  <a:gd name="T56" fmla="*/ 42239334 w 121"/>
                  <a:gd name="T57" fmla="*/ 675818089 h 121"/>
                  <a:gd name="T58" fmla="*/ 154875057 w 121"/>
                  <a:gd name="T59" fmla="*/ 844771673 h 121"/>
                  <a:gd name="T60" fmla="*/ 0 w 121"/>
                  <a:gd name="T61" fmla="*/ 915171814 h 121"/>
                  <a:gd name="T62" fmla="*/ 28160807 w 121"/>
                  <a:gd name="T63" fmla="*/ 943328868 h 121"/>
                  <a:gd name="T64" fmla="*/ 197114391 w 121"/>
                  <a:gd name="T65" fmla="*/ 1055964591 h 121"/>
                  <a:gd name="T66" fmla="*/ 56317861 w 121"/>
                  <a:gd name="T67" fmla="*/ 1168604066 h 121"/>
                  <a:gd name="T68" fmla="*/ 98557195 w 121"/>
                  <a:gd name="T69" fmla="*/ 1182682593 h 121"/>
                  <a:gd name="T70" fmla="*/ 281589307 w 121"/>
                  <a:gd name="T71" fmla="*/ 1253078982 h 121"/>
                  <a:gd name="T72" fmla="*/ 197114391 w 121"/>
                  <a:gd name="T73" fmla="*/ 1379796984 h 121"/>
                  <a:gd name="T74" fmla="*/ 239353725 w 121"/>
                  <a:gd name="T75" fmla="*/ 1407954039 h 121"/>
                  <a:gd name="T76" fmla="*/ 436464364 w 121"/>
                  <a:gd name="T77" fmla="*/ 1407954039 h 121"/>
                  <a:gd name="T78" fmla="*/ 394228782 w 121"/>
                  <a:gd name="T79" fmla="*/ 1548750568 h 121"/>
                  <a:gd name="T80" fmla="*/ 436464364 w 121"/>
                  <a:gd name="T81" fmla="*/ 1576911375 h 121"/>
                  <a:gd name="T82" fmla="*/ 633578755 w 121"/>
                  <a:gd name="T83" fmla="*/ 1506511234 h 121"/>
                  <a:gd name="T84" fmla="*/ 633578755 w 121"/>
                  <a:gd name="T85" fmla="*/ 1661386291 h 121"/>
                  <a:gd name="T86" fmla="*/ 689896616 w 121"/>
                  <a:gd name="T87" fmla="*/ 1661386291 h 121"/>
                  <a:gd name="T88" fmla="*/ 844771673 w 121"/>
                  <a:gd name="T89" fmla="*/ 1548750568 h 121"/>
                  <a:gd name="T90" fmla="*/ 915171814 w 121"/>
                  <a:gd name="T91" fmla="*/ 1703625625 h 121"/>
                  <a:gd name="T92" fmla="*/ 943328868 w 121"/>
                  <a:gd name="T93" fmla="*/ 1675464818 h 121"/>
                  <a:gd name="T94" fmla="*/ 957411148 w 121"/>
                  <a:gd name="T95" fmla="*/ 1534672041 h 121"/>
                  <a:gd name="T96" fmla="*/ 1140443259 w 121"/>
                  <a:gd name="T97" fmla="*/ 1633229236 h 121"/>
                  <a:gd name="T98" fmla="*/ 1196761120 w 121"/>
                  <a:gd name="T99" fmla="*/ 1619146957 h 121"/>
                  <a:gd name="T100" fmla="*/ 1168604066 w 121"/>
                  <a:gd name="T101" fmla="*/ 1464271900 h 121"/>
                  <a:gd name="T102" fmla="*/ 1365714705 w 121"/>
                  <a:gd name="T103" fmla="*/ 1506511234 h 121"/>
                  <a:gd name="T104" fmla="*/ 1422036318 w 121"/>
                  <a:gd name="T105" fmla="*/ 1492432707 h 121"/>
                  <a:gd name="T106" fmla="*/ 1351636177 w 121"/>
                  <a:gd name="T107" fmla="*/ 1337557650 h 121"/>
                  <a:gd name="T108" fmla="*/ 1548750568 w 121"/>
                  <a:gd name="T109" fmla="*/ 1309396843 h 121"/>
                  <a:gd name="T110" fmla="*/ 1590989902 w 121"/>
                  <a:gd name="T111" fmla="*/ 1295318316 h 121"/>
                  <a:gd name="T112" fmla="*/ 1478354180 w 121"/>
                  <a:gd name="T113" fmla="*/ 1168604066 h 121"/>
                  <a:gd name="T114" fmla="*/ 1647307764 w 121"/>
                  <a:gd name="T115" fmla="*/ 1084125398 h 121"/>
                  <a:gd name="T116" fmla="*/ 1689547098 w 121"/>
                  <a:gd name="T117" fmla="*/ 1055964591 h 121"/>
                  <a:gd name="T118" fmla="*/ 1534672041 w 121"/>
                  <a:gd name="T119" fmla="*/ 957411148 h 121"/>
                  <a:gd name="T120" fmla="*/ 1689547098 w 121"/>
                  <a:gd name="T121" fmla="*/ 816614618 h 121"/>
                  <a:gd name="T122" fmla="*/ 703978895 w 121"/>
                  <a:gd name="T123" fmla="*/ 858853952 h 121"/>
                  <a:gd name="T124" fmla="*/ 1013729009 w 121"/>
                  <a:gd name="T125" fmla="*/ 858853952 h 12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1"/>
                  <a:gd name="T190" fmla="*/ 0 h 121"/>
                  <a:gd name="T191" fmla="*/ 121 w 121"/>
                  <a:gd name="T192" fmla="*/ 121 h 12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1" h="121">
                    <a:moveTo>
                      <a:pt x="120" y="58"/>
                    </a:moveTo>
                    <a:cubicBezTo>
                      <a:pt x="121" y="58"/>
                      <a:pt x="121" y="57"/>
                      <a:pt x="121" y="56"/>
                    </a:cubicBezTo>
                    <a:cubicBezTo>
                      <a:pt x="121" y="56"/>
                      <a:pt x="121" y="56"/>
                      <a:pt x="121" y="56"/>
                    </a:cubicBezTo>
                    <a:cubicBezTo>
                      <a:pt x="121" y="55"/>
                      <a:pt x="120" y="54"/>
                      <a:pt x="119" y="54"/>
                    </a:cubicBezTo>
                    <a:cubicBezTo>
                      <a:pt x="110" y="53"/>
                      <a:pt x="110" y="53"/>
                      <a:pt x="110" y="53"/>
                    </a:cubicBezTo>
                    <a:cubicBezTo>
                      <a:pt x="109" y="50"/>
                      <a:pt x="109" y="48"/>
                      <a:pt x="108" y="46"/>
                    </a:cubicBezTo>
                    <a:cubicBezTo>
                      <a:pt x="116" y="40"/>
                      <a:pt x="116" y="40"/>
                      <a:pt x="116" y="40"/>
                    </a:cubicBezTo>
                    <a:cubicBezTo>
                      <a:pt x="117" y="40"/>
                      <a:pt x="117" y="39"/>
                      <a:pt x="117" y="38"/>
                    </a:cubicBezTo>
                    <a:cubicBezTo>
                      <a:pt x="117" y="38"/>
                      <a:pt x="117" y="38"/>
                      <a:pt x="117" y="38"/>
                    </a:cubicBezTo>
                    <a:cubicBezTo>
                      <a:pt x="117" y="37"/>
                      <a:pt x="116" y="36"/>
                      <a:pt x="115" y="37"/>
                    </a:cubicBezTo>
                    <a:cubicBezTo>
                      <a:pt x="105" y="38"/>
                      <a:pt x="105" y="38"/>
                      <a:pt x="105" y="38"/>
                    </a:cubicBezTo>
                    <a:cubicBezTo>
                      <a:pt x="104" y="36"/>
                      <a:pt x="102" y="34"/>
                      <a:pt x="101" y="32"/>
                    </a:cubicBezTo>
                    <a:cubicBezTo>
                      <a:pt x="107" y="24"/>
                      <a:pt x="107" y="24"/>
                      <a:pt x="107" y="24"/>
                    </a:cubicBezTo>
                    <a:cubicBezTo>
                      <a:pt x="108" y="24"/>
                      <a:pt x="108" y="23"/>
                      <a:pt x="108" y="23"/>
                    </a:cubicBezTo>
                    <a:cubicBezTo>
                      <a:pt x="108" y="22"/>
                      <a:pt x="108" y="22"/>
                      <a:pt x="107" y="21"/>
                    </a:cubicBezTo>
                    <a:cubicBezTo>
                      <a:pt x="107" y="21"/>
                      <a:pt x="105" y="20"/>
                      <a:pt x="105" y="21"/>
                    </a:cubicBezTo>
                    <a:cubicBezTo>
                      <a:pt x="96" y="26"/>
                      <a:pt x="96" y="26"/>
                      <a:pt x="96" y="26"/>
                    </a:cubicBezTo>
                    <a:cubicBezTo>
                      <a:pt x="94" y="24"/>
                      <a:pt x="92" y="22"/>
                      <a:pt x="90" y="21"/>
                    </a:cubicBezTo>
                    <a:cubicBezTo>
                      <a:pt x="94" y="12"/>
                      <a:pt x="94" y="12"/>
                      <a:pt x="94" y="12"/>
                    </a:cubicBezTo>
                    <a:cubicBezTo>
                      <a:pt x="94" y="11"/>
                      <a:pt x="94" y="11"/>
                      <a:pt x="94" y="11"/>
                    </a:cubicBezTo>
                    <a:cubicBezTo>
                      <a:pt x="94" y="10"/>
                      <a:pt x="94" y="9"/>
                      <a:pt x="93" y="9"/>
                    </a:cubicBezTo>
                    <a:cubicBezTo>
                      <a:pt x="92" y="8"/>
                      <a:pt x="91" y="9"/>
                      <a:pt x="90" y="10"/>
                    </a:cubicBezTo>
                    <a:cubicBezTo>
                      <a:pt x="83" y="17"/>
                      <a:pt x="83" y="17"/>
                      <a:pt x="83" y="17"/>
                    </a:cubicBezTo>
                    <a:cubicBezTo>
                      <a:pt x="81" y="15"/>
                      <a:pt x="79" y="15"/>
                      <a:pt x="77" y="14"/>
                    </a:cubicBezTo>
                    <a:cubicBezTo>
                      <a:pt x="77" y="4"/>
                      <a:pt x="77" y="4"/>
                      <a:pt x="77" y="4"/>
                    </a:cubicBezTo>
                    <a:cubicBezTo>
                      <a:pt x="77" y="4"/>
                      <a:pt x="77" y="4"/>
                      <a:pt x="77" y="3"/>
                    </a:cubicBezTo>
                    <a:cubicBezTo>
                      <a:pt x="77" y="2"/>
                      <a:pt x="76" y="2"/>
                      <a:pt x="75" y="1"/>
                    </a:cubicBezTo>
                    <a:cubicBezTo>
                      <a:pt x="74" y="1"/>
                      <a:pt x="73" y="2"/>
                      <a:pt x="73" y="3"/>
                    </a:cubicBezTo>
                    <a:cubicBezTo>
                      <a:pt x="69" y="12"/>
                      <a:pt x="69" y="12"/>
                      <a:pt x="69" y="12"/>
                    </a:cubicBezTo>
                    <a:cubicBezTo>
                      <a:pt x="66" y="11"/>
                      <a:pt x="64" y="11"/>
                      <a:pt x="61" y="11"/>
                    </a:cubicBezTo>
                    <a:cubicBezTo>
                      <a:pt x="59" y="2"/>
                      <a:pt x="59" y="2"/>
                      <a:pt x="59" y="2"/>
                    </a:cubicBezTo>
                    <a:cubicBezTo>
                      <a:pt x="58" y="1"/>
                      <a:pt x="58" y="0"/>
                      <a:pt x="56" y="0"/>
                    </a:cubicBezTo>
                    <a:cubicBezTo>
                      <a:pt x="55" y="0"/>
                      <a:pt x="55" y="1"/>
                      <a:pt x="55" y="2"/>
                    </a:cubicBezTo>
                    <a:cubicBezTo>
                      <a:pt x="55" y="2"/>
                      <a:pt x="55" y="2"/>
                      <a:pt x="55" y="2"/>
                    </a:cubicBezTo>
                    <a:cubicBezTo>
                      <a:pt x="53" y="12"/>
                      <a:pt x="53" y="12"/>
                      <a:pt x="53" y="12"/>
                    </a:cubicBezTo>
                    <a:cubicBezTo>
                      <a:pt x="51" y="12"/>
                      <a:pt x="48" y="13"/>
                      <a:pt x="46" y="13"/>
                    </a:cubicBezTo>
                    <a:cubicBezTo>
                      <a:pt x="40" y="5"/>
                      <a:pt x="40" y="5"/>
                      <a:pt x="40" y="5"/>
                    </a:cubicBezTo>
                    <a:cubicBezTo>
                      <a:pt x="40" y="4"/>
                      <a:pt x="39" y="4"/>
                      <a:pt x="38" y="4"/>
                    </a:cubicBezTo>
                    <a:cubicBezTo>
                      <a:pt x="37" y="4"/>
                      <a:pt x="37" y="5"/>
                      <a:pt x="37" y="6"/>
                    </a:cubicBezTo>
                    <a:cubicBezTo>
                      <a:pt x="37" y="6"/>
                      <a:pt x="37" y="6"/>
                      <a:pt x="37" y="7"/>
                    </a:cubicBezTo>
                    <a:cubicBezTo>
                      <a:pt x="38" y="17"/>
                      <a:pt x="38" y="17"/>
                      <a:pt x="38" y="17"/>
                    </a:cubicBezTo>
                    <a:cubicBezTo>
                      <a:pt x="36" y="18"/>
                      <a:pt x="34" y="19"/>
                      <a:pt x="32" y="20"/>
                    </a:cubicBezTo>
                    <a:cubicBezTo>
                      <a:pt x="24" y="14"/>
                      <a:pt x="24" y="14"/>
                      <a:pt x="24" y="14"/>
                    </a:cubicBezTo>
                    <a:cubicBezTo>
                      <a:pt x="24" y="13"/>
                      <a:pt x="22" y="13"/>
                      <a:pt x="22" y="14"/>
                    </a:cubicBezTo>
                    <a:cubicBezTo>
                      <a:pt x="21" y="14"/>
                      <a:pt x="21" y="15"/>
                      <a:pt x="21" y="15"/>
                    </a:cubicBezTo>
                    <a:cubicBezTo>
                      <a:pt x="21" y="16"/>
                      <a:pt x="21" y="16"/>
                      <a:pt x="21" y="17"/>
                    </a:cubicBezTo>
                    <a:cubicBezTo>
                      <a:pt x="26" y="26"/>
                      <a:pt x="26" y="26"/>
                      <a:pt x="26" y="26"/>
                    </a:cubicBezTo>
                    <a:cubicBezTo>
                      <a:pt x="24" y="27"/>
                      <a:pt x="23" y="29"/>
                      <a:pt x="21" y="31"/>
                    </a:cubicBezTo>
                    <a:cubicBezTo>
                      <a:pt x="12" y="28"/>
                      <a:pt x="12" y="28"/>
                      <a:pt x="12" y="28"/>
                    </a:cubicBezTo>
                    <a:cubicBezTo>
                      <a:pt x="11" y="27"/>
                      <a:pt x="10" y="27"/>
                      <a:pt x="9" y="28"/>
                    </a:cubicBezTo>
                    <a:cubicBezTo>
                      <a:pt x="9" y="29"/>
                      <a:pt x="9" y="29"/>
                      <a:pt x="9" y="29"/>
                    </a:cubicBezTo>
                    <a:cubicBezTo>
                      <a:pt x="9" y="30"/>
                      <a:pt x="9" y="31"/>
                      <a:pt x="10" y="31"/>
                    </a:cubicBezTo>
                    <a:cubicBezTo>
                      <a:pt x="17" y="38"/>
                      <a:pt x="17" y="38"/>
                      <a:pt x="17" y="38"/>
                    </a:cubicBezTo>
                    <a:cubicBezTo>
                      <a:pt x="16" y="40"/>
                      <a:pt x="15" y="42"/>
                      <a:pt x="14" y="45"/>
                    </a:cubicBezTo>
                    <a:cubicBezTo>
                      <a:pt x="4" y="44"/>
                      <a:pt x="4" y="44"/>
                      <a:pt x="4" y="44"/>
                    </a:cubicBezTo>
                    <a:cubicBezTo>
                      <a:pt x="3" y="44"/>
                      <a:pt x="2" y="45"/>
                      <a:pt x="2" y="46"/>
                    </a:cubicBezTo>
                    <a:cubicBezTo>
                      <a:pt x="2" y="46"/>
                      <a:pt x="2" y="46"/>
                      <a:pt x="2" y="46"/>
                    </a:cubicBezTo>
                    <a:cubicBezTo>
                      <a:pt x="2" y="47"/>
                      <a:pt x="2" y="48"/>
                      <a:pt x="3" y="48"/>
                    </a:cubicBezTo>
                    <a:cubicBezTo>
                      <a:pt x="12" y="53"/>
                      <a:pt x="12" y="53"/>
                      <a:pt x="12" y="53"/>
                    </a:cubicBezTo>
                    <a:cubicBezTo>
                      <a:pt x="12" y="55"/>
                      <a:pt x="11" y="57"/>
                      <a:pt x="11" y="60"/>
                    </a:cubicBezTo>
                    <a:cubicBezTo>
                      <a:pt x="2" y="63"/>
                      <a:pt x="2" y="63"/>
                      <a:pt x="2" y="63"/>
                    </a:cubicBezTo>
                    <a:cubicBezTo>
                      <a:pt x="1" y="63"/>
                      <a:pt x="0" y="64"/>
                      <a:pt x="0" y="65"/>
                    </a:cubicBezTo>
                    <a:cubicBezTo>
                      <a:pt x="0" y="65"/>
                      <a:pt x="0" y="65"/>
                      <a:pt x="0" y="65"/>
                    </a:cubicBezTo>
                    <a:cubicBezTo>
                      <a:pt x="0" y="66"/>
                      <a:pt x="1" y="67"/>
                      <a:pt x="2" y="67"/>
                    </a:cubicBezTo>
                    <a:cubicBezTo>
                      <a:pt x="12" y="68"/>
                      <a:pt x="12" y="68"/>
                      <a:pt x="12" y="68"/>
                    </a:cubicBezTo>
                    <a:cubicBezTo>
                      <a:pt x="12" y="71"/>
                      <a:pt x="13" y="73"/>
                      <a:pt x="14" y="75"/>
                    </a:cubicBezTo>
                    <a:cubicBezTo>
                      <a:pt x="5" y="81"/>
                      <a:pt x="5" y="81"/>
                      <a:pt x="5" y="81"/>
                    </a:cubicBezTo>
                    <a:cubicBezTo>
                      <a:pt x="5" y="81"/>
                      <a:pt x="4" y="82"/>
                      <a:pt x="4" y="83"/>
                    </a:cubicBezTo>
                    <a:cubicBezTo>
                      <a:pt x="4" y="83"/>
                      <a:pt x="4" y="83"/>
                      <a:pt x="4" y="83"/>
                    </a:cubicBezTo>
                    <a:cubicBezTo>
                      <a:pt x="5" y="84"/>
                      <a:pt x="6" y="85"/>
                      <a:pt x="7" y="84"/>
                    </a:cubicBezTo>
                    <a:cubicBezTo>
                      <a:pt x="17" y="83"/>
                      <a:pt x="17" y="83"/>
                      <a:pt x="17" y="83"/>
                    </a:cubicBezTo>
                    <a:cubicBezTo>
                      <a:pt x="18" y="85"/>
                      <a:pt x="19" y="87"/>
                      <a:pt x="20" y="89"/>
                    </a:cubicBezTo>
                    <a:cubicBezTo>
                      <a:pt x="14" y="97"/>
                      <a:pt x="14" y="97"/>
                      <a:pt x="14" y="97"/>
                    </a:cubicBezTo>
                    <a:cubicBezTo>
                      <a:pt x="14" y="97"/>
                      <a:pt x="14" y="98"/>
                      <a:pt x="14" y="98"/>
                    </a:cubicBezTo>
                    <a:cubicBezTo>
                      <a:pt x="14" y="99"/>
                      <a:pt x="14" y="99"/>
                      <a:pt x="14" y="100"/>
                    </a:cubicBezTo>
                    <a:cubicBezTo>
                      <a:pt x="15" y="100"/>
                      <a:pt x="16" y="101"/>
                      <a:pt x="17" y="100"/>
                    </a:cubicBezTo>
                    <a:cubicBezTo>
                      <a:pt x="26" y="95"/>
                      <a:pt x="26" y="95"/>
                      <a:pt x="26" y="95"/>
                    </a:cubicBezTo>
                    <a:cubicBezTo>
                      <a:pt x="28" y="97"/>
                      <a:pt x="29" y="99"/>
                      <a:pt x="31" y="100"/>
                    </a:cubicBezTo>
                    <a:cubicBezTo>
                      <a:pt x="28" y="109"/>
                      <a:pt x="28" y="109"/>
                      <a:pt x="28" y="109"/>
                    </a:cubicBezTo>
                    <a:cubicBezTo>
                      <a:pt x="28" y="110"/>
                      <a:pt x="28" y="110"/>
                      <a:pt x="28" y="110"/>
                    </a:cubicBezTo>
                    <a:cubicBezTo>
                      <a:pt x="28" y="111"/>
                      <a:pt x="28" y="112"/>
                      <a:pt x="29" y="112"/>
                    </a:cubicBezTo>
                    <a:cubicBezTo>
                      <a:pt x="30" y="113"/>
                      <a:pt x="31" y="112"/>
                      <a:pt x="31" y="112"/>
                    </a:cubicBezTo>
                    <a:cubicBezTo>
                      <a:pt x="38" y="104"/>
                      <a:pt x="38" y="104"/>
                      <a:pt x="38" y="104"/>
                    </a:cubicBezTo>
                    <a:cubicBezTo>
                      <a:pt x="40" y="106"/>
                      <a:pt x="43" y="106"/>
                      <a:pt x="45" y="107"/>
                    </a:cubicBezTo>
                    <a:cubicBezTo>
                      <a:pt x="45" y="117"/>
                      <a:pt x="45" y="117"/>
                      <a:pt x="45" y="117"/>
                    </a:cubicBezTo>
                    <a:cubicBezTo>
                      <a:pt x="45" y="117"/>
                      <a:pt x="45" y="117"/>
                      <a:pt x="45" y="118"/>
                    </a:cubicBezTo>
                    <a:cubicBezTo>
                      <a:pt x="45" y="119"/>
                      <a:pt x="45" y="119"/>
                      <a:pt x="46" y="120"/>
                    </a:cubicBezTo>
                    <a:cubicBezTo>
                      <a:pt x="47" y="120"/>
                      <a:pt x="48" y="119"/>
                      <a:pt x="49" y="118"/>
                    </a:cubicBezTo>
                    <a:cubicBezTo>
                      <a:pt x="53" y="109"/>
                      <a:pt x="53" y="109"/>
                      <a:pt x="53" y="109"/>
                    </a:cubicBezTo>
                    <a:cubicBezTo>
                      <a:pt x="55" y="110"/>
                      <a:pt x="58" y="110"/>
                      <a:pt x="60" y="110"/>
                    </a:cubicBezTo>
                    <a:cubicBezTo>
                      <a:pt x="63" y="119"/>
                      <a:pt x="63" y="119"/>
                      <a:pt x="63" y="119"/>
                    </a:cubicBezTo>
                    <a:cubicBezTo>
                      <a:pt x="63" y="120"/>
                      <a:pt x="64" y="121"/>
                      <a:pt x="65" y="121"/>
                    </a:cubicBezTo>
                    <a:cubicBezTo>
                      <a:pt x="65" y="121"/>
                      <a:pt x="65" y="121"/>
                      <a:pt x="65" y="121"/>
                    </a:cubicBezTo>
                    <a:cubicBezTo>
                      <a:pt x="66" y="121"/>
                      <a:pt x="67" y="120"/>
                      <a:pt x="67" y="119"/>
                    </a:cubicBezTo>
                    <a:cubicBezTo>
                      <a:pt x="67" y="119"/>
                      <a:pt x="67" y="119"/>
                      <a:pt x="67" y="119"/>
                    </a:cubicBezTo>
                    <a:cubicBezTo>
                      <a:pt x="68" y="109"/>
                      <a:pt x="68" y="109"/>
                      <a:pt x="68" y="109"/>
                    </a:cubicBezTo>
                    <a:cubicBezTo>
                      <a:pt x="71" y="109"/>
                      <a:pt x="73" y="108"/>
                      <a:pt x="75" y="108"/>
                    </a:cubicBezTo>
                    <a:cubicBezTo>
                      <a:pt x="81" y="116"/>
                      <a:pt x="81" y="116"/>
                      <a:pt x="81" y="116"/>
                    </a:cubicBezTo>
                    <a:cubicBezTo>
                      <a:pt x="82" y="117"/>
                      <a:pt x="83" y="117"/>
                      <a:pt x="84" y="117"/>
                    </a:cubicBezTo>
                    <a:cubicBezTo>
                      <a:pt x="84" y="117"/>
                      <a:pt x="85" y="116"/>
                      <a:pt x="85" y="115"/>
                    </a:cubicBezTo>
                    <a:cubicBezTo>
                      <a:pt x="85" y="115"/>
                      <a:pt x="85" y="115"/>
                      <a:pt x="85" y="114"/>
                    </a:cubicBezTo>
                    <a:cubicBezTo>
                      <a:pt x="83" y="104"/>
                      <a:pt x="83" y="104"/>
                      <a:pt x="83" y="104"/>
                    </a:cubicBezTo>
                    <a:cubicBezTo>
                      <a:pt x="85" y="103"/>
                      <a:pt x="87" y="102"/>
                      <a:pt x="89" y="101"/>
                    </a:cubicBezTo>
                    <a:cubicBezTo>
                      <a:pt x="97" y="107"/>
                      <a:pt x="97" y="107"/>
                      <a:pt x="97" y="107"/>
                    </a:cubicBezTo>
                    <a:cubicBezTo>
                      <a:pt x="98" y="108"/>
                      <a:pt x="99" y="108"/>
                      <a:pt x="100" y="107"/>
                    </a:cubicBezTo>
                    <a:cubicBezTo>
                      <a:pt x="100" y="107"/>
                      <a:pt x="101" y="106"/>
                      <a:pt x="101" y="106"/>
                    </a:cubicBezTo>
                    <a:cubicBezTo>
                      <a:pt x="101" y="105"/>
                      <a:pt x="100" y="105"/>
                      <a:pt x="100" y="104"/>
                    </a:cubicBezTo>
                    <a:cubicBezTo>
                      <a:pt x="96" y="95"/>
                      <a:pt x="96" y="95"/>
                      <a:pt x="96" y="95"/>
                    </a:cubicBezTo>
                    <a:cubicBezTo>
                      <a:pt x="97" y="94"/>
                      <a:pt x="99" y="92"/>
                      <a:pt x="100" y="90"/>
                    </a:cubicBezTo>
                    <a:cubicBezTo>
                      <a:pt x="110" y="93"/>
                      <a:pt x="110" y="93"/>
                      <a:pt x="110" y="93"/>
                    </a:cubicBezTo>
                    <a:cubicBezTo>
                      <a:pt x="111" y="94"/>
                      <a:pt x="112" y="94"/>
                      <a:pt x="112" y="93"/>
                    </a:cubicBezTo>
                    <a:cubicBezTo>
                      <a:pt x="113" y="92"/>
                      <a:pt x="113" y="92"/>
                      <a:pt x="113" y="92"/>
                    </a:cubicBezTo>
                    <a:cubicBezTo>
                      <a:pt x="113" y="91"/>
                      <a:pt x="112" y="90"/>
                      <a:pt x="112" y="90"/>
                    </a:cubicBezTo>
                    <a:cubicBezTo>
                      <a:pt x="105" y="83"/>
                      <a:pt x="105" y="83"/>
                      <a:pt x="105" y="83"/>
                    </a:cubicBezTo>
                    <a:cubicBezTo>
                      <a:pt x="106" y="81"/>
                      <a:pt x="107" y="79"/>
                      <a:pt x="107" y="76"/>
                    </a:cubicBezTo>
                    <a:cubicBezTo>
                      <a:pt x="117" y="77"/>
                      <a:pt x="117" y="77"/>
                      <a:pt x="117" y="77"/>
                    </a:cubicBezTo>
                    <a:cubicBezTo>
                      <a:pt x="118" y="77"/>
                      <a:pt x="120" y="76"/>
                      <a:pt x="120" y="75"/>
                    </a:cubicBezTo>
                    <a:cubicBezTo>
                      <a:pt x="120" y="75"/>
                      <a:pt x="120" y="75"/>
                      <a:pt x="120" y="75"/>
                    </a:cubicBezTo>
                    <a:cubicBezTo>
                      <a:pt x="120" y="74"/>
                      <a:pt x="119" y="73"/>
                      <a:pt x="118" y="73"/>
                    </a:cubicBezTo>
                    <a:cubicBezTo>
                      <a:pt x="109" y="68"/>
                      <a:pt x="109" y="68"/>
                      <a:pt x="109" y="68"/>
                    </a:cubicBezTo>
                    <a:cubicBezTo>
                      <a:pt x="110" y="66"/>
                      <a:pt x="110" y="64"/>
                      <a:pt x="110" y="61"/>
                    </a:cubicBezTo>
                    <a:lnTo>
                      <a:pt x="120" y="58"/>
                    </a:lnTo>
                    <a:close/>
                    <a:moveTo>
                      <a:pt x="61" y="72"/>
                    </a:moveTo>
                    <a:cubicBezTo>
                      <a:pt x="55" y="72"/>
                      <a:pt x="50" y="67"/>
                      <a:pt x="50" y="61"/>
                    </a:cubicBezTo>
                    <a:cubicBezTo>
                      <a:pt x="50" y="54"/>
                      <a:pt x="55" y="49"/>
                      <a:pt x="61" y="49"/>
                    </a:cubicBezTo>
                    <a:cubicBezTo>
                      <a:pt x="67" y="49"/>
                      <a:pt x="72" y="54"/>
                      <a:pt x="72" y="61"/>
                    </a:cubicBezTo>
                    <a:cubicBezTo>
                      <a:pt x="72" y="67"/>
                      <a:pt x="67" y="72"/>
                      <a:pt x="61" y="72"/>
                    </a:cubicBezTo>
                    <a:close/>
                  </a:path>
                </a:pathLst>
              </a:custGeom>
              <a:solidFill>
                <a:srgbClr val="FFFFFF"/>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sp>
            <p:nvSpPr>
              <p:cNvPr id="20" name="Oval 21"/>
              <p:cNvSpPr>
                <a:spLocks noChangeArrowheads="1"/>
              </p:cNvSpPr>
              <p:nvPr/>
            </p:nvSpPr>
            <p:spPr bwMode="auto">
              <a:xfrm>
                <a:off x="1717675" y="811213"/>
                <a:ext cx="171450" cy="171450"/>
              </a:xfrm>
              <a:prstGeom prst="ellipse">
                <a:avLst/>
              </a:prstGeom>
              <a:solidFill>
                <a:srgbClr val="FFFFFF"/>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defTabSz="914377"/>
                <a:endParaRPr lang="zh-CN" altLang="zh-CN" sz="1600">
                  <a:solidFill>
                    <a:srgbClr val="FFFFFF"/>
                  </a:solidFill>
                  <a:latin typeface="Segoe UI" pitchFamily="34" charset="0"/>
                  <a:ea typeface="等线" panose="02010600030101010101" pitchFamily="2" charset="-122"/>
                  <a:sym typeface="Segoe UI" pitchFamily="34" charset="0"/>
                </a:endParaRPr>
              </a:p>
            </p:txBody>
          </p:sp>
          <p:sp>
            <p:nvSpPr>
              <p:cNvPr id="21" name="Oval 22"/>
              <p:cNvSpPr>
                <a:spLocks noChangeArrowheads="1"/>
              </p:cNvSpPr>
              <p:nvPr/>
            </p:nvSpPr>
            <p:spPr bwMode="auto">
              <a:xfrm>
                <a:off x="996950" y="1141413"/>
                <a:ext cx="115888" cy="119063"/>
              </a:xfrm>
              <a:prstGeom prst="ellipse">
                <a:avLst/>
              </a:prstGeom>
              <a:solidFill>
                <a:srgbClr val="FFFFFF"/>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defTabSz="914377"/>
                <a:endParaRPr lang="zh-CN" altLang="zh-CN" sz="1600">
                  <a:solidFill>
                    <a:srgbClr val="FFFFFF"/>
                  </a:solidFill>
                  <a:latin typeface="Segoe UI" pitchFamily="34" charset="0"/>
                  <a:ea typeface="等线" panose="02010600030101010101" pitchFamily="2" charset="-122"/>
                  <a:sym typeface="Segoe UI" pitchFamily="34" charset="0"/>
                </a:endParaRPr>
              </a:p>
            </p:txBody>
          </p:sp>
          <p:sp>
            <p:nvSpPr>
              <p:cNvPr id="22" name="Freeform 23"/>
              <p:cNvSpPr>
                <a:spLocks noEditPoints="1" noChangeArrowheads="1"/>
              </p:cNvSpPr>
              <p:nvPr/>
            </p:nvSpPr>
            <p:spPr bwMode="auto">
              <a:xfrm>
                <a:off x="0" y="788988"/>
                <a:ext cx="2692401" cy="2659063"/>
              </a:xfrm>
              <a:custGeom>
                <a:avLst/>
                <a:gdLst>
                  <a:gd name="T0" fmla="*/ 2147483647 w 718"/>
                  <a:gd name="T1" fmla="*/ 281316864 h 709"/>
                  <a:gd name="T2" fmla="*/ 2147483647 w 718"/>
                  <a:gd name="T3" fmla="*/ 815818531 h 709"/>
                  <a:gd name="T4" fmla="*/ 2147483647 w 718"/>
                  <a:gd name="T5" fmla="*/ 1308120230 h 709"/>
                  <a:gd name="T6" fmla="*/ 2147483647 w 718"/>
                  <a:gd name="T7" fmla="*/ 1701961589 h 709"/>
                  <a:gd name="T8" fmla="*/ 2147483647 w 718"/>
                  <a:gd name="T9" fmla="*/ 1983278453 h 709"/>
                  <a:gd name="T10" fmla="*/ 2147483647 w 718"/>
                  <a:gd name="T11" fmla="*/ 2095806699 h 709"/>
                  <a:gd name="T12" fmla="*/ 2147483647 w 718"/>
                  <a:gd name="T13" fmla="*/ 2067674637 h 709"/>
                  <a:gd name="T14" fmla="*/ 2147483647 w 718"/>
                  <a:gd name="T15" fmla="*/ 1884818113 h 709"/>
                  <a:gd name="T16" fmla="*/ 2147483647 w 718"/>
                  <a:gd name="T17" fmla="*/ 1547240877 h 709"/>
                  <a:gd name="T18" fmla="*/ 2147483647 w 718"/>
                  <a:gd name="T19" fmla="*/ 1097131644 h 709"/>
                  <a:gd name="T20" fmla="*/ 2147483647 w 718"/>
                  <a:gd name="T21" fmla="*/ 590765789 h 709"/>
                  <a:gd name="T22" fmla="*/ 2147483647 w 718"/>
                  <a:gd name="T23" fmla="*/ 56264123 h 709"/>
                  <a:gd name="T24" fmla="*/ 956181091 w 718"/>
                  <a:gd name="T25" fmla="*/ 2147483647 h 709"/>
                  <a:gd name="T26" fmla="*/ 2147483647 w 718"/>
                  <a:gd name="T27" fmla="*/ 2147483647 h 709"/>
                  <a:gd name="T28" fmla="*/ 2147483647 w 718"/>
                  <a:gd name="T29" fmla="*/ 2147483647 h 709"/>
                  <a:gd name="T30" fmla="*/ 2147483647 w 718"/>
                  <a:gd name="T31" fmla="*/ 2147483647 h 709"/>
                  <a:gd name="T32" fmla="*/ 2147483647 w 718"/>
                  <a:gd name="T33" fmla="*/ 2147483647 h 709"/>
                  <a:gd name="T34" fmla="*/ 2147483647 w 718"/>
                  <a:gd name="T35" fmla="*/ 2147483647 h 709"/>
                  <a:gd name="T36" fmla="*/ 2147483647 w 718"/>
                  <a:gd name="T37" fmla="*/ 2147483647 h 709"/>
                  <a:gd name="T38" fmla="*/ 2147483647 w 718"/>
                  <a:gd name="T39" fmla="*/ 2147483647 h 709"/>
                  <a:gd name="T40" fmla="*/ 2147483647 w 718"/>
                  <a:gd name="T41" fmla="*/ 1983278453 h 709"/>
                  <a:gd name="T42" fmla="*/ 2147483647 w 718"/>
                  <a:gd name="T43" fmla="*/ 1631633311 h 709"/>
                  <a:gd name="T44" fmla="*/ 2147483647 w 718"/>
                  <a:gd name="T45" fmla="*/ 1251856107 h 709"/>
                  <a:gd name="T46" fmla="*/ 2147483647 w 718"/>
                  <a:gd name="T47" fmla="*/ 900210964 h 709"/>
                  <a:gd name="T48" fmla="*/ 2147483647 w 718"/>
                  <a:gd name="T49" fmla="*/ 604829945 h 709"/>
                  <a:gd name="T50" fmla="*/ 2147483647 w 718"/>
                  <a:gd name="T51" fmla="*/ 407909265 h 709"/>
                  <a:gd name="T52" fmla="*/ 2147483647 w 718"/>
                  <a:gd name="T53" fmla="*/ 323513081 h 709"/>
                  <a:gd name="T54" fmla="*/ 2147483647 w 718"/>
                  <a:gd name="T55" fmla="*/ 393841359 h 709"/>
                  <a:gd name="T56" fmla="*/ 2147483647 w 718"/>
                  <a:gd name="T57" fmla="*/ 534501667 h 709"/>
                  <a:gd name="T58" fmla="*/ 2147483647 w 718"/>
                  <a:gd name="T59" fmla="*/ 773618563 h 709"/>
                  <a:gd name="T60" fmla="*/ 2147483647 w 718"/>
                  <a:gd name="T61" fmla="*/ 1097131644 h 709"/>
                  <a:gd name="T62" fmla="*/ 2147483647 w 718"/>
                  <a:gd name="T63" fmla="*/ 1462844692 h 709"/>
                  <a:gd name="T64" fmla="*/ 2147483647 w 718"/>
                  <a:gd name="T65" fmla="*/ 1842621896 h 709"/>
                  <a:gd name="T66" fmla="*/ 2147483647 w 718"/>
                  <a:gd name="T67" fmla="*/ 2147483647 h 709"/>
                  <a:gd name="T68" fmla="*/ 2147483647 w 718"/>
                  <a:gd name="T69" fmla="*/ 2147483647 h 709"/>
                  <a:gd name="T70" fmla="*/ 2147483647 w 718"/>
                  <a:gd name="T71" fmla="*/ 2147483647 h 709"/>
                  <a:gd name="T72" fmla="*/ 2147483647 w 718"/>
                  <a:gd name="T73" fmla="*/ 2147483647 h 709"/>
                  <a:gd name="T74" fmla="*/ 2147483647 w 718"/>
                  <a:gd name="T75" fmla="*/ 2147483647 h 709"/>
                  <a:gd name="T76" fmla="*/ 2147483647 w 718"/>
                  <a:gd name="T77" fmla="*/ 2147483647 h 709"/>
                  <a:gd name="T78" fmla="*/ 2147483647 w 718"/>
                  <a:gd name="T79" fmla="*/ 2147483647 h 709"/>
                  <a:gd name="T80" fmla="*/ 2147483647 w 718"/>
                  <a:gd name="T81" fmla="*/ 2147483647 h 709"/>
                  <a:gd name="T82" fmla="*/ 2147483647 w 718"/>
                  <a:gd name="T83" fmla="*/ 2147483647 h 709"/>
                  <a:gd name="T84" fmla="*/ 2147483647 w 718"/>
                  <a:gd name="T85" fmla="*/ 2147483647 h 709"/>
                  <a:gd name="T86" fmla="*/ 2147483647 w 718"/>
                  <a:gd name="T87" fmla="*/ 2147483647 h 709"/>
                  <a:gd name="T88" fmla="*/ 2147483647 w 718"/>
                  <a:gd name="T89" fmla="*/ 2147483647 h 709"/>
                  <a:gd name="T90" fmla="*/ 2147483647 w 718"/>
                  <a:gd name="T91" fmla="*/ 2147483647 h 709"/>
                  <a:gd name="T92" fmla="*/ 2147483647 w 718"/>
                  <a:gd name="T93" fmla="*/ 2147483647 h 709"/>
                  <a:gd name="T94" fmla="*/ 2147483647 w 718"/>
                  <a:gd name="T95" fmla="*/ 2147483647 h 709"/>
                  <a:gd name="T96" fmla="*/ 2147483647 w 718"/>
                  <a:gd name="T97" fmla="*/ 2011410514 h 709"/>
                  <a:gd name="T98" fmla="*/ 2147483647 w 718"/>
                  <a:gd name="T99" fmla="*/ 1941082236 h 709"/>
                  <a:gd name="T100" fmla="*/ 2147483647 w 718"/>
                  <a:gd name="T101" fmla="*/ 1955146392 h 709"/>
                  <a:gd name="T102" fmla="*/ 2147483647 w 718"/>
                  <a:gd name="T103" fmla="*/ 2053606731 h 709"/>
                  <a:gd name="T104" fmla="*/ 2147483647 w 718"/>
                  <a:gd name="T105" fmla="*/ 2147483647 h 709"/>
                  <a:gd name="T106" fmla="*/ 2147483647 w 718"/>
                  <a:gd name="T107" fmla="*/ 2147483647 h 709"/>
                  <a:gd name="T108" fmla="*/ 2147483647 w 718"/>
                  <a:gd name="T109" fmla="*/ 2147483647 h 70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18"/>
                  <a:gd name="T166" fmla="*/ 0 h 709"/>
                  <a:gd name="T167" fmla="*/ 718 w 718"/>
                  <a:gd name="T168" fmla="*/ 709 h 70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18" h="709">
                    <a:moveTo>
                      <a:pt x="606" y="330"/>
                    </a:moveTo>
                    <a:cubicBezTo>
                      <a:pt x="718" y="140"/>
                      <a:pt x="627" y="0"/>
                      <a:pt x="627" y="0"/>
                    </a:cubicBezTo>
                    <a:cubicBezTo>
                      <a:pt x="578" y="0"/>
                      <a:pt x="578" y="0"/>
                      <a:pt x="578" y="0"/>
                    </a:cubicBezTo>
                    <a:cubicBezTo>
                      <a:pt x="579" y="4"/>
                      <a:pt x="580" y="9"/>
                      <a:pt x="581" y="13"/>
                    </a:cubicBezTo>
                    <a:cubicBezTo>
                      <a:pt x="601" y="16"/>
                      <a:pt x="601" y="16"/>
                      <a:pt x="601" y="16"/>
                    </a:cubicBezTo>
                    <a:cubicBezTo>
                      <a:pt x="603" y="16"/>
                      <a:pt x="605" y="18"/>
                      <a:pt x="605" y="20"/>
                    </a:cubicBezTo>
                    <a:cubicBezTo>
                      <a:pt x="605" y="20"/>
                      <a:pt x="605" y="20"/>
                      <a:pt x="605" y="20"/>
                    </a:cubicBezTo>
                    <a:cubicBezTo>
                      <a:pt x="605" y="23"/>
                      <a:pt x="604" y="24"/>
                      <a:pt x="601" y="24"/>
                    </a:cubicBezTo>
                    <a:cubicBezTo>
                      <a:pt x="582" y="30"/>
                      <a:pt x="582" y="30"/>
                      <a:pt x="582" y="30"/>
                    </a:cubicBezTo>
                    <a:cubicBezTo>
                      <a:pt x="582" y="35"/>
                      <a:pt x="581" y="40"/>
                      <a:pt x="581" y="45"/>
                    </a:cubicBezTo>
                    <a:cubicBezTo>
                      <a:pt x="599" y="54"/>
                      <a:pt x="599" y="54"/>
                      <a:pt x="599" y="54"/>
                    </a:cubicBezTo>
                    <a:cubicBezTo>
                      <a:pt x="601" y="55"/>
                      <a:pt x="602" y="56"/>
                      <a:pt x="602" y="58"/>
                    </a:cubicBezTo>
                    <a:cubicBezTo>
                      <a:pt x="602" y="58"/>
                      <a:pt x="602" y="59"/>
                      <a:pt x="602" y="59"/>
                    </a:cubicBezTo>
                    <a:cubicBezTo>
                      <a:pt x="601" y="61"/>
                      <a:pt x="599" y="62"/>
                      <a:pt x="597" y="62"/>
                    </a:cubicBezTo>
                    <a:cubicBezTo>
                      <a:pt x="577" y="62"/>
                      <a:pt x="577" y="62"/>
                      <a:pt x="577" y="62"/>
                    </a:cubicBezTo>
                    <a:cubicBezTo>
                      <a:pt x="575" y="66"/>
                      <a:pt x="573" y="71"/>
                      <a:pt x="571" y="75"/>
                    </a:cubicBezTo>
                    <a:cubicBezTo>
                      <a:pt x="585" y="89"/>
                      <a:pt x="585" y="89"/>
                      <a:pt x="585" y="89"/>
                    </a:cubicBezTo>
                    <a:cubicBezTo>
                      <a:pt x="587" y="90"/>
                      <a:pt x="587" y="91"/>
                      <a:pt x="587" y="93"/>
                    </a:cubicBezTo>
                    <a:cubicBezTo>
                      <a:pt x="587" y="94"/>
                      <a:pt x="587" y="94"/>
                      <a:pt x="587" y="95"/>
                    </a:cubicBezTo>
                    <a:cubicBezTo>
                      <a:pt x="585" y="97"/>
                      <a:pt x="583" y="97"/>
                      <a:pt x="581" y="96"/>
                    </a:cubicBezTo>
                    <a:cubicBezTo>
                      <a:pt x="562" y="90"/>
                      <a:pt x="562" y="90"/>
                      <a:pt x="562" y="90"/>
                    </a:cubicBezTo>
                    <a:cubicBezTo>
                      <a:pt x="559" y="94"/>
                      <a:pt x="556" y="97"/>
                      <a:pt x="552" y="101"/>
                    </a:cubicBezTo>
                    <a:cubicBezTo>
                      <a:pt x="562" y="119"/>
                      <a:pt x="562" y="119"/>
                      <a:pt x="562" y="119"/>
                    </a:cubicBezTo>
                    <a:cubicBezTo>
                      <a:pt x="562" y="120"/>
                      <a:pt x="563" y="120"/>
                      <a:pt x="563" y="121"/>
                    </a:cubicBezTo>
                    <a:cubicBezTo>
                      <a:pt x="563" y="122"/>
                      <a:pt x="562" y="124"/>
                      <a:pt x="561" y="124"/>
                    </a:cubicBezTo>
                    <a:cubicBezTo>
                      <a:pt x="559" y="126"/>
                      <a:pt x="557" y="126"/>
                      <a:pt x="555" y="124"/>
                    </a:cubicBezTo>
                    <a:cubicBezTo>
                      <a:pt x="539" y="112"/>
                      <a:pt x="539" y="112"/>
                      <a:pt x="539" y="112"/>
                    </a:cubicBezTo>
                    <a:cubicBezTo>
                      <a:pt x="535" y="114"/>
                      <a:pt x="531" y="117"/>
                      <a:pt x="527" y="119"/>
                    </a:cubicBezTo>
                    <a:cubicBezTo>
                      <a:pt x="530" y="139"/>
                      <a:pt x="530" y="139"/>
                      <a:pt x="530" y="139"/>
                    </a:cubicBezTo>
                    <a:cubicBezTo>
                      <a:pt x="530" y="140"/>
                      <a:pt x="530" y="140"/>
                      <a:pt x="530" y="141"/>
                    </a:cubicBezTo>
                    <a:cubicBezTo>
                      <a:pt x="530" y="142"/>
                      <a:pt x="529" y="144"/>
                      <a:pt x="528" y="145"/>
                    </a:cubicBezTo>
                    <a:cubicBezTo>
                      <a:pt x="526" y="145"/>
                      <a:pt x="523" y="144"/>
                      <a:pt x="522" y="142"/>
                    </a:cubicBezTo>
                    <a:cubicBezTo>
                      <a:pt x="511" y="126"/>
                      <a:pt x="511" y="126"/>
                      <a:pt x="511" y="126"/>
                    </a:cubicBezTo>
                    <a:cubicBezTo>
                      <a:pt x="506" y="127"/>
                      <a:pt x="501" y="128"/>
                      <a:pt x="497" y="129"/>
                    </a:cubicBezTo>
                    <a:cubicBezTo>
                      <a:pt x="493" y="149"/>
                      <a:pt x="493" y="149"/>
                      <a:pt x="493" y="149"/>
                    </a:cubicBezTo>
                    <a:cubicBezTo>
                      <a:pt x="493" y="149"/>
                      <a:pt x="493" y="149"/>
                      <a:pt x="493" y="149"/>
                    </a:cubicBezTo>
                    <a:cubicBezTo>
                      <a:pt x="493" y="151"/>
                      <a:pt x="492" y="153"/>
                      <a:pt x="490" y="153"/>
                    </a:cubicBezTo>
                    <a:cubicBezTo>
                      <a:pt x="490" y="153"/>
                      <a:pt x="490" y="153"/>
                      <a:pt x="489" y="153"/>
                    </a:cubicBezTo>
                    <a:cubicBezTo>
                      <a:pt x="487" y="153"/>
                      <a:pt x="486" y="152"/>
                      <a:pt x="485" y="150"/>
                    </a:cubicBezTo>
                    <a:cubicBezTo>
                      <a:pt x="479" y="130"/>
                      <a:pt x="479" y="130"/>
                      <a:pt x="479" y="130"/>
                    </a:cubicBezTo>
                    <a:cubicBezTo>
                      <a:pt x="475" y="130"/>
                      <a:pt x="470" y="130"/>
                      <a:pt x="465" y="129"/>
                    </a:cubicBezTo>
                    <a:cubicBezTo>
                      <a:pt x="456" y="147"/>
                      <a:pt x="456" y="147"/>
                      <a:pt x="456" y="147"/>
                    </a:cubicBezTo>
                    <a:cubicBezTo>
                      <a:pt x="455" y="149"/>
                      <a:pt x="453" y="151"/>
                      <a:pt x="451" y="150"/>
                    </a:cubicBezTo>
                    <a:cubicBezTo>
                      <a:pt x="449" y="150"/>
                      <a:pt x="448" y="148"/>
                      <a:pt x="448" y="146"/>
                    </a:cubicBezTo>
                    <a:cubicBezTo>
                      <a:pt x="448" y="146"/>
                      <a:pt x="448" y="146"/>
                      <a:pt x="448" y="145"/>
                    </a:cubicBezTo>
                    <a:cubicBezTo>
                      <a:pt x="448" y="125"/>
                      <a:pt x="448" y="125"/>
                      <a:pt x="448" y="125"/>
                    </a:cubicBezTo>
                    <a:cubicBezTo>
                      <a:pt x="444" y="123"/>
                      <a:pt x="439" y="121"/>
                      <a:pt x="435" y="119"/>
                    </a:cubicBezTo>
                    <a:cubicBezTo>
                      <a:pt x="420" y="134"/>
                      <a:pt x="420" y="134"/>
                      <a:pt x="420" y="134"/>
                    </a:cubicBezTo>
                    <a:cubicBezTo>
                      <a:pt x="419" y="135"/>
                      <a:pt x="417" y="136"/>
                      <a:pt x="415" y="135"/>
                    </a:cubicBezTo>
                    <a:cubicBezTo>
                      <a:pt x="414" y="134"/>
                      <a:pt x="413" y="133"/>
                      <a:pt x="413" y="131"/>
                    </a:cubicBezTo>
                    <a:cubicBezTo>
                      <a:pt x="413" y="131"/>
                      <a:pt x="413" y="130"/>
                      <a:pt x="414" y="129"/>
                    </a:cubicBezTo>
                    <a:cubicBezTo>
                      <a:pt x="420" y="110"/>
                      <a:pt x="420" y="110"/>
                      <a:pt x="420" y="110"/>
                    </a:cubicBezTo>
                    <a:cubicBezTo>
                      <a:pt x="416" y="107"/>
                      <a:pt x="413" y="104"/>
                      <a:pt x="409" y="101"/>
                    </a:cubicBezTo>
                    <a:cubicBezTo>
                      <a:pt x="391" y="110"/>
                      <a:pt x="391" y="110"/>
                      <a:pt x="391" y="110"/>
                    </a:cubicBezTo>
                    <a:cubicBezTo>
                      <a:pt x="389" y="111"/>
                      <a:pt x="387" y="111"/>
                      <a:pt x="386" y="109"/>
                    </a:cubicBezTo>
                    <a:cubicBezTo>
                      <a:pt x="385" y="109"/>
                      <a:pt x="385" y="108"/>
                      <a:pt x="385" y="107"/>
                    </a:cubicBezTo>
                    <a:cubicBezTo>
                      <a:pt x="385" y="106"/>
                      <a:pt x="385" y="104"/>
                      <a:pt x="386" y="104"/>
                    </a:cubicBezTo>
                    <a:cubicBezTo>
                      <a:pt x="398" y="87"/>
                      <a:pt x="398" y="87"/>
                      <a:pt x="398" y="87"/>
                    </a:cubicBezTo>
                    <a:cubicBezTo>
                      <a:pt x="395" y="83"/>
                      <a:pt x="393" y="79"/>
                      <a:pt x="391" y="75"/>
                    </a:cubicBezTo>
                    <a:cubicBezTo>
                      <a:pt x="371" y="78"/>
                      <a:pt x="371" y="78"/>
                      <a:pt x="371" y="78"/>
                    </a:cubicBezTo>
                    <a:cubicBezTo>
                      <a:pt x="369" y="79"/>
                      <a:pt x="366" y="78"/>
                      <a:pt x="365" y="76"/>
                    </a:cubicBezTo>
                    <a:cubicBezTo>
                      <a:pt x="365" y="75"/>
                      <a:pt x="365" y="75"/>
                      <a:pt x="365" y="74"/>
                    </a:cubicBezTo>
                    <a:cubicBezTo>
                      <a:pt x="365" y="73"/>
                      <a:pt x="366" y="71"/>
                      <a:pt x="368" y="71"/>
                    </a:cubicBezTo>
                    <a:cubicBezTo>
                      <a:pt x="384" y="59"/>
                      <a:pt x="384" y="59"/>
                      <a:pt x="384" y="59"/>
                    </a:cubicBezTo>
                    <a:cubicBezTo>
                      <a:pt x="383" y="54"/>
                      <a:pt x="382" y="50"/>
                      <a:pt x="381" y="45"/>
                    </a:cubicBezTo>
                    <a:cubicBezTo>
                      <a:pt x="361" y="42"/>
                      <a:pt x="361" y="42"/>
                      <a:pt x="361" y="42"/>
                    </a:cubicBezTo>
                    <a:cubicBezTo>
                      <a:pt x="359" y="42"/>
                      <a:pt x="357" y="40"/>
                      <a:pt x="357" y="38"/>
                    </a:cubicBezTo>
                    <a:cubicBezTo>
                      <a:pt x="357" y="38"/>
                      <a:pt x="357" y="38"/>
                      <a:pt x="357" y="38"/>
                    </a:cubicBezTo>
                    <a:cubicBezTo>
                      <a:pt x="357" y="36"/>
                      <a:pt x="358" y="34"/>
                      <a:pt x="360" y="34"/>
                    </a:cubicBezTo>
                    <a:cubicBezTo>
                      <a:pt x="380" y="28"/>
                      <a:pt x="380" y="28"/>
                      <a:pt x="380" y="28"/>
                    </a:cubicBezTo>
                    <a:cubicBezTo>
                      <a:pt x="380" y="23"/>
                      <a:pt x="380" y="18"/>
                      <a:pt x="381" y="13"/>
                    </a:cubicBezTo>
                    <a:cubicBezTo>
                      <a:pt x="363" y="4"/>
                      <a:pt x="363" y="4"/>
                      <a:pt x="363" y="4"/>
                    </a:cubicBezTo>
                    <a:cubicBezTo>
                      <a:pt x="361" y="4"/>
                      <a:pt x="360" y="2"/>
                      <a:pt x="360" y="0"/>
                    </a:cubicBezTo>
                    <a:cubicBezTo>
                      <a:pt x="360" y="0"/>
                      <a:pt x="360" y="0"/>
                      <a:pt x="360" y="0"/>
                    </a:cubicBezTo>
                    <a:cubicBezTo>
                      <a:pt x="110" y="0"/>
                      <a:pt x="110" y="0"/>
                      <a:pt x="110" y="0"/>
                    </a:cubicBezTo>
                    <a:cubicBezTo>
                      <a:pt x="103" y="41"/>
                      <a:pt x="83" y="85"/>
                      <a:pt x="83" y="85"/>
                    </a:cubicBezTo>
                    <a:cubicBezTo>
                      <a:pt x="71" y="115"/>
                      <a:pt x="79" y="137"/>
                      <a:pt x="79" y="137"/>
                    </a:cubicBezTo>
                    <a:cubicBezTo>
                      <a:pt x="103" y="178"/>
                      <a:pt x="84" y="200"/>
                      <a:pt x="68" y="221"/>
                    </a:cubicBezTo>
                    <a:cubicBezTo>
                      <a:pt x="53" y="242"/>
                      <a:pt x="0" y="315"/>
                      <a:pt x="51" y="317"/>
                    </a:cubicBezTo>
                    <a:cubicBezTo>
                      <a:pt x="99" y="318"/>
                      <a:pt x="84" y="334"/>
                      <a:pt x="84" y="334"/>
                    </a:cubicBezTo>
                    <a:cubicBezTo>
                      <a:pt x="63" y="380"/>
                      <a:pt x="96" y="381"/>
                      <a:pt x="96" y="381"/>
                    </a:cubicBezTo>
                    <a:cubicBezTo>
                      <a:pt x="81" y="408"/>
                      <a:pt x="103" y="409"/>
                      <a:pt x="103" y="409"/>
                    </a:cubicBezTo>
                    <a:cubicBezTo>
                      <a:pt x="135" y="409"/>
                      <a:pt x="118" y="438"/>
                      <a:pt x="118" y="438"/>
                    </a:cubicBezTo>
                    <a:cubicBezTo>
                      <a:pt x="79" y="481"/>
                      <a:pt x="113" y="524"/>
                      <a:pt x="162" y="514"/>
                    </a:cubicBezTo>
                    <a:cubicBezTo>
                      <a:pt x="259" y="494"/>
                      <a:pt x="309" y="527"/>
                      <a:pt x="286" y="597"/>
                    </a:cubicBezTo>
                    <a:cubicBezTo>
                      <a:pt x="263" y="666"/>
                      <a:pt x="232" y="709"/>
                      <a:pt x="232" y="709"/>
                    </a:cubicBezTo>
                    <a:cubicBezTo>
                      <a:pt x="659" y="709"/>
                      <a:pt x="659" y="709"/>
                      <a:pt x="659" y="709"/>
                    </a:cubicBezTo>
                    <a:cubicBezTo>
                      <a:pt x="568" y="521"/>
                      <a:pt x="568" y="521"/>
                      <a:pt x="568" y="521"/>
                    </a:cubicBezTo>
                    <a:cubicBezTo>
                      <a:pt x="540" y="458"/>
                      <a:pt x="606" y="330"/>
                      <a:pt x="606" y="330"/>
                    </a:cubicBezTo>
                    <a:close/>
                    <a:moveTo>
                      <a:pt x="334" y="176"/>
                    </a:moveTo>
                    <a:cubicBezTo>
                      <a:pt x="322" y="168"/>
                      <a:pt x="322" y="168"/>
                      <a:pt x="322" y="168"/>
                    </a:cubicBezTo>
                    <a:cubicBezTo>
                      <a:pt x="320" y="169"/>
                      <a:pt x="317" y="171"/>
                      <a:pt x="314" y="173"/>
                    </a:cubicBezTo>
                    <a:cubicBezTo>
                      <a:pt x="316" y="187"/>
                      <a:pt x="316" y="187"/>
                      <a:pt x="316" y="187"/>
                    </a:cubicBezTo>
                    <a:cubicBezTo>
                      <a:pt x="316" y="187"/>
                      <a:pt x="316" y="188"/>
                      <a:pt x="316" y="188"/>
                    </a:cubicBezTo>
                    <a:cubicBezTo>
                      <a:pt x="316" y="189"/>
                      <a:pt x="315" y="190"/>
                      <a:pt x="314" y="191"/>
                    </a:cubicBezTo>
                    <a:cubicBezTo>
                      <a:pt x="313" y="191"/>
                      <a:pt x="311" y="190"/>
                      <a:pt x="311" y="189"/>
                    </a:cubicBezTo>
                    <a:cubicBezTo>
                      <a:pt x="302" y="177"/>
                      <a:pt x="302" y="177"/>
                      <a:pt x="302" y="177"/>
                    </a:cubicBezTo>
                    <a:cubicBezTo>
                      <a:pt x="299" y="178"/>
                      <a:pt x="296" y="179"/>
                      <a:pt x="293" y="180"/>
                    </a:cubicBezTo>
                    <a:cubicBezTo>
                      <a:pt x="290" y="194"/>
                      <a:pt x="290" y="194"/>
                      <a:pt x="290" y="194"/>
                    </a:cubicBezTo>
                    <a:cubicBezTo>
                      <a:pt x="290" y="194"/>
                      <a:pt x="290" y="194"/>
                      <a:pt x="290" y="194"/>
                    </a:cubicBezTo>
                    <a:cubicBezTo>
                      <a:pt x="290" y="195"/>
                      <a:pt x="289" y="197"/>
                      <a:pt x="288" y="197"/>
                    </a:cubicBezTo>
                    <a:cubicBezTo>
                      <a:pt x="288" y="197"/>
                      <a:pt x="288" y="197"/>
                      <a:pt x="288" y="197"/>
                    </a:cubicBezTo>
                    <a:cubicBezTo>
                      <a:pt x="286" y="197"/>
                      <a:pt x="285" y="196"/>
                      <a:pt x="285" y="194"/>
                    </a:cubicBezTo>
                    <a:cubicBezTo>
                      <a:pt x="281" y="180"/>
                      <a:pt x="281" y="180"/>
                      <a:pt x="281" y="180"/>
                    </a:cubicBezTo>
                    <a:cubicBezTo>
                      <a:pt x="277" y="180"/>
                      <a:pt x="274" y="180"/>
                      <a:pt x="270" y="180"/>
                    </a:cubicBezTo>
                    <a:cubicBezTo>
                      <a:pt x="264" y="192"/>
                      <a:pt x="264" y="192"/>
                      <a:pt x="264" y="192"/>
                    </a:cubicBezTo>
                    <a:cubicBezTo>
                      <a:pt x="264" y="194"/>
                      <a:pt x="262" y="195"/>
                      <a:pt x="261" y="194"/>
                    </a:cubicBezTo>
                    <a:cubicBezTo>
                      <a:pt x="259" y="194"/>
                      <a:pt x="258" y="193"/>
                      <a:pt x="258" y="192"/>
                    </a:cubicBezTo>
                    <a:cubicBezTo>
                      <a:pt x="258" y="191"/>
                      <a:pt x="258" y="191"/>
                      <a:pt x="259" y="191"/>
                    </a:cubicBezTo>
                    <a:cubicBezTo>
                      <a:pt x="259" y="177"/>
                      <a:pt x="259" y="177"/>
                      <a:pt x="259" y="177"/>
                    </a:cubicBezTo>
                    <a:cubicBezTo>
                      <a:pt x="255" y="176"/>
                      <a:pt x="252" y="174"/>
                      <a:pt x="249" y="173"/>
                    </a:cubicBezTo>
                    <a:cubicBezTo>
                      <a:pt x="239" y="183"/>
                      <a:pt x="239" y="183"/>
                      <a:pt x="239" y="183"/>
                    </a:cubicBezTo>
                    <a:cubicBezTo>
                      <a:pt x="238" y="184"/>
                      <a:pt x="237" y="185"/>
                      <a:pt x="235" y="184"/>
                    </a:cubicBezTo>
                    <a:cubicBezTo>
                      <a:pt x="235" y="183"/>
                      <a:pt x="234" y="182"/>
                      <a:pt x="234" y="181"/>
                    </a:cubicBezTo>
                    <a:cubicBezTo>
                      <a:pt x="234" y="181"/>
                      <a:pt x="234" y="180"/>
                      <a:pt x="235" y="180"/>
                    </a:cubicBezTo>
                    <a:cubicBezTo>
                      <a:pt x="239" y="166"/>
                      <a:pt x="239" y="166"/>
                      <a:pt x="239" y="166"/>
                    </a:cubicBezTo>
                    <a:cubicBezTo>
                      <a:pt x="236" y="164"/>
                      <a:pt x="234" y="162"/>
                      <a:pt x="231" y="160"/>
                    </a:cubicBezTo>
                    <a:cubicBezTo>
                      <a:pt x="219" y="166"/>
                      <a:pt x="219" y="166"/>
                      <a:pt x="219" y="166"/>
                    </a:cubicBezTo>
                    <a:cubicBezTo>
                      <a:pt x="218" y="167"/>
                      <a:pt x="216" y="167"/>
                      <a:pt x="215" y="166"/>
                    </a:cubicBezTo>
                    <a:cubicBezTo>
                      <a:pt x="214" y="165"/>
                      <a:pt x="214" y="165"/>
                      <a:pt x="214" y="164"/>
                    </a:cubicBezTo>
                    <a:cubicBezTo>
                      <a:pt x="214" y="163"/>
                      <a:pt x="214" y="163"/>
                      <a:pt x="215" y="162"/>
                    </a:cubicBezTo>
                    <a:cubicBezTo>
                      <a:pt x="224" y="151"/>
                      <a:pt x="224" y="151"/>
                      <a:pt x="224" y="151"/>
                    </a:cubicBezTo>
                    <a:cubicBezTo>
                      <a:pt x="222" y="148"/>
                      <a:pt x="220" y="145"/>
                      <a:pt x="218" y="142"/>
                    </a:cubicBezTo>
                    <a:cubicBezTo>
                      <a:pt x="204" y="144"/>
                      <a:pt x="204" y="144"/>
                      <a:pt x="204" y="144"/>
                    </a:cubicBezTo>
                    <a:cubicBezTo>
                      <a:pt x="203" y="145"/>
                      <a:pt x="201" y="144"/>
                      <a:pt x="201" y="143"/>
                    </a:cubicBezTo>
                    <a:cubicBezTo>
                      <a:pt x="201" y="142"/>
                      <a:pt x="201" y="142"/>
                      <a:pt x="201" y="141"/>
                    </a:cubicBezTo>
                    <a:cubicBezTo>
                      <a:pt x="201" y="140"/>
                      <a:pt x="201" y="139"/>
                      <a:pt x="202" y="139"/>
                    </a:cubicBezTo>
                    <a:cubicBezTo>
                      <a:pt x="214" y="131"/>
                      <a:pt x="214" y="131"/>
                      <a:pt x="214" y="131"/>
                    </a:cubicBezTo>
                    <a:cubicBezTo>
                      <a:pt x="213" y="127"/>
                      <a:pt x="212" y="124"/>
                      <a:pt x="212" y="121"/>
                    </a:cubicBezTo>
                    <a:cubicBezTo>
                      <a:pt x="198" y="119"/>
                      <a:pt x="198" y="119"/>
                      <a:pt x="198" y="119"/>
                    </a:cubicBezTo>
                    <a:cubicBezTo>
                      <a:pt x="196" y="119"/>
                      <a:pt x="195" y="118"/>
                      <a:pt x="195" y="116"/>
                    </a:cubicBezTo>
                    <a:cubicBezTo>
                      <a:pt x="195" y="116"/>
                      <a:pt x="195" y="116"/>
                      <a:pt x="195" y="116"/>
                    </a:cubicBezTo>
                    <a:cubicBezTo>
                      <a:pt x="195" y="114"/>
                      <a:pt x="196" y="113"/>
                      <a:pt x="197" y="113"/>
                    </a:cubicBezTo>
                    <a:cubicBezTo>
                      <a:pt x="211" y="109"/>
                      <a:pt x="211" y="109"/>
                      <a:pt x="211" y="109"/>
                    </a:cubicBezTo>
                    <a:cubicBezTo>
                      <a:pt x="211" y="105"/>
                      <a:pt x="211" y="102"/>
                      <a:pt x="212" y="99"/>
                    </a:cubicBezTo>
                    <a:cubicBezTo>
                      <a:pt x="199" y="92"/>
                      <a:pt x="199" y="92"/>
                      <a:pt x="199" y="92"/>
                    </a:cubicBezTo>
                    <a:cubicBezTo>
                      <a:pt x="198" y="92"/>
                      <a:pt x="197" y="91"/>
                      <a:pt x="197" y="89"/>
                    </a:cubicBezTo>
                    <a:cubicBezTo>
                      <a:pt x="197" y="89"/>
                      <a:pt x="197" y="89"/>
                      <a:pt x="197" y="89"/>
                    </a:cubicBezTo>
                    <a:cubicBezTo>
                      <a:pt x="197" y="87"/>
                      <a:pt x="199" y="86"/>
                      <a:pt x="200" y="87"/>
                    </a:cubicBezTo>
                    <a:cubicBezTo>
                      <a:pt x="215" y="87"/>
                      <a:pt x="215" y="87"/>
                      <a:pt x="215" y="87"/>
                    </a:cubicBezTo>
                    <a:cubicBezTo>
                      <a:pt x="216" y="84"/>
                      <a:pt x="217" y="81"/>
                      <a:pt x="218" y="78"/>
                    </a:cubicBezTo>
                    <a:cubicBezTo>
                      <a:pt x="208" y="68"/>
                      <a:pt x="208" y="68"/>
                      <a:pt x="208" y="68"/>
                    </a:cubicBezTo>
                    <a:cubicBezTo>
                      <a:pt x="208" y="67"/>
                      <a:pt x="207" y="66"/>
                      <a:pt x="207" y="65"/>
                    </a:cubicBezTo>
                    <a:cubicBezTo>
                      <a:pt x="207" y="65"/>
                      <a:pt x="207" y="64"/>
                      <a:pt x="207" y="64"/>
                    </a:cubicBezTo>
                    <a:cubicBezTo>
                      <a:pt x="208" y="62"/>
                      <a:pt x="210" y="62"/>
                      <a:pt x="211" y="63"/>
                    </a:cubicBezTo>
                    <a:cubicBezTo>
                      <a:pt x="225" y="67"/>
                      <a:pt x="225" y="67"/>
                      <a:pt x="225" y="67"/>
                    </a:cubicBezTo>
                    <a:cubicBezTo>
                      <a:pt x="227" y="65"/>
                      <a:pt x="229" y="62"/>
                      <a:pt x="232" y="60"/>
                    </a:cubicBezTo>
                    <a:cubicBezTo>
                      <a:pt x="225" y="47"/>
                      <a:pt x="225" y="47"/>
                      <a:pt x="225" y="47"/>
                    </a:cubicBezTo>
                    <a:cubicBezTo>
                      <a:pt x="225" y="46"/>
                      <a:pt x="224" y="46"/>
                      <a:pt x="224" y="45"/>
                    </a:cubicBezTo>
                    <a:cubicBezTo>
                      <a:pt x="224" y="44"/>
                      <a:pt x="225" y="44"/>
                      <a:pt x="225" y="43"/>
                    </a:cubicBezTo>
                    <a:cubicBezTo>
                      <a:pt x="227" y="42"/>
                      <a:pt x="228" y="42"/>
                      <a:pt x="229" y="43"/>
                    </a:cubicBezTo>
                    <a:cubicBezTo>
                      <a:pt x="241" y="52"/>
                      <a:pt x="241" y="52"/>
                      <a:pt x="241" y="52"/>
                    </a:cubicBezTo>
                    <a:cubicBezTo>
                      <a:pt x="243" y="50"/>
                      <a:pt x="246" y="48"/>
                      <a:pt x="249" y="47"/>
                    </a:cubicBezTo>
                    <a:cubicBezTo>
                      <a:pt x="247" y="33"/>
                      <a:pt x="247" y="33"/>
                      <a:pt x="247" y="33"/>
                    </a:cubicBezTo>
                    <a:cubicBezTo>
                      <a:pt x="247" y="32"/>
                      <a:pt x="247" y="32"/>
                      <a:pt x="247" y="32"/>
                    </a:cubicBezTo>
                    <a:cubicBezTo>
                      <a:pt x="247" y="30"/>
                      <a:pt x="248" y="29"/>
                      <a:pt x="249" y="29"/>
                    </a:cubicBezTo>
                    <a:cubicBezTo>
                      <a:pt x="250" y="28"/>
                      <a:pt x="252" y="29"/>
                      <a:pt x="252" y="31"/>
                    </a:cubicBezTo>
                    <a:cubicBezTo>
                      <a:pt x="261" y="42"/>
                      <a:pt x="261" y="42"/>
                      <a:pt x="261" y="42"/>
                    </a:cubicBezTo>
                    <a:cubicBezTo>
                      <a:pt x="264" y="41"/>
                      <a:pt x="267" y="40"/>
                      <a:pt x="270" y="40"/>
                    </a:cubicBezTo>
                    <a:cubicBezTo>
                      <a:pt x="273" y="26"/>
                      <a:pt x="273" y="26"/>
                      <a:pt x="273" y="26"/>
                    </a:cubicBezTo>
                    <a:cubicBezTo>
                      <a:pt x="273" y="26"/>
                      <a:pt x="273" y="26"/>
                      <a:pt x="273" y="26"/>
                    </a:cubicBezTo>
                    <a:cubicBezTo>
                      <a:pt x="273" y="24"/>
                      <a:pt x="274" y="23"/>
                      <a:pt x="275" y="23"/>
                    </a:cubicBezTo>
                    <a:cubicBezTo>
                      <a:pt x="277" y="23"/>
                      <a:pt x="278" y="24"/>
                      <a:pt x="278" y="25"/>
                    </a:cubicBezTo>
                    <a:cubicBezTo>
                      <a:pt x="282" y="39"/>
                      <a:pt x="282" y="39"/>
                      <a:pt x="282" y="39"/>
                    </a:cubicBezTo>
                    <a:cubicBezTo>
                      <a:pt x="286" y="39"/>
                      <a:pt x="289" y="39"/>
                      <a:pt x="293" y="40"/>
                    </a:cubicBezTo>
                    <a:cubicBezTo>
                      <a:pt x="299" y="27"/>
                      <a:pt x="299" y="27"/>
                      <a:pt x="299" y="27"/>
                    </a:cubicBezTo>
                    <a:cubicBezTo>
                      <a:pt x="299" y="26"/>
                      <a:pt x="301" y="25"/>
                      <a:pt x="302" y="25"/>
                    </a:cubicBezTo>
                    <a:cubicBezTo>
                      <a:pt x="304" y="25"/>
                      <a:pt x="305" y="27"/>
                      <a:pt x="305" y="28"/>
                    </a:cubicBezTo>
                    <a:cubicBezTo>
                      <a:pt x="305" y="28"/>
                      <a:pt x="305" y="28"/>
                      <a:pt x="304" y="29"/>
                    </a:cubicBezTo>
                    <a:cubicBezTo>
                      <a:pt x="304" y="43"/>
                      <a:pt x="304" y="43"/>
                      <a:pt x="304" y="43"/>
                    </a:cubicBezTo>
                    <a:cubicBezTo>
                      <a:pt x="308" y="44"/>
                      <a:pt x="311" y="45"/>
                      <a:pt x="314" y="47"/>
                    </a:cubicBezTo>
                    <a:cubicBezTo>
                      <a:pt x="324" y="37"/>
                      <a:pt x="324" y="37"/>
                      <a:pt x="324" y="37"/>
                    </a:cubicBezTo>
                    <a:cubicBezTo>
                      <a:pt x="325" y="35"/>
                      <a:pt x="326" y="35"/>
                      <a:pt x="328" y="36"/>
                    </a:cubicBezTo>
                    <a:cubicBezTo>
                      <a:pt x="328" y="36"/>
                      <a:pt x="329" y="37"/>
                      <a:pt x="329" y="38"/>
                    </a:cubicBezTo>
                    <a:cubicBezTo>
                      <a:pt x="329" y="39"/>
                      <a:pt x="329" y="39"/>
                      <a:pt x="328" y="40"/>
                    </a:cubicBezTo>
                    <a:cubicBezTo>
                      <a:pt x="324" y="53"/>
                      <a:pt x="324" y="53"/>
                      <a:pt x="324" y="53"/>
                    </a:cubicBezTo>
                    <a:cubicBezTo>
                      <a:pt x="327" y="55"/>
                      <a:pt x="329" y="57"/>
                      <a:pt x="332" y="60"/>
                    </a:cubicBezTo>
                    <a:cubicBezTo>
                      <a:pt x="344" y="53"/>
                      <a:pt x="344" y="53"/>
                      <a:pt x="344" y="53"/>
                    </a:cubicBezTo>
                    <a:cubicBezTo>
                      <a:pt x="345" y="52"/>
                      <a:pt x="347" y="52"/>
                      <a:pt x="348" y="54"/>
                    </a:cubicBezTo>
                    <a:cubicBezTo>
                      <a:pt x="349" y="54"/>
                      <a:pt x="349" y="55"/>
                      <a:pt x="349" y="55"/>
                    </a:cubicBezTo>
                    <a:cubicBezTo>
                      <a:pt x="349" y="56"/>
                      <a:pt x="349" y="57"/>
                      <a:pt x="348" y="58"/>
                    </a:cubicBezTo>
                    <a:cubicBezTo>
                      <a:pt x="339" y="69"/>
                      <a:pt x="339" y="69"/>
                      <a:pt x="339" y="69"/>
                    </a:cubicBezTo>
                    <a:cubicBezTo>
                      <a:pt x="341" y="72"/>
                      <a:pt x="343" y="75"/>
                      <a:pt x="345" y="78"/>
                    </a:cubicBezTo>
                    <a:cubicBezTo>
                      <a:pt x="359" y="75"/>
                      <a:pt x="359" y="75"/>
                      <a:pt x="359" y="75"/>
                    </a:cubicBezTo>
                    <a:cubicBezTo>
                      <a:pt x="360" y="75"/>
                      <a:pt x="362" y="76"/>
                      <a:pt x="362" y="77"/>
                    </a:cubicBezTo>
                    <a:cubicBezTo>
                      <a:pt x="362" y="77"/>
                      <a:pt x="362" y="78"/>
                      <a:pt x="362" y="78"/>
                    </a:cubicBezTo>
                    <a:cubicBezTo>
                      <a:pt x="362" y="79"/>
                      <a:pt x="362" y="80"/>
                      <a:pt x="361" y="81"/>
                    </a:cubicBezTo>
                    <a:cubicBezTo>
                      <a:pt x="349" y="89"/>
                      <a:pt x="349" y="89"/>
                      <a:pt x="349" y="89"/>
                    </a:cubicBezTo>
                    <a:cubicBezTo>
                      <a:pt x="350" y="92"/>
                      <a:pt x="351" y="95"/>
                      <a:pt x="351" y="99"/>
                    </a:cubicBezTo>
                    <a:cubicBezTo>
                      <a:pt x="365" y="101"/>
                      <a:pt x="365" y="101"/>
                      <a:pt x="365" y="101"/>
                    </a:cubicBezTo>
                    <a:cubicBezTo>
                      <a:pt x="367" y="101"/>
                      <a:pt x="368" y="102"/>
                      <a:pt x="368" y="104"/>
                    </a:cubicBezTo>
                    <a:cubicBezTo>
                      <a:pt x="368" y="104"/>
                      <a:pt x="368" y="104"/>
                      <a:pt x="368" y="104"/>
                    </a:cubicBezTo>
                    <a:cubicBezTo>
                      <a:pt x="368" y="105"/>
                      <a:pt x="367" y="106"/>
                      <a:pt x="366" y="107"/>
                    </a:cubicBezTo>
                    <a:cubicBezTo>
                      <a:pt x="352" y="111"/>
                      <a:pt x="352" y="111"/>
                      <a:pt x="352" y="111"/>
                    </a:cubicBezTo>
                    <a:cubicBezTo>
                      <a:pt x="352" y="114"/>
                      <a:pt x="352" y="118"/>
                      <a:pt x="351" y="121"/>
                    </a:cubicBezTo>
                    <a:cubicBezTo>
                      <a:pt x="364" y="127"/>
                      <a:pt x="364" y="127"/>
                      <a:pt x="364" y="127"/>
                    </a:cubicBezTo>
                    <a:cubicBezTo>
                      <a:pt x="365" y="128"/>
                      <a:pt x="366" y="129"/>
                      <a:pt x="366" y="130"/>
                    </a:cubicBezTo>
                    <a:cubicBezTo>
                      <a:pt x="366" y="130"/>
                      <a:pt x="366" y="130"/>
                      <a:pt x="366" y="131"/>
                    </a:cubicBezTo>
                    <a:cubicBezTo>
                      <a:pt x="366" y="132"/>
                      <a:pt x="364" y="133"/>
                      <a:pt x="363" y="133"/>
                    </a:cubicBezTo>
                    <a:cubicBezTo>
                      <a:pt x="348" y="133"/>
                      <a:pt x="348" y="133"/>
                      <a:pt x="348" y="133"/>
                    </a:cubicBezTo>
                    <a:cubicBezTo>
                      <a:pt x="347" y="136"/>
                      <a:pt x="346" y="139"/>
                      <a:pt x="345" y="142"/>
                    </a:cubicBezTo>
                    <a:cubicBezTo>
                      <a:pt x="355" y="152"/>
                      <a:pt x="355" y="152"/>
                      <a:pt x="355" y="152"/>
                    </a:cubicBezTo>
                    <a:cubicBezTo>
                      <a:pt x="355" y="153"/>
                      <a:pt x="356" y="153"/>
                      <a:pt x="356" y="154"/>
                    </a:cubicBezTo>
                    <a:cubicBezTo>
                      <a:pt x="356" y="155"/>
                      <a:pt x="356" y="155"/>
                      <a:pt x="356" y="156"/>
                    </a:cubicBezTo>
                    <a:cubicBezTo>
                      <a:pt x="355" y="157"/>
                      <a:pt x="353" y="158"/>
                      <a:pt x="352" y="157"/>
                    </a:cubicBezTo>
                    <a:cubicBezTo>
                      <a:pt x="338" y="152"/>
                      <a:pt x="338" y="152"/>
                      <a:pt x="338" y="152"/>
                    </a:cubicBezTo>
                    <a:cubicBezTo>
                      <a:pt x="336" y="155"/>
                      <a:pt x="334" y="157"/>
                      <a:pt x="331" y="160"/>
                    </a:cubicBezTo>
                    <a:cubicBezTo>
                      <a:pt x="338" y="173"/>
                      <a:pt x="338" y="173"/>
                      <a:pt x="338" y="173"/>
                    </a:cubicBezTo>
                    <a:cubicBezTo>
                      <a:pt x="338" y="173"/>
                      <a:pt x="339" y="174"/>
                      <a:pt x="339" y="174"/>
                    </a:cubicBezTo>
                    <a:cubicBezTo>
                      <a:pt x="339" y="175"/>
                      <a:pt x="338" y="176"/>
                      <a:pt x="338" y="176"/>
                    </a:cubicBezTo>
                    <a:cubicBezTo>
                      <a:pt x="336" y="177"/>
                      <a:pt x="335" y="177"/>
                      <a:pt x="334" y="176"/>
                    </a:cubicBezTo>
                    <a:close/>
                    <a:moveTo>
                      <a:pt x="451" y="192"/>
                    </a:moveTo>
                    <a:cubicBezTo>
                      <a:pt x="442" y="195"/>
                      <a:pt x="442" y="195"/>
                      <a:pt x="442" y="195"/>
                    </a:cubicBezTo>
                    <a:cubicBezTo>
                      <a:pt x="442" y="197"/>
                      <a:pt x="442" y="200"/>
                      <a:pt x="441" y="202"/>
                    </a:cubicBezTo>
                    <a:cubicBezTo>
                      <a:pt x="450" y="206"/>
                      <a:pt x="450" y="206"/>
                      <a:pt x="450" y="206"/>
                    </a:cubicBezTo>
                    <a:cubicBezTo>
                      <a:pt x="451" y="206"/>
                      <a:pt x="451" y="207"/>
                      <a:pt x="451" y="208"/>
                    </a:cubicBezTo>
                    <a:cubicBezTo>
                      <a:pt x="451" y="208"/>
                      <a:pt x="451" y="208"/>
                      <a:pt x="451" y="208"/>
                    </a:cubicBezTo>
                    <a:cubicBezTo>
                      <a:pt x="451" y="209"/>
                      <a:pt x="450" y="210"/>
                      <a:pt x="449" y="210"/>
                    </a:cubicBezTo>
                    <a:cubicBezTo>
                      <a:pt x="439" y="210"/>
                      <a:pt x="439" y="210"/>
                      <a:pt x="439" y="210"/>
                    </a:cubicBezTo>
                    <a:cubicBezTo>
                      <a:pt x="439" y="212"/>
                      <a:pt x="438" y="214"/>
                      <a:pt x="437" y="216"/>
                    </a:cubicBezTo>
                    <a:cubicBezTo>
                      <a:pt x="444" y="223"/>
                      <a:pt x="444" y="223"/>
                      <a:pt x="444" y="223"/>
                    </a:cubicBezTo>
                    <a:cubicBezTo>
                      <a:pt x="444" y="223"/>
                      <a:pt x="444" y="224"/>
                      <a:pt x="444" y="224"/>
                    </a:cubicBezTo>
                    <a:cubicBezTo>
                      <a:pt x="444" y="225"/>
                      <a:pt x="444" y="225"/>
                      <a:pt x="444" y="225"/>
                    </a:cubicBezTo>
                    <a:cubicBezTo>
                      <a:pt x="444" y="226"/>
                      <a:pt x="443" y="226"/>
                      <a:pt x="442" y="226"/>
                    </a:cubicBezTo>
                    <a:cubicBezTo>
                      <a:pt x="433" y="223"/>
                      <a:pt x="433" y="223"/>
                      <a:pt x="433" y="223"/>
                    </a:cubicBezTo>
                    <a:cubicBezTo>
                      <a:pt x="431" y="224"/>
                      <a:pt x="430" y="226"/>
                      <a:pt x="428" y="228"/>
                    </a:cubicBezTo>
                    <a:cubicBezTo>
                      <a:pt x="433" y="236"/>
                      <a:pt x="433" y="236"/>
                      <a:pt x="433" y="236"/>
                    </a:cubicBezTo>
                    <a:cubicBezTo>
                      <a:pt x="433" y="237"/>
                      <a:pt x="433" y="237"/>
                      <a:pt x="433" y="237"/>
                    </a:cubicBezTo>
                    <a:cubicBezTo>
                      <a:pt x="433" y="238"/>
                      <a:pt x="433" y="239"/>
                      <a:pt x="432" y="239"/>
                    </a:cubicBezTo>
                    <a:cubicBezTo>
                      <a:pt x="431" y="240"/>
                      <a:pt x="430" y="239"/>
                      <a:pt x="430" y="239"/>
                    </a:cubicBezTo>
                    <a:cubicBezTo>
                      <a:pt x="422" y="233"/>
                      <a:pt x="422" y="233"/>
                      <a:pt x="422" y="233"/>
                    </a:cubicBezTo>
                    <a:cubicBezTo>
                      <a:pt x="420" y="234"/>
                      <a:pt x="418" y="235"/>
                      <a:pt x="416" y="236"/>
                    </a:cubicBezTo>
                    <a:cubicBezTo>
                      <a:pt x="418" y="246"/>
                      <a:pt x="418" y="246"/>
                      <a:pt x="418" y="246"/>
                    </a:cubicBezTo>
                    <a:cubicBezTo>
                      <a:pt x="418" y="246"/>
                      <a:pt x="418" y="246"/>
                      <a:pt x="418" y="247"/>
                    </a:cubicBezTo>
                    <a:cubicBezTo>
                      <a:pt x="418" y="247"/>
                      <a:pt x="417" y="248"/>
                      <a:pt x="417" y="248"/>
                    </a:cubicBezTo>
                    <a:cubicBezTo>
                      <a:pt x="416" y="249"/>
                      <a:pt x="415" y="248"/>
                      <a:pt x="414" y="247"/>
                    </a:cubicBezTo>
                    <a:cubicBezTo>
                      <a:pt x="409" y="239"/>
                      <a:pt x="409" y="239"/>
                      <a:pt x="409" y="239"/>
                    </a:cubicBezTo>
                    <a:cubicBezTo>
                      <a:pt x="407" y="240"/>
                      <a:pt x="404" y="241"/>
                      <a:pt x="402" y="241"/>
                    </a:cubicBezTo>
                    <a:cubicBezTo>
                      <a:pt x="401" y="250"/>
                      <a:pt x="401" y="250"/>
                      <a:pt x="401" y="250"/>
                    </a:cubicBezTo>
                    <a:cubicBezTo>
                      <a:pt x="401" y="250"/>
                      <a:pt x="401" y="251"/>
                      <a:pt x="401" y="251"/>
                    </a:cubicBezTo>
                    <a:cubicBezTo>
                      <a:pt x="401" y="252"/>
                      <a:pt x="400" y="252"/>
                      <a:pt x="399" y="252"/>
                    </a:cubicBezTo>
                    <a:cubicBezTo>
                      <a:pt x="399" y="252"/>
                      <a:pt x="399" y="252"/>
                      <a:pt x="399" y="252"/>
                    </a:cubicBezTo>
                    <a:cubicBezTo>
                      <a:pt x="398" y="252"/>
                      <a:pt x="397" y="252"/>
                      <a:pt x="397" y="251"/>
                    </a:cubicBezTo>
                    <a:cubicBezTo>
                      <a:pt x="394" y="242"/>
                      <a:pt x="394" y="242"/>
                      <a:pt x="394" y="242"/>
                    </a:cubicBezTo>
                    <a:cubicBezTo>
                      <a:pt x="392" y="242"/>
                      <a:pt x="390" y="241"/>
                      <a:pt x="387" y="241"/>
                    </a:cubicBezTo>
                    <a:cubicBezTo>
                      <a:pt x="383" y="250"/>
                      <a:pt x="383" y="250"/>
                      <a:pt x="383" y="250"/>
                    </a:cubicBezTo>
                    <a:cubicBezTo>
                      <a:pt x="383" y="251"/>
                      <a:pt x="382" y="251"/>
                      <a:pt x="381" y="251"/>
                    </a:cubicBezTo>
                    <a:cubicBezTo>
                      <a:pt x="380" y="251"/>
                      <a:pt x="379" y="250"/>
                      <a:pt x="379" y="249"/>
                    </a:cubicBezTo>
                    <a:cubicBezTo>
                      <a:pt x="379" y="249"/>
                      <a:pt x="379" y="249"/>
                      <a:pt x="379" y="249"/>
                    </a:cubicBezTo>
                    <a:cubicBezTo>
                      <a:pt x="380" y="239"/>
                      <a:pt x="380" y="239"/>
                      <a:pt x="380" y="239"/>
                    </a:cubicBezTo>
                    <a:cubicBezTo>
                      <a:pt x="377" y="238"/>
                      <a:pt x="375" y="237"/>
                      <a:pt x="373" y="236"/>
                    </a:cubicBezTo>
                    <a:cubicBezTo>
                      <a:pt x="367" y="243"/>
                      <a:pt x="367" y="243"/>
                      <a:pt x="367" y="243"/>
                    </a:cubicBezTo>
                    <a:cubicBezTo>
                      <a:pt x="366" y="244"/>
                      <a:pt x="365" y="244"/>
                      <a:pt x="364" y="244"/>
                    </a:cubicBezTo>
                    <a:cubicBezTo>
                      <a:pt x="364" y="243"/>
                      <a:pt x="363" y="243"/>
                      <a:pt x="363" y="242"/>
                    </a:cubicBezTo>
                    <a:cubicBezTo>
                      <a:pt x="363" y="242"/>
                      <a:pt x="363" y="242"/>
                      <a:pt x="364" y="241"/>
                    </a:cubicBezTo>
                    <a:cubicBezTo>
                      <a:pt x="367" y="232"/>
                      <a:pt x="367" y="232"/>
                      <a:pt x="367" y="232"/>
                    </a:cubicBezTo>
                    <a:cubicBezTo>
                      <a:pt x="365" y="231"/>
                      <a:pt x="363" y="229"/>
                      <a:pt x="361" y="228"/>
                    </a:cubicBezTo>
                    <a:cubicBezTo>
                      <a:pt x="353" y="232"/>
                      <a:pt x="353" y="232"/>
                      <a:pt x="353" y="232"/>
                    </a:cubicBezTo>
                    <a:cubicBezTo>
                      <a:pt x="352" y="233"/>
                      <a:pt x="351" y="233"/>
                      <a:pt x="350" y="232"/>
                    </a:cubicBezTo>
                    <a:cubicBezTo>
                      <a:pt x="350" y="232"/>
                      <a:pt x="350" y="231"/>
                      <a:pt x="350" y="231"/>
                    </a:cubicBezTo>
                    <a:cubicBezTo>
                      <a:pt x="350" y="230"/>
                      <a:pt x="350" y="230"/>
                      <a:pt x="351" y="229"/>
                    </a:cubicBezTo>
                    <a:cubicBezTo>
                      <a:pt x="356" y="222"/>
                      <a:pt x="356" y="222"/>
                      <a:pt x="356" y="222"/>
                    </a:cubicBezTo>
                    <a:cubicBezTo>
                      <a:pt x="355" y="220"/>
                      <a:pt x="354" y="218"/>
                      <a:pt x="353" y="216"/>
                    </a:cubicBezTo>
                    <a:cubicBezTo>
                      <a:pt x="343" y="217"/>
                      <a:pt x="343" y="217"/>
                      <a:pt x="343" y="217"/>
                    </a:cubicBezTo>
                    <a:cubicBezTo>
                      <a:pt x="342" y="218"/>
                      <a:pt x="341" y="217"/>
                      <a:pt x="341" y="216"/>
                    </a:cubicBezTo>
                    <a:cubicBezTo>
                      <a:pt x="341" y="216"/>
                      <a:pt x="341" y="216"/>
                      <a:pt x="341" y="216"/>
                    </a:cubicBezTo>
                    <a:cubicBezTo>
                      <a:pt x="341" y="215"/>
                      <a:pt x="341" y="214"/>
                      <a:pt x="342" y="214"/>
                    </a:cubicBezTo>
                    <a:cubicBezTo>
                      <a:pt x="350" y="208"/>
                      <a:pt x="350" y="208"/>
                      <a:pt x="350" y="208"/>
                    </a:cubicBezTo>
                    <a:cubicBezTo>
                      <a:pt x="349" y="206"/>
                      <a:pt x="349" y="204"/>
                      <a:pt x="348" y="202"/>
                    </a:cubicBezTo>
                    <a:cubicBezTo>
                      <a:pt x="339" y="200"/>
                      <a:pt x="339" y="200"/>
                      <a:pt x="339" y="200"/>
                    </a:cubicBezTo>
                    <a:cubicBezTo>
                      <a:pt x="338" y="200"/>
                      <a:pt x="337" y="200"/>
                      <a:pt x="337" y="199"/>
                    </a:cubicBezTo>
                    <a:cubicBezTo>
                      <a:pt x="337" y="199"/>
                      <a:pt x="337" y="198"/>
                      <a:pt x="337" y="198"/>
                    </a:cubicBezTo>
                    <a:cubicBezTo>
                      <a:pt x="337" y="197"/>
                      <a:pt x="338" y="197"/>
                      <a:pt x="339" y="197"/>
                    </a:cubicBezTo>
                    <a:cubicBezTo>
                      <a:pt x="348" y="194"/>
                      <a:pt x="348" y="194"/>
                      <a:pt x="348" y="194"/>
                    </a:cubicBezTo>
                    <a:cubicBezTo>
                      <a:pt x="348" y="191"/>
                      <a:pt x="348" y="189"/>
                      <a:pt x="348" y="187"/>
                    </a:cubicBezTo>
                    <a:cubicBezTo>
                      <a:pt x="340" y="183"/>
                      <a:pt x="340" y="183"/>
                      <a:pt x="340" y="183"/>
                    </a:cubicBezTo>
                    <a:cubicBezTo>
                      <a:pt x="339" y="182"/>
                      <a:pt x="338" y="182"/>
                      <a:pt x="338" y="181"/>
                    </a:cubicBezTo>
                    <a:cubicBezTo>
                      <a:pt x="338" y="181"/>
                      <a:pt x="338" y="181"/>
                      <a:pt x="338" y="180"/>
                    </a:cubicBezTo>
                    <a:cubicBezTo>
                      <a:pt x="339" y="179"/>
                      <a:pt x="340" y="179"/>
                      <a:pt x="341" y="179"/>
                    </a:cubicBezTo>
                    <a:cubicBezTo>
                      <a:pt x="350" y="179"/>
                      <a:pt x="350" y="179"/>
                      <a:pt x="350" y="179"/>
                    </a:cubicBezTo>
                    <a:cubicBezTo>
                      <a:pt x="351" y="177"/>
                      <a:pt x="352" y="175"/>
                      <a:pt x="353" y="173"/>
                    </a:cubicBezTo>
                    <a:cubicBezTo>
                      <a:pt x="346" y="166"/>
                      <a:pt x="346" y="166"/>
                      <a:pt x="346" y="166"/>
                    </a:cubicBezTo>
                    <a:cubicBezTo>
                      <a:pt x="346" y="166"/>
                      <a:pt x="345" y="165"/>
                      <a:pt x="345" y="165"/>
                    </a:cubicBezTo>
                    <a:cubicBezTo>
                      <a:pt x="345" y="164"/>
                      <a:pt x="345" y="164"/>
                      <a:pt x="345" y="164"/>
                    </a:cubicBezTo>
                    <a:cubicBezTo>
                      <a:pt x="346" y="163"/>
                      <a:pt x="347" y="163"/>
                      <a:pt x="348" y="163"/>
                    </a:cubicBezTo>
                    <a:cubicBezTo>
                      <a:pt x="357" y="166"/>
                      <a:pt x="357" y="166"/>
                      <a:pt x="357" y="166"/>
                    </a:cubicBezTo>
                    <a:cubicBezTo>
                      <a:pt x="358" y="164"/>
                      <a:pt x="360" y="163"/>
                      <a:pt x="361" y="161"/>
                    </a:cubicBezTo>
                    <a:cubicBezTo>
                      <a:pt x="357" y="153"/>
                      <a:pt x="357" y="153"/>
                      <a:pt x="357" y="153"/>
                    </a:cubicBezTo>
                    <a:cubicBezTo>
                      <a:pt x="357" y="152"/>
                      <a:pt x="357" y="152"/>
                      <a:pt x="357" y="151"/>
                    </a:cubicBezTo>
                    <a:cubicBezTo>
                      <a:pt x="357" y="151"/>
                      <a:pt x="357" y="150"/>
                      <a:pt x="357" y="150"/>
                    </a:cubicBezTo>
                    <a:cubicBezTo>
                      <a:pt x="358" y="149"/>
                      <a:pt x="359" y="149"/>
                      <a:pt x="360" y="150"/>
                    </a:cubicBezTo>
                    <a:cubicBezTo>
                      <a:pt x="368" y="156"/>
                      <a:pt x="368" y="156"/>
                      <a:pt x="368" y="156"/>
                    </a:cubicBezTo>
                    <a:cubicBezTo>
                      <a:pt x="369" y="155"/>
                      <a:pt x="371" y="153"/>
                      <a:pt x="373" y="152"/>
                    </a:cubicBezTo>
                    <a:cubicBezTo>
                      <a:pt x="372" y="143"/>
                      <a:pt x="372" y="143"/>
                      <a:pt x="372" y="143"/>
                    </a:cubicBezTo>
                    <a:cubicBezTo>
                      <a:pt x="372" y="143"/>
                      <a:pt x="372" y="143"/>
                      <a:pt x="372" y="142"/>
                    </a:cubicBezTo>
                    <a:cubicBezTo>
                      <a:pt x="372" y="142"/>
                      <a:pt x="372" y="141"/>
                      <a:pt x="373" y="141"/>
                    </a:cubicBezTo>
                    <a:cubicBezTo>
                      <a:pt x="374" y="140"/>
                      <a:pt x="375" y="141"/>
                      <a:pt x="375" y="142"/>
                    </a:cubicBezTo>
                    <a:cubicBezTo>
                      <a:pt x="381" y="149"/>
                      <a:pt x="381" y="149"/>
                      <a:pt x="381" y="149"/>
                    </a:cubicBezTo>
                    <a:cubicBezTo>
                      <a:pt x="383" y="149"/>
                      <a:pt x="385" y="148"/>
                      <a:pt x="387" y="148"/>
                    </a:cubicBezTo>
                    <a:cubicBezTo>
                      <a:pt x="389" y="138"/>
                      <a:pt x="389" y="138"/>
                      <a:pt x="389" y="138"/>
                    </a:cubicBezTo>
                    <a:cubicBezTo>
                      <a:pt x="389" y="138"/>
                      <a:pt x="389" y="138"/>
                      <a:pt x="389" y="138"/>
                    </a:cubicBezTo>
                    <a:cubicBezTo>
                      <a:pt x="389" y="137"/>
                      <a:pt x="390" y="136"/>
                      <a:pt x="391" y="136"/>
                    </a:cubicBezTo>
                    <a:cubicBezTo>
                      <a:pt x="392" y="136"/>
                      <a:pt x="393" y="137"/>
                      <a:pt x="393" y="138"/>
                    </a:cubicBezTo>
                    <a:cubicBezTo>
                      <a:pt x="395" y="147"/>
                      <a:pt x="395" y="147"/>
                      <a:pt x="395" y="147"/>
                    </a:cubicBezTo>
                    <a:cubicBezTo>
                      <a:pt x="398" y="147"/>
                      <a:pt x="400" y="147"/>
                      <a:pt x="402" y="148"/>
                    </a:cubicBezTo>
                    <a:cubicBezTo>
                      <a:pt x="407" y="139"/>
                      <a:pt x="407" y="139"/>
                      <a:pt x="407" y="139"/>
                    </a:cubicBezTo>
                    <a:cubicBezTo>
                      <a:pt x="407" y="138"/>
                      <a:pt x="408" y="138"/>
                      <a:pt x="409" y="138"/>
                    </a:cubicBezTo>
                    <a:cubicBezTo>
                      <a:pt x="410" y="138"/>
                      <a:pt x="410" y="139"/>
                      <a:pt x="410" y="140"/>
                    </a:cubicBezTo>
                    <a:cubicBezTo>
                      <a:pt x="410" y="140"/>
                      <a:pt x="410" y="140"/>
                      <a:pt x="410" y="140"/>
                    </a:cubicBezTo>
                    <a:cubicBezTo>
                      <a:pt x="410" y="150"/>
                      <a:pt x="410" y="150"/>
                      <a:pt x="410" y="150"/>
                    </a:cubicBezTo>
                    <a:cubicBezTo>
                      <a:pt x="412" y="150"/>
                      <a:pt x="414" y="151"/>
                      <a:pt x="416" y="152"/>
                    </a:cubicBezTo>
                    <a:cubicBezTo>
                      <a:pt x="423" y="146"/>
                      <a:pt x="423" y="146"/>
                      <a:pt x="423" y="146"/>
                    </a:cubicBezTo>
                    <a:cubicBezTo>
                      <a:pt x="424" y="145"/>
                      <a:pt x="425" y="145"/>
                      <a:pt x="426" y="145"/>
                    </a:cubicBezTo>
                    <a:cubicBezTo>
                      <a:pt x="426" y="145"/>
                      <a:pt x="426" y="146"/>
                      <a:pt x="426" y="147"/>
                    </a:cubicBezTo>
                    <a:cubicBezTo>
                      <a:pt x="426" y="147"/>
                      <a:pt x="426" y="147"/>
                      <a:pt x="426" y="148"/>
                    </a:cubicBezTo>
                    <a:cubicBezTo>
                      <a:pt x="423" y="157"/>
                      <a:pt x="423" y="157"/>
                      <a:pt x="423" y="157"/>
                    </a:cubicBezTo>
                    <a:cubicBezTo>
                      <a:pt x="425" y="158"/>
                      <a:pt x="427" y="159"/>
                      <a:pt x="428" y="161"/>
                    </a:cubicBezTo>
                    <a:cubicBezTo>
                      <a:pt x="437" y="157"/>
                      <a:pt x="437" y="157"/>
                      <a:pt x="437" y="157"/>
                    </a:cubicBezTo>
                    <a:cubicBezTo>
                      <a:pt x="437" y="156"/>
                      <a:pt x="439" y="156"/>
                      <a:pt x="439" y="157"/>
                    </a:cubicBezTo>
                    <a:cubicBezTo>
                      <a:pt x="440" y="157"/>
                      <a:pt x="440" y="158"/>
                      <a:pt x="440" y="158"/>
                    </a:cubicBezTo>
                    <a:cubicBezTo>
                      <a:pt x="440" y="159"/>
                      <a:pt x="440" y="159"/>
                      <a:pt x="439" y="160"/>
                    </a:cubicBezTo>
                    <a:cubicBezTo>
                      <a:pt x="433" y="167"/>
                      <a:pt x="433" y="167"/>
                      <a:pt x="433" y="167"/>
                    </a:cubicBezTo>
                    <a:cubicBezTo>
                      <a:pt x="435" y="169"/>
                      <a:pt x="436" y="171"/>
                      <a:pt x="437" y="173"/>
                    </a:cubicBezTo>
                    <a:cubicBezTo>
                      <a:pt x="446" y="172"/>
                      <a:pt x="446" y="172"/>
                      <a:pt x="446" y="172"/>
                    </a:cubicBezTo>
                    <a:cubicBezTo>
                      <a:pt x="447" y="171"/>
                      <a:pt x="448" y="172"/>
                      <a:pt x="449" y="173"/>
                    </a:cubicBezTo>
                    <a:cubicBezTo>
                      <a:pt x="449" y="173"/>
                      <a:pt x="449" y="173"/>
                      <a:pt x="449" y="173"/>
                    </a:cubicBezTo>
                    <a:cubicBezTo>
                      <a:pt x="449" y="174"/>
                      <a:pt x="448" y="175"/>
                      <a:pt x="448" y="175"/>
                    </a:cubicBezTo>
                    <a:cubicBezTo>
                      <a:pt x="440" y="180"/>
                      <a:pt x="440" y="180"/>
                      <a:pt x="440" y="180"/>
                    </a:cubicBezTo>
                    <a:cubicBezTo>
                      <a:pt x="441" y="183"/>
                      <a:pt x="441" y="185"/>
                      <a:pt x="441" y="187"/>
                    </a:cubicBezTo>
                    <a:cubicBezTo>
                      <a:pt x="451" y="189"/>
                      <a:pt x="451" y="189"/>
                      <a:pt x="451" y="189"/>
                    </a:cubicBezTo>
                    <a:cubicBezTo>
                      <a:pt x="452" y="188"/>
                      <a:pt x="453" y="189"/>
                      <a:pt x="453" y="190"/>
                    </a:cubicBezTo>
                    <a:cubicBezTo>
                      <a:pt x="453" y="190"/>
                      <a:pt x="453" y="190"/>
                      <a:pt x="453" y="190"/>
                    </a:cubicBezTo>
                    <a:cubicBezTo>
                      <a:pt x="453" y="191"/>
                      <a:pt x="452" y="192"/>
                      <a:pt x="451" y="192"/>
                    </a:cubicBezTo>
                    <a:close/>
                  </a:path>
                </a:pathLst>
              </a:custGeom>
              <a:solidFill>
                <a:srgbClr val="FFFFFF"/>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sp>
            <p:nvSpPr>
              <p:cNvPr id="23" name="Oval 24"/>
              <p:cNvSpPr>
                <a:spLocks noChangeArrowheads="1"/>
              </p:cNvSpPr>
              <p:nvPr/>
            </p:nvSpPr>
            <p:spPr bwMode="auto">
              <a:xfrm>
                <a:off x="1439863" y="1477963"/>
                <a:ext cx="77788" cy="79375"/>
              </a:xfrm>
              <a:prstGeom prst="ellipse">
                <a:avLst/>
              </a:prstGeom>
              <a:solidFill>
                <a:srgbClr val="363535"/>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defTabSz="914377"/>
                <a:endParaRPr lang="zh-CN" altLang="zh-CN" sz="1600">
                  <a:solidFill>
                    <a:srgbClr val="FFFFFF"/>
                  </a:solidFill>
                  <a:latin typeface="Segoe UI" pitchFamily="34" charset="0"/>
                  <a:ea typeface="等线" panose="02010600030101010101" pitchFamily="2" charset="-122"/>
                  <a:sym typeface="Segoe UI" pitchFamily="34" charset="0"/>
                </a:endParaRPr>
              </a:p>
            </p:txBody>
          </p:sp>
          <p:sp>
            <p:nvSpPr>
              <p:cNvPr id="24" name="Freeform 25"/>
              <p:cNvSpPr>
                <a:spLocks noChangeArrowheads="1"/>
              </p:cNvSpPr>
              <p:nvPr/>
            </p:nvSpPr>
            <p:spPr bwMode="auto">
              <a:xfrm>
                <a:off x="1349375" y="431800"/>
                <a:ext cx="889000" cy="357188"/>
              </a:xfrm>
              <a:custGeom>
                <a:avLst/>
                <a:gdLst>
                  <a:gd name="T0" fmla="*/ 2147483647 w 237"/>
                  <a:gd name="T1" fmla="*/ 1342981762 h 95"/>
                  <a:gd name="T2" fmla="*/ 2147483647 w 237"/>
                  <a:gd name="T3" fmla="*/ 1328844636 h 95"/>
                  <a:gd name="T4" fmla="*/ 2147483647 w 237"/>
                  <a:gd name="T5" fmla="*/ 1159206656 h 95"/>
                  <a:gd name="T6" fmla="*/ 2147483647 w 237"/>
                  <a:gd name="T7" fmla="*/ 1116795280 h 95"/>
                  <a:gd name="T8" fmla="*/ 2147483647 w 237"/>
                  <a:gd name="T9" fmla="*/ 1088521030 h 95"/>
                  <a:gd name="T10" fmla="*/ 2147483647 w 237"/>
                  <a:gd name="T11" fmla="*/ 1060250540 h 95"/>
                  <a:gd name="T12" fmla="*/ 2147483647 w 237"/>
                  <a:gd name="T13" fmla="*/ 1102658155 h 95"/>
                  <a:gd name="T14" fmla="*/ 2147483647 w 237"/>
                  <a:gd name="T15" fmla="*/ 933020174 h 95"/>
                  <a:gd name="T16" fmla="*/ 2147483647 w 237"/>
                  <a:gd name="T17" fmla="*/ 692696568 h 95"/>
                  <a:gd name="T18" fmla="*/ 2147483647 w 237"/>
                  <a:gd name="T19" fmla="*/ 650285193 h 95"/>
                  <a:gd name="T20" fmla="*/ 2147483647 w 237"/>
                  <a:gd name="T21" fmla="*/ 622010943 h 95"/>
                  <a:gd name="T22" fmla="*/ 2147483647 w 237"/>
                  <a:gd name="T23" fmla="*/ 607877578 h 95"/>
                  <a:gd name="T24" fmla="*/ 2147483647 w 237"/>
                  <a:gd name="T25" fmla="*/ 749241309 h 95"/>
                  <a:gd name="T26" fmla="*/ 2147483647 w 237"/>
                  <a:gd name="T27" fmla="*/ 607877578 h 95"/>
                  <a:gd name="T28" fmla="*/ 2147483647 w 237"/>
                  <a:gd name="T29" fmla="*/ 339279722 h 95"/>
                  <a:gd name="T30" fmla="*/ 2147483647 w 237"/>
                  <a:gd name="T31" fmla="*/ 311005472 h 95"/>
                  <a:gd name="T32" fmla="*/ 2147483647 w 237"/>
                  <a:gd name="T33" fmla="*/ 254460731 h 95"/>
                  <a:gd name="T34" fmla="*/ 2147483647 w 237"/>
                  <a:gd name="T35" fmla="*/ 282731221 h 95"/>
                  <a:gd name="T36" fmla="*/ 2147483647 w 237"/>
                  <a:gd name="T37" fmla="*/ 480647212 h 95"/>
                  <a:gd name="T38" fmla="*/ 2147483647 w 237"/>
                  <a:gd name="T39" fmla="*/ 395824462 h 95"/>
                  <a:gd name="T40" fmla="*/ 2147483647 w 237"/>
                  <a:gd name="T41" fmla="*/ 113093241 h 95"/>
                  <a:gd name="T42" fmla="*/ 2147483647 w 237"/>
                  <a:gd name="T43" fmla="*/ 98956115 h 95"/>
                  <a:gd name="T44" fmla="*/ 2124631228 w 237"/>
                  <a:gd name="T45" fmla="*/ 42411375 h 95"/>
                  <a:gd name="T46" fmla="*/ 2054280194 w 237"/>
                  <a:gd name="T47" fmla="*/ 84818990 h 95"/>
                  <a:gd name="T48" fmla="*/ 1927648333 w 237"/>
                  <a:gd name="T49" fmla="*/ 339279722 h 95"/>
                  <a:gd name="T50" fmla="*/ 1716591481 w 237"/>
                  <a:gd name="T51" fmla="*/ 325142597 h 95"/>
                  <a:gd name="T52" fmla="*/ 1632166489 w 237"/>
                  <a:gd name="T53" fmla="*/ 56544740 h 95"/>
                  <a:gd name="T54" fmla="*/ 1575885662 w 237"/>
                  <a:gd name="T55" fmla="*/ 0 h 95"/>
                  <a:gd name="T56" fmla="*/ 1519604835 w 237"/>
                  <a:gd name="T57" fmla="*/ 56544740 h 95"/>
                  <a:gd name="T58" fmla="*/ 1519604835 w 237"/>
                  <a:gd name="T59" fmla="*/ 56544740 h 95"/>
                  <a:gd name="T60" fmla="*/ 1477394215 w 237"/>
                  <a:gd name="T61" fmla="*/ 339279722 h 95"/>
                  <a:gd name="T62" fmla="*/ 1280407570 w 237"/>
                  <a:gd name="T63" fmla="*/ 395824462 h 95"/>
                  <a:gd name="T64" fmla="*/ 1111561338 w 237"/>
                  <a:gd name="T65" fmla="*/ 155504616 h 95"/>
                  <a:gd name="T66" fmla="*/ 1041210304 w 237"/>
                  <a:gd name="T67" fmla="*/ 127230366 h 95"/>
                  <a:gd name="T68" fmla="*/ 998999684 w 237"/>
                  <a:gd name="T69" fmla="*/ 169637981 h 95"/>
                  <a:gd name="T70" fmla="*/ 1013069890 w 237"/>
                  <a:gd name="T71" fmla="*/ 197912231 h 95"/>
                  <a:gd name="T72" fmla="*/ 1055280511 w 237"/>
                  <a:gd name="T73" fmla="*/ 480647212 h 95"/>
                  <a:gd name="T74" fmla="*/ 886434278 w 237"/>
                  <a:gd name="T75" fmla="*/ 593740453 h 95"/>
                  <a:gd name="T76" fmla="*/ 647240764 w 237"/>
                  <a:gd name="T77" fmla="*/ 409961587 h 95"/>
                  <a:gd name="T78" fmla="*/ 576885979 w 237"/>
                  <a:gd name="T79" fmla="*/ 409961587 h 95"/>
                  <a:gd name="T80" fmla="*/ 548745565 w 237"/>
                  <a:gd name="T81" fmla="*/ 452372962 h 95"/>
                  <a:gd name="T82" fmla="*/ 562815772 w 237"/>
                  <a:gd name="T83" fmla="*/ 480647212 h 95"/>
                  <a:gd name="T84" fmla="*/ 689451384 w 237"/>
                  <a:gd name="T85" fmla="*/ 749241309 h 95"/>
                  <a:gd name="T86" fmla="*/ 562815772 w 237"/>
                  <a:gd name="T87" fmla="*/ 904745924 h 95"/>
                  <a:gd name="T88" fmla="*/ 295478093 w 237"/>
                  <a:gd name="T89" fmla="*/ 805789809 h 95"/>
                  <a:gd name="T90" fmla="*/ 211056852 w 237"/>
                  <a:gd name="T91" fmla="*/ 819926934 h 95"/>
                  <a:gd name="T92" fmla="*/ 196986646 w 237"/>
                  <a:gd name="T93" fmla="*/ 848197424 h 95"/>
                  <a:gd name="T94" fmla="*/ 225127059 w 237"/>
                  <a:gd name="T95" fmla="*/ 904745924 h 95"/>
                  <a:gd name="T96" fmla="*/ 436183911 w 237"/>
                  <a:gd name="T97" fmla="*/ 1102658155 h 95"/>
                  <a:gd name="T98" fmla="*/ 351758920 w 237"/>
                  <a:gd name="T99" fmla="*/ 1300570386 h 95"/>
                  <a:gd name="T100" fmla="*/ 70351034 w 237"/>
                  <a:gd name="T101" fmla="*/ 1286437021 h 95"/>
                  <a:gd name="T102" fmla="*/ 0 w 237"/>
                  <a:gd name="T103" fmla="*/ 1328844636 h 95"/>
                  <a:gd name="T104" fmla="*/ 0 w 237"/>
                  <a:gd name="T105" fmla="*/ 1342981762 h 95"/>
                  <a:gd name="T106" fmla="*/ 2147483647 w 237"/>
                  <a:gd name="T107" fmla="*/ 1342981762 h 9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7"/>
                  <a:gd name="T163" fmla="*/ 0 h 95"/>
                  <a:gd name="T164" fmla="*/ 237 w 237"/>
                  <a:gd name="T165" fmla="*/ 95 h 9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7" h="95">
                    <a:moveTo>
                      <a:pt x="218" y="95"/>
                    </a:moveTo>
                    <a:cubicBezTo>
                      <a:pt x="218" y="95"/>
                      <a:pt x="217" y="94"/>
                      <a:pt x="217" y="94"/>
                    </a:cubicBezTo>
                    <a:cubicBezTo>
                      <a:pt x="234" y="82"/>
                      <a:pt x="234" y="82"/>
                      <a:pt x="234" y="82"/>
                    </a:cubicBezTo>
                    <a:cubicBezTo>
                      <a:pt x="236" y="82"/>
                      <a:pt x="237" y="80"/>
                      <a:pt x="237" y="79"/>
                    </a:cubicBezTo>
                    <a:cubicBezTo>
                      <a:pt x="237" y="78"/>
                      <a:pt x="236" y="78"/>
                      <a:pt x="236" y="77"/>
                    </a:cubicBezTo>
                    <a:cubicBezTo>
                      <a:pt x="235" y="75"/>
                      <a:pt x="233" y="74"/>
                      <a:pt x="231" y="75"/>
                    </a:cubicBezTo>
                    <a:cubicBezTo>
                      <a:pt x="211" y="78"/>
                      <a:pt x="211" y="78"/>
                      <a:pt x="211" y="78"/>
                    </a:cubicBezTo>
                    <a:cubicBezTo>
                      <a:pt x="209" y="74"/>
                      <a:pt x="206" y="70"/>
                      <a:pt x="203" y="66"/>
                    </a:cubicBezTo>
                    <a:cubicBezTo>
                      <a:pt x="216" y="49"/>
                      <a:pt x="216" y="49"/>
                      <a:pt x="216" y="49"/>
                    </a:cubicBezTo>
                    <a:cubicBezTo>
                      <a:pt x="217" y="49"/>
                      <a:pt x="217" y="48"/>
                      <a:pt x="217" y="46"/>
                    </a:cubicBezTo>
                    <a:cubicBezTo>
                      <a:pt x="217" y="46"/>
                      <a:pt x="217" y="45"/>
                      <a:pt x="216" y="44"/>
                    </a:cubicBezTo>
                    <a:cubicBezTo>
                      <a:pt x="215" y="42"/>
                      <a:pt x="212" y="42"/>
                      <a:pt x="211" y="43"/>
                    </a:cubicBezTo>
                    <a:cubicBezTo>
                      <a:pt x="192" y="53"/>
                      <a:pt x="192" y="53"/>
                      <a:pt x="192" y="53"/>
                    </a:cubicBezTo>
                    <a:cubicBezTo>
                      <a:pt x="189" y="49"/>
                      <a:pt x="185" y="46"/>
                      <a:pt x="181" y="43"/>
                    </a:cubicBezTo>
                    <a:cubicBezTo>
                      <a:pt x="188" y="24"/>
                      <a:pt x="188" y="24"/>
                      <a:pt x="188" y="24"/>
                    </a:cubicBezTo>
                    <a:cubicBezTo>
                      <a:pt x="188" y="23"/>
                      <a:pt x="189" y="22"/>
                      <a:pt x="189" y="22"/>
                    </a:cubicBezTo>
                    <a:cubicBezTo>
                      <a:pt x="189" y="20"/>
                      <a:pt x="188" y="19"/>
                      <a:pt x="187" y="18"/>
                    </a:cubicBezTo>
                    <a:cubicBezTo>
                      <a:pt x="185" y="17"/>
                      <a:pt x="182" y="18"/>
                      <a:pt x="181" y="20"/>
                    </a:cubicBezTo>
                    <a:cubicBezTo>
                      <a:pt x="167" y="34"/>
                      <a:pt x="167" y="34"/>
                      <a:pt x="167" y="34"/>
                    </a:cubicBezTo>
                    <a:cubicBezTo>
                      <a:pt x="162" y="32"/>
                      <a:pt x="158" y="30"/>
                      <a:pt x="153" y="28"/>
                    </a:cubicBezTo>
                    <a:cubicBezTo>
                      <a:pt x="154" y="8"/>
                      <a:pt x="154" y="8"/>
                      <a:pt x="154" y="8"/>
                    </a:cubicBezTo>
                    <a:cubicBezTo>
                      <a:pt x="154" y="8"/>
                      <a:pt x="154" y="7"/>
                      <a:pt x="154" y="7"/>
                    </a:cubicBezTo>
                    <a:cubicBezTo>
                      <a:pt x="154" y="5"/>
                      <a:pt x="153" y="4"/>
                      <a:pt x="151" y="3"/>
                    </a:cubicBezTo>
                    <a:cubicBezTo>
                      <a:pt x="149" y="3"/>
                      <a:pt x="146" y="4"/>
                      <a:pt x="146" y="6"/>
                    </a:cubicBezTo>
                    <a:cubicBezTo>
                      <a:pt x="137" y="24"/>
                      <a:pt x="137" y="24"/>
                      <a:pt x="137" y="24"/>
                    </a:cubicBezTo>
                    <a:cubicBezTo>
                      <a:pt x="132" y="24"/>
                      <a:pt x="127" y="23"/>
                      <a:pt x="122" y="23"/>
                    </a:cubicBezTo>
                    <a:cubicBezTo>
                      <a:pt x="116" y="4"/>
                      <a:pt x="116" y="4"/>
                      <a:pt x="116" y="4"/>
                    </a:cubicBezTo>
                    <a:cubicBezTo>
                      <a:pt x="116" y="1"/>
                      <a:pt x="114" y="0"/>
                      <a:pt x="112" y="0"/>
                    </a:cubicBezTo>
                    <a:cubicBezTo>
                      <a:pt x="110" y="0"/>
                      <a:pt x="108" y="2"/>
                      <a:pt x="108" y="4"/>
                    </a:cubicBezTo>
                    <a:cubicBezTo>
                      <a:pt x="108" y="4"/>
                      <a:pt x="108" y="4"/>
                      <a:pt x="108" y="4"/>
                    </a:cubicBezTo>
                    <a:cubicBezTo>
                      <a:pt x="105" y="24"/>
                      <a:pt x="105" y="24"/>
                      <a:pt x="105" y="24"/>
                    </a:cubicBezTo>
                    <a:cubicBezTo>
                      <a:pt x="100" y="25"/>
                      <a:pt x="95" y="26"/>
                      <a:pt x="91" y="28"/>
                    </a:cubicBezTo>
                    <a:cubicBezTo>
                      <a:pt x="79" y="11"/>
                      <a:pt x="79" y="11"/>
                      <a:pt x="79" y="11"/>
                    </a:cubicBezTo>
                    <a:cubicBezTo>
                      <a:pt x="78" y="9"/>
                      <a:pt x="76" y="8"/>
                      <a:pt x="74" y="9"/>
                    </a:cubicBezTo>
                    <a:cubicBezTo>
                      <a:pt x="72" y="9"/>
                      <a:pt x="71" y="11"/>
                      <a:pt x="71" y="12"/>
                    </a:cubicBezTo>
                    <a:cubicBezTo>
                      <a:pt x="71" y="13"/>
                      <a:pt x="72" y="13"/>
                      <a:pt x="72" y="14"/>
                    </a:cubicBezTo>
                    <a:cubicBezTo>
                      <a:pt x="75" y="34"/>
                      <a:pt x="75" y="34"/>
                      <a:pt x="75" y="34"/>
                    </a:cubicBezTo>
                    <a:cubicBezTo>
                      <a:pt x="71" y="36"/>
                      <a:pt x="66" y="39"/>
                      <a:pt x="63" y="42"/>
                    </a:cubicBezTo>
                    <a:cubicBezTo>
                      <a:pt x="46" y="29"/>
                      <a:pt x="46" y="29"/>
                      <a:pt x="46" y="29"/>
                    </a:cubicBezTo>
                    <a:cubicBezTo>
                      <a:pt x="45" y="28"/>
                      <a:pt x="42" y="27"/>
                      <a:pt x="41" y="29"/>
                    </a:cubicBezTo>
                    <a:cubicBezTo>
                      <a:pt x="40" y="30"/>
                      <a:pt x="39" y="31"/>
                      <a:pt x="39" y="32"/>
                    </a:cubicBezTo>
                    <a:cubicBezTo>
                      <a:pt x="39" y="33"/>
                      <a:pt x="39" y="34"/>
                      <a:pt x="40" y="34"/>
                    </a:cubicBezTo>
                    <a:cubicBezTo>
                      <a:pt x="49" y="53"/>
                      <a:pt x="49" y="53"/>
                      <a:pt x="49" y="53"/>
                    </a:cubicBezTo>
                    <a:cubicBezTo>
                      <a:pt x="46" y="56"/>
                      <a:pt x="43" y="60"/>
                      <a:pt x="40" y="64"/>
                    </a:cubicBezTo>
                    <a:cubicBezTo>
                      <a:pt x="21" y="57"/>
                      <a:pt x="21" y="57"/>
                      <a:pt x="21" y="57"/>
                    </a:cubicBezTo>
                    <a:cubicBezTo>
                      <a:pt x="19" y="56"/>
                      <a:pt x="16" y="56"/>
                      <a:pt x="15" y="58"/>
                    </a:cubicBezTo>
                    <a:cubicBezTo>
                      <a:pt x="15" y="59"/>
                      <a:pt x="14" y="60"/>
                      <a:pt x="14" y="60"/>
                    </a:cubicBezTo>
                    <a:cubicBezTo>
                      <a:pt x="14" y="62"/>
                      <a:pt x="15" y="63"/>
                      <a:pt x="16" y="64"/>
                    </a:cubicBezTo>
                    <a:cubicBezTo>
                      <a:pt x="31" y="78"/>
                      <a:pt x="31" y="78"/>
                      <a:pt x="31" y="78"/>
                    </a:cubicBezTo>
                    <a:cubicBezTo>
                      <a:pt x="29" y="82"/>
                      <a:pt x="27" y="87"/>
                      <a:pt x="25" y="92"/>
                    </a:cubicBezTo>
                    <a:cubicBezTo>
                      <a:pt x="5" y="91"/>
                      <a:pt x="5" y="91"/>
                      <a:pt x="5" y="91"/>
                    </a:cubicBezTo>
                    <a:cubicBezTo>
                      <a:pt x="3" y="91"/>
                      <a:pt x="0" y="92"/>
                      <a:pt x="0" y="94"/>
                    </a:cubicBezTo>
                    <a:cubicBezTo>
                      <a:pt x="0" y="94"/>
                      <a:pt x="0" y="95"/>
                      <a:pt x="0" y="95"/>
                    </a:cubicBezTo>
                    <a:lnTo>
                      <a:pt x="218" y="95"/>
                    </a:lnTo>
                    <a:close/>
                  </a:path>
                </a:pathLst>
              </a:custGeom>
              <a:solidFill>
                <a:srgbClr val="FFFFFF"/>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grpSp>
      </p:grpSp>
      <p:grpSp>
        <p:nvGrpSpPr>
          <p:cNvPr id="25" name="Group 31"/>
          <p:cNvGrpSpPr>
            <a:grpSpLocks/>
          </p:cNvGrpSpPr>
          <p:nvPr/>
        </p:nvGrpSpPr>
        <p:grpSpPr bwMode="auto">
          <a:xfrm>
            <a:off x="6238623" y="1789893"/>
            <a:ext cx="2308764" cy="1669208"/>
            <a:chOff x="0" y="0"/>
            <a:chExt cx="2016777" cy="1303020"/>
          </a:xfrm>
        </p:grpSpPr>
        <p:sp>
          <p:nvSpPr>
            <p:cNvPr id="26" name="Rectangle 8"/>
            <p:cNvSpPr>
              <a:spLocks noChangeAspect="1"/>
            </p:cNvSpPr>
            <p:nvPr/>
          </p:nvSpPr>
          <p:spPr bwMode="auto">
            <a:xfrm>
              <a:off x="0" y="0"/>
              <a:ext cx="2016777" cy="1303020"/>
            </a:xfrm>
            <a:prstGeom prst="rect">
              <a:avLst/>
            </a:prstGeom>
            <a:solidFill>
              <a:srgbClr val="0070C0"/>
            </a:solidFill>
            <a:ln w="9525">
              <a:solidFill>
                <a:srgbClr val="FFFFFF">
                  <a:alpha val="50195"/>
                </a:srgbClr>
              </a:solidFill>
              <a:bevel/>
              <a:headEnd/>
              <a:tailEnd/>
            </a:ln>
          </p:spPr>
          <p:txBody>
            <a:bodyPr lIns="162524" tIns="81263" rIns="162524" bIns="81263" anchor="b"/>
            <a:lstStyle/>
            <a:p>
              <a:pPr defTabSz="914377">
                <a:lnSpc>
                  <a:spcPct val="90000"/>
                </a:lnSpc>
                <a:spcBef>
                  <a:spcPts val="833"/>
                </a:spcBef>
                <a:buClr>
                  <a:srgbClr val="FFFF99"/>
                </a:buClr>
                <a:buSzPct val="120000"/>
              </a:pPr>
              <a:r>
                <a:rPr lang="zh-CN" altLang="en-US" sz="1867" b="1">
                  <a:solidFill>
                    <a:srgbClr val="FFFFFF"/>
                  </a:solidFill>
                  <a:latin typeface="微软雅黑" pitchFamily="34" charset="-122"/>
                  <a:ea typeface="微软雅黑" pitchFamily="34" charset="-122"/>
                  <a:sym typeface="微软雅黑" pitchFamily="34" charset="-122"/>
                </a:rPr>
                <a:t>点击添加标题</a:t>
              </a:r>
              <a:endParaRPr lang="en-US" sz="1867" b="1">
                <a:solidFill>
                  <a:srgbClr val="FFFFFF"/>
                </a:solidFill>
                <a:latin typeface="微软雅黑" pitchFamily="34" charset="-122"/>
                <a:ea typeface="微软雅黑" pitchFamily="34" charset="-122"/>
                <a:sym typeface="微软雅黑" pitchFamily="34" charset="-122"/>
              </a:endParaRPr>
            </a:p>
          </p:txBody>
        </p:sp>
        <p:grpSp>
          <p:nvGrpSpPr>
            <p:cNvPr id="27" name="Group 33"/>
            <p:cNvGrpSpPr>
              <a:grpSpLocks/>
            </p:cNvGrpSpPr>
            <p:nvPr/>
          </p:nvGrpSpPr>
          <p:grpSpPr bwMode="auto">
            <a:xfrm>
              <a:off x="131781" y="57910"/>
              <a:ext cx="791883" cy="632445"/>
              <a:chOff x="0" y="-86712"/>
              <a:chExt cx="1954213" cy="1555751"/>
            </a:xfrm>
          </p:grpSpPr>
          <p:sp>
            <p:nvSpPr>
              <p:cNvPr id="28" name="Freeform 103"/>
              <p:cNvSpPr>
                <a:spLocks noChangeArrowheads="1"/>
              </p:cNvSpPr>
              <p:nvPr/>
            </p:nvSpPr>
            <p:spPr bwMode="auto">
              <a:xfrm>
                <a:off x="60325" y="1084262"/>
                <a:ext cx="804862" cy="125413"/>
              </a:xfrm>
              <a:custGeom>
                <a:avLst/>
                <a:gdLst>
                  <a:gd name="T0" fmla="*/ 1277717631 w 507"/>
                  <a:gd name="T1" fmla="*/ 0 h 79"/>
                  <a:gd name="T2" fmla="*/ 0 w 507"/>
                  <a:gd name="T3" fmla="*/ 153730938 h 79"/>
                  <a:gd name="T4" fmla="*/ 0 w 507"/>
                  <a:gd name="T5" fmla="*/ 199093931 h 79"/>
                  <a:gd name="T6" fmla="*/ 1277717631 w 507"/>
                  <a:gd name="T7" fmla="*/ 126008315 h 79"/>
                  <a:gd name="T8" fmla="*/ 1277717631 w 507"/>
                  <a:gd name="T9" fmla="*/ 0 h 79"/>
                  <a:gd name="T10" fmla="*/ 0 60000 65536"/>
                  <a:gd name="T11" fmla="*/ 0 60000 65536"/>
                  <a:gd name="T12" fmla="*/ 0 60000 65536"/>
                  <a:gd name="T13" fmla="*/ 0 60000 65536"/>
                  <a:gd name="T14" fmla="*/ 0 60000 65536"/>
                  <a:gd name="T15" fmla="*/ 0 w 507"/>
                  <a:gd name="T16" fmla="*/ 0 h 79"/>
                  <a:gd name="T17" fmla="*/ 507 w 507"/>
                  <a:gd name="T18" fmla="*/ 79 h 79"/>
                </a:gdLst>
                <a:ahLst/>
                <a:cxnLst>
                  <a:cxn ang="T10">
                    <a:pos x="T0" y="T1"/>
                  </a:cxn>
                  <a:cxn ang="T11">
                    <a:pos x="T2" y="T3"/>
                  </a:cxn>
                  <a:cxn ang="T12">
                    <a:pos x="T4" y="T5"/>
                  </a:cxn>
                  <a:cxn ang="T13">
                    <a:pos x="T6" y="T7"/>
                  </a:cxn>
                  <a:cxn ang="T14">
                    <a:pos x="T8" y="T9"/>
                  </a:cxn>
                </a:cxnLst>
                <a:rect l="T15" t="T16" r="T17" b="T18"/>
                <a:pathLst>
                  <a:path w="507" h="79">
                    <a:moveTo>
                      <a:pt x="507" y="0"/>
                    </a:moveTo>
                    <a:lnTo>
                      <a:pt x="0" y="61"/>
                    </a:lnTo>
                    <a:lnTo>
                      <a:pt x="0" y="79"/>
                    </a:lnTo>
                    <a:lnTo>
                      <a:pt x="507" y="50"/>
                    </a:lnTo>
                    <a:lnTo>
                      <a:pt x="507" y="0"/>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sp>
            <p:nvSpPr>
              <p:cNvPr id="29" name="Freeform 104"/>
              <p:cNvSpPr>
                <a:spLocks noChangeArrowheads="1"/>
              </p:cNvSpPr>
              <p:nvPr/>
            </p:nvSpPr>
            <p:spPr bwMode="auto">
              <a:xfrm>
                <a:off x="60325" y="788987"/>
                <a:ext cx="804862" cy="204788"/>
              </a:xfrm>
              <a:custGeom>
                <a:avLst/>
                <a:gdLst>
                  <a:gd name="T0" fmla="*/ 1277717631 w 507"/>
                  <a:gd name="T1" fmla="*/ 0 h 129"/>
                  <a:gd name="T2" fmla="*/ 0 w 507"/>
                  <a:gd name="T3" fmla="*/ 279738820 h 129"/>
                  <a:gd name="T4" fmla="*/ 0 w 507"/>
                  <a:gd name="T5" fmla="*/ 325101744 h 129"/>
                  <a:gd name="T6" fmla="*/ 1277717631 w 507"/>
                  <a:gd name="T7" fmla="*/ 151209744 h 129"/>
                  <a:gd name="T8" fmla="*/ 1277717631 w 507"/>
                  <a:gd name="T9" fmla="*/ 0 h 129"/>
                  <a:gd name="T10" fmla="*/ 0 60000 65536"/>
                  <a:gd name="T11" fmla="*/ 0 60000 65536"/>
                  <a:gd name="T12" fmla="*/ 0 60000 65536"/>
                  <a:gd name="T13" fmla="*/ 0 60000 65536"/>
                  <a:gd name="T14" fmla="*/ 0 60000 65536"/>
                  <a:gd name="T15" fmla="*/ 0 w 507"/>
                  <a:gd name="T16" fmla="*/ 0 h 129"/>
                  <a:gd name="T17" fmla="*/ 507 w 507"/>
                  <a:gd name="T18" fmla="*/ 129 h 129"/>
                </a:gdLst>
                <a:ahLst/>
                <a:cxnLst>
                  <a:cxn ang="T10">
                    <a:pos x="T0" y="T1"/>
                  </a:cxn>
                  <a:cxn ang="T11">
                    <a:pos x="T2" y="T3"/>
                  </a:cxn>
                  <a:cxn ang="T12">
                    <a:pos x="T4" y="T5"/>
                  </a:cxn>
                  <a:cxn ang="T13">
                    <a:pos x="T6" y="T7"/>
                  </a:cxn>
                  <a:cxn ang="T14">
                    <a:pos x="T8" y="T9"/>
                  </a:cxn>
                </a:cxnLst>
                <a:rect l="T15" t="T16" r="T17" b="T18"/>
                <a:pathLst>
                  <a:path w="507" h="129">
                    <a:moveTo>
                      <a:pt x="507" y="0"/>
                    </a:moveTo>
                    <a:lnTo>
                      <a:pt x="0" y="111"/>
                    </a:lnTo>
                    <a:lnTo>
                      <a:pt x="0" y="129"/>
                    </a:lnTo>
                    <a:lnTo>
                      <a:pt x="507" y="60"/>
                    </a:lnTo>
                    <a:lnTo>
                      <a:pt x="507" y="0"/>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sp>
            <p:nvSpPr>
              <p:cNvPr id="30" name="Freeform 105"/>
              <p:cNvSpPr>
                <a:spLocks noEditPoints="1" noChangeArrowheads="1"/>
              </p:cNvSpPr>
              <p:nvPr/>
            </p:nvSpPr>
            <p:spPr bwMode="auto">
              <a:xfrm>
                <a:off x="0" y="-29700"/>
                <a:ext cx="1343025" cy="1484312"/>
              </a:xfrm>
              <a:custGeom>
                <a:avLst/>
                <a:gdLst>
                  <a:gd name="T0" fmla="*/ 1476811563 w 846"/>
                  <a:gd name="T1" fmla="*/ 196572254 h 935"/>
                  <a:gd name="T2" fmla="*/ 1476811563 w 846"/>
                  <a:gd name="T3" fmla="*/ 279738232 h 935"/>
                  <a:gd name="T4" fmla="*/ 539313438 w 846"/>
                  <a:gd name="T5" fmla="*/ 904737192 h 935"/>
                  <a:gd name="T6" fmla="*/ 0 w 846"/>
                  <a:gd name="T7" fmla="*/ 1328123585 h 935"/>
                  <a:gd name="T8" fmla="*/ 75604688 w 846"/>
                  <a:gd name="T9" fmla="*/ 2147483647 h 935"/>
                  <a:gd name="T10" fmla="*/ 98286888 w 846"/>
                  <a:gd name="T11" fmla="*/ 1857356576 h 935"/>
                  <a:gd name="T12" fmla="*/ 294859075 w 846"/>
                  <a:gd name="T13" fmla="*/ 2147483647 h 935"/>
                  <a:gd name="T14" fmla="*/ 317539688 w 846"/>
                  <a:gd name="T15" fmla="*/ 1844754996 h 935"/>
                  <a:gd name="T16" fmla="*/ 509071563 w 846"/>
                  <a:gd name="T17" fmla="*/ 2147483647 h 935"/>
                  <a:gd name="T18" fmla="*/ 531753763 w 846"/>
                  <a:gd name="T19" fmla="*/ 1832155005 h 935"/>
                  <a:gd name="T20" fmla="*/ 723285638 w 846"/>
                  <a:gd name="T21" fmla="*/ 2147483647 h 935"/>
                  <a:gd name="T22" fmla="*/ 745966250 w 846"/>
                  <a:gd name="T23" fmla="*/ 1827114690 h 935"/>
                  <a:gd name="T24" fmla="*/ 942538438 w 846"/>
                  <a:gd name="T25" fmla="*/ 2147483647 h 935"/>
                  <a:gd name="T26" fmla="*/ 965220638 w 846"/>
                  <a:gd name="T27" fmla="*/ 1811993748 h 935"/>
                  <a:gd name="T28" fmla="*/ 1156752513 w 846"/>
                  <a:gd name="T29" fmla="*/ 2147483647 h 935"/>
                  <a:gd name="T30" fmla="*/ 1179433125 w 846"/>
                  <a:gd name="T31" fmla="*/ 1801913119 h 935"/>
                  <a:gd name="T32" fmla="*/ 1378526263 w 846"/>
                  <a:gd name="T33" fmla="*/ 2147483647 h 935"/>
                  <a:gd name="T34" fmla="*/ 1401206875 w 846"/>
                  <a:gd name="T35" fmla="*/ 1794351854 h 935"/>
                  <a:gd name="T36" fmla="*/ 2132052188 w 846"/>
                  <a:gd name="T37" fmla="*/ 2147483647 h 935"/>
                  <a:gd name="T38" fmla="*/ 2011084688 w 846"/>
                  <a:gd name="T39" fmla="*/ 0 h 935"/>
                  <a:gd name="T40" fmla="*/ 574595625 w 846"/>
                  <a:gd name="T41" fmla="*/ 960180648 h 935"/>
                  <a:gd name="T42" fmla="*/ 1381045625 w 846"/>
                  <a:gd name="T43" fmla="*/ 977820954 h 935"/>
                  <a:gd name="T44" fmla="*/ 572076263 w 846"/>
                  <a:gd name="T45" fmla="*/ 1184473836 h 935"/>
                  <a:gd name="T46" fmla="*/ 1396166563 w 846"/>
                  <a:gd name="T47" fmla="*/ 1754029341 h 935"/>
                  <a:gd name="T48" fmla="*/ 73085325 w 846"/>
                  <a:gd name="T49" fmla="*/ 1827114690 h 935"/>
                  <a:gd name="T50" fmla="*/ 1396166563 w 846"/>
                  <a:gd name="T51" fmla="*/ 1577618344 h 935"/>
                  <a:gd name="T52" fmla="*/ 1396166563 w 846"/>
                  <a:gd name="T53" fmla="*/ 1305441377 h 935"/>
                  <a:gd name="T54" fmla="*/ 73085325 w 846"/>
                  <a:gd name="T55" fmla="*/ 1398687984 h 935"/>
                  <a:gd name="T56" fmla="*/ 1396166563 w 846"/>
                  <a:gd name="T57" fmla="*/ 1305441377 h 935"/>
                  <a:gd name="T58" fmla="*/ 1489413138 w 846"/>
                  <a:gd name="T59" fmla="*/ 2046367564 h 935"/>
                  <a:gd name="T60" fmla="*/ 1489413138 w 846"/>
                  <a:gd name="T61" fmla="*/ 2001004737 h 935"/>
                  <a:gd name="T62" fmla="*/ 1502013125 w 846"/>
                  <a:gd name="T63" fmla="*/ 698084310 h 935"/>
                  <a:gd name="T64" fmla="*/ 1948081575 w 846"/>
                  <a:gd name="T65" fmla="*/ 2001004737 h 935"/>
                  <a:gd name="T66" fmla="*/ 1532255000 w 846"/>
                  <a:gd name="T67" fmla="*/ 1494453953 h 935"/>
                  <a:gd name="T68" fmla="*/ 1948081575 w 846"/>
                  <a:gd name="T69" fmla="*/ 1403728298 h 935"/>
                  <a:gd name="T70" fmla="*/ 1532255000 w 846"/>
                  <a:gd name="T71" fmla="*/ 1053425667 h 935"/>
                  <a:gd name="T72" fmla="*/ 1948081575 w 846"/>
                  <a:gd name="T73" fmla="*/ 929938763 h 935"/>
                  <a:gd name="T74" fmla="*/ 1532255000 w 846"/>
                  <a:gd name="T75" fmla="*/ 642640854 h 935"/>
                  <a:gd name="T76" fmla="*/ 1948081575 w 846"/>
                  <a:gd name="T77" fmla="*/ 501512056 h 935"/>
                  <a:gd name="T78" fmla="*/ 1532255000 w 846"/>
                  <a:gd name="T79" fmla="*/ 292338223 h 935"/>
                  <a:gd name="T80" fmla="*/ 1993444388 w 846"/>
                  <a:gd name="T81" fmla="*/ 95765970 h 93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46"/>
                  <a:gd name="T124" fmla="*/ 0 h 935"/>
                  <a:gd name="T125" fmla="*/ 846 w 846"/>
                  <a:gd name="T126" fmla="*/ 935 h 93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46" h="935">
                    <a:moveTo>
                      <a:pt x="798" y="0"/>
                    </a:moveTo>
                    <a:lnTo>
                      <a:pt x="586" y="78"/>
                    </a:lnTo>
                    <a:lnTo>
                      <a:pt x="586" y="111"/>
                    </a:lnTo>
                    <a:lnTo>
                      <a:pt x="586" y="256"/>
                    </a:lnTo>
                    <a:lnTo>
                      <a:pt x="214" y="359"/>
                    </a:lnTo>
                    <a:lnTo>
                      <a:pt x="214" y="472"/>
                    </a:lnTo>
                    <a:lnTo>
                      <a:pt x="0" y="527"/>
                    </a:lnTo>
                    <a:lnTo>
                      <a:pt x="0" y="921"/>
                    </a:lnTo>
                    <a:lnTo>
                      <a:pt x="30" y="921"/>
                    </a:lnTo>
                    <a:lnTo>
                      <a:pt x="30" y="737"/>
                    </a:lnTo>
                    <a:lnTo>
                      <a:pt x="39" y="737"/>
                    </a:lnTo>
                    <a:lnTo>
                      <a:pt x="39" y="922"/>
                    </a:lnTo>
                    <a:lnTo>
                      <a:pt x="117" y="923"/>
                    </a:lnTo>
                    <a:lnTo>
                      <a:pt x="117" y="732"/>
                    </a:lnTo>
                    <a:lnTo>
                      <a:pt x="126" y="732"/>
                    </a:lnTo>
                    <a:lnTo>
                      <a:pt x="126" y="923"/>
                    </a:lnTo>
                    <a:lnTo>
                      <a:pt x="202" y="924"/>
                    </a:lnTo>
                    <a:lnTo>
                      <a:pt x="202" y="727"/>
                    </a:lnTo>
                    <a:lnTo>
                      <a:pt x="211" y="727"/>
                    </a:lnTo>
                    <a:lnTo>
                      <a:pt x="211" y="924"/>
                    </a:lnTo>
                    <a:lnTo>
                      <a:pt x="287" y="926"/>
                    </a:lnTo>
                    <a:lnTo>
                      <a:pt x="287" y="725"/>
                    </a:lnTo>
                    <a:lnTo>
                      <a:pt x="296" y="725"/>
                    </a:lnTo>
                    <a:lnTo>
                      <a:pt x="296" y="926"/>
                    </a:lnTo>
                    <a:lnTo>
                      <a:pt x="374" y="927"/>
                    </a:lnTo>
                    <a:lnTo>
                      <a:pt x="374" y="719"/>
                    </a:lnTo>
                    <a:lnTo>
                      <a:pt x="383" y="719"/>
                    </a:lnTo>
                    <a:lnTo>
                      <a:pt x="383" y="927"/>
                    </a:lnTo>
                    <a:lnTo>
                      <a:pt x="459" y="928"/>
                    </a:lnTo>
                    <a:lnTo>
                      <a:pt x="459" y="715"/>
                    </a:lnTo>
                    <a:lnTo>
                      <a:pt x="468" y="715"/>
                    </a:lnTo>
                    <a:lnTo>
                      <a:pt x="468" y="928"/>
                    </a:lnTo>
                    <a:lnTo>
                      <a:pt x="547" y="931"/>
                    </a:lnTo>
                    <a:lnTo>
                      <a:pt x="547" y="712"/>
                    </a:lnTo>
                    <a:lnTo>
                      <a:pt x="556" y="712"/>
                    </a:lnTo>
                    <a:lnTo>
                      <a:pt x="556" y="931"/>
                    </a:lnTo>
                    <a:lnTo>
                      <a:pt x="846" y="935"/>
                    </a:lnTo>
                    <a:lnTo>
                      <a:pt x="846" y="38"/>
                    </a:lnTo>
                    <a:lnTo>
                      <a:pt x="798" y="0"/>
                    </a:lnTo>
                    <a:close/>
                    <a:moveTo>
                      <a:pt x="227" y="381"/>
                    </a:moveTo>
                    <a:lnTo>
                      <a:pt x="228" y="381"/>
                    </a:lnTo>
                    <a:lnTo>
                      <a:pt x="232" y="464"/>
                    </a:lnTo>
                    <a:lnTo>
                      <a:pt x="548" y="388"/>
                    </a:lnTo>
                    <a:lnTo>
                      <a:pt x="549" y="393"/>
                    </a:lnTo>
                    <a:lnTo>
                      <a:pt x="227" y="470"/>
                    </a:lnTo>
                    <a:lnTo>
                      <a:pt x="227" y="381"/>
                    </a:lnTo>
                    <a:close/>
                    <a:moveTo>
                      <a:pt x="554" y="696"/>
                    </a:moveTo>
                    <a:lnTo>
                      <a:pt x="549" y="696"/>
                    </a:lnTo>
                    <a:lnTo>
                      <a:pt x="29" y="725"/>
                    </a:lnTo>
                    <a:lnTo>
                      <a:pt x="29" y="689"/>
                    </a:lnTo>
                    <a:lnTo>
                      <a:pt x="554" y="626"/>
                    </a:lnTo>
                    <a:lnTo>
                      <a:pt x="554" y="696"/>
                    </a:lnTo>
                    <a:close/>
                    <a:moveTo>
                      <a:pt x="554" y="518"/>
                    </a:moveTo>
                    <a:lnTo>
                      <a:pt x="29" y="590"/>
                    </a:lnTo>
                    <a:lnTo>
                      <a:pt x="29" y="555"/>
                    </a:lnTo>
                    <a:lnTo>
                      <a:pt x="554" y="441"/>
                    </a:lnTo>
                    <a:lnTo>
                      <a:pt x="554" y="518"/>
                    </a:lnTo>
                    <a:close/>
                    <a:moveTo>
                      <a:pt x="791" y="812"/>
                    </a:moveTo>
                    <a:lnTo>
                      <a:pt x="591" y="812"/>
                    </a:lnTo>
                    <a:lnTo>
                      <a:pt x="591" y="794"/>
                    </a:lnTo>
                    <a:lnTo>
                      <a:pt x="591" y="277"/>
                    </a:lnTo>
                    <a:lnTo>
                      <a:pt x="596" y="277"/>
                    </a:lnTo>
                    <a:lnTo>
                      <a:pt x="596" y="794"/>
                    </a:lnTo>
                    <a:lnTo>
                      <a:pt x="773" y="794"/>
                    </a:lnTo>
                    <a:lnTo>
                      <a:pt x="773" y="575"/>
                    </a:lnTo>
                    <a:lnTo>
                      <a:pt x="608" y="593"/>
                    </a:lnTo>
                    <a:lnTo>
                      <a:pt x="608" y="575"/>
                    </a:lnTo>
                    <a:lnTo>
                      <a:pt x="773" y="557"/>
                    </a:lnTo>
                    <a:lnTo>
                      <a:pt x="773" y="386"/>
                    </a:lnTo>
                    <a:lnTo>
                      <a:pt x="608" y="418"/>
                    </a:lnTo>
                    <a:lnTo>
                      <a:pt x="608" y="399"/>
                    </a:lnTo>
                    <a:lnTo>
                      <a:pt x="773" y="369"/>
                    </a:lnTo>
                    <a:lnTo>
                      <a:pt x="773" y="218"/>
                    </a:lnTo>
                    <a:lnTo>
                      <a:pt x="608" y="255"/>
                    </a:lnTo>
                    <a:lnTo>
                      <a:pt x="608" y="237"/>
                    </a:lnTo>
                    <a:lnTo>
                      <a:pt x="773" y="199"/>
                    </a:lnTo>
                    <a:lnTo>
                      <a:pt x="773" y="62"/>
                    </a:lnTo>
                    <a:lnTo>
                      <a:pt x="608" y="116"/>
                    </a:lnTo>
                    <a:lnTo>
                      <a:pt x="608" y="96"/>
                    </a:lnTo>
                    <a:lnTo>
                      <a:pt x="791" y="38"/>
                    </a:lnTo>
                    <a:lnTo>
                      <a:pt x="791" y="812"/>
                    </a:lnTo>
                    <a:close/>
                  </a:path>
                </a:pathLst>
              </a:custGeom>
              <a:solidFill>
                <a:srgbClr val="FFFFFF"/>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sp>
            <p:nvSpPr>
              <p:cNvPr id="31" name="Freeform 107"/>
              <p:cNvSpPr>
                <a:spLocks noEditPoints="1" noChangeArrowheads="1"/>
              </p:cNvSpPr>
              <p:nvPr/>
            </p:nvSpPr>
            <p:spPr bwMode="auto">
              <a:xfrm>
                <a:off x="3176" y="217543"/>
                <a:ext cx="906463" cy="592137"/>
              </a:xfrm>
              <a:custGeom>
                <a:avLst/>
                <a:gdLst>
                  <a:gd name="T0" fmla="*/ 551913121 w 571"/>
                  <a:gd name="T1" fmla="*/ 257056155 h 373"/>
                  <a:gd name="T2" fmla="*/ 551913121 w 571"/>
                  <a:gd name="T3" fmla="*/ 332660906 h 373"/>
                  <a:gd name="T4" fmla="*/ 181451150 w 571"/>
                  <a:gd name="T5" fmla="*/ 463709142 h 373"/>
                  <a:gd name="T6" fmla="*/ 181451150 w 571"/>
                  <a:gd name="T7" fmla="*/ 645160545 h 373"/>
                  <a:gd name="T8" fmla="*/ 0 w 571"/>
                  <a:gd name="T9" fmla="*/ 688004031 h 373"/>
                  <a:gd name="T10" fmla="*/ 0 w 571"/>
                  <a:gd name="T11" fmla="*/ 776208780 h 373"/>
                  <a:gd name="T12" fmla="*/ 80644956 w 571"/>
                  <a:gd name="T13" fmla="*/ 776208780 h 373"/>
                  <a:gd name="T14" fmla="*/ 80644956 w 571"/>
                  <a:gd name="T15" fmla="*/ 940019869 h 373"/>
                  <a:gd name="T16" fmla="*/ 501510023 w 571"/>
                  <a:gd name="T17" fmla="*/ 831652265 h 373"/>
                  <a:gd name="T18" fmla="*/ 501510023 w 571"/>
                  <a:gd name="T19" fmla="*/ 546875162 h 373"/>
                  <a:gd name="T20" fmla="*/ 1439007631 w 571"/>
                  <a:gd name="T21" fmla="*/ 284778690 h 373"/>
                  <a:gd name="T22" fmla="*/ 1439007631 w 571"/>
                  <a:gd name="T23" fmla="*/ 0 h 373"/>
                  <a:gd name="T24" fmla="*/ 551913121 w 571"/>
                  <a:gd name="T25" fmla="*/ 257056155 h 373"/>
                  <a:gd name="T26" fmla="*/ 451106926 w 571"/>
                  <a:gd name="T27" fmla="*/ 791329731 h 373"/>
                  <a:gd name="T28" fmla="*/ 231854247 w 571"/>
                  <a:gd name="T29" fmla="*/ 844253850 h 373"/>
                  <a:gd name="T30" fmla="*/ 231854247 w 571"/>
                  <a:gd name="T31" fmla="*/ 491431677 h 373"/>
                  <a:gd name="T32" fmla="*/ 451106926 w 571"/>
                  <a:gd name="T33" fmla="*/ 413305974 h 373"/>
                  <a:gd name="T34" fmla="*/ 451106926 w 571"/>
                  <a:gd name="T35" fmla="*/ 791329731 h 3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71"/>
                  <a:gd name="T55" fmla="*/ 0 h 373"/>
                  <a:gd name="T56" fmla="*/ 571 w 571"/>
                  <a:gd name="T57" fmla="*/ 373 h 3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71" h="373">
                    <a:moveTo>
                      <a:pt x="219" y="102"/>
                    </a:moveTo>
                    <a:lnTo>
                      <a:pt x="219" y="132"/>
                    </a:lnTo>
                    <a:lnTo>
                      <a:pt x="72" y="184"/>
                    </a:lnTo>
                    <a:lnTo>
                      <a:pt x="72" y="256"/>
                    </a:lnTo>
                    <a:lnTo>
                      <a:pt x="0" y="273"/>
                    </a:lnTo>
                    <a:lnTo>
                      <a:pt x="0" y="308"/>
                    </a:lnTo>
                    <a:lnTo>
                      <a:pt x="32" y="308"/>
                    </a:lnTo>
                    <a:lnTo>
                      <a:pt x="32" y="373"/>
                    </a:lnTo>
                    <a:lnTo>
                      <a:pt x="199" y="330"/>
                    </a:lnTo>
                    <a:lnTo>
                      <a:pt x="199" y="217"/>
                    </a:lnTo>
                    <a:lnTo>
                      <a:pt x="571" y="113"/>
                    </a:lnTo>
                    <a:lnTo>
                      <a:pt x="571" y="0"/>
                    </a:lnTo>
                    <a:lnTo>
                      <a:pt x="219" y="102"/>
                    </a:lnTo>
                    <a:close/>
                    <a:moveTo>
                      <a:pt x="179" y="314"/>
                    </a:moveTo>
                    <a:lnTo>
                      <a:pt x="92" y="335"/>
                    </a:lnTo>
                    <a:lnTo>
                      <a:pt x="92" y="195"/>
                    </a:lnTo>
                    <a:lnTo>
                      <a:pt x="179" y="164"/>
                    </a:lnTo>
                    <a:lnTo>
                      <a:pt x="179" y="314"/>
                    </a:lnTo>
                    <a:close/>
                  </a:path>
                </a:pathLst>
              </a:custGeom>
              <a:solidFill>
                <a:srgbClr val="FFFFFF"/>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sp>
            <p:nvSpPr>
              <p:cNvPr id="32" name="Freeform 108"/>
              <p:cNvSpPr>
                <a:spLocks noEditPoints="1" noChangeArrowheads="1"/>
              </p:cNvSpPr>
              <p:nvPr/>
            </p:nvSpPr>
            <p:spPr bwMode="auto">
              <a:xfrm>
                <a:off x="1357313" y="-86712"/>
                <a:ext cx="596900" cy="1555751"/>
              </a:xfrm>
              <a:custGeom>
                <a:avLst/>
                <a:gdLst>
                  <a:gd name="T0" fmla="*/ 906955416 w 341"/>
                  <a:gd name="T1" fmla="*/ 1029000000 h 889"/>
                  <a:gd name="T2" fmla="*/ 906955416 w 341"/>
                  <a:gd name="T3" fmla="*/ 872812500 h 889"/>
                  <a:gd name="T4" fmla="*/ 554591868 w 341"/>
                  <a:gd name="T5" fmla="*/ 545125000 h 889"/>
                  <a:gd name="T6" fmla="*/ 428966299 w 341"/>
                  <a:gd name="T7" fmla="*/ 557375000 h 889"/>
                  <a:gd name="T8" fmla="*/ 73537730 w 341"/>
                  <a:gd name="T9" fmla="*/ 0 h 889"/>
                  <a:gd name="T10" fmla="*/ 0 w 341"/>
                  <a:gd name="T11" fmla="*/ 116375000 h 889"/>
                  <a:gd name="T12" fmla="*/ 0 w 341"/>
                  <a:gd name="T13" fmla="*/ 2147483647 h 889"/>
                  <a:gd name="T14" fmla="*/ 156265269 w 341"/>
                  <a:gd name="T15" fmla="*/ 2147483647 h 889"/>
                  <a:gd name="T16" fmla="*/ 156265269 w 341"/>
                  <a:gd name="T17" fmla="*/ 630875000 h 889"/>
                  <a:gd name="T18" fmla="*/ 413644698 w 341"/>
                  <a:gd name="T19" fmla="*/ 569625000 h 889"/>
                  <a:gd name="T20" fmla="*/ 413644698 w 341"/>
                  <a:gd name="T21" fmla="*/ 594125000 h 889"/>
                  <a:gd name="T22" fmla="*/ 180778429 w 341"/>
                  <a:gd name="T23" fmla="*/ 649250000 h 889"/>
                  <a:gd name="T24" fmla="*/ 180778429 w 341"/>
                  <a:gd name="T25" fmla="*/ 2147483647 h 889"/>
                  <a:gd name="T26" fmla="*/ 245122849 w 341"/>
                  <a:gd name="T27" fmla="*/ 2147483647 h 889"/>
                  <a:gd name="T28" fmla="*/ 245122849 w 341"/>
                  <a:gd name="T29" fmla="*/ 710500000 h 889"/>
                  <a:gd name="T30" fmla="*/ 257379429 w 341"/>
                  <a:gd name="T31" fmla="*/ 710500000 h 889"/>
                  <a:gd name="T32" fmla="*/ 257379429 w 341"/>
                  <a:gd name="T33" fmla="*/ 2147483647 h 889"/>
                  <a:gd name="T34" fmla="*/ 330917159 w 341"/>
                  <a:gd name="T35" fmla="*/ 2147483647 h 889"/>
                  <a:gd name="T36" fmla="*/ 330917159 w 341"/>
                  <a:gd name="T37" fmla="*/ 698250000 h 889"/>
                  <a:gd name="T38" fmla="*/ 343171989 w 341"/>
                  <a:gd name="T39" fmla="*/ 698250000 h 889"/>
                  <a:gd name="T40" fmla="*/ 343171989 w 341"/>
                  <a:gd name="T41" fmla="*/ 2147483647 h 889"/>
                  <a:gd name="T42" fmla="*/ 413644698 w 341"/>
                  <a:gd name="T43" fmla="*/ 2147483647 h 889"/>
                  <a:gd name="T44" fmla="*/ 413644698 w 341"/>
                  <a:gd name="T45" fmla="*/ 686000000 h 889"/>
                  <a:gd name="T46" fmla="*/ 425901278 w 341"/>
                  <a:gd name="T47" fmla="*/ 686000000 h 889"/>
                  <a:gd name="T48" fmla="*/ 425901278 w 341"/>
                  <a:gd name="T49" fmla="*/ 2147483647 h 889"/>
                  <a:gd name="T50" fmla="*/ 493310718 w 341"/>
                  <a:gd name="T51" fmla="*/ 2147483647 h 889"/>
                  <a:gd name="T52" fmla="*/ 493310718 w 341"/>
                  <a:gd name="T53" fmla="*/ 673750000 h 889"/>
                  <a:gd name="T54" fmla="*/ 505567298 w 341"/>
                  <a:gd name="T55" fmla="*/ 673750000 h 889"/>
                  <a:gd name="T56" fmla="*/ 505567298 w 341"/>
                  <a:gd name="T57" fmla="*/ 2147483647 h 889"/>
                  <a:gd name="T58" fmla="*/ 554591868 w 341"/>
                  <a:gd name="T59" fmla="*/ 2147483647 h 889"/>
                  <a:gd name="T60" fmla="*/ 1044837566 w 341"/>
                  <a:gd name="T61" fmla="*/ 2147483647 h 889"/>
                  <a:gd name="T62" fmla="*/ 1044837566 w 341"/>
                  <a:gd name="T63" fmla="*/ 1157625000 h 889"/>
                  <a:gd name="T64" fmla="*/ 906955416 w 341"/>
                  <a:gd name="T65" fmla="*/ 1029000000 h 889"/>
                  <a:gd name="T66" fmla="*/ 870187427 w 341"/>
                  <a:gd name="T67" fmla="*/ 934062500 h 889"/>
                  <a:gd name="T68" fmla="*/ 612807998 w 341"/>
                  <a:gd name="T69" fmla="*/ 695187500 h 889"/>
                  <a:gd name="T70" fmla="*/ 612807998 w 341"/>
                  <a:gd name="T71" fmla="*/ 2147483647 h 889"/>
                  <a:gd name="T72" fmla="*/ 588294838 w 341"/>
                  <a:gd name="T73" fmla="*/ 2147483647 h 889"/>
                  <a:gd name="T74" fmla="*/ 588294838 w 341"/>
                  <a:gd name="T75" fmla="*/ 640062500 h 889"/>
                  <a:gd name="T76" fmla="*/ 867122406 w 341"/>
                  <a:gd name="T77" fmla="*/ 900375000 h 889"/>
                  <a:gd name="T78" fmla="*/ 870187427 w 341"/>
                  <a:gd name="T79" fmla="*/ 934062500 h 88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41"/>
                  <a:gd name="T121" fmla="*/ 0 h 889"/>
                  <a:gd name="T122" fmla="*/ 341 w 341"/>
                  <a:gd name="T123" fmla="*/ 889 h 88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41" h="889">
                    <a:moveTo>
                      <a:pt x="296" y="336"/>
                    </a:moveTo>
                    <a:cubicBezTo>
                      <a:pt x="296" y="285"/>
                      <a:pt x="296" y="285"/>
                      <a:pt x="296" y="285"/>
                    </a:cubicBezTo>
                    <a:cubicBezTo>
                      <a:pt x="181" y="178"/>
                      <a:pt x="181" y="178"/>
                      <a:pt x="181" y="178"/>
                    </a:cubicBezTo>
                    <a:cubicBezTo>
                      <a:pt x="140" y="182"/>
                      <a:pt x="140" y="182"/>
                      <a:pt x="140" y="182"/>
                    </a:cubicBezTo>
                    <a:cubicBezTo>
                      <a:pt x="157" y="56"/>
                      <a:pt x="24" y="0"/>
                      <a:pt x="24" y="0"/>
                    </a:cubicBezTo>
                    <a:cubicBezTo>
                      <a:pt x="0" y="38"/>
                      <a:pt x="0" y="38"/>
                      <a:pt x="0" y="38"/>
                    </a:cubicBezTo>
                    <a:cubicBezTo>
                      <a:pt x="0" y="889"/>
                      <a:pt x="0" y="889"/>
                      <a:pt x="0" y="889"/>
                    </a:cubicBezTo>
                    <a:cubicBezTo>
                      <a:pt x="51" y="872"/>
                      <a:pt x="51" y="872"/>
                      <a:pt x="51" y="872"/>
                    </a:cubicBezTo>
                    <a:cubicBezTo>
                      <a:pt x="51" y="206"/>
                      <a:pt x="51" y="206"/>
                      <a:pt x="51" y="206"/>
                    </a:cubicBezTo>
                    <a:cubicBezTo>
                      <a:pt x="135" y="186"/>
                      <a:pt x="135" y="186"/>
                      <a:pt x="135" y="186"/>
                    </a:cubicBezTo>
                    <a:cubicBezTo>
                      <a:pt x="135" y="194"/>
                      <a:pt x="135" y="194"/>
                      <a:pt x="135" y="194"/>
                    </a:cubicBezTo>
                    <a:cubicBezTo>
                      <a:pt x="59" y="212"/>
                      <a:pt x="59" y="212"/>
                      <a:pt x="59" y="212"/>
                    </a:cubicBezTo>
                    <a:cubicBezTo>
                      <a:pt x="59" y="872"/>
                      <a:pt x="59" y="872"/>
                      <a:pt x="59" y="872"/>
                    </a:cubicBezTo>
                    <a:cubicBezTo>
                      <a:pt x="80" y="874"/>
                      <a:pt x="80" y="874"/>
                      <a:pt x="80" y="874"/>
                    </a:cubicBezTo>
                    <a:cubicBezTo>
                      <a:pt x="80" y="232"/>
                      <a:pt x="80" y="232"/>
                      <a:pt x="80" y="232"/>
                    </a:cubicBezTo>
                    <a:cubicBezTo>
                      <a:pt x="84" y="232"/>
                      <a:pt x="84" y="232"/>
                      <a:pt x="84" y="232"/>
                    </a:cubicBezTo>
                    <a:cubicBezTo>
                      <a:pt x="84" y="874"/>
                      <a:pt x="84" y="874"/>
                      <a:pt x="84" y="874"/>
                    </a:cubicBezTo>
                    <a:cubicBezTo>
                      <a:pt x="108" y="876"/>
                      <a:pt x="108" y="876"/>
                      <a:pt x="108" y="876"/>
                    </a:cubicBezTo>
                    <a:cubicBezTo>
                      <a:pt x="108" y="228"/>
                      <a:pt x="108" y="228"/>
                      <a:pt x="108" y="228"/>
                    </a:cubicBezTo>
                    <a:cubicBezTo>
                      <a:pt x="112" y="228"/>
                      <a:pt x="112" y="228"/>
                      <a:pt x="112" y="228"/>
                    </a:cubicBezTo>
                    <a:cubicBezTo>
                      <a:pt x="112" y="877"/>
                      <a:pt x="112" y="877"/>
                      <a:pt x="112" y="877"/>
                    </a:cubicBezTo>
                    <a:cubicBezTo>
                      <a:pt x="135" y="878"/>
                      <a:pt x="135" y="878"/>
                      <a:pt x="135" y="878"/>
                    </a:cubicBezTo>
                    <a:cubicBezTo>
                      <a:pt x="135" y="224"/>
                      <a:pt x="135" y="224"/>
                      <a:pt x="135" y="224"/>
                    </a:cubicBezTo>
                    <a:cubicBezTo>
                      <a:pt x="139" y="224"/>
                      <a:pt x="139" y="224"/>
                      <a:pt x="139" y="224"/>
                    </a:cubicBezTo>
                    <a:cubicBezTo>
                      <a:pt x="139" y="879"/>
                      <a:pt x="139" y="879"/>
                      <a:pt x="139" y="879"/>
                    </a:cubicBezTo>
                    <a:cubicBezTo>
                      <a:pt x="161" y="881"/>
                      <a:pt x="161" y="881"/>
                      <a:pt x="161" y="881"/>
                    </a:cubicBezTo>
                    <a:cubicBezTo>
                      <a:pt x="161" y="220"/>
                      <a:pt x="161" y="220"/>
                      <a:pt x="161" y="220"/>
                    </a:cubicBezTo>
                    <a:cubicBezTo>
                      <a:pt x="165" y="220"/>
                      <a:pt x="165" y="220"/>
                      <a:pt x="165" y="220"/>
                    </a:cubicBezTo>
                    <a:cubicBezTo>
                      <a:pt x="165" y="881"/>
                      <a:pt x="165" y="881"/>
                      <a:pt x="165" y="881"/>
                    </a:cubicBezTo>
                    <a:cubicBezTo>
                      <a:pt x="181" y="882"/>
                      <a:pt x="181" y="882"/>
                      <a:pt x="181" y="882"/>
                    </a:cubicBezTo>
                    <a:cubicBezTo>
                      <a:pt x="341" y="869"/>
                      <a:pt x="341" y="869"/>
                      <a:pt x="341" y="869"/>
                    </a:cubicBezTo>
                    <a:cubicBezTo>
                      <a:pt x="341" y="378"/>
                      <a:pt x="341" y="378"/>
                      <a:pt x="341" y="378"/>
                    </a:cubicBezTo>
                    <a:lnTo>
                      <a:pt x="296" y="336"/>
                    </a:lnTo>
                    <a:close/>
                    <a:moveTo>
                      <a:pt x="284" y="305"/>
                    </a:moveTo>
                    <a:cubicBezTo>
                      <a:pt x="200" y="227"/>
                      <a:pt x="200" y="227"/>
                      <a:pt x="200" y="227"/>
                    </a:cubicBezTo>
                    <a:cubicBezTo>
                      <a:pt x="200" y="864"/>
                      <a:pt x="200" y="864"/>
                      <a:pt x="200" y="864"/>
                    </a:cubicBezTo>
                    <a:cubicBezTo>
                      <a:pt x="192" y="864"/>
                      <a:pt x="192" y="864"/>
                      <a:pt x="192" y="864"/>
                    </a:cubicBezTo>
                    <a:cubicBezTo>
                      <a:pt x="192" y="209"/>
                      <a:pt x="192" y="209"/>
                      <a:pt x="192" y="209"/>
                    </a:cubicBezTo>
                    <a:cubicBezTo>
                      <a:pt x="283" y="294"/>
                      <a:pt x="283" y="294"/>
                      <a:pt x="283" y="294"/>
                    </a:cubicBezTo>
                    <a:lnTo>
                      <a:pt x="284" y="305"/>
                    </a:lnTo>
                    <a:close/>
                  </a:path>
                </a:pathLst>
              </a:custGeom>
              <a:solidFill>
                <a:srgbClr val="FFFFFF"/>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grpSp>
      </p:grpSp>
      <p:grpSp>
        <p:nvGrpSpPr>
          <p:cNvPr id="33" name="Group 40"/>
          <p:cNvGrpSpPr>
            <a:grpSpLocks/>
          </p:cNvGrpSpPr>
          <p:nvPr/>
        </p:nvGrpSpPr>
        <p:grpSpPr bwMode="auto">
          <a:xfrm>
            <a:off x="3767046" y="1789893"/>
            <a:ext cx="2308764" cy="1669208"/>
            <a:chOff x="0" y="0"/>
            <a:chExt cx="2016777" cy="1303020"/>
          </a:xfrm>
        </p:grpSpPr>
        <p:sp>
          <p:nvSpPr>
            <p:cNvPr id="34" name="Rectangle 6"/>
            <p:cNvSpPr>
              <a:spLocks noChangeAspect="1"/>
            </p:cNvSpPr>
            <p:nvPr/>
          </p:nvSpPr>
          <p:spPr bwMode="auto">
            <a:xfrm>
              <a:off x="0" y="0"/>
              <a:ext cx="2016777" cy="1303020"/>
            </a:xfrm>
            <a:prstGeom prst="rect">
              <a:avLst/>
            </a:prstGeom>
            <a:solidFill>
              <a:srgbClr val="FF9201"/>
            </a:solidFill>
            <a:ln w="9525">
              <a:solidFill>
                <a:srgbClr val="FFFFFF">
                  <a:alpha val="50195"/>
                </a:srgbClr>
              </a:solidFill>
              <a:bevel/>
              <a:headEnd/>
              <a:tailEnd/>
            </a:ln>
          </p:spPr>
          <p:txBody>
            <a:bodyPr lIns="162524" tIns="81263" rIns="162524" bIns="81263" anchor="b"/>
            <a:lstStyle/>
            <a:p>
              <a:pPr defTabSz="914377">
                <a:lnSpc>
                  <a:spcPct val="90000"/>
                </a:lnSpc>
                <a:spcBef>
                  <a:spcPts val="833"/>
                </a:spcBef>
                <a:buClr>
                  <a:srgbClr val="FFFF99"/>
                </a:buClr>
                <a:buSzPct val="120000"/>
              </a:pPr>
              <a:r>
                <a:rPr lang="zh-CN" altLang="en-US" sz="1867" b="1">
                  <a:solidFill>
                    <a:srgbClr val="FFFFFF"/>
                  </a:solidFill>
                  <a:latin typeface="微软雅黑" pitchFamily="34" charset="-122"/>
                  <a:ea typeface="微软雅黑" pitchFamily="34" charset="-122"/>
                  <a:sym typeface="微软雅黑" pitchFamily="34" charset="-122"/>
                </a:rPr>
                <a:t>点击添加标题</a:t>
              </a:r>
              <a:endParaRPr lang="en-US" sz="1867" b="1">
                <a:solidFill>
                  <a:srgbClr val="FFFFFF"/>
                </a:solidFill>
                <a:latin typeface="微软雅黑" pitchFamily="34" charset="-122"/>
                <a:ea typeface="微软雅黑" pitchFamily="34" charset="-122"/>
                <a:sym typeface="微软雅黑" pitchFamily="34" charset="-122"/>
              </a:endParaRPr>
            </a:p>
          </p:txBody>
        </p:sp>
        <p:grpSp>
          <p:nvGrpSpPr>
            <p:cNvPr id="35" name="Group 42"/>
            <p:cNvGrpSpPr>
              <a:grpSpLocks/>
            </p:cNvGrpSpPr>
            <p:nvPr/>
          </p:nvGrpSpPr>
          <p:grpSpPr bwMode="auto">
            <a:xfrm>
              <a:off x="223076" y="118060"/>
              <a:ext cx="295613" cy="626731"/>
              <a:chOff x="0" y="0"/>
              <a:chExt cx="419101" cy="889001"/>
            </a:xfrm>
          </p:grpSpPr>
          <p:sp>
            <p:nvSpPr>
              <p:cNvPr id="36" name="Oval 16"/>
              <p:cNvSpPr>
                <a:spLocks noChangeArrowheads="1"/>
              </p:cNvSpPr>
              <p:nvPr/>
            </p:nvSpPr>
            <p:spPr bwMode="auto">
              <a:xfrm>
                <a:off x="228600" y="0"/>
                <a:ext cx="149225" cy="146050"/>
              </a:xfrm>
              <a:prstGeom prst="ellipse">
                <a:avLst/>
              </a:prstGeom>
              <a:solidFill>
                <a:srgbClr val="FFFFFF"/>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p>
                <a:pPr defTabSz="914377"/>
                <a:endParaRPr lang="zh-CN" altLang="zh-CN" sz="2133">
                  <a:solidFill>
                    <a:srgbClr val="292929"/>
                  </a:solidFill>
                  <a:latin typeface="Segoe UI" pitchFamily="34" charset="0"/>
                  <a:ea typeface="等线" panose="02010600030101010101" pitchFamily="2" charset="-122"/>
                  <a:sym typeface="Segoe UI" pitchFamily="34" charset="0"/>
                </a:endParaRPr>
              </a:p>
            </p:txBody>
          </p:sp>
          <p:sp>
            <p:nvSpPr>
              <p:cNvPr id="37" name="Freeform 17"/>
              <p:cNvSpPr>
                <a:spLocks noChangeArrowheads="1"/>
              </p:cNvSpPr>
              <p:nvPr/>
            </p:nvSpPr>
            <p:spPr bwMode="auto">
              <a:xfrm>
                <a:off x="96838" y="179388"/>
                <a:ext cx="322263" cy="709613"/>
              </a:xfrm>
              <a:custGeom>
                <a:avLst/>
                <a:gdLst>
                  <a:gd name="T0" fmla="*/ 1067181419 w 86"/>
                  <a:gd name="T1" fmla="*/ 0 h 189"/>
                  <a:gd name="T2" fmla="*/ 1123348862 w 86"/>
                  <a:gd name="T3" fmla="*/ 42291433 h 189"/>
                  <a:gd name="T4" fmla="*/ 1165471634 w 86"/>
                  <a:gd name="T5" fmla="*/ 155063581 h 189"/>
                  <a:gd name="T6" fmla="*/ 1095263267 w 86"/>
                  <a:gd name="T7" fmla="*/ 296032522 h 189"/>
                  <a:gd name="T8" fmla="*/ 617841874 w 86"/>
                  <a:gd name="T9" fmla="*/ 662549513 h 189"/>
                  <a:gd name="T10" fmla="*/ 547633507 w 86"/>
                  <a:gd name="T11" fmla="*/ 704837192 h 189"/>
                  <a:gd name="T12" fmla="*/ 547633507 w 86"/>
                  <a:gd name="T13" fmla="*/ 1141838654 h 189"/>
                  <a:gd name="T14" fmla="*/ 28081848 w 86"/>
                  <a:gd name="T15" fmla="*/ 2147483647 h 189"/>
                  <a:gd name="T16" fmla="*/ 126375810 w 86"/>
                  <a:gd name="T17" fmla="*/ 2147483647 h 189"/>
                  <a:gd name="T18" fmla="*/ 182543253 w 86"/>
                  <a:gd name="T19" fmla="*/ 2147483647 h 189"/>
                  <a:gd name="T20" fmla="*/ 337004659 w 86"/>
                  <a:gd name="T21" fmla="*/ 2147483647 h 189"/>
                  <a:gd name="T22" fmla="*/ 884634418 w 86"/>
                  <a:gd name="T23" fmla="*/ 1170031691 h 189"/>
                  <a:gd name="T24" fmla="*/ 884634418 w 86"/>
                  <a:gd name="T25" fmla="*/ 2147483647 h 189"/>
                  <a:gd name="T26" fmla="*/ 1039095824 w 86"/>
                  <a:gd name="T27" fmla="*/ 2147483647 h 189"/>
                  <a:gd name="T28" fmla="*/ 1207598153 w 86"/>
                  <a:gd name="T29" fmla="*/ 2147483647 h 189"/>
                  <a:gd name="T30" fmla="*/ 1207598153 w 86"/>
                  <a:gd name="T31" fmla="*/ 1014968109 h 189"/>
                  <a:gd name="T32" fmla="*/ 1207598153 w 86"/>
                  <a:gd name="T33" fmla="*/ 239646447 h 189"/>
                  <a:gd name="T34" fmla="*/ 1067181419 w 86"/>
                  <a:gd name="T35" fmla="*/ 0 h 18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6"/>
                  <a:gd name="T55" fmla="*/ 0 h 189"/>
                  <a:gd name="T56" fmla="*/ 86 w 86"/>
                  <a:gd name="T57" fmla="*/ 189 h 18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6" h="189">
                    <a:moveTo>
                      <a:pt x="76" y="0"/>
                    </a:moveTo>
                    <a:cubicBezTo>
                      <a:pt x="78" y="1"/>
                      <a:pt x="79" y="2"/>
                      <a:pt x="80" y="3"/>
                    </a:cubicBezTo>
                    <a:cubicBezTo>
                      <a:pt x="82" y="6"/>
                      <a:pt x="83" y="8"/>
                      <a:pt x="83" y="11"/>
                    </a:cubicBezTo>
                    <a:cubicBezTo>
                      <a:pt x="83" y="15"/>
                      <a:pt x="81" y="18"/>
                      <a:pt x="78" y="21"/>
                    </a:cubicBezTo>
                    <a:cubicBezTo>
                      <a:pt x="44" y="47"/>
                      <a:pt x="44" y="47"/>
                      <a:pt x="44" y="47"/>
                    </a:cubicBezTo>
                    <a:cubicBezTo>
                      <a:pt x="42" y="49"/>
                      <a:pt x="40" y="49"/>
                      <a:pt x="39" y="50"/>
                    </a:cubicBezTo>
                    <a:cubicBezTo>
                      <a:pt x="39" y="81"/>
                      <a:pt x="39" y="81"/>
                      <a:pt x="39" y="81"/>
                    </a:cubicBezTo>
                    <a:cubicBezTo>
                      <a:pt x="2" y="173"/>
                      <a:pt x="2" y="173"/>
                      <a:pt x="2" y="173"/>
                    </a:cubicBezTo>
                    <a:cubicBezTo>
                      <a:pt x="0" y="179"/>
                      <a:pt x="3" y="186"/>
                      <a:pt x="9" y="188"/>
                    </a:cubicBezTo>
                    <a:cubicBezTo>
                      <a:pt x="10" y="189"/>
                      <a:pt x="12" y="189"/>
                      <a:pt x="13" y="189"/>
                    </a:cubicBezTo>
                    <a:cubicBezTo>
                      <a:pt x="18" y="189"/>
                      <a:pt x="22" y="186"/>
                      <a:pt x="24" y="181"/>
                    </a:cubicBezTo>
                    <a:cubicBezTo>
                      <a:pt x="63" y="83"/>
                      <a:pt x="63" y="83"/>
                      <a:pt x="63" y="83"/>
                    </a:cubicBezTo>
                    <a:cubicBezTo>
                      <a:pt x="63" y="177"/>
                      <a:pt x="63" y="177"/>
                      <a:pt x="63" y="177"/>
                    </a:cubicBezTo>
                    <a:cubicBezTo>
                      <a:pt x="63" y="184"/>
                      <a:pt x="68" y="189"/>
                      <a:pt x="74" y="189"/>
                    </a:cubicBezTo>
                    <a:cubicBezTo>
                      <a:pt x="81" y="189"/>
                      <a:pt x="86" y="184"/>
                      <a:pt x="86" y="177"/>
                    </a:cubicBezTo>
                    <a:cubicBezTo>
                      <a:pt x="86" y="72"/>
                      <a:pt x="86" y="72"/>
                      <a:pt x="86" y="72"/>
                    </a:cubicBezTo>
                    <a:cubicBezTo>
                      <a:pt x="86" y="17"/>
                      <a:pt x="86" y="17"/>
                      <a:pt x="86" y="17"/>
                    </a:cubicBezTo>
                    <a:cubicBezTo>
                      <a:pt x="86" y="8"/>
                      <a:pt x="83" y="2"/>
                      <a:pt x="76" y="0"/>
                    </a:cubicBezTo>
                    <a:close/>
                  </a:path>
                </a:pathLst>
              </a:custGeom>
              <a:solidFill>
                <a:srgbClr val="FFFFFF"/>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sp>
            <p:nvSpPr>
              <p:cNvPr id="38" name="Freeform 18"/>
              <p:cNvSpPr>
                <a:spLocks noChangeArrowheads="1"/>
              </p:cNvSpPr>
              <p:nvPr/>
            </p:nvSpPr>
            <p:spPr bwMode="auto">
              <a:xfrm>
                <a:off x="131763" y="146050"/>
                <a:ext cx="265113" cy="206375"/>
              </a:xfrm>
              <a:custGeom>
                <a:avLst/>
                <a:gdLst>
                  <a:gd name="T0" fmla="*/ 418281102 w 71"/>
                  <a:gd name="T1" fmla="*/ 464625170 h 55"/>
                  <a:gd name="T2" fmla="*/ 250968661 w 71"/>
                  <a:gd name="T3" fmla="*/ 84478668 h 55"/>
                  <a:gd name="T4" fmla="*/ 83656220 w 71"/>
                  <a:gd name="T5" fmla="*/ 28160807 h 55"/>
                  <a:gd name="T6" fmla="*/ 27885407 w 71"/>
                  <a:gd name="T7" fmla="*/ 197114391 h 55"/>
                  <a:gd name="T8" fmla="*/ 278854068 w 71"/>
                  <a:gd name="T9" fmla="*/ 703978895 h 55"/>
                  <a:gd name="T10" fmla="*/ 348567585 w 71"/>
                  <a:gd name="T11" fmla="*/ 774375284 h 55"/>
                  <a:gd name="T12" fmla="*/ 376452992 w 71"/>
                  <a:gd name="T13" fmla="*/ 774375284 h 55"/>
                  <a:gd name="T14" fmla="*/ 460109212 w 71"/>
                  <a:gd name="T15" fmla="*/ 746214477 h 55"/>
                  <a:gd name="T16" fmla="*/ 934157394 w 71"/>
                  <a:gd name="T17" fmla="*/ 380146502 h 55"/>
                  <a:gd name="T18" fmla="*/ 962042801 w 71"/>
                  <a:gd name="T19" fmla="*/ 211192918 h 55"/>
                  <a:gd name="T20" fmla="*/ 780787657 w 71"/>
                  <a:gd name="T21" fmla="*/ 183035864 h 55"/>
                  <a:gd name="T22" fmla="*/ 418281102 w 71"/>
                  <a:gd name="T23" fmla="*/ 464625170 h 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1"/>
                  <a:gd name="T37" fmla="*/ 0 h 55"/>
                  <a:gd name="T38" fmla="*/ 71 w 71"/>
                  <a:gd name="T39" fmla="*/ 55 h 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1" h="55">
                    <a:moveTo>
                      <a:pt x="30" y="33"/>
                    </a:moveTo>
                    <a:cubicBezTo>
                      <a:pt x="18" y="6"/>
                      <a:pt x="18" y="6"/>
                      <a:pt x="18" y="6"/>
                    </a:cubicBezTo>
                    <a:cubicBezTo>
                      <a:pt x="16" y="2"/>
                      <a:pt x="10" y="0"/>
                      <a:pt x="6" y="2"/>
                    </a:cubicBezTo>
                    <a:cubicBezTo>
                      <a:pt x="2" y="4"/>
                      <a:pt x="0" y="10"/>
                      <a:pt x="2" y="14"/>
                    </a:cubicBezTo>
                    <a:cubicBezTo>
                      <a:pt x="20" y="50"/>
                      <a:pt x="20" y="50"/>
                      <a:pt x="20" y="50"/>
                    </a:cubicBezTo>
                    <a:cubicBezTo>
                      <a:pt x="21" y="53"/>
                      <a:pt x="23" y="54"/>
                      <a:pt x="25" y="55"/>
                    </a:cubicBezTo>
                    <a:cubicBezTo>
                      <a:pt x="26" y="55"/>
                      <a:pt x="27" y="55"/>
                      <a:pt x="27" y="55"/>
                    </a:cubicBezTo>
                    <a:cubicBezTo>
                      <a:pt x="29" y="55"/>
                      <a:pt x="31" y="55"/>
                      <a:pt x="33" y="53"/>
                    </a:cubicBezTo>
                    <a:cubicBezTo>
                      <a:pt x="67" y="27"/>
                      <a:pt x="67" y="27"/>
                      <a:pt x="67" y="27"/>
                    </a:cubicBezTo>
                    <a:cubicBezTo>
                      <a:pt x="71" y="24"/>
                      <a:pt x="71" y="18"/>
                      <a:pt x="69" y="15"/>
                    </a:cubicBezTo>
                    <a:cubicBezTo>
                      <a:pt x="66" y="11"/>
                      <a:pt x="60" y="10"/>
                      <a:pt x="56" y="13"/>
                    </a:cubicBezTo>
                    <a:lnTo>
                      <a:pt x="30" y="33"/>
                    </a:lnTo>
                    <a:close/>
                  </a:path>
                </a:pathLst>
              </a:custGeom>
              <a:solidFill>
                <a:srgbClr val="FFFFFF"/>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sp>
            <p:nvSpPr>
              <p:cNvPr id="39" name="Freeform 19"/>
              <p:cNvSpPr>
                <a:spLocks noChangeArrowheads="1"/>
              </p:cNvSpPr>
              <p:nvPr/>
            </p:nvSpPr>
            <p:spPr bwMode="auto">
              <a:xfrm>
                <a:off x="33338" y="14288"/>
                <a:ext cx="90488" cy="165100"/>
              </a:xfrm>
              <a:custGeom>
                <a:avLst/>
                <a:gdLst>
                  <a:gd name="T0" fmla="*/ 341169923 w 24"/>
                  <a:gd name="T1" fmla="*/ 380146502 h 44"/>
                  <a:gd name="T2" fmla="*/ 341169923 w 24"/>
                  <a:gd name="T3" fmla="*/ 239353725 h 44"/>
                  <a:gd name="T4" fmla="*/ 341169923 w 24"/>
                  <a:gd name="T5" fmla="*/ 225271445 h 44"/>
                  <a:gd name="T6" fmla="*/ 0 w 24"/>
                  <a:gd name="T7" fmla="*/ 0 h 44"/>
                  <a:gd name="T8" fmla="*/ 0 w 24"/>
                  <a:gd name="T9" fmla="*/ 619500227 h 44"/>
                  <a:gd name="T10" fmla="*/ 341169923 w 24"/>
                  <a:gd name="T11" fmla="*/ 394228782 h 44"/>
                  <a:gd name="T12" fmla="*/ 341169923 w 24"/>
                  <a:gd name="T13" fmla="*/ 380146502 h 44"/>
                  <a:gd name="T14" fmla="*/ 0 60000 65536"/>
                  <a:gd name="T15" fmla="*/ 0 60000 65536"/>
                  <a:gd name="T16" fmla="*/ 0 60000 65536"/>
                  <a:gd name="T17" fmla="*/ 0 60000 65536"/>
                  <a:gd name="T18" fmla="*/ 0 60000 65536"/>
                  <a:gd name="T19" fmla="*/ 0 60000 65536"/>
                  <a:gd name="T20" fmla="*/ 0 60000 65536"/>
                  <a:gd name="T21" fmla="*/ 0 w 24"/>
                  <a:gd name="T22" fmla="*/ 0 h 44"/>
                  <a:gd name="T23" fmla="*/ 24 w 24"/>
                  <a:gd name="T24" fmla="*/ 44 h 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44">
                    <a:moveTo>
                      <a:pt x="24" y="27"/>
                    </a:moveTo>
                    <a:cubicBezTo>
                      <a:pt x="24" y="17"/>
                      <a:pt x="24" y="17"/>
                      <a:pt x="24" y="17"/>
                    </a:cubicBezTo>
                    <a:cubicBezTo>
                      <a:pt x="24" y="16"/>
                      <a:pt x="24" y="16"/>
                      <a:pt x="24" y="16"/>
                    </a:cubicBezTo>
                    <a:cubicBezTo>
                      <a:pt x="0" y="0"/>
                      <a:pt x="0" y="0"/>
                      <a:pt x="0" y="0"/>
                    </a:cubicBezTo>
                    <a:cubicBezTo>
                      <a:pt x="0" y="44"/>
                      <a:pt x="0" y="44"/>
                      <a:pt x="0" y="44"/>
                    </a:cubicBezTo>
                    <a:cubicBezTo>
                      <a:pt x="24" y="28"/>
                      <a:pt x="24" y="28"/>
                      <a:pt x="24" y="28"/>
                    </a:cubicBezTo>
                    <a:cubicBezTo>
                      <a:pt x="24" y="27"/>
                      <a:pt x="24" y="27"/>
                      <a:pt x="24" y="27"/>
                    </a:cubicBezTo>
                    <a:close/>
                  </a:path>
                </a:pathLst>
              </a:custGeom>
              <a:solidFill>
                <a:srgbClr val="FFFFFF"/>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sp>
            <p:nvSpPr>
              <p:cNvPr id="40" name="Freeform 20"/>
              <p:cNvSpPr>
                <a:spLocks noChangeArrowheads="1"/>
              </p:cNvSpPr>
              <p:nvPr/>
            </p:nvSpPr>
            <p:spPr bwMode="auto">
              <a:xfrm>
                <a:off x="134938" y="66675"/>
                <a:ext cx="68263" cy="60325"/>
              </a:xfrm>
              <a:custGeom>
                <a:avLst/>
                <a:gdLst>
                  <a:gd name="T0" fmla="*/ 43146008 w 18"/>
                  <a:gd name="T1" fmla="*/ 227444102 h 16"/>
                  <a:gd name="T2" fmla="*/ 215733834 w 18"/>
                  <a:gd name="T3" fmla="*/ 227444102 h 16"/>
                  <a:gd name="T4" fmla="*/ 258879843 w 18"/>
                  <a:gd name="T5" fmla="*/ 184798097 h 16"/>
                  <a:gd name="T6" fmla="*/ 258879843 w 18"/>
                  <a:gd name="T7" fmla="*/ 42646005 h 16"/>
                  <a:gd name="T8" fmla="*/ 215733834 w 18"/>
                  <a:gd name="T9" fmla="*/ 0 h 16"/>
                  <a:gd name="T10" fmla="*/ 43146008 w 18"/>
                  <a:gd name="T11" fmla="*/ 0 h 16"/>
                  <a:gd name="T12" fmla="*/ 0 w 18"/>
                  <a:gd name="T13" fmla="*/ 42646005 h 16"/>
                  <a:gd name="T14" fmla="*/ 0 w 18"/>
                  <a:gd name="T15" fmla="*/ 184798097 h 16"/>
                  <a:gd name="T16" fmla="*/ 43146008 w 18"/>
                  <a:gd name="T17" fmla="*/ 227444102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6"/>
                  <a:gd name="T29" fmla="*/ 18 w 18"/>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6">
                    <a:moveTo>
                      <a:pt x="3" y="16"/>
                    </a:moveTo>
                    <a:cubicBezTo>
                      <a:pt x="15" y="16"/>
                      <a:pt x="15" y="16"/>
                      <a:pt x="15" y="16"/>
                    </a:cubicBezTo>
                    <a:cubicBezTo>
                      <a:pt x="17" y="16"/>
                      <a:pt x="18" y="15"/>
                      <a:pt x="18" y="13"/>
                    </a:cubicBezTo>
                    <a:cubicBezTo>
                      <a:pt x="18" y="3"/>
                      <a:pt x="18" y="3"/>
                      <a:pt x="18" y="3"/>
                    </a:cubicBezTo>
                    <a:cubicBezTo>
                      <a:pt x="18" y="1"/>
                      <a:pt x="17" y="0"/>
                      <a:pt x="15" y="0"/>
                    </a:cubicBezTo>
                    <a:cubicBezTo>
                      <a:pt x="3" y="0"/>
                      <a:pt x="3" y="0"/>
                      <a:pt x="3" y="0"/>
                    </a:cubicBezTo>
                    <a:cubicBezTo>
                      <a:pt x="1" y="0"/>
                      <a:pt x="0" y="1"/>
                      <a:pt x="0" y="3"/>
                    </a:cubicBezTo>
                    <a:cubicBezTo>
                      <a:pt x="0" y="13"/>
                      <a:pt x="0" y="13"/>
                      <a:pt x="0" y="13"/>
                    </a:cubicBezTo>
                    <a:cubicBezTo>
                      <a:pt x="0" y="15"/>
                      <a:pt x="1" y="16"/>
                      <a:pt x="3" y="16"/>
                    </a:cubicBezTo>
                    <a:close/>
                  </a:path>
                </a:pathLst>
              </a:custGeom>
              <a:solidFill>
                <a:srgbClr val="FFFFFF"/>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sp>
            <p:nvSpPr>
              <p:cNvPr id="41" name="Freeform 21"/>
              <p:cNvSpPr>
                <a:spLocks noChangeArrowheads="1"/>
              </p:cNvSpPr>
              <p:nvPr/>
            </p:nvSpPr>
            <p:spPr bwMode="auto">
              <a:xfrm>
                <a:off x="0" y="0"/>
                <a:ext cx="19050" cy="195263"/>
              </a:xfrm>
              <a:custGeom>
                <a:avLst/>
                <a:gdLst>
                  <a:gd name="T0" fmla="*/ 43548300 w 5"/>
                  <a:gd name="T1" fmla="*/ 0 h 52"/>
                  <a:gd name="T2" fmla="*/ 29032200 w 5"/>
                  <a:gd name="T3" fmla="*/ 0 h 52"/>
                  <a:gd name="T4" fmla="*/ 0 w 5"/>
                  <a:gd name="T5" fmla="*/ 28200483 h 52"/>
                  <a:gd name="T6" fmla="*/ 0 w 5"/>
                  <a:gd name="T7" fmla="*/ 705023347 h 52"/>
                  <a:gd name="T8" fmla="*/ 29032200 w 5"/>
                  <a:gd name="T9" fmla="*/ 733223830 h 52"/>
                  <a:gd name="T10" fmla="*/ 43548300 w 5"/>
                  <a:gd name="T11" fmla="*/ 733223830 h 52"/>
                  <a:gd name="T12" fmla="*/ 72580500 w 5"/>
                  <a:gd name="T13" fmla="*/ 705023347 h 52"/>
                  <a:gd name="T14" fmla="*/ 72580500 w 5"/>
                  <a:gd name="T15" fmla="*/ 28200483 h 52"/>
                  <a:gd name="T16" fmla="*/ 43548300 w 5"/>
                  <a:gd name="T17" fmla="*/ 0 h 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2"/>
                  <a:gd name="T29" fmla="*/ 5 w 5"/>
                  <a:gd name="T30" fmla="*/ 52 h 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2">
                    <a:moveTo>
                      <a:pt x="3" y="0"/>
                    </a:moveTo>
                    <a:cubicBezTo>
                      <a:pt x="2" y="0"/>
                      <a:pt x="2" y="0"/>
                      <a:pt x="2" y="0"/>
                    </a:cubicBezTo>
                    <a:cubicBezTo>
                      <a:pt x="1" y="0"/>
                      <a:pt x="0" y="1"/>
                      <a:pt x="0" y="2"/>
                    </a:cubicBezTo>
                    <a:cubicBezTo>
                      <a:pt x="0" y="50"/>
                      <a:pt x="0" y="50"/>
                      <a:pt x="0" y="50"/>
                    </a:cubicBezTo>
                    <a:cubicBezTo>
                      <a:pt x="0" y="51"/>
                      <a:pt x="1" y="52"/>
                      <a:pt x="2" y="52"/>
                    </a:cubicBezTo>
                    <a:cubicBezTo>
                      <a:pt x="3" y="52"/>
                      <a:pt x="3" y="52"/>
                      <a:pt x="3" y="52"/>
                    </a:cubicBezTo>
                    <a:cubicBezTo>
                      <a:pt x="4" y="52"/>
                      <a:pt x="5" y="51"/>
                      <a:pt x="5" y="50"/>
                    </a:cubicBezTo>
                    <a:cubicBezTo>
                      <a:pt x="5" y="2"/>
                      <a:pt x="5" y="2"/>
                      <a:pt x="5" y="2"/>
                    </a:cubicBezTo>
                    <a:cubicBezTo>
                      <a:pt x="5" y="1"/>
                      <a:pt x="4" y="0"/>
                      <a:pt x="3" y="0"/>
                    </a:cubicBezTo>
                    <a:close/>
                  </a:path>
                </a:pathLst>
              </a:custGeom>
              <a:solidFill>
                <a:srgbClr val="FFFFFF"/>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grpSp>
      </p:grpSp>
      <p:grpSp>
        <p:nvGrpSpPr>
          <p:cNvPr id="42" name="Group 49"/>
          <p:cNvGrpSpPr>
            <a:grpSpLocks/>
          </p:cNvGrpSpPr>
          <p:nvPr/>
        </p:nvGrpSpPr>
        <p:grpSpPr bwMode="auto">
          <a:xfrm>
            <a:off x="8710199" y="1700808"/>
            <a:ext cx="2308764" cy="1758293"/>
            <a:chOff x="0" y="0"/>
            <a:chExt cx="2016777" cy="1372561"/>
          </a:xfrm>
        </p:grpSpPr>
        <p:grpSp>
          <p:nvGrpSpPr>
            <p:cNvPr id="43" name="Group 50"/>
            <p:cNvGrpSpPr>
              <a:grpSpLocks/>
            </p:cNvGrpSpPr>
            <p:nvPr/>
          </p:nvGrpSpPr>
          <p:grpSpPr bwMode="auto">
            <a:xfrm>
              <a:off x="0" y="69542"/>
              <a:ext cx="2016777" cy="1303019"/>
              <a:chOff x="0" y="0"/>
              <a:chExt cx="2678656" cy="1725473"/>
            </a:xfrm>
          </p:grpSpPr>
          <p:sp>
            <p:nvSpPr>
              <p:cNvPr id="45" name="Rectangle 7"/>
              <p:cNvSpPr>
                <a:spLocks noChangeAspect="1"/>
              </p:cNvSpPr>
              <p:nvPr/>
            </p:nvSpPr>
            <p:spPr bwMode="auto">
              <a:xfrm>
                <a:off x="0" y="0"/>
                <a:ext cx="2678656" cy="1725473"/>
              </a:xfrm>
              <a:prstGeom prst="rect">
                <a:avLst/>
              </a:prstGeom>
              <a:solidFill>
                <a:srgbClr val="FF9900"/>
              </a:solidFill>
              <a:ln w="9525">
                <a:solidFill>
                  <a:srgbClr val="FFFFFF">
                    <a:alpha val="50195"/>
                  </a:srgbClr>
                </a:solidFill>
                <a:bevel/>
                <a:headEnd/>
                <a:tailEnd/>
              </a:ln>
            </p:spPr>
            <p:txBody>
              <a:bodyPr lIns="162524" tIns="81263" rIns="162524" bIns="81263" anchor="b"/>
              <a:lstStyle/>
              <a:p>
                <a:pPr defTabSz="914377">
                  <a:lnSpc>
                    <a:spcPct val="90000"/>
                  </a:lnSpc>
                  <a:spcBef>
                    <a:spcPts val="833"/>
                  </a:spcBef>
                  <a:buClr>
                    <a:srgbClr val="FFFF99"/>
                  </a:buClr>
                  <a:buSzPct val="120000"/>
                </a:pPr>
                <a:r>
                  <a:rPr lang="zh-CN" altLang="en-US" sz="1867" b="1">
                    <a:solidFill>
                      <a:srgbClr val="FFFFFF"/>
                    </a:solidFill>
                    <a:latin typeface="微软雅黑" pitchFamily="34" charset="-122"/>
                    <a:ea typeface="微软雅黑" pitchFamily="34" charset="-122"/>
                    <a:sym typeface="微软雅黑" pitchFamily="34" charset="-122"/>
                  </a:rPr>
                  <a:t>点击添加标题</a:t>
                </a:r>
                <a:endParaRPr lang="en-US" sz="1867" b="1">
                  <a:solidFill>
                    <a:srgbClr val="FFFFFF"/>
                  </a:solidFill>
                  <a:latin typeface="微软雅黑" pitchFamily="34" charset="-122"/>
                  <a:ea typeface="微软雅黑" pitchFamily="34" charset="-122"/>
                  <a:sym typeface="微软雅黑" pitchFamily="34" charset="-122"/>
                </a:endParaRPr>
              </a:p>
            </p:txBody>
          </p:sp>
          <p:grpSp>
            <p:nvGrpSpPr>
              <p:cNvPr id="46" name="Group 52"/>
              <p:cNvGrpSpPr>
                <a:grpSpLocks/>
              </p:cNvGrpSpPr>
              <p:nvPr/>
            </p:nvGrpSpPr>
            <p:grpSpPr bwMode="auto">
              <a:xfrm>
                <a:off x="961472" y="322819"/>
                <a:ext cx="59636" cy="184077"/>
                <a:chOff x="0" y="0"/>
                <a:chExt cx="258763" cy="798512"/>
              </a:xfrm>
            </p:grpSpPr>
            <p:sp>
              <p:nvSpPr>
                <p:cNvPr id="47" name="Freeform 73"/>
                <p:cNvSpPr>
                  <a:spLocks noChangeArrowheads="1"/>
                </p:cNvSpPr>
                <p:nvPr/>
              </p:nvSpPr>
              <p:spPr bwMode="auto">
                <a:xfrm>
                  <a:off x="120650" y="0"/>
                  <a:ext cx="138113" cy="52387"/>
                </a:xfrm>
                <a:custGeom>
                  <a:avLst/>
                  <a:gdLst>
                    <a:gd name="T0" fmla="*/ 487677003 w 37"/>
                    <a:gd name="T1" fmla="*/ 196028412 h 14"/>
                    <a:gd name="T2" fmla="*/ 515545967 w 37"/>
                    <a:gd name="T3" fmla="*/ 168023819 h 14"/>
                    <a:gd name="T4" fmla="*/ 501611485 w 37"/>
                    <a:gd name="T5" fmla="*/ 126016929 h 14"/>
                    <a:gd name="T6" fmla="*/ 404077577 w 37"/>
                    <a:gd name="T7" fmla="*/ 14002297 h 14"/>
                    <a:gd name="T8" fmla="*/ 376208614 w 37"/>
                    <a:gd name="T9" fmla="*/ 0 h 14"/>
                    <a:gd name="T10" fmla="*/ 376208614 w 37"/>
                    <a:gd name="T11" fmla="*/ 0 h 14"/>
                    <a:gd name="T12" fmla="*/ 376208614 w 37"/>
                    <a:gd name="T13" fmla="*/ 0 h 14"/>
                    <a:gd name="T14" fmla="*/ 362274132 w 37"/>
                    <a:gd name="T15" fmla="*/ 0 h 14"/>
                    <a:gd name="T16" fmla="*/ 362274132 w 37"/>
                    <a:gd name="T17" fmla="*/ 0 h 14"/>
                    <a:gd name="T18" fmla="*/ 348343383 w 37"/>
                    <a:gd name="T19" fmla="*/ 0 h 14"/>
                    <a:gd name="T20" fmla="*/ 348343383 w 37"/>
                    <a:gd name="T21" fmla="*/ 0 h 14"/>
                    <a:gd name="T22" fmla="*/ 348343383 w 37"/>
                    <a:gd name="T23" fmla="*/ 0 h 14"/>
                    <a:gd name="T24" fmla="*/ 348343383 w 37"/>
                    <a:gd name="T25" fmla="*/ 0 h 14"/>
                    <a:gd name="T26" fmla="*/ 334408901 w 37"/>
                    <a:gd name="T27" fmla="*/ 0 h 14"/>
                    <a:gd name="T28" fmla="*/ 334408901 w 37"/>
                    <a:gd name="T29" fmla="*/ 0 h 14"/>
                    <a:gd name="T30" fmla="*/ 320474419 w 37"/>
                    <a:gd name="T31" fmla="*/ 0 h 14"/>
                    <a:gd name="T32" fmla="*/ 320474419 w 37"/>
                    <a:gd name="T33" fmla="*/ 0 h 14"/>
                    <a:gd name="T34" fmla="*/ 0 w 37"/>
                    <a:gd name="T35" fmla="*/ 126016929 h 14"/>
                    <a:gd name="T36" fmla="*/ 487677003 w 37"/>
                    <a:gd name="T37" fmla="*/ 196028412 h 1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7"/>
                    <a:gd name="T58" fmla="*/ 0 h 14"/>
                    <a:gd name="T59" fmla="*/ 37 w 37"/>
                    <a:gd name="T60" fmla="*/ 14 h 1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7" h="14">
                      <a:moveTo>
                        <a:pt x="35" y="14"/>
                      </a:moveTo>
                      <a:cubicBezTo>
                        <a:pt x="37" y="14"/>
                        <a:pt x="37" y="13"/>
                        <a:pt x="37" y="12"/>
                      </a:cubicBezTo>
                      <a:cubicBezTo>
                        <a:pt x="37" y="11"/>
                        <a:pt x="36" y="10"/>
                        <a:pt x="36" y="9"/>
                      </a:cubicBezTo>
                      <a:cubicBezTo>
                        <a:pt x="33" y="6"/>
                        <a:pt x="31" y="4"/>
                        <a:pt x="29" y="1"/>
                      </a:cubicBezTo>
                      <a:cubicBezTo>
                        <a:pt x="27" y="0"/>
                        <a:pt x="27" y="0"/>
                        <a:pt x="27" y="0"/>
                      </a:cubicBezTo>
                      <a:cubicBezTo>
                        <a:pt x="27" y="0"/>
                        <a:pt x="27" y="0"/>
                        <a:pt x="27" y="0"/>
                      </a:cubicBezTo>
                      <a:cubicBezTo>
                        <a:pt x="27" y="0"/>
                        <a:pt x="27" y="0"/>
                        <a:pt x="27" y="0"/>
                      </a:cubicBezTo>
                      <a:cubicBezTo>
                        <a:pt x="27" y="0"/>
                        <a:pt x="26" y="0"/>
                        <a:pt x="26" y="0"/>
                      </a:cubicBezTo>
                      <a:cubicBezTo>
                        <a:pt x="26" y="0"/>
                        <a:pt x="26" y="0"/>
                        <a:pt x="26" y="0"/>
                      </a:cubicBezTo>
                      <a:cubicBezTo>
                        <a:pt x="26" y="0"/>
                        <a:pt x="26" y="0"/>
                        <a:pt x="25" y="0"/>
                      </a:cubicBezTo>
                      <a:cubicBezTo>
                        <a:pt x="25" y="0"/>
                        <a:pt x="25" y="0"/>
                        <a:pt x="25" y="0"/>
                      </a:cubicBezTo>
                      <a:cubicBezTo>
                        <a:pt x="25" y="0"/>
                        <a:pt x="25" y="0"/>
                        <a:pt x="25" y="0"/>
                      </a:cubicBezTo>
                      <a:cubicBezTo>
                        <a:pt x="25" y="0"/>
                        <a:pt x="25" y="0"/>
                        <a:pt x="25" y="0"/>
                      </a:cubicBezTo>
                      <a:cubicBezTo>
                        <a:pt x="25" y="0"/>
                        <a:pt x="25" y="0"/>
                        <a:pt x="24" y="0"/>
                      </a:cubicBezTo>
                      <a:cubicBezTo>
                        <a:pt x="24" y="0"/>
                        <a:pt x="24" y="0"/>
                        <a:pt x="24" y="0"/>
                      </a:cubicBezTo>
                      <a:cubicBezTo>
                        <a:pt x="23" y="0"/>
                        <a:pt x="23" y="0"/>
                        <a:pt x="23" y="0"/>
                      </a:cubicBezTo>
                      <a:cubicBezTo>
                        <a:pt x="23" y="0"/>
                        <a:pt x="23" y="0"/>
                        <a:pt x="23" y="0"/>
                      </a:cubicBezTo>
                      <a:cubicBezTo>
                        <a:pt x="0" y="9"/>
                        <a:pt x="0" y="9"/>
                        <a:pt x="0" y="9"/>
                      </a:cubicBezTo>
                      <a:lnTo>
                        <a:pt x="35" y="14"/>
                      </a:lnTo>
                      <a:close/>
                    </a:path>
                  </a:pathLst>
                </a:custGeom>
                <a:solidFill>
                  <a:srgbClr val="363535"/>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sp>
              <p:nvSpPr>
                <p:cNvPr id="48" name="Freeform 74"/>
                <p:cNvSpPr>
                  <a:spLocks noChangeArrowheads="1"/>
                </p:cNvSpPr>
                <p:nvPr/>
              </p:nvSpPr>
              <p:spPr bwMode="auto">
                <a:xfrm>
                  <a:off x="0" y="749300"/>
                  <a:ext cx="104775" cy="49212"/>
                </a:xfrm>
                <a:custGeom>
                  <a:avLst/>
                  <a:gdLst>
                    <a:gd name="T0" fmla="*/ 0 w 28"/>
                    <a:gd name="T1" fmla="*/ 143301558 h 13"/>
                    <a:gd name="T2" fmla="*/ 0 w 28"/>
                    <a:gd name="T3" fmla="*/ 186293919 h 13"/>
                    <a:gd name="T4" fmla="*/ 392064308 w 28"/>
                    <a:gd name="T5" fmla="*/ 57320623 h 13"/>
                    <a:gd name="T6" fmla="*/ 392064308 w 28"/>
                    <a:gd name="T7" fmla="*/ 0 h 13"/>
                    <a:gd name="T8" fmla="*/ 0 w 28"/>
                    <a:gd name="T9" fmla="*/ 128973295 h 13"/>
                    <a:gd name="T10" fmla="*/ 0 w 28"/>
                    <a:gd name="T11" fmla="*/ 143301558 h 13"/>
                    <a:gd name="T12" fmla="*/ 0 60000 65536"/>
                    <a:gd name="T13" fmla="*/ 0 60000 65536"/>
                    <a:gd name="T14" fmla="*/ 0 60000 65536"/>
                    <a:gd name="T15" fmla="*/ 0 60000 65536"/>
                    <a:gd name="T16" fmla="*/ 0 60000 65536"/>
                    <a:gd name="T17" fmla="*/ 0 60000 65536"/>
                    <a:gd name="T18" fmla="*/ 0 w 28"/>
                    <a:gd name="T19" fmla="*/ 0 h 13"/>
                    <a:gd name="T20" fmla="*/ 28 w 28"/>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28" h="13">
                      <a:moveTo>
                        <a:pt x="0" y="10"/>
                      </a:moveTo>
                      <a:cubicBezTo>
                        <a:pt x="0" y="13"/>
                        <a:pt x="0" y="13"/>
                        <a:pt x="0" y="13"/>
                      </a:cubicBezTo>
                      <a:cubicBezTo>
                        <a:pt x="28" y="4"/>
                        <a:pt x="28" y="4"/>
                        <a:pt x="28" y="4"/>
                      </a:cubicBezTo>
                      <a:cubicBezTo>
                        <a:pt x="28" y="0"/>
                        <a:pt x="28" y="0"/>
                        <a:pt x="28" y="0"/>
                      </a:cubicBezTo>
                      <a:cubicBezTo>
                        <a:pt x="0" y="9"/>
                        <a:pt x="0" y="9"/>
                        <a:pt x="0" y="9"/>
                      </a:cubicBezTo>
                      <a:cubicBezTo>
                        <a:pt x="0" y="9"/>
                        <a:pt x="0" y="9"/>
                        <a:pt x="0" y="10"/>
                      </a:cubicBezTo>
                      <a:close/>
                    </a:path>
                  </a:pathLst>
                </a:custGeom>
                <a:solidFill>
                  <a:srgbClr val="363535"/>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sp>
              <p:nvSpPr>
                <p:cNvPr id="49" name="Freeform 77"/>
                <p:cNvSpPr>
                  <a:spLocks noChangeArrowheads="1"/>
                </p:cNvSpPr>
                <p:nvPr/>
              </p:nvSpPr>
              <p:spPr bwMode="auto">
                <a:xfrm>
                  <a:off x="146050" y="712788"/>
                  <a:ext cx="11113" cy="36512"/>
                </a:xfrm>
                <a:custGeom>
                  <a:avLst/>
                  <a:gdLst>
                    <a:gd name="T0" fmla="*/ 27445406 w 3"/>
                    <a:gd name="T1" fmla="*/ 133312614 h 10"/>
                    <a:gd name="T2" fmla="*/ 41166256 w 3"/>
                    <a:gd name="T3" fmla="*/ 133312614 h 10"/>
                    <a:gd name="T4" fmla="*/ 41166256 w 3"/>
                    <a:gd name="T5" fmla="*/ 0 h 10"/>
                    <a:gd name="T6" fmla="*/ 27445406 w 3"/>
                    <a:gd name="T7" fmla="*/ 0 h 10"/>
                    <a:gd name="T8" fmla="*/ 27445406 w 3"/>
                    <a:gd name="T9" fmla="*/ 0 h 10"/>
                    <a:gd name="T10" fmla="*/ 13720851 w 3"/>
                    <a:gd name="T11" fmla="*/ 0 h 10"/>
                    <a:gd name="T12" fmla="*/ 0 w 3"/>
                    <a:gd name="T13" fmla="*/ 0 h 10"/>
                    <a:gd name="T14" fmla="*/ 27445406 w 3"/>
                    <a:gd name="T15" fmla="*/ 93317370 h 10"/>
                    <a:gd name="T16" fmla="*/ 27445406 w 3"/>
                    <a:gd name="T17" fmla="*/ 133312614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10"/>
                    <a:gd name="T29" fmla="*/ 3 w 3"/>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10">
                      <a:moveTo>
                        <a:pt x="2" y="10"/>
                      </a:moveTo>
                      <a:cubicBezTo>
                        <a:pt x="3" y="10"/>
                        <a:pt x="3" y="10"/>
                        <a:pt x="3" y="10"/>
                      </a:cubicBezTo>
                      <a:cubicBezTo>
                        <a:pt x="3" y="0"/>
                        <a:pt x="3" y="0"/>
                        <a:pt x="3" y="0"/>
                      </a:cubicBezTo>
                      <a:cubicBezTo>
                        <a:pt x="2" y="0"/>
                        <a:pt x="2" y="0"/>
                        <a:pt x="2" y="0"/>
                      </a:cubicBezTo>
                      <a:cubicBezTo>
                        <a:pt x="2" y="0"/>
                        <a:pt x="2" y="0"/>
                        <a:pt x="2" y="0"/>
                      </a:cubicBezTo>
                      <a:cubicBezTo>
                        <a:pt x="2" y="0"/>
                        <a:pt x="1" y="0"/>
                        <a:pt x="1" y="0"/>
                      </a:cubicBezTo>
                      <a:cubicBezTo>
                        <a:pt x="0" y="0"/>
                        <a:pt x="0" y="0"/>
                        <a:pt x="0" y="0"/>
                      </a:cubicBezTo>
                      <a:cubicBezTo>
                        <a:pt x="1" y="2"/>
                        <a:pt x="2" y="4"/>
                        <a:pt x="2" y="7"/>
                      </a:cubicBezTo>
                      <a:lnTo>
                        <a:pt x="2" y="10"/>
                      </a:lnTo>
                      <a:close/>
                    </a:path>
                  </a:pathLst>
                </a:custGeom>
                <a:solidFill>
                  <a:srgbClr val="363535"/>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pPr defTabSz="914377"/>
                  <a:endParaRPr lang="zh-CN" altLang="en-US" sz="2133">
                    <a:solidFill>
                      <a:prstClr val="black"/>
                    </a:solidFill>
                    <a:latin typeface="Calibri" panose="020F0502020204030204"/>
                    <a:ea typeface="等线" panose="02010600030101010101" pitchFamily="2" charset="-122"/>
                  </a:endParaRPr>
                </a:p>
              </p:txBody>
            </p:sp>
          </p:grpSp>
        </p:grpSp>
        <p:pic>
          <p:nvPicPr>
            <p:cNvPr id="44" name="Picture 30" descr="Reduced-Cost.png"/>
            <p:cNvPicPr>
              <a:picLocks noChangeAspect="1" noChangeArrowheads="1"/>
            </p:cNvPicPr>
            <p:nvPr/>
          </p:nvPicPr>
          <p:blipFill>
            <a:blip r:embed="rId3" cstate="screen">
              <a:extLst>
                <a:ext uri="{28A0092B-C50C-407E-A947-70E740481C1C}">
                  <a14:useLocalDpi xmlns:a14="http://schemas.microsoft.com/office/drawing/2010/main" xmlns=""/>
                </a:ext>
              </a:extLst>
            </a:blip>
            <a:srcRect l="10599" r="12094"/>
            <a:stretch>
              <a:fillRect/>
            </a:stretch>
          </p:blipFill>
          <p:spPr bwMode="auto">
            <a:xfrm>
              <a:off x="0" y="0"/>
              <a:ext cx="706511" cy="934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50" name="Group 57"/>
          <p:cNvGrpSpPr>
            <a:grpSpLocks/>
          </p:cNvGrpSpPr>
          <p:nvPr/>
        </p:nvGrpSpPr>
        <p:grpSpPr bwMode="auto">
          <a:xfrm>
            <a:off x="3767044" y="3613772"/>
            <a:ext cx="2325277" cy="1317796"/>
            <a:chOff x="0" y="0"/>
            <a:chExt cx="2031202" cy="1028700"/>
          </a:xfrm>
        </p:grpSpPr>
        <p:sp>
          <p:nvSpPr>
            <p:cNvPr id="51" name="Rectangle 75"/>
            <p:cNvSpPr>
              <a:spLocks noChangeArrowheads="1"/>
            </p:cNvSpPr>
            <p:nvPr/>
          </p:nvSpPr>
          <p:spPr bwMode="auto">
            <a:xfrm>
              <a:off x="0" y="0"/>
              <a:ext cx="2031202" cy="1028700"/>
            </a:xfrm>
            <a:prstGeom prst="rect">
              <a:avLst/>
            </a:prstGeom>
            <a:solidFill>
              <a:srgbClr val="7F7F7F"/>
            </a:solidFill>
            <a:ln>
              <a:noFill/>
            </a:ln>
            <a:extLst>
              <a:ext uri="{91240B29-F687-4F45-9708-019B960494DF}">
                <a14:hiddenLine xmlns:a14="http://schemas.microsoft.com/office/drawing/2010/main" xmlns="" w="25400">
                  <a:solidFill>
                    <a:srgbClr val="000000"/>
                  </a:solidFill>
                  <a:bevel/>
                  <a:headEnd/>
                  <a:tailEnd/>
                </a14:hiddenLine>
              </a:ext>
            </a:extLst>
          </p:spPr>
          <p:txBody>
            <a:bodyPr lIns="121904" tIns="60952" rIns="121904" bIns="60952" anchor="ctr"/>
            <a:lstStyle/>
            <a:p>
              <a:pPr algn="ctr" defTabSz="914377">
                <a:lnSpc>
                  <a:spcPct val="90000"/>
                </a:lnSpc>
                <a:spcBef>
                  <a:spcPts val="833"/>
                </a:spcBef>
                <a:buClr>
                  <a:srgbClr val="FFFF99"/>
                </a:buClr>
                <a:buSzPct val="120000"/>
              </a:pPr>
              <a:endParaRPr lang="zh-CN" altLang="zh-CN" sz="1600">
                <a:solidFill>
                  <a:srgbClr val="373737"/>
                </a:solidFill>
                <a:latin typeface="微软雅黑" pitchFamily="34" charset="-122"/>
                <a:ea typeface="微软雅黑" pitchFamily="34" charset="-122"/>
                <a:sym typeface="微软雅黑" pitchFamily="34" charset="-122"/>
              </a:endParaRPr>
            </a:p>
            <a:p>
              <a:pPr algn="ctr" defTabSz="914377">
                <a:lnSpc>
                  <a:spcPct val="90000"/>
                </a:lnSpc>
                <a:spcBef>
                  <a:spcPts val="833"/>
                </a:spcBef>
                <a:buClr>
                  <a:srgbClr val="FFFF99"/>
                </a:buClr>
                <a:buSzPct val="120000"/>
              </a:pPr>
              <a:endParaRPr lang="zh-CN" altLang="zh-CN" sz="1600">
                <a:solidFill>
                  <a:srgbClr val="373737"/>
                </a:solidFill>
                <a:latin typeface="微软雅黑" pitchFamily="34" charset="-122"/>
                <a:ea typeface="微软雅黑" pitchFamily="34" charset="-122"/>
                <a:sym typeface="微软雅黑" pitchFamily="34" charset="-122"/>
              </a:endParaRPr>
            </a:p>
          </p:txBody>
        </p:sp>
        <p:sp>
          <p:nvSpPr>
            <p:cNvPr id="52" name="矩形 25"/>
            <p:cNvSpPr>
              <a:spLocks noChangeArrowheads="1"/>
            </p:cNvSpPr>
            <p:nvPr/>
          </p:nvSpPr>
          <p:spPr bwMode="auto">
            <a:xfrm>
              <a:off x="393412" y="75047"/>
              <a:ext cx="1236721" cy="7512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defTabSz="914377">
                <a:lnSpc>
                  <a:spcPct val="90000"/>
                </a:lnSpc>
                <a:spcBef>
                  <a:spcPts val="833"/>
                </a:spcBef>
                <a:buClr>
                  <a:srgbClr val="FFFF99"/>
                </a:buClr>
                <a:buSzPct val="120000"/>
              </a:pPr>
              <a:r>
                <a:rPr lang="zh-CN" altLang="en-US" sz="1600" dirty="0">
                  <a:solidFill>
                    <a:prstClr val="white"/>
                  </a:solidFill>
                  <a:latin typeface="微软雅黑" pitchFamily="34" charset="-122"/>
                  <a:ea typeface="微软雅黑" pitchFamily="34" charset="-122"/>
                  <a:sym typeface="微软雅黑" pitchFamily="34" charset="-122"/>
                </a:rPr>
                <a:t>点击添加文本</a:t>
              </a:r>
              <a:endParaRPr lang="en-US" sz="1600" dirty="0">
                <a:solidFill>
                  <a:prstClr val="white"/>
                </a:solidFill>
                <a:latin typeface="微软雅黑" pitchFamily="34" charset="-122"/>
                <a:ea typeface="微软雅黑" pitchFamily="34" charset="-122"/>
                <a:sym typeface="微软雅黑" pitchFamily="34" charset="-122"/>
              </a:endParaRPr>
            </a:p>
            <a:p>
              <a:pPr algn="ctr" defTabSz="914377">
                <a:lnSpc>
                  <a:spcPct val="90000"/>
                </a:lnSpc>
                <a:spcBef>
                  <a:spcPts val="833"/>
                </a:spcBef>
                <a:buClr>
                  <a:srgbClr val="FFFF99"/>
                </a:buClr>
                <a:buSzPct val="120000"/>
              </a:pPr>
              <a:r>
                <a:rPr lang="zh-CN" altLang="en-US" sz="1600" dirty="0">
                  <a:solidFill>
                    <a:prstClr val="white"/>
                  </a:solidFill>
                  <a:latin typeface="微软雅黑" pitchFamily="34" charset="-122"/>
                  <a:ea typeface="微软雅黑" pitchFamily="34" charset="-122"/>
                  <a:sym typeface="微软雅黑" pitchFamily="34" charset="-122"/>
                </a:rPr>
                <a:t>点击添加文本</a:t>
              </a:r>
              <a:endParaRPr lang="en-US" sz="1600" dirty="0">
                <a:solidFill>
                  <a:prstClr val="white"/>
                </a:solidFill>
                <a:latin typeface="微软雅黑" pitchFamily="34" charset="-122"/>
                <a:ea typeface="微软雅黑" pitchFamily="34" charset="-122"/>
                <a:sym typeface="微软雅黑" pitchFamily="34" charset="-122"/>
              </a:endParaRPr>
            </a:p>
            <a:p>
              <a:pPr algn="ctr" defTabSz="914377">
                <a:lnSpc>
                  <a:spcPct val="90000"/>
                </a:lnSpc>
                <a:spcBef>
                  <a:spcPts val="833"/>
                </a:spcBef>
                <a:buClr>
                  <a:srgbClr val="FFFF99"/>
                </a:buClr>
                <a:buSzPct val="120000"/>
              </a:pPr>
              <a:r>
                <a:rPr lang="zh-CN" altLang="en-US" sz="1600" dirty="0">
                  <a:solidFill>
                    <a:prstClr val="white"/>
                  </a:solidFill>
                  <a:latin typeface="微软雅黑" pitchFamily="34" charset="-122"/>
                  <a:ea typeface="微软雅黑" pitchFamily="34" charset="-122"/>
                  <a:sym typeface="微软雅黑" pitchFamily="34" charset="-122"/>
                </a:rPr>
                <a:t>点击添加文本</a:t>
              </a:r>
              <a:endParaRPr lang="en-US" sz="1600" dirty="0">
                <a:solidFill>
                  <a:prstClr val="white"/>
                </a:solidFill>
                <a:latin typeface="微软雅黑" pitchFamily="34" charset="-122"/>
                <a:ea typeface="微软雅黑" pitchFamily="34" charset="-122"/>
                <a:sym typeface="微软雅黑" pitchFamily="34" charset="-122"/>
              </a:endParaRPr>
            </a:p>
          </p:txBody>
        </p:sp>
      </p:grpSp>
    </p:spTree>
    <p:extLst>
      <p:ext uri="{BB962C8B-B14F-4D97-AF65-F5344CB8AC3E}">
        <p14:creationId xmlns:p14="http://schemas.microsoft.com/office/powerpoint/2010/main" xmlns="" val="684533012"/>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strVal val="#ppt_w*0.70"/>
                                          </p:val>
                                        </p:tav>
                                        <p:tav tm="100000">
                                          <p:val>
                                            <p:strVal val="#ppt_w"/>
                                          </p:val>
                                        </p:tav>
                                      </p:tavLst>
                                    </p:anim>
                                    <p:anim calcmode="lin" valueType="num">
                                      <p:cBhvr>
                                        <p:cTn id="8" dur="1000" fill="hold"/>
                                        <p:tgtEl>
                                          <p:spTgt spid="15"/>
                                        </p:tgtEl>
                                        <p:attrNameLst>
                                          <p:attrName>ppt_h</p:attrName>
                                        </p:attrNameLst>
                                      </p:cBhvr>
                                      <p:tavLst>
                                        <p:tav tm="0">
                                          <p:val>
                                            <p:strVal val="#ppt_h"/>
                                          </p:val>
                                        </p:tav>
                                        <p:tav tm="100000">
                                          <p:val>
                                            <p:strVal val="#ppt_h"/>
                                          </p:val>
                                        </p:tav>
                                      </p:tavLst>
                                    </p:anim>
                                    <p:animEffect transition="in" filter="fade">
                                      <p:cBhvr>
                                        <p:cTn id="9" dur="1000"/>
                                        <p:tgtEl>
                                          <p:spTgt spid="15"/>
                                        </p:tgtEl>
                                      </p:cBhvr>
                                    </p:animEffect>
                                  </p:childTnLst>
                                </p:cTn>
                              </p:par>
                              <p:par>
                                <p:cTn id="10" presetID="55" presetClass="entr" presetSubtype="0" fill="hold" nodeType="withEffect">
                                  <p:stCondLst>
                                    <p:cond delay="300"/>
                                  </p:stCondLst>
                                  <p:childTnLst>
                                    <p:set>
                                      <p:cBhvr>
                                        <p:cTn id="11" dur="1" fill="hold">
                                          <p:stCondLst>
                                            <p:cond delay="0"/>
                                          </p:stCondLst>
                                        </p:cTn>
                                        <p:tgtEl>
                                          <p:spTgt spid="33"/>
                                        </p:tgtEl>
                                        <p:attrNameLst>
                                          <p:attrName>style.visibility</p:attrName>
                                        </p:attrNameLst>
                                      </p:cBhvr>
                                      <p:to>
                                        <p:strVal val="visible"/>
                                      </p:to>
                                    </p:set>
                                    <p:anim calcmode="lin" valueType="num">
                                      <p:cBhvr>
                                        <p:cTn id="12" dur="1000" fill="hold"/>
                                        <p:tgtEl>
                                          <p:spTgt spid="33"/>
                                        </p:tgtEl>
                                        <p:attrNameLst>
                                          <p:attrName>ppt_w</p:attrName>
                                        </p:attrNameLst>
                                      </p:cBhvr>
                                      <p:tavLst>
                                        <p:tav tm="0">
                                          <p:val>
                                            <p:strVal val="#ppt_w*0.70"/>
                                          </p:val>
                                        </p:tav>
                                        <p:tav tm="100000">
                                          <p:val>
                                            <p:strVal val="#ppt_w"/>
                                          </p:val>
                                        </p:tav>
                                      </p:tavLst>
                                    </p:anim>
                                    <p:anim calcmode="lin" valueType="num">
                                      <p:cBhvr>
                                        <p:cTn id="13" dur="1000" fill="hold"/>
                                        <p:tgtEl>
                                          <p:spTgt spid="33"/>
                                        </p:tgtEl>
                                        <p:attrNameLst>
                                          <p:attrName>ppt_h</p:attrName>
                                        </p:attrNameLst>
                                      </p:cBhvr>
                                      <p:tavLst>
                                        <p:tav tm="0">
                                          <p:val>
                                            <p:strVal val="#ppt_h"/>
                                          </p:val>
                                        </p:tav>
                                        <p:tav tm="100000">
                                          <p:val>
                                            <p:strVal val="#ppt_h"/>
                                          </p:val>
                                        </p:tav>
                                      </p:tavLst>
                                    </p:anim>
                                    <p:animEffect transition="in" filter="fade">
                                      <p:cBhvr>
                                        <p:cTn id="14" dur="1000"/>
                                        <p:tgtEl>
                                          <p:spTgt spid="33"/>
                                        </p:tgtEl>
                                      </p:cBhvr>
                                    </p:animEffect>
                                  </p:childTnLst>
                                </p:cTn>
                              </p:par>
                              <p:par>
                                <p:cTn id="15" presetID="55" presetClass="entr" presetSubtype="0" fill="hold" nodeType="withEffect">
                                  <p:stCondLst>
                                    <p:cond delay="700"/>
                                  </p:stCondLst>
                                  <p:childTnLst>
                                    <p:set>
                                      <p:cBhvr>
                                        <p:cTn id="16" dur="1" fill="hold">
                                          <p:stCondLst>
                                            <p:cond delay="0"/>
                                          </p:stCondLst>
                                        </p:cTn>
                                        <p:tgtEl>
                                          <p:spTgt spid="25"/>
                                        </p:tgtEl>
                                        <p:attrNameLst>
                                          <p:attrName>style.visibility</p:attrName>
                                        </p:attrNameLst>
                                      </p:cBhvr>
                                      <p:to>
                                        <p:strVal val="visible"/>
                                      </p:to>
                                    </p:set>
                                    <p:anim calcmode="lin" valueType="num">
                                      <p:cBhvr>
                                        <p:cTn id="17" dur="1000" fill="hold"/>
                                        <p:tgtEl>
                                          <p:spTgt spid="25"/>
                                        </p:tgtEl>
                                        <p:attrNameLst>
                                          <p:attrName>ppt_w</p:attrName>
                                        </p:attrNameLst>
                                      </p:cBhvr>
                                      <p:tavLst>
                                        <p:tav tm="0">
                                          <p:val>
                                            <p:strVal val="#ppt_w*0.70"/>
                                          </p:val>
                                        </p:tav>
                                        <p:tav tm="100000">
                                          <p:val>
                                            <p:strVal val="#ppt_w"/>
                                          </p:val>
                                        </p:tav>
                                      </p:tavLst>
                                    </p:anim>
                                    <p:anim calcmode="lin" valueType="num">
                                      <p:cBhvr>
                                        <p:cTn id="18" dur="1000" fill="hold"/>
                                        <p:tgtEl>
                                          <p:spTgt spid="25"/>
                                        </p:tgtEl>
                                        <p:attrNameLst>
                                          <p:attrName>ppt_h</p:attrName>
                                        </p:attrNameLst>
                                      </p:cBhvr>
                                      <p:tavLst>
                                        <p:tav tm="0">
                                          <p:val>
                                            <p:strVal val="#ppt_h"/>
                                          </p:val>
                                        </p:tav>
                                        <p:tav tm="100000">
                                          <p:val>
                                            <p:strVal val="#ppt_h"/>
                                          </p:val>
                                        </p:tav>
                                      </p:tavLst>
                                    </p:anim>
                                    <p:animEffect transition="in" filter="fade">
                                      <p:cBhvr>
                                        <p:cTn id="19" dur="1000"/>
                                        <p:tgtEl>
                                          <p:spTgt spid="25"/>
                                        </p:tgtEl>
                                      </p:cBhvr>
                                    </p:animEffect>
                                  </p:childTnLst>
                                </p:cTn>
                              </p:par>
                              <p:par>
                                <p:cTn id="20" presetID="55" presetClass="entr" presetSubtype="0" fill="hold" nodeType="withEffect">
                                  <p:stCondLst>
                                    <p:cond delay="1100"/>
                                  </p:stCondLst>
                                  <p:childTnLst>
                                    <p:set>
                                      <p:cBhvr>
                                        <p:cTn id="21" dur="1" fill="hold">
                                          <p:stCondLst>
                                            <p:cond delay="0"/>
                                          </p:stCondLst>
                                        </p:cTn>
                                        <p:tgtEl>
                                          <p:spTgt spid="42"/>
                                        </p:tgtEl>
                                        <p:attrNameLst>
                                          <p:attrName>style.visibility</p:attrName>
                                        </p:attrNameLst>
                                      </p:cBhvr>
                                      <p:to>
                                        <p:strVal val="visible"/>
                                      </p:to>
                                    </p:set>
                                    <p:anim calcmode="lin" valueType="num">
                                      <p:cBhvr>
                                        <p:cTn id="22" dur="1000" fill="hold"/>
                                        <p:tgtEl>
                                          <p:spTgt spid="42"/>
                                        </p:tgtEl>
                                        <p:attrNameLst>
                                          <p:attrName>ppt_w</p:attrName>
                                        </p:attrNameLst>
                                      </p:cBhvr>
                                      <p:tavLst>
                                        <p:tav tm="0">
                                          <p:val>
                                            <p:strVal val="#ppt_w*0.70"/>
                                          </p:val>
                                        </p:tav>
                                        <p:tav tm="100000">
                                          <p:val>
                                            <p:strVal val="#ppt_w"/>
                                          </p:val>
                                        </p:tav>
                                      </p:tavLst>
                                    </p:anim>
                                    <p:anim calcmode="lin" valueType="num">
                                      <p:cBhvr>
                                        <p:cTn id="23" dur="1000" fill="hold"/>
                                        <p:tgtEl>
                                          <p:spTgt spid="42"/>
                                        </p:tgtEl>
                                        <p:attrNameLst>
                                          <p:attrName>ppt_h</p:attrName>
                                        </p:attrNameLst>
                                      </p:cBhvr>
                                      <p:tavLst>
                                        <p:tav tm="0">
                                          <p:val>
                                            <p:strVal val="#ppt_h"/>
                                          </p:val>
                                        </p:tav>
                                        <p:tav tm="100000">
                                          <p:val>
                                            <p:strVal val="#ppt_h"/>
                                          </p:val>
                                        </p:tav>
                                      </p:tavLst>
                                    </p:anim>
                                    <p:animEffect transition="in" filter="fade">
                                      <p:cBhvr>
                                        <p:cTn id="24" dur="1000"/>
                                        <p:tgtEl>
                                          <p:spTgt spid="42"/>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1+#ppt_w/2"/>
                                          </p:val>
                                        </p:tav>
                                        <p:tav tm="100000">
                                          <p:val>
                                            <p:strVal val="#ppt_x"/>
                                          </p:val>
                                        </p:tav>
                                      </p:tavLst>
                                    </p:anim>
                                    <p:anim calcmode="lin" valueType="num">
                                      <p:cBhvr additive="base">
                                        <p:cTn id="30" dur="500" fill="hold"/>
                                        <p:tgtEl>
                                          <p:spTgt spid="7"/>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0-#ppt_w/2"/>
                                          </p:val>
                                        </p:tav>
                                        <p:tav tm="100000">
                                          <p:val>
                                            <p:strVal val="#ppt_x"/>
                                          </p:val>
                                        </p:tav>
                                      </p:tavLst>
                                    </p:anim>
                                    <p:anim calcmode="lin" valueType="num">
                                      <p:cBhvr additive="base">
                                        <p:cTn id="34" dur="500" fill="hold"/>
                                        <p:tgtEl>
                                          <p:spTgt spid="6"/>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50"/>
                                        </p:tgtEl>
                                        <p:attrNameLst>
                                          <p:attrName>style.visibility</p:attrName>
                                        </p:attrNameLst>
                                      </p:cBhvr>
                                      <p:to>
                                        <p:strVal val="visible"/>
                                      </p:to>
                                    </p:set>
                                    <p:anim calcmode="lin" valueType="num">
                                      <p:cBhvr additive="base">
                                        <p:cTn id="37" dur="500" fill="hold"/>
                                        <p:tgtEl>
                                          <p:spTgt spid="50"/>
                                        </p:tgtEl>
                                        <p:attrNameLst>
                                          <p:attrName>ppt_x</p:attrName>
                                        </p:attrNameLst>
                                      </p:cBhvr>
                                      <p:tavLst>
                                        <p:tav tm="0">
                                          <p:val>
                                            <p:strVal val="0-#ppt_w/2"/>
                                          </p:val>
                                        </p:tav>
                                        <p:tav tm="100000">
                                          <p:val>
                                            <p:strVal val="#ppt_x"/>
                                          </p:val>
                                        </p:tav>
                                      </p:tavLst>
                                    </p:anim>
                                    <p:anim calcmode="lin" valueType="num">
                                      <p:cBhvr additive="base">
                                        <p:cTn id="38" dur="500" fill="hold"/>
                                        <p:tgtEl>
                                          <p:spTgt spid="50"/>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1+#ppt_w/2"/>
                                          </p:val>
                                        </p:tav>
                                        <p:tav tm="100000">
                                          <p:val>
                                            <p:strVal val="#ppt_x"/>
                                          </p:val>
                                        </p:tav>
                                      </p:tavLst>
                                    </p:anim>
                                    <p:anim calcmode="lin" valueType="num">
                                      <p:cBhvr additive="base">
                                        <p:cTn id="42" dur="500" fill="hold"/>
                                        <p:tgtEl>
                                          <p:spTgt spid="10"/>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1+#ppt_w/2"/>
                                          </p:val>
                                        </p:tav>
                                        <p:tav tm="100000">
                                          <p:val>
                                            <p:strVal val="#ppt_x"/>
                                          </p:val>
                                        </p:tav>
                                      </p:tavLst>
                                    </p:anim>
                                    <p:anim calcmode="lin" valueType="num">
                                      <p:cBhvr additive="base">
                                        <p:cTn id="50" dur="500" fill="hold"/>
                                        <p:tgtEl>
                                          <p:spTgt spid="14"/>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500" fill="hold"/>
                                        <p:tgtEl>
                                          <p:spTgt spid="9"/>
                                        </p:tgtEl>
                                        <p:attrNameLst>
                                          <p:attrName>ppt_x</p:attrName>
                                        </p:attrNameLst>
                                      </p:cBhvr>
                                      <p:tavLst>
                                        <p:tav tm="0">
                                          <p:val>
                                            <p:strVal val="1+#ppt_w/2"/>
                                          </p:val>
                                        </p:tav>
                                        <p:tav tm="100000">
                                          <p:val>
                                            <p:strVal val="#ppt_x"/>
                                          </p:val>
                                        </p:tav>
                                      </p:tavLst>
                                    </p:anim>
                                    <p:anim calcmode="lin" valueType="num">
                                      <p:cBhvr additive="base">
                                        <p:cTn id="54" dur="500" fill="hold"/>
                                        <p:tgtEl>
                                          <p:spTgt spid="9"/>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500" fill="hold"/>
                                        <p:tgtEl>
                                          <p:spTgt spid="11"/>
                                        </p:tgtEl>
                                        <p:attrNameLst>
                                          <p:attrName>ppt_x</p:attrName>
                                        </p:attrNameLst>
                                      </p:cBhvr>
                                      <p:tavLst>
                                        <p:tav tm="0">
                                          <p:val>
                                            <p:strVal val="1+#ppt_w/2"/>
                                          </p:val>
                                        </p:tav>
                                        <p:tav tm="100000">
                                          <p:val>
                                            <p:strVal val="#ppt_x"/>
                                          </p:val>
                                        </p:tav>
                                      </p:tavLst>
                                    </p:anim>
                                    <p:anim calcmode="lin" valueType="num">
                                      <p:cBhvr additive="base">
                                        <p:cTn id="58" dur="500" fill="hold"/>
                                        <p:tgtEl>
                                          <p:spTgt spid="11"/>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0-#ppt_w/2"/>
                                          </p:val>
                                        </p:tav>
                                        <p:tav tm="100000">
                                          <p:val>
                                            <p:strVal val="#ppt_x"/>
                                          </p:val>
                                        </p:tav>
                                      </p:tavLst>
                                    </p:anim>
                                    <p:anim calcmode="lin" valueType="num">
                                      <p:cBhvr additive="base">
                                        <p:cTn id="62" dur="500" fill="hold"/>
                                        <p:tgtEl>
                                          <p:spTgt spid="12"/>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13"/>
                                        </p:tgtEl>
                                        <p:attrNameLst>
                                          <p:attrName>style.visibility</p:attrName>
                                        </p:attrNameLst>
                                      </p:cBhvr>
                                      <p:to>
                                        <p:strVal val="visible"/>
                                      </p:to>
                                    </p:set>
                                    <p:anim calcmode="lin" valueType="num">
                                      <p:cBhvr additive="base">
                                        <p:cTn id="65" dur="500" fill="hold"/>
                                        <p:tgtEl>
                                          <p:spTgt spid="13"/>
                                        </p:tgtEl>
                                        <p:attrNameLst>
                                          <p:attrName>ppt_x</p:attrName>
                                        </p:attrNameLst>
                                      </p:cBhvr>
                                      <p:tavLst>
                                        <p:tav tm="0">
                                          <p:val>
                                            <p:strVal val="1+#ppt_w/2"/>
                                          </p:val>
                                        </p:tav>
                                        <p:tav tm="100000">
                                          <p:val>
                                            <p:strVal val="#ppt_x"/>
                                          </p:val>
                                        </p:tav>
                                      </p:tavLst>
                                    </p:anim>
                                    <p:anim calcmode="lin" valueType="num">
                                      <p:cBhvr additive="base">
                                        <p:cTn id="66"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2"/>
          <p:cNvSpPr>
            <a:spLocks noChangeArrowheads="1"/>
          </p:cNvSpPr>
          <p:nvPr/>
        </p:nvSpPr>
        <p:spPr bwMode="auto">
          <a:xfrm>
            <a:off x="4710676" y="2277832"/>
            <a:ext cx="2700867" cy="2700867"/>
          </a:xfrm>
          <a:prstGeom prst="ellipse">
            <a:avLst/>
          </a:prstGeom>
          <a:solidFill>
            <a:srgbClr val="FFFFFF">
              <a:alpha val="10196"/>
            </a:srgbClr>
          </a:solidFill>
          <a:ln w="19050" cap="rnd" algn="ctr">
            <a:solidFill>
              <a:srgbClr val="0070C0"/>
            </a:solidFill>
            <a:prstDash val="sysDot"/>
            <a:round/>
            <a:headEnd/>
            <a:tailEnd/>
          </a:ln>
        </p:spPr>
        <p:txBody>
          <a:bodyPr wrap="none" lIns="134404" tIns="67203" rIns="134404" bIns="67203" anchor="ctr"/>
          <a:lstStyle/>
          <a:p>
            <a:pPr defTabSz="1219140">
              <a:defRPr/>
            </a:pPr>
            <a:endParaRPr lang="zh-CN" altLang="en-US" sz="2400" kern="0">
              <a:solidFill>
                <a:srgbClr val="C00000"/>
              </a:solidFill>
              <a:latin typeface="Calibri" panose="020F0502020204030204"/>
              <a:ea typeface="微软雅黑" pitchFamily="34" charset="-122"/>
            </a:endParaRPr>
          </a:p>
        </p:txBody>
      </p:sp>
      <p:sp>
        <p:nvSpPr>
          <p:cNvPr id="7" name="Freeform 6"/>
          <p:cNvSpPr>
            <a:spLocks/>
          </p:cNvSpPr>
          <p:nvPr/>
        </p:nvSpPr>
        <p:spPr bwMode="auto">
          <a:xfrm rot="5400000">
            <a:off x="2696527" y="1825925"/>
            <a:ext cx="4991100" cy="3147483"/>
          </a:xfrm>
          <a:custGeom>
            <a:avLst/>
            <a:gdLst>
              <a:gd name="T0" fmla="*/ 224 w 2848"/>
              <a:gd name="T1" fmla="*/ 484 h 1795"/>
              <a:gd name="T2" fmla="*/ 231 w 2848"/>
              <a:gd name="T3" fmla="*/ 587 h 1795"/>
              <a:gd name="T4" fmla="*/ 246 w 2848"/>
              <a:gd name="T5" fmla="*/ 687 h 1795"/>
              <a:gd name="T6" fmla="*/ 267 w 2848"/>
              <a:gd name="T7" fmla="*/ 785 h 1795"/>
              <a:gd name="T8" fmla="*/ 295 w 2848"/>
              <a:gd name="T9" fmla="*/ 881 h 1795"/>
              <a:gd name="T10" fmla="*/ 329 w 2848"/>
              <a:gd name="T11" fmla="*/ 973 h 1795"/>
              <a:gd name="T12" fmla="*/ 371 w 2848"/>
              <a:gd name="T13" fmla="*/ 1062 h 1795"/>
              <a:gd name="T14" fmla="*/ 419 w 2848"/>
              <a:gd name="T15" fmla="*/ 1147 h 1795"/>
              <a:gd name="T16" fmla="*/ 472 w 2848"/>
              <a:gd name="T17" fmla="*/ 1228 h 1795"/>
              <a:gd name="T18" fmla="*/ 531 w 2848"/>
              <a:gd name="T19" fmla="*/ 1305 h 1795"/>
              <a:gd name="T20" fmla="*/ 595 w 2848"/>
              <a:gd name="T21" fmla="*/ 1377 h 1795"/>
              <a:gd name="T22" fmla="*/ 665 w 2848"/>
              <a:gd name="T23" fmla="*/ 1445 h 1795"/>
              <a:gd name="T24" fmla="*/ 739 w 2848"/>
              <a:gd name="T25" fmla="*/ 1508 h 1795"/>
              <a:gd name="T26" fmla="*/ 817 w 2848"/>
              <a:gd name="T27" fmla="*/ 1565 h 1795"/>
              <a:gd name="T28" fmla="*/ 900 w 2848"/>
              <a:gd name="T29" fmla="*/ 1617 h 1795"/>
              <a:gd name="T30" fmla="*/ 986 w 2848"/>
              <a:gd name="T31" fmla="*/ 1662 h 1795"/>
              <a:gd name="T32" fmla="*/ 1076 w 2848"/>
              <a:gd name="T33" fmla="*/ 1702 h 1795"/>
              <a:gd name="T34" fmla="*/ 1169 w 2848"/>
              <a:gd name="T35" fmla="*/ 1734 h 1795"/>
              <a:gd name="T36" fmla="*/ 1266 w 2848"/>
              <a:gd name="T37" fmla="*/ 1761 h 1795"/>
              <a:gd name="T38" fmla="*/ 1365 w 2848"/>
              <a:gd name="T39" fmla="*/ 1780 h 1795"/>
              <a:gd name="T40" fmla="*/ 1467 w 2848"/>
              <a:gd name="T41" fmla="*/ 1790 h 1795"/>
              <a:gd name="T42" fmla="*/ 1569 w 2848"/>
              <a:gd name="T43" fmla="*/ 1795 h 1795"/>
              <a:gd name="T44" fmla="*/ 1680 w 2848"/>
              <a:gd name="T45" fmla="*/ 1790 h 1795"/>
              <a:gd name="T46" fmla="*/ 1842 w 2848"/>
              <a:gd name="T47" fmla="*/ 1767 h 1795"/>
              <a:gd name="T48" fmla="*/ 1997 w 2848"/>
              <a:gd name="T49" fmla="*/ 1725 h 1795"/>
              <a:gd name="T50" fmla="*/ 2143 w 2848"/>
              <a:gd name="T51" fmla="*/ 1666 h 1795"/>
              <a:gd name="T52" fmla="*/ 2281 w 2848"/>
              <a:gd name="T53" fmla="*/ 1592 h 1795"/>
              <a:gd name="T54" fmla="*/ 2408 w 2848"/>
              <a:gd name="T55" fmla="*/ 1501 h 1795"/>
              <a:gd name="T56" fmla="*/ 2525 w 2848"/>
              <a:gd name="T57" fmla="*/ 1397 h 1795"/>
              <a:gd name="T58" fmla="*/ 2627 w 2848"/>
              <a:gd name="T59" fmla="*/ 1280 h 1795"/>
              <a:gd name="T60" fmla="*/ 2716 w 2848"/>
              <a:gd name="T61" fmla="*/ 1153 h 1795"/>
              <a:gd name="T62" fmla="*/ 2790 w 2848"/>
              <a:gd name="T63" fmla="*/ 1015 h 1795"/>
              <a:gd name="T64" fmla="*/ 2848 w 2848"/>
              <a:gd name="T65" fmla="*/ 867 h 1795"/>
              <a:gd name="T66" fmla="*/ 2721 w 2848"/>
              <a:gd name="T67" fmla="*/ 994 h 1795"/>
              <a:gd name="T68" fmla="*/ 2691 w 2848"/>
              <a:gd name="T69" fmla="*/ 1003 h 1795"/>
              <a:gd name="T70" fmla="*/ 2671 w 2848"/>
              <a:gd name="T71" fmla="*/ 999 h 1795"/>
              <a:gd name="T72" fmla="*/ 2415 w 2848"/>
              <a:gd name="T73" fmla="*/ 749 h 1795"/>
              <a:gd name="T74" fmla="*/ 2390 w 2848"/>
              <a:gd name="T75" fmla="*/ 813 h 1795"/>
              <a:gd name="T76" fmla="*/ 2343 w 2848"/>
              <a:gd name="T77" fmla="*/ 905 h 1795"/>
              <a:gd name="T78" fmla="*/ 2286 w 2848"/>
              <a:gd name="T79" fmla="*/ 990 h 1795"/>
              <a:gd name="T80" fmla="*/ 2220 w 2848"/>
              <a:gd name="T81" fmla="*/ 1066 h 1795"/>
              <a:gd name="T82" fmla="*/ 2146 w 2848"/>
              <a:gd name="T83" fmla="*/ 1136 h 1795"/>
              <a:gd name="T84" fmla="*/ 2064 w 2848"/>
              <a:gd name="T85" fmla="*/ 1198 h 1795"/>
              <a:gd name="T86" fmla="*/ 1976 w 2848"/>
              <a:gd name="T87" fmla="*/ 1249 h 1795"/>
              <a:gd name="T88" fmla="*/ 1882 w 2848"/>
              <a:gd name="T89" fmla="*/ 1291 h 1795"/>
              <a:gd name="T90" fmla="*/ 1782 w 2848"/>
              <a:gd name="T91" fmla="*/ 1320 h 1795"/>
              <a:gd name="T92" fmla="*/ 1678 w 2848"/>
              <a:gd name="T93" fmla="*/ 1339 h 1795"/>
              <a:gd name="T94" fmla="*/ 1569 w 2848"/>
              <a:gd name="T95" fmla="*/ 1346 h 1795"/>
              <a:gd name="T96" fmla="*/ 1478 w 2848"/>
              <a:gd name="T97" fmla="*/ 1342 h 1795"/>
              <a:gd name="T98" fmla="*/ 1345 w 2848"/>
              <a:gd name="T99" fmla="*/ 1318 h 1795"/>
              <a:gd name="T100" fmla="*/ 1221 w 2848"/>
              <a:gd name="T101" fmla="*/ 1275 h 1795"/>
              <a:gd name="T102" fmla="*/ 1104 w 2848"/>
              <a:gd name="T103" fmla="*/ 1216 h 1795"/>
              <a:gd name="T104" fmla="*/ 999 w 2848"/>
              <a:gd name="T105" fmla="*/ 1141 h 1795"/>
              <a:gd name="T106" fmla="*/ 906 w 2848"/>
              <a:gd name="T107" fmla="*/ 1052 h 1795"/>
              <a:gd name="T108" fmla="*/ 825 w 2848"/>
              <a:gd name="T109" fmla="*/ 951 h 1795"/>
              <a:gd name="T110" fmla="*/ 760 w 2848"/>
              <a:gd name="T111" fmla="*/ 839 h 1795"/>
              <a:gd name="T112" fmla="*/ 713 w 2848"/>
              <a:gd name="T113" fmla="*/ 716 h 1795"/>
              <a:gd name="T114" fmla="*/ 683 w 2848"/>
              <a:gd name="T115" fmla="*/ 586 h 1795"/>
              <a:gd name="T116" fmla="*/ 673 w 2848"/>
              <a:gd name="T117" fmla="*/ 449 h 1795"/>
              <a:gd name="T118" fmla="*/ 0 w 2848"/>
              <a:gd name="T119" fmla="*/ 449 h 1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8" h="1795">
                <a:moveTo>
                  <a:pt x="224" y="449"/>
                </a:moveTo>
                <a:lnTo>
                  <a:pt x="224" y="449"/>
                </a:lnTo>
                <a:lnTo>
                  <a:pt x="224" y="484"/>
                </a:lnTo>
                <a:lnTo>
                  <a:pt x="226" y="519"/>
                </a:lnTo>
                <a:lnTo>
                  <a:pt x="228" y="553"/>
                </a:lnTo>
                <a:lnTo>
                  <a:pt x="231" y="587"/>
                </a:lnTo>
                <a:lnTo>
                  <a:pt x="235" y="620"/>
                </a:lnTo>
                <a:lnTo>
                  <a:pt x="240" y="654"/>
                </a:lnTo>
                <a:lnTo>
                  <a:pt x="246" y="687"/>
                </a:lnTo>
                <a:lnTo>
                  <a:pt x="252" y="720"/>
                </a:lnTo>
                <a:lnTo>
                  <a:pt x="259" y="754"/>
                </a:lnTo>
                <a:lnTo>
                  <a:pt x="267" y="785"/>
                </a:lnTo>
                <a:lnTo>
                  <a:pt x="275" y="817"/>
                </a:lnTo>
                <a:lnTo>
                  <a:pt x="285" y="849"/>
                </a:lnTo>
                <a:lnTo>
                  <a:pt x="295" y="881"/>
                </a:lnTo>
                <a:lnTo>
                  <a:pt x="306" y="912"/>
                </a:lnTo>
                <a:lnTo>
                  <a:pt x="318" y="942"/>
                </a:lnTo>
                <a:lnTo>
                  <a:pt x="329" y="973"/>
                </a:lnTo>
                <a:lnTo>
                  <a:pt x="342" y="1003"/>
                </a:lnTo>
                <a:lnTo>
                  <a:pt x="357" y="1032"/>
                </a:lnTo>
                <a:lnTo>
                  <a:pt x="371" y="1062"/>
                </a:lnTo>
                <a:lnTo>
                  <a:pt x="386" y="1090"/>
                </a:lnTo>
                <a:lnTo>
                  <a:pt x="403" y="1118"/>
                </a:lnTo>
                <a:lnTo>
                  <a:pt x="419" y="1147"/>
                </a:lnTo>
                <a:lnTo>
                  <a:pt x="436" y="1174"/>
                </a:lnTo>
                <a:lnTo>
                  <a:pt x="453" y="1201"/>
                </a:lnTo>
                <a:lnTo>
                  <a:pt x="472" y="1228"/>
                </a:lnTo>
                <a:lnTo>
                  <a:pt x="491" y="1254"/>
                </a:lnTo>
                <a:lnTo>
                  <a:pt x="511" y="1280"/>
                </a:lnTo>
                <a:lnTo>
                  <a:pt x="531" y="1305"/>
                </a:lnTo>
                <a:lnTo>
                  <a:pt x="553" y="1330"/>
                </a:lnTo>
                <a:lnTo>
                  <a:pt x="574" y="1353"/>
                </a:lnTo>
                <a:lnTo>
                  <a:pt x="595" y="1377"/>
                </a:lnTo>
                <a:lnTo>
                  <a:pt x="618" y="1401"/>
                </a:lnTo>
                <a:lnTo>
                  <a:pt x="641" y="1423"/>
                </a:lnTo>
                <a:lnTo>
                  <a:pt x="665" y="1445"/>
                </a:lnTo>
                <a:lnTo>
                  <a:pt x="690" y="1467"/>
                </a:lnTo>
                <a:lnTo>
                  <a:pt x="713" y="1487"/>
                </a:lnTo>
                <a:lnTo>
                  <a:pt x="739" y="1508"/>
                </a:lnTo>
                <a:lnTo>
                  <a:pt x="764" y="1527"/>
                </a:lnTo>
                <a:lnTo>
                  <a:pt x="791" y="1546"/>
                </a:lnTo>
                <a:lnTo>
                  <a:pt x="817" y="1565"/>
                </a:lnTo>
                <a:lnTo>
                  <a:pt x="844" y="1582"/>
                </a:lnTo>
                <a:lnTo>
                  <a:pt x="872" y="1600"/>
                </a:lnTo>
                <a:lnTo>
                  <a:pt x="900" y="1617"/>
                </a:lnTo>
                <a:lnTo>
                  <a:pt x="928" y="1632"/>
                </a:lnTo>
                <a:lnTo>
                  <a:pt x="957" y="1647"/>
                </a:lnTo>
                <a:lnTo>
                  <a:pt x="986" y="1662"/>
                </a:lnTo>
                <a:lnTo>
                  <a:pt x="1016" y="1676"/>
                </a:lnTo>
                <a:lnTo>
                  <a:pt x="1046" y="1689"/>
                </a:lnTo>
                <a:lnTo>
                  <a:pt x="1076" y="1702"/>
                </a:lnTo>
                <a:lnTo>
                  <a:pt x="1106" y="1714"/>
                </a:lnTo>
                <a:lnTo>
                  <a:pt x="1138" y="1724"/>
                </a:lnTo>
                <a:lnTo>
                  <a:pt x="1169" y="1734"/>
                </a:lnTo>
                <a:lnTo>
                  <a:pt x="1201" y="1743"/>
                </a:lnTo>
                <a:lnTo>
                  <a:pt x="1233" y="1752"/>
                </a:lnTo>
                <a:lnTo>
                  <a:pt x="1266" y="1761"/>
                </a:lnTo>
                <a:lnTo>
                  <a:pt x="1299" y="1768"/>
                </a:lnTo>
                <a:lnTo>
                  <a:pt x="1332" y="1774"/>
                </a:lnTo>
                <a:lnTo>
                  <a:pt x="1365" y="1780"/>
                </a:lnTo>
                <a:lnTo>
                  <a:pt x="1398" y="1784"/>
                </a:lnTo>
                <a:lnTo>
                  <a:pt x="1432" y="1788"/>
                </a:lnTo>
                <a:lnTo>
                  <a:pt x="1467" y="1790"/>
                </a:lnTo>
                <a:lnTo>
                  <a:pt x="1501" y="1793"/>
                </a:lnTo>
                <a:lnTo>
                  <a:pt x="1535" y="1794"/>
                </a:lnTo>
                <a:lnTo>
                  <a:pt x="1569" y="1795"/>
                </a:lnTo>
                <a:lnTo>
                  <a:pt x="1569" y="1795"/>
                </a:lnTo>
                <a:lnTo>
                  <a:pt x="1625" y="1794"/>
                </a:lnTo>
                <a:lnTo>
                  <a:pt x="1680" y="1790"/>
                </a:lnTo>
                <a:lnTo>
                  <a:pt x="1735" y="1784"/>
                </a:lnTo>
                <a:lnTo>
                  <a:pt x="1789" y="1777"/>
                </a:lnTo>
                <a:lnTo>
                  <a:pt x="1842" y="1767"/>
                </a:lnTo>
                <a:lnTo>
                  <a:pt x="1894" y="1755"/>
                </a:lnTo>
                <a:lnTo>
                  <a:pt x="1946" y="1742"/>
                </a:lnTo>
                <a:lnTo>
                  <a:pt x="1997" y="1725"/>
                </a:lnTo>
                <a:lnTo>
                  <a:pt x="2046" y="1708"/>
                </a:lnTo>
                <a:lnTo>
                  <a:pt x="2096" y="1688"/>
                </a:lnTo>
                <a:lnTo>
                  <a:pt x="2143" y="1666"/>
                </a:lnTo>
                <a:lnTo>
                  <a:pt x="2191" y="1643"/>
                </a:lnTo>
                <a:lnTo>
                  <a:pt x="2237" y="1618"/>
                </a:lnTo>
                <a:lnTo>
                  <a:pt x="2281" y="1592"/>
                </a:lnTo>
                <a:lnTo>
                  <a:pt x="2325" y="1562"/>
                </a:lnTo>
                <a:lnTo>
                  <a:pt x="2368" y="1533"/>
                </a:lnTo>
                <a:lnTo>
                  <a:pt x="2408" y="1501"/>
                </a:lnTo>
                <a:lnTo>
                  <a:pt x="2448" y="1468"/>
                </a:lnTo>
                <a:lnTo>
                  <a:pt x="2487" y="1434"/>
                </a:lnTo>
                <a:lnTo>
                  <a:pt x="2525" y="1397"/>
                </a:lnTo>
                <a:lnTo>
                  <a:pt x="2560" y="1359"/>
                </a:lnTo>
                <a:lnTo>
                  <a:pt x="2594" y="1322"/>
                </a:lnTo>
                <a:lnTo>
                  <a:pt x="2627" y="1280"/>
                </a:lnTo>
                <a:lnTo>
                  <a:pt x="2658" y="1239"/>
                </a:lnTo>
                <a:lnTo>
                  <a:pt x="2689" y="1196"/>
                </a:lnTo>
                <a:lnTo>
                  <a:pt x="2716" y="1153"/>
                </a:lnTo>
                <a:lnTo>
                  <a:pt x="2743" y="1108"/>
                </a:lnTo>
                <a:lnTo>
                  <a:pt x="2768" y="1062"/>
                </a:lnTo>
                <a:lnTo>
                  <a:pt x="2790" y="1015"/>
                </a:lnTo>
                <a:lnTo>
                  <a:pt x="2812" y="966"/>
                </a:lnTo>
                <a:lnTo>
                  <a:pt x="2832" y="918"/>
                </a:lnTo>
                <a:lnTo>
                  <a:pt x="2848" y="867"/>
                </a:lnTo>
                <a:lnTo>
                  <a:pt x="2728" y="987"/>
                </a:lnTo>
                <a:lnTo>
                  <a:pt x="2728" y="987"/>
                </a:lnTo>
                <a:lnTo>
                  <a:pt x="2721" y="994"/>
                </a:lnTo>
                <a:lnTo>
                  <a:pt x="2711" y="999"/>
                </a:lnTo>
                <a:lnTo>
                  <a:pt x="2702" y="1002"/>
                </a:lnTo>
                <a:lnTo>
                  <a:pt x="2691" y="1003"/>
                </a:lnTo>
                <a:lnTo>
                  <a:pt x="2691" y="1003"/>
                </a:lnTo>
                <a:lnTo>
                  <a:pt x="2681" y="1002"/>
                </a:lnTo>
                <a:lnTo>
                  <a:pt x="2671" y="999"/>
                </a:lnTo>
                <a:lnTo>
                  <a:pt x="2662" y="994"/>
                </a:lnTo>
                <a:lnTo>
                  <a:pt x="2653" y="987"/>
                </a:lnTo>
                <a:lnTo>
                  <a:pt x="2415" y="749"/>
                </a:lnTo>
                <a:lnTo>
                  <a:pt x="2415" y="749"/>
                </a:lnTo>
                <a:lnTo>
                  <a:pt x="2403" y="782"/>
                </a:lnTo>
                <a:lnTo>
                  <a:pt x="2390" y="813"/>
                </a:lnTo>
                <a:lnTo>
                  <a:pt x="2375" y="844"/>
                </a:lnTo>
                <a:lnTo>
                  <a:pt x="2359" y="875"/>
                </a:lnTo>
                <a:lnTo>
                  <a:pt x="2343" y="905"/>
                </a:lnTo>
                <a:lnTo>
                  <a:pt x="2325" y="933"/>
                </a:lnTo>
                <a:lnTo>
                  <a:pt x="2306" y="961"/>
                </a:lnTo>
                <a:lnTo>
                  <a:pt x="2286" y="990"/>
                </a:lnTo>
                <a:lnTo>
                  <a:pt x="2265" y="1016"/>
                </a:lnTo>
                <a:lnTo>
                  <a:pt x="2243" y="1042"/>
                </a:lnTo>
                <a:lnTo>
                  <a:pt x="2220" y="1066"/>
                </a:lnTo>
                <a:lnTo>
                  <a:pt x="2196" y="1091"/>
                </a:lnTo>
                <a:lnTo>
                  <a:pt x="2172" y="1114"/>
                </a:lnTo>
                <a:lnTo>
                  <a:pt x="2146" y="1136"/>
                </a:lnTo>
                <a:lnTo>
                  <a:pt x="2120" y="1157"/>
                </a:lnTo>
                <a:lnTo>
                  <a:pt x="2093" y="1179"/>
                </a:lnTo>
                <a:lnTo>
                  <a:pt x="2064" y="1198"/>
                </a:lnTo>
                <a:lnTo>
                  <a:pt x="2036" y="1215"/>
                </a:lnTo>
                <a:lnTo>
                  <a:pt x="2006" y="1233"/>
                </a:lnTo>
                <a:lnTo>
                  <a:pt x="1976" y="1249"/>
                </a:lnTo>
                <a:lnTo>
                  <a:pt x="1945" y="1264"/>
                </a:lnTo>
                <a:lnTo>
                  <a:pt x="1914" y="1278"/>
                </a:lnTo>
                <a:lnTo>
                  <a:pt x="1882" y="1291"/>
                </a:lnTo>
                <a:lnTo>
                  <a:pt x="1849" y="1301"/>
                </a:lnTo>
                <a:lnTo>
                  <a:pt x="1816" y="1312"/>
                </a:lnTo>
                <a:lnTo>
                  <a:pt x="1782" y="1320"/>
                </a:lnTo>
                <a:lnTo>
                  <a:pt x="1748" y="1329"/>
                </a:lnTo>
                <a:lnTo>
                  <a:pt x="1713" y="1334"/>
                </a:lnTo>
                <a:lnTo>
                  <a:pt x="1678" y="1339"/>
                </a:lnTo>
                <a:lnTo>
                  <a:pt x="1643" y="1343"/>
                </a:lnTo>
                <a:lnTo>
                  <a:pt x="1606" y="1345"/>
                </a:lnTo>
                <a:lnTo>
                  <a:pt x="1569" y="1346"/>
                </a:lnTo>
                <a:lnTo>
                  <a:pt x="1569" y="1346"/>
                </a:lnTo>
                <a:lnTo>
                  <a:pt x="1523" y="1345"/>
                </a:lnTo>
                <a:lnTo>
                  <a:pt x="1478" y="1342"/>
                </a:lnTo>
                <a:lnTo>
                  <a:pt x="1434" y="1336"/>
                </a:lnTo>
                <a:lnTo>
                  <a:pt x="1389" y="1327"/>
                </a:lnTo>
                <a:lnTo>
                  <a:pt x="1345" y="1318"/>
                </a:lnTo>
                <a:lnTo>
                  <a:pt x="1303" y="1306"/>
                </a:lnTo>
                <a:lnTo>
                  <a:pt x="1261" y="1292"/>
                </a:lnTo>
                <a:lnTo>
                  <a:pt x="1221" y="1275"/>
                </a:lnTo>
                <a:lnTo>
                  <a:pt x="1181" y="1258"/>
                </a:lnTo>
                <a:lnTo>
                  <a:pt x="1142" y="1238"/>
                </a:lnTo>
                <a:lnTo>
                  <a:pt x="1104" y="1216"/>
                </a:lnTo>
                <a:lnTo>
                  <a:pt x="1069" y="1193"/>
                </a:lnTo>
                <a:lnTo>
                  <a:pt x="1033" y="1168"/>
                </a:lnTo>
                <a:lnTo>
                  <a:pt x="999" y="1141"/>
                </a:lnTo>
                <a:lnTo>
                  <a:pt x="966" y="1114"/>
                </a:lnTo>
                <a:lnTo>
                  <a:pt x="935" y="1083"/>
                </a:lnTo>
                <a:lnTo>
                  <a:pt x="906" y="1052"/>
                </a:lnTo>
                <a:lnTo>
                  <a:pt x="877" y="1019"/>
                </a:lnTo>
                <a:lnTo>
                  <a:pt x="850" y="986"/>
                </a:lnTo>
                <a:lnTo>
                  <a:pt x="825" y="951"/>
                </a:lnTo>
                <a:lnTo>
                  <a:pt x="803" y="914"/>
                </a:lnTo>
                <a:lnTo>
                  <a:pt x="781" y="876"/>
                </a:lnTo>
                <a:lnTo>
                  <a:pt x="760" y="839"/>
                </a:lnTo>
                <a:lnTo>
                  <a:pt x="743" y="798"/>
                </a:lnTo>
                <a:lnTo>
                  <a:pt x="727" y="757"/>
                </a:lnTo>
                <a:lnTo>
                  <a:pt x="713" y="716"/>
                </a:lnTo>
                <a:lnTo>
                  <a:pt x="700" y="673"/>
                </a:lnTo>
                <a:lnTo>
                  <a:pt x="691" y="630"/>
                </a:lnTo>
                <a:lnTo>
                  <a:pt x="683" y="586"/>
                </a:lnTo>
                <a:lnTo>
                  <a:pt x="677" y="541"/>
                </a:lnTo>
                <a:lnTo>
                  <a:pt x="674" y="495"/>
                </a:lnTo>
                <a:lnTo>
                  <a:pt x="673" y="449"/>
                </a:lnTo>
                <a:lnTo>
                  <a:pt x="897" y="449"/>
                </a:lnTo>
                <a:lnTo>
                  <a:pt x="449" y="0"/>
                </a:lnTo>
                <a:lnTo>
                  <a:pt x="0" y="449"/>
                </a:lnTo>
                <a:lnTo>
                  <a:pt x="224" y="449"/>
                </a:lnTo>
                <a:close/>
              </a:path>
            </a:pathLst>
          </a:custGeom>
          <a:solidFill>
            <a:srgbClr val="0070C0"/>
          </a:solidFill>
          <a:ln>
            <a:noFill/>
          </a:ln>
          <a:effectLst/>
          <a:extLst/>
        </p:spPr>
        <p:txBody>
          <a:bodyPr wrap="none" lIns="134404" tIns="67203" rIns="134404" bIns="67203" anchor="ctr"/>
          <a:lstStyle/>
          <a:p>
            <a:pPr defTabSz="1219140">
              <a:defRPr/>
            </a:pPr>
            <a:endParaRPr lang="zh-CN" altLang="en-US" sz="2400" kern="0">
              <a:solidFill>
                <a:srgbClr val="C00000"/>
              </a:solidFill>
              <a:latin typeface="Arial"/>
              <a:ea typeface="微软雅黑"/>
            </a:endParaRPr>
          </a:p>
        </p:txBody>
      </p:sp>
      <p:sp>
        <p:nvSpPr>
          <p:cNvPr id="8" name="Freeform 7"/>
          <p:cNvSpPr>
            <a:spLocks/>
          </p:cNvSpPr>
          <p:nvPr/>
        </p:nvSpPr>
        <p:spPr bwMode="auto">
          <a:xfrm rot="5400000">
            <a:off x="4355075" y="2337099"/>
            <a:ext cx="4991100" cy="3145367"/>
          </a:xfrm>
          <a:custGeom>
            <a:avLst/>
            <a:gdLst>
              <a:gd name="T0" fmla="*/ 2147483647 w 2849"/>
              <a:gd name="T1" fmla="*/ 2147483647 h 1794"/>
              <a:gd name="T2" fmla="*/ 2147483647 w 2849"/>
              <a:gd name="T3" fmla="*/ 2088860183 h 1794"/>
              <a:gd name="T4" fmla="*/ 2147483647 w 2849"/>
              <a:gd name="T5" fmla="*/ 1912483007 h 1794"/>
              <a:gd name="T6" fmla="*/ 2147483647 w 2849"/>
              <a:gd name="T7" fmla="*/ 1743022479 h 1794"/>
              <a:gd name="T8" fmla="*/ 2147483647 w 2849"/>
              <a:gd name="T9" fmla="*/ 1580478600 h 1794"/>
              <a:gd name="T10" fmla="*/ 2147483647 w 2849"/>
              <a:gd name="T11" fmla="*/ 1421394360 h 1794"/>
              <a:gd name="T12" fmla="*/ 2147483647 w 2849"/>
              <a:gd name="T13" fmla="*/ 1265766801 h 1794"/>
              <a:gd name="T14" fmla="*/ 2147483647 w 2849"/>
              <a:gd name="T15" fmla="*/ 1118785382 h 1794"/>
              <a:gd name="T16" fmla="*/ 2147483647 w 2849"/>
              <a:gd name="T17" fmla="*/ 980449774 h 1794"/>
              <a:gd name="T18" fmla="*/ 2147483647 w 2849"/>
              <a:gd name="T19" fmla="*/ 845573806 h 1794"/>
              <a:gd name="T20" fmla="*/ 2147483647 w 2849"/>
              <a:gd name="T21" fmla="*/ 721071496 h 1794"/>
              <a:gd name="T22" fmla="*/ 2147483647 w 2849"/>
              <a:gd name="T23" fmla="*/ 605216148 h 1794"/>
              <a:gd name="T24" fmla="*/ 2147483647 w 2849"/>
              <a:gd name="T25" fmla="*/ 496277613 h 1794"/>
              <a:gd name="T26" fmla="*/ 2147483647 w 2849"/>
              <a:gd name="T27" fmla="*/ 395984889 h 1794"/>
              <a:gd name="T28" fmla="*/ 2147483647 w 2849"/>
              <a:gd name="T29" fmla="*/ 307796218 h 1794"/>
              <a:gd name="T30" fmla="*/ 2147483647 w 2849"/>
              <a:gd name="T31" fmla="*/ 228253441 h 1794"/>
              <a:gd name="T32" fmla="*/ 2147483647 w 2849"/>
              <a:gd name="T33" fmla="*/ 160814758 h 1794"/>
              <a:gd name="T34" fmla="*/ 2147483647 w 2849"/>
              <a:gd name="T35" fmla="*/ 103751090 h 1794"/>
              <a:gd name="T36" fmla="*/ 2147483647 w 2849"/>
              <a:gd name="T37" fmla="*/ 58792851 h 1794"/>
              <a:gd name="T38" fmla="*/ 2147483647 w 2849"/>
              <a:gd name="T39" fmla="*/ 25937444 h 1794"/>
              <a:gd name="T40" fmla="*/ 2147483647 w 2849"/>
              <a:gd name="T41" fmla="*/ 6916651 h 1794"/>
              <a:gd name="T42" fmla="*/ 2147483647 w 2849"/>
              <a:gd name="T43" fmla="*/ 0 h 1794"/>
              <a:gd name="T44" fmla="*/ 2015256886 w 2849"/>
              <a:gd name="T45" fmla="*/ 6916651 h 1794"/>
              <a:gd name="T46" fmla="*/ 1738956500 w 2849"/>
              <a:gd name="T47" fmla="*/ 46688716 h 1794"/>
              <a:gd name="T48" fmla="*/ 1471292430 w 2849"/>
              <a:gd name="T49" fmla="*/ 117584387 h 1794"/>
              <a:gd name="T50" fmla="*/ 1215715985 w 2849"/>
              <a:gd name="T51" fmla="*/ 221336792 h 1794"/>
              <a:gd name="T52" fmla="*/ 980861511 w 2849"/>
              <a:gd name="T53" fmla="*/ 351025356 h 1794"/>
              <a:gd name="T54" fmla="*/ 759822778 w 2849"/>
              <a:gd name="T55" fmla="*/ 506652586 h 1794"/>
              <a:gd name="T56" fmla="*/ 559505523 w 2849"/>
              <a:gd name="T57" fmla="*/ 686488087 h 1794"/>
              <a:gd name="T58" fmla="*/ 383364339 w 2849"/>
              <a:gd name="T59" fmla="*/ 888802862 h 1794"/>
              <a:gd name="T60" fmla="*/ 227947343 w 2849"/>
              <a:gd name="T61" fmla="*/ 1108410409 h 1794"/>
              <a:gd name="T62" fmla="*/ 98431454 w 2849"/>
              <a:gd name="T63" fmla="*/ 1347038741 h 1794"/>
              <a:gd name="T64" fmla="*/ 0 w 2849"/>
              <a:gd name="T65" fmla="*/ 1602959024 h 1794"/>
              <a:gd name="T66" fmla="*/ 221038815 w 2849"/>
              <a:gd name="T67" fmla="*/ 1385080639 h 1794"/>
              <a:gd name="T68" fmla="*/ 272844891 w 2849"/>
              <a:gd name="T69" fmla="*/ 1367788688 h 1794"/>
              <a:gd name="T70" fmla="*/ 307382275 w 2849"/>
              <a:gd name="T71" fmla="*/ 1374705336 h 1794"/>
              <a:gd name="T72" fmla="*/ 747734825 w 2849"/>
              <a:gd name="T73" fmla="*/ 1807002796 h 1794"/>
              <a:gd name="T74" fmla="*/ 792632373 w 2849"/>
              <a:gd name="T75" fmla="*/ 1696335099 h 1794"/>
              <a:gd name="T76" fmla="*/ 873795094 w 2849"/>
              <a:gd name="T77" fmla="*/ 1538978706 h 1794"/>
              <a:gd name="T78" fmla="*/ 972227822 w 2849"/>
              <a:gd name="T79" fmla="*/ 1391997287 h 1794"/>
              <a:gd name="T80" fmla="*/ 1084473663 w 2849"/>
              <a:gd name="T81" fmla="*/ 1257120990 h 1794"/>
              <a:gd name="T82" fmla="*/ 1212261721 w 2849"/>
              <a:gd name="T83" fmla="*/ 1137806167 h 1794"/>
              <a:gd name="T84" fmla="*/ 1353865521 w 2849"/>
              <a:gd name="T85" fmla="*/ 1030596794 h 1794"/>
              <a:gd name="T86" fmla="*/ 1505829814 w 2849"/>
              <a:gd name="T87" fmla="*/ 944137368 h 1794"/>
              <a:gd name="T88" fmla="*/ 1669881732 w 2849"/>
              <a:gd name="T89" fmla="*/ 871511239 h 1794"/>
              <a:gd name="T90" fmla="*/ 1840842177 w 2849"/>
              <a:gd name="T91" fmla="*/ 817905895 h 1794"/>
              <a:gd name="T92" fmla="*/ 2022164100 w 2849"/>
              <a:gd name="T93" fmla="*/ 786780975 h 1794"/>
              <a:gd name="T94" fmla="*/ 2147483647 w 2849"/>
              <a:gd name="T95" fmla="*/ 774676840 h 1794"/>
              <a:gd name="T96" fmla="*/ 2147483647 w 2849"/>
              <a:gd name="T97" fmla="*/ 781593489 h 1794"/>
              <a:gd name="T98" fmla="*/ 2147483647 w 2849"/>
              <a:gd name="T99" fmla="*/ 823094697 h 1794"/>
              <a:gd name="T100" fmla="*/ 2147483647 w 2849"/>
              <a:gd name="T101" fmla="*/ 895720825 h 1794"/>
              <a:gd name="T102" fmla="*/ 2147483647 w 2849"/>
              <a:gd name="T103" fmla="*/ 997742712 h 1794"/>
              <a:gd name="T104" fmla="*/ 2147483647 w 2849"/>
              <a:gd name="T105" fmla="*/ 1129160356 h 1794"/>
              <a:gd name="T106" fmla="*/ 2147483647 w 2849"/>
              <a:gd name="T107" fmla="*/ 1283058424 h 1794"/>
              <a:gd name="T108" fmla="*/ 2147483647 w 2849"/>
              <a:gd name="T109" fmla="*/ 1457706767 h 1794"/>
              <a:gd name="T110" fmla="*/ 2147483647 w 2849"/>
              <a:gd name="T111" fmla="*/ 1653104728 h 1794"/>
              <a:gd name="T112" fmla="*/ 2147483647 w 2849"/>
              <a:gd name="T113" fmla="*/ 1864066464 h 1794"/>
              <a:gd name="T114" fmla="*/ 2147483647 w 2849"/>
              <a:gd name="T115" fmla="*/ 2088860183 h 1794"/>
              <a:gd name="T116" fmla="*/ 2147483647 w 2849"/>
              <a:gd name="T117" fmla="*/ 2147483647 h 1794"/>
              <a:gd name="T118" fmla="*/ 2147483647 w 2849"/>
              <a:gd name="T119" fmla="*/ 2147483647 h 17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49"/>
              <a:gd name="T181" fmla="*/ 0 h 1794"/>
              <a:gd name="T182" fmla="*/ 2849 w 2849"/>
              <a:gd name="T183" fmla="*/ 1794 h 179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49" h="1794">
                <a:moveTo>
                  <a:pt x="2625" y="1345"/>
                </a:moveTo>
                <a:lnTo>
                  <a:pt x="2625" y="1345"/>
                </a:lnTo>
                <a:lnTo>
                  <a:pt x="2623" y="1311"/>
                </a:lnTo>
                <a:lnTo>
                  <a:pt x="2622" y="1276"/>
                </a:lnTo>
                <a:lnTo>
                  <a:pt x="2620" y="1242"/>
                </a:lnTo>
                <a:lnTo>
                  <a:pt x="2618" y="1208"/>
                </a:lnTo>
                <a:lnTo>
                  <a:pt x="2614" y="1174"/>
                </a:lnTo>
                <a:lnTo>
                  <a:pt x="2609" y="1141"/>
                </a:lnTo>
                <a:lnTo>
                  <a:pt x="2603" y="1106"/>
                </a:lnTo>
                <a:lnTo>
                  <a:pt x="2597" y="1075"/>
                </a:lnTo>
                <a:lnTo>
                  <a:pt x="2590" y="1041"/>
                </a:lnTo>
                <a:lnTo>
                  <a:pt x="2582" y="1008"/>
                </a:lnTo>
                <a:lnTo>
                  <a:pt x="2574" y="977"/>
                </a:lnTo>
                <a:lnTo>
                  <a:pt x="2564" y="945"/>
                </a:lnTo>
                <a:lnTo>
                  <a:pt x="2554" y="914"/>
                </a:lnTo>
                <a:lnTo>
                  <a:pt x="2543" y="882"/>
                </a:lnTo>
                <a:lnTo>
                  <a:pt x="2531" y="851"/>
                </a:lnTo>
                <a:lnTo>
                  <a:pt x="2518" y="822"/>
                </a:lnTo>
                <a:lnTo>
                  <a:pt x="2505" y="791"/>
                </a:lnTo>
                <a:lnTo>
                  <a:pt x="2491" y="762"/>
                </a:lnTo>
                <a:lnTo>
                  <a:pt x="2477" y="732"/>
                </a:lnTo>
                <a:lnTo>
                  <a:pt x="2462" y="704"/>
                </a:lnTo>
                <a:lnTo>
                  <a:pt x="2446" y="675"/>
                </a:lnTo>
                <a:lnTo>
                  <a:pt x="2430" y="647"/>
                </a:lnTo>
                <a:lnTo>
                  <a:pt x="2412" y="620"/>
                </a:lnTo>
                <a:lnTo>
                  <a:pt x="2394" y="593"/>
                </a:lnTo>
                <a:lnTo>
                  <a:pt x="2377" y="567"/>
                </a:lnTo>
                <a:lnTo>
                  <a:pt x="2357" y="540"/>
                </a:lnTo>
                <a:lnTo>
                  <a:pt x="2338" y="515"/>
                </a:lnTo>
                <a:lnTo>
                  <a:pt x="2318" y="489"/>
                </a:lnTo>
                <a:lnTo>
                  <a:pt x="2296" y="464"/>
                </a:lnTo>
                <a:lnTo>
                  <a:pt x="2275" y="440"/>
                </a:lnTo>
                <a:lnTo>
                  <a:pt x="2253" y="417"/>
                </a:lnTo>
                <a:lnTo>
                  <a:pt x="2230" y="393"/>
                </a:lnTo>
                <a:lnTo>
                  <a:pt x="2207" y="371"/>
                </a:lnTo>
                <a:lnTo>
                  <a:pt x="2183" y="350"/>
                </a:lnTo>
                <a:lnTo>
                  <a:pt x="2159" y="328"/>
                </a:lnTo>
                <a:lnTo>
                  <a:pt x="2135" y="307"/>
                </a:lnTo>
                <a:lnTo>
                  <a:pt x="2110" y="287"/>
                </a:lnTo>
                <a:lnTo>
                  <a:pt x="2084" y="267"/>
                </a:lnTo>
                <a:lnTo>
                  <a:pt x="2058" y="248"/>
                </a:lnTo>
                <a:lnTo>
                  <a:pt x="2031" y="229"/>
                </a:lnTo>
                <a:lnTo>
                  <a:pt x="2003" y="211"/>
                </a:lnTo>
                <a:lnTo>
                  <a:pt x="1976" y="195"/>
                </a:lnTo>
                <a:lnTo>
                  <a:pt x="1948" y="178"/>
                </a:lnTo>
                <a:lnTo>
                  <a:pt x="1920" y="162"/>
                </a:lnTo>
                <a:lnTo>
                  <a:pt x="1891" y="146"/>
                </a:lnTo>
                <a:lnTo>
                  <a:pt x="1862" y="132"/>
                </a:lnTo>
                <a:lnTo>
                  <a:pt x="1832" y="118"/>
                </a:lnTo>
                <a:lnTo>
                  <a:pt x="1803" y="105"/>
                </a:lnTo>
                <a:lnTo>
                  <a:pt x="1772" y="93"/>
                </a:lnTo>
                <a:lnTo>
                  <a:pt x="1741" y="81"/>
                </a:lnTo>
                <a:lnTo>
                  <a:pt x="1711" y="71"/>
                </a:lnTo>
                <a:lnTo>
                  <a:pt x="1679" y="60"/>
                </a:lnTo>
                <a:lnTo>
                  <a:pt x="1647" y="51"/>
                </a:lnTo>
                <a:lnTo>
                  <a:pt x="1615" y="43"/>
                </a:lnTo>
                <a:lnTo>
                  <a:pt x="1583" y="34"/>
                </a:lnTo>
                <a:lnTo>
                  <a:pt x="1550" y="27"/>
                </a:lnTo>
                <a:lnTo>
                  <a:pt x="1517" y="20"/>
                </a:lnTo>
                <a:lnTo>
                  <a:pt x="1484" y="15"/>
                </a:lnTo>
                <a:lnTo>
                  <a:pt x="1450" y="11"/>
                </a:lnTo>
                <a:lnTo>
                  <a:pt x="1417" y="7"/>
                </a:lnTo>
                <a:lnTo>
                  <a:pt x="1382" y="4"/>
                </a:lnTo>
                <a:lnTo>
                  <a:pt x="1348" y="1"/>
                </a:lnTo>
                <a:lnTo>
                  <a:pt x="1314" y="0"/>
                </a:lnTo>
                <a:lnTo>
                  <a:pt x="1278" y="0"/>
                </a:lnTo>
                <a:lnTo>
                  <a:pt x="1223" y="1"/>
                </a:lnTo>
                <a:lnTo>
                  <a:pt x="1167" y="4"/>
                </a:lnTo>
                <a:lnTo>
                  <a:pt x="1113" y="9"/>
                </a:lnTo>
                <a:lnTo>
                  <a:pt x="1060" y="18"/>
                </a:lnTo>
                <a:lnTo>
                  <a:pt x="1007" y="27"/>
                </a:lnTo>
                <a:lnTo>
                  <a:pt x="954" y="39"/>
                </a:lnTo>
                <a:lnTo>
                  <a:pt x="903" y="53"/>
                </a:lnTo>
                <a:lnTo>
                  <a:pt x="852" y="68"/>
                </a:lnTo>
                <a:lnTo>
                  <a:pt x="801" y="86"/>
                </a:lnTo>
                <a:lnTo>
                  <a:pt x="753" y="106"/>
                </a:lnTo>
                <a:lnTo>
                  <a:pt x="704" y="128"/>
                </a:lnTo>
                <a:lnTo>
                  <a:pt x="658" y="151"/>
                </a:lnTo>
                <a:lnTo>
                  <a:pt x="612" y="176"/>
                </a:lnTo>
                <a:lnTo>
                  <a:pt x="568" y="203"/>
                </a:lnTo>
                <a:lnTo>
                  <a:pt x="524" y="231"/>
                </a:lnTo>
                <a:lnTo>
                  <a:pt x="481" y="261"/>
                </a:lnTo>
                <a:lnTo>
                  <a:pt x="440" y="293"/>
                </a:lnTo>
                <a:lnTo>
                  <a:pt x="400" y="326"/>
                </a:lnTo>
                <a:lnTo>
                  <a:pt x="362" y="361"/>
                </a:lnTo>
                <a:lnTo>
                  <a:pt x="324" y="397"/>
                </a:lnTo>
                <a:lnTo>
                  <a:pt x="289" y="435"/>
                </a:lnTo>
                <a:lnTo>
                  <a:pt x="255" y="473"/>
                </a:lnTo>
                <a:lnTo>
                  <a:pt x="222" y="514"/>
                </a:lnTo>
                <a:lnTo>
                  <a:pt x="190" y="555"/>
                </a:lnTo>
                <a:lnTo>
                  <a:pt x="160" y="597"/>
                </a:lnTo>
                <a:lnTo>
                  <a:pt x="132" y="641"/>
                </a:lnTo>
                <a:lnTo>
                  <a:pt x="106" y="686"/>
                </a:lnTo>
                <a:lnTo>
                  <a:pt x="81" y="732"/>
                </a:lnTo>
                <a:lnTo>
                  <a:pt x="57" y="779"/>
                </a:lnTo>
                <a:lnTo>
                  <a:pt x="36" y="828"/>
                </a:lnTo>
                <a:lnTo>
                  <a:pt x="17" y="877"/>
                </a:lnTo>
                <a:lnTo>
                  <a:pt x="0" y="927"/>
                </a:lnTo>
                <a:lnTo>
                  <a:pt x="120" y="806"/>
                </a:lnTo>
                <a:lnTo>
                  <a:pt x="128" y="801"/>
                </a:lnTo>
                <a:lnTo>
                  <a:pt x="138" y="795"/>
                </a:lnTo>
                <a:lnTo>
                  <a:pt x="147" y="792"/>
                </a:lnTo>
                <a:lnTo>
                  <a:pt x="158" y="791"/>
                </a:lnTo>
                <a:lnTo>
                  <a:pt x="167" y="792"/>
                </a:lnTo>
                <a:lnTo>
                  <a:pt x="178" y="795"/>
                </a:lnTo>
                <a:lnTo>
                  <a:pt x="186" y="801"/>
                </a:lnTo>
                <a:lnTo>
                  <a:pt x="194" y="806"/>
                </a:lnTo>
                <a:lnTo>
                  <a:pt x="433" y="1045"/>
                </a:lnTo>
                <a:lnTo>
                  <a:pt x="446" y="1013"/>
                </a:lnTo>
                <a:lnTo>
                  <a:pt x="459" y="981"/>
                </a:lnTo>
                <a:lnTo>
                  <a:pt x="473" y="951"/>
                </a:lnTo>
                <a:lnTo>
                  <a:pt x="488" y="920"/>
                </a:lnTo>
                <a:lnTo>
                  <a:pt x="506" y="890"/>
                </a:lnTo>
                <a:lnTo>
                  <a:pt x="524" y="861"/>
                </a:lnTo>
                <a:lnTo>
                  <a:pt x="543" y="832"/>
                </a:lnTo>
                <a:lnTo>
                  <a:pt x="563" y="805"/>
                </a:lnTo>
                <a:lnTo>
                  <a:pt x="584" y="778"/>
                </a:lnTo>
                <a:lnTo>
                  <a:pt x="605" y="752"/>
                </a:lnTo>
                <a:lnTo>
                  <a:pt x="628" y="727"/>
                </a:lnTo>
                <a:lnTo>
                  <a:pt x="653" y="704"/>
                </a:lnTo>
                <a:lnTo>
                  <a:pt x="677" y="680"/>
                </a:lnTo>
                <a:lnTo>
                  <a:pt x="702" y="658"/>
                </a:lnTo>
                <a:lnTo>
                  <a:pt x="729" y="636"/>
                </a:lnTo>
                <a:lnTo>
                  <a:pt x="756" y="616"/>
                </a:lnTo>
                <a:lnTo>
                  <a:pt x="784" y="596"/>
                </a:lnTo>
                <a:lnTo>
                  <a:pt x="813" y="579"/>
                </a:lnTo>
                <a:lnTo>
                  <a:pt x="843" y="561"/>
                </a:lnTo>
                <a:lnTo>
                  <a:pt x="872" y="546"/>
                </a:lnTo>
                <a:lnTo>
                  <a:pt x="903" y="530"/>
                </a:lnTo>
                <a:lnTo>
                  <a:pt x="935" y="516"/>
                </a:lnTo>
                <a:lnTo>
                  <a:pt x="967" y="504"/>
                </a:lnTo>
                <a:lnTo>
                  <a:pt x="1000" y="492"/>
                </a:lnTo>
                <a:lnTo>
                  <a:pt x="1033" y="482"/>
                </a:lnTo>
                <a:lnTo>
                  <a:pt x="1066" y="473"/>
                </a:lnTo>
                <a:lnTo>
                  <a:pt x="1100" y="465"/>
                </a:lnTo>
                <a:lnTo>
                  <a:pt x="1136" y="459"/>
                </a:lnTo>
                <a:lnTo>
                  <a:pt x="1171" y="455"/>
                </a:lnTo>
                <a:lnTo>
                  <a:pt x="1206" y="451"/>
                </a:lnTo>
                <a:lnTo>
                  <a:pt x="1242" y="449"/>
                </a:lnTo>
                <a:lnTo>
                  <a:pt x="1278" y="448"/>
                </a:lnTo>
                <a:lnTo>
                  <a:pt x="1324" y="449"/>
                </a:lnTo>
                <a:lnTo>
                  <a:pt x="1371" y="452"/>
                </a:lnTo>
                <a:lnTo>
                  <a:pt x="1415" y="458"/>
                </a:lnTo>
                <a:lnTo>
                  <a:pt x="1459" y="466"/>
                </a:lnTo>
                <a:lnTo>
                  <a:pt x="1503" y="476"/>
                </a:lnTo>
                <a:lnTo>
                  <a:pt x="1545" y="489"/>
                </a:lnTo>
                <a:lnTo>
                  <a:pt x="1587" y="503"/>
                </a:lnTo>
                <a:lnTo>
                  <a:pt x="1628" y="518"/>
                </a:lnTo>
                <a:lnTo>
                  <a:pt x="1668" y="536"/>
                </a:lnTo>
                <a:lnTo>
                  <a:pt x="1706" y="556"/>
                </a:lnTo>
                <a:lnTo>
                  <a:pt x="1744" y="577"/>
                </a:lnTo>
                <a:lnTo>
                  <a:pt x="1780" y="601"/>
                </a:lnTo>
                <a:lnTo>
                  <a:pt x="1816" y="626"/>
                </a:lnTo>
                <a:lnTo>
                  <a:pt x="1850" y="653"/>
                </a:lnTo>
                <a:lnTo>
                  <a:pt x="1882" y="681"/>
                </a:lnTo>
                <a:lnTo>
                  <a:pt x="1913" y="711"/>
                </a:lnTo>
                <a:lnTo>
                  <a:pt x="1943" y="742"/>
                </a:lnTo>
                <a:lnTo>
                  <a:pt x="1970" y="775"/>
                </a:lnTo>
                <a:lnTo>
                  <a:pt x="1998" y="809"/>
                </a:lnTo>
                <a:lnTo>
                  <a:pt x="2022" y="843"/>
                </a:lnTo>
                <a:lnTo>
                  <a:pt x="2046" y="880"/>
                </a:lnTo>
                <a:lnTo>
                  <a:pt x="2067" y="917"/>
                </a:lnTo>
                <a:lnTo>
                  <a:pt x="2087" y="956"/>
                </a:lnTo>
                <a:lnTo>
                  <a:pt x="2105" y="995"/>
                </a:lnTo>
                <a:lnTo>
                  <a:pt x="2122" y="1037"/>
                </a:lnTo>
                <a:lnTo>
                  <a:pt x="2136" y="1078"/>
                </a:lnTo>
                <a:lnTo>
                  <a:pt x="2148" y="1121"/>
                </a:lnTo>
                <a:lnTo>
                  <a:pt x="2158" y="1164"/>
                </a:lnTo>
                <a:lnTo>
                  <a:pt x="2165" y="1208"/>
                </a:lnTo>
                <a:lnTo>
                  <a:pt x="2171" y="1254"/>
                </a:lnTo>
                <a:lnTo>
                  <a:pt x="2175" y="1299"/>
                </a:lnTo>
                <a:lnTo>
                  <a:pt x="2176" y="1345"/>
                </a:lnTo>
                <a:lnTo>
                  <a:pt x="1952" y="1345"/>
                </a:lnTo>
                <a:lnTo>
                  <a:pt x="2400" y="1794"/>
                </a:lnTo>
                <a:lnTo>
                  <a:pt x="2849" y="1345"/>
                </a:lnTo>
                <a:lnTo>
                  <a:pt x="2625" y="1345"/>
                </a:lnTo>
                <a:close/>
              </a:path>
            </a:pathLst>
          </a:custGeom>
          <a:solidFill>
            <a:srgbClr val="FF9900"/>
          </a:solidFill>
          <a:ln w="9525">
            <a:noFill/>
            <a:round/>
            <a:headEnd/>
            <a:tailEnd/>
          </a:ln>
        </p:spPr>
        <p:txBody>
          <a:bodyPr wrap="none" lIns="134404" tIns="67203" rIns="134404" bIns="67203" anchor="ctr"/>
          <a:lstStyle/>
          <a:p>
            <a:pPr defTabSz="1219140">
              <a:defRPr/>
            </a:pPr>
            <a:endParaRPr lang="zh-CN" altLang="en-US" sz="2400" kern="0">
              <a:solidFill>
                <a:srgbClr val="C00000"/>
              </a:solidFill>
              <a:latin typeface="Calibri" panose="020F0502020204030204"/>
              <a:ea typeface="等线" panose="02010600030101010101" pitchFamily="2" charset="-122"/>
            </a:endParaRPr>
          </a:p>
        </p:txBody>
      </p:sp>
      <p:sp>
        <p:nvSpPr>
          <p:cNvPr id="9" name="WordArt 9"/>
          <p:cNvSpPr>
            <a:spLocks noChangeArrowheads="1" noChangeShapeType="1" noTextEdit="1"/>
          </p:cNvSpPr>
          <p:nvPr/>
        </p:nvSpPr>
        <p:spPr bwMode="auto">
          <a:xfrm rot="-5400000">
            <a:off x="4000535" y="1878840"/>
            <a:ext cx="3761316" cy="3505200"/>
          </a:xfrm>
          <a:prstGeom prst="rect">
            <a:avLst/>
          </a:prstGeom>
        </p:spPr>
        <p:txBody>
          <a:bodyPr spcFirstLastPara="1" wrap="none" fromWordArt="1">
            <a:prstTxWarp prst="textArchUp">
              <a:avLst>
                <a:gd name="adj" fmla="val 12276668"/>
              </a:avLst>
            </a:prstTxWarp>
          </a:bodyPr>
          <a:lstStyle/>
          <a:p>
            <a:pPr algn="ctr" defTabSz="1219140">
              <a:defRPr/>
            </a:pPr>
            <a:r>
              <a:rPr lang="zh-CN" altLang="en-US" sz="933" kern="10" dirty="0">
                <a:ln w="9525">
                  <a:noFill/>
                  <a:round/>
                  <a:headEnd/>
                  <a:tailEnd/>
                </a:ln>
                <a:solidFill>
                  <a:prstClr val="white"/>
                </a:solidFill>
                <a:latin typeface="微软雅黑"/>
                <a:ea typeface="微软雅黑"/>
              </a:rPr>
              <a:t>       单击此处填加文字内容     </a:t>
            </a:r>
          </a:p>
        </p:txBody>
      </p:sp>
      <p:sp>
        <p:nvSpPr>
          <p:cNvPr id="10" name="WordArt 9"/>
          <p:cNvSpPr>
            <a:spLocks noChangeArrowheads="1" noChangeShapeType="1" noTextEdit="1"/>
          </p:cNvSpPr>
          <p:nvPr/>
        </p:nvSpPr>
        <p:spPr bwMode="auto">
          <a:xfrm rot="5400000">
            <a:off x="4411168" y="1931756"/>
            <a:ext cx="3761317" cy="3505200"/>
          </a:xfrm>
          <a:prstGeom prst="rect">
            <a:avLst/>
          </a:prstGeom>
        </p:spPr>
        <p:txBody>
          <a:bodyPr spcFirstLastPara="1" wrap="none" fromWordArt="1">
            <a:prstTxWarp prst="textArchUp">
              <a:avLst>
                <a:gd name="adj" fmla="val 12276668"/>
              </a:avLst>
            </a:prstTxWarp>
          </a:bodyPr>
          <a:lstStyle/>
          <a:p>
            <a:pPr algn="ctr" defTabSz="1219140">
              <a:defRPr/>
            </a:pPr>
            <a:r>
              <a:rPr lang="zh-CN" altLang="en-US" sz="933" kern="10" dirty="0">
                <a:ln w="9525">
                  <a:noFill/>
                  <a:round/>
                  <a:headEnd/>
                  <a:tailEnd/>
                </a:ln>
                <a:solidFill>
                  <a:srgbClr val="0070C0"/>
                </a:solidFill>
                <a:latin typeface="微软雅黑"/>
                <a:ea typeface="微软雅黑"/>
              </a:rPr>
              <a:t>       单击此处填加文字内容     </a:t>
            </a:r>
          </a:p>
        </p:txBody>
      </p:sp>
      <p:sp>
        <p:nvSpPr>
          <p:cNvPr id="11" name="Text Box 45"/>
          <p:cNvSpPr txBox="1">
            <a:spLocks noChangeArrowheads="1"/>
          </p:cNvSpPr>
          <p:nvPr/>
        </p:nvSpPr>
        <p:spPr bwMode="auto">
          <a:xfrm>
            <a:off x="623392" y="2121197"/>
            <a:ext cx="2963333" cy="935938"/>
          </a:xfrm>
          <a:prstGeom prst="rect">
            <a:avLst/>
          </a:prstGeom>
          <a:noFill/>
          <a:ln w="9525">
            <a:noFill/>
            <a:miter lim="800000"/>
            <a:headEnd/>
            <a:tailEnd/>
          </a:ln>
        </p:spPr>
        <p:txBody>
          <a:bodyPr lIns="134404" tIns="67203" rIns="134404" bIns="67203">
            <a:spAutoFit/>
          </a:bodyPr>
          <a:lstStyle/>
          <a:p>
            <a:pPr defTabSz="914377"/>
            <a:r>
              <a:rPr lang="zh-CN" altLang="en-US" sz="2000" b="1" dirty="0">
                <a:solidFill>
                  <a:srgbClr val="0070C0"/>
                </a:solidFill>
                <a:latin typeface="微软雅黑" pitchFamily="34" charset="-122"/>
                <a:ea typeface="微软雅黑" pitchFamily="34" charset="-122"/>
              </a:rPr>
              <a:t>单击填加标题</a:t>
            </a:r>
            <a:endParaRPr lang="en-US" altLang="ko-KR" sz="2000" b="1" dirty="0">
              <a:solidFill>
                <a:srgbClr val="0070C0"/>
              </a:solidFill>
              <a:latin typeface="微软雅黑" pitchFamily="34" charset="-122"/>
              <a:ea typeface="微软雅黑" pitchFamily="34" charset="-122"/>
            </a:endParaRPr>
          </a:p>
          <a:p>
            <a:pPr marL="0" lvl="2" defTabSz="914377" eaLnBrk="0" hangingPunct="0">
              <a:buClr>
                <a:srgbClr val="0070C0"/>
              </a:buClr>
              <a:buSzPct val="80000"/>
            </a:pPr>
            <a:r>
              <a:rPr lang="zh-CN" altLang="en-US" sz="1600" dirty="0">
                <a:solidFill>
                  <a:srgbClr val="0070C0"/>
                </a:solidFill>
                <a:latin typeface="微软雅黑" pitchFamily="34" charset="-122"/>
                <a:ea typeface="微软雅黑" pitchFamily="34" charset="-122"/>
              </a:rPr>
              <a:t>点击添加文本点击添加文本</a:t>
            </a:r>
            <a:endParaRPr lang="en-US" altLang="zh-CN" sz="1600" dirty="0">
              <a:solidFill>
                <a:srgbClr val="0070C0"/>
              </a:solidFill>
              <a:latin typeface="微软雅黑" pitchFamily="34" charset="-122"/>
              <a:ea typeface="微软雅黑" pitchFamily="34" charset="-122"/>
            </a:endParaRPr>
          </a:p>
          <a:p>
            <a:pPr marL="0" lvl="2" defTabSz="914377" eaLnBrk="0" hangingPunct="0">
              <a:buClr>
                <a:srgbClr val="0070C0"/>
              </a:buClr>
              <a:buSzPct val="80000"/>
            </a:pPr>
            <a:r>
              <a:rPr lang="zh-CN" altLang="en-US" sz="1600" dirty="0">
                <a:solidFill>
                  <a:srgbClr val="0070C0"/>
                </a:solidFill>
                <a:latin typeface="微软雅黑" pitchFamily="34" charset="-122"/>
                <a:ea typeface="微软雅黑" pitchFamily="34" charset="-122"/>
              </a:rPr>
              <a:t>点击添加文本点击添加文本</a:t>
            </a:r>
            <a:endParaRPr lang="en-US" altLang="zh-CN" sz="1600" dirty="0">
              <a:solidFill>
                <a:srgbClr val="0070C0"/>
              </a:solidFill>
              <a:latin typeface="微软雅黑" pitchFamily="34" charset="-122"/>
              <a:ea typeface="微软雅黑" pitchFamily="34" charset="-122"/>
            </a:endParaRPr>
          </a:p>
        </p:txBody>
      </p:sp>
      <p:sp>
        <p:nvSpPr>
          <p:cNvPr id="12" name="Text Box 45"/>
          <p:cNvSpPr txBox="1">
            <a:spLocks noChangeArrowheads="1"/>
          </p:cNvSpPr>
          <p:nvPr/>
        </p:nvSpPr>
        <p:spPr bwMode="auto">
          <a:xfrm>
            <a:off x="623392" y="3439881"/>
            <a:ext cx="2963333" cy="935938"/>
          </a:xfrm>
          <a:prstGeom prst="rect">
            <a:avLst/>
          </a:prstGeom>
          <a:noFill/>
          <a:ln w="9525">
            <a:noFill/>
            <a:miter lim="800000"/>
            <a:headEnd/>
            <a:tailEnd/>
          </a:ln>
        </p:spPr>
        <p:txBody>
          <a:bodyPr lIns="134404" tIns="67203" rIns="134404" bIns="67203">
            <a:spAutoFit/>
          </a:bodyPr>
          <a:lstStyle/>
          <a:p>
            <a:pPr defTabSz="914377"/>
            <a:r>
              <a:rPr lang="zh-CN" altLang="en-US" sz="2000" b="1" dirty="0">
                <a:solidFill>
                  <a:srgbClr val="0070C0"/>
                </a:solidFill>
                <a:latin typeface="微软雅黑" pitchFamily="34" charset="-122"/>
                <a:ea typeface="微软雅黑" pitchFamily="34" charset="-122"/>
              </a:rPr>
              <a:t>单击填加标题</a:t>
            </a:r>
            <a:endParaRPr lang="en-US" altLang="ko-KR" sz="2000" b="1" dirty="0">
              <a:solidFill>
                <a:srgbClr val="0070C0"/>
              </a:solidFill>
              <a:latin typeface="微软雅黑" pitchFamily="34" charset="-122"/>
              <a:ea typeface="微软雅黑" pitchFamily="34" charset="-122"/>
            </a:endParaRPr>
          </a:p>
          <a:p>
            <a:pPr marL="0" lvl="2" defTabSz="914377" eaLnBrk="0" hangingPunct="0">
              <a:buClr>
                <a:srgbClr val="0070C0"/>
              </a:buClr>
              <a:buSzPct val="80000"/>
            </a:pPr>
            <a:r>
              <a:rPr lang="zh-CN" altLang="en-US" sz="1600" dirty="0">
                <a:solidFill>
                  <a:srgbClr val="0070C0"/>
                </a:solidFill>
                <a:latin typeface="微软雅黑" pitchFamily="34" charset="-122"/>
                <a:ea typeface="微软雅黑" pitchFamily="34" charset="-122"/>
              </a:rPr>
              <a:t>点击添加文本点击添加文本</a:t>
            </a:r>
            <a:endParaRPr lang="en-US" altLang="zh-CN" sz="1600" dirty="0">
              <a:solidFill>
                <a:srgbClr val="0070C0"/>
              </a:solidFill>
              <a:latin typeface="微软雅黑" pitchFamily="34" charset="-122"/>
              <a:ea typeface="微软雅黑" pitchFamily="34" charset="-122"/>
            </a:endParaRPr>
          </a:p>
          <a:p>
            <a:pPr marL="0" lvl="2" defTabSz="914377" eaLnBrk="0" hangingPunct="0">
              <a:buClr>
                <a:srgbClr val="0070C0"/>
              </a:buClr>
              <a:buSzPct val="80000"/>
            </a:pPr>
            <a:r>
              <a:rPr lang="zh-CN" altLang="en-US" sz="1600" dirty="0">
                <a:solidFill>
                  <a:srgbClr val="0070C0"/>
                </a:solidFill>
                <a:latin typeface="微软雅黑" pitchFamily="34" charset="-122"/>
                <a:ea typeface="微软雅黑" pitchFamily="34" charset="-122"/>
              </a:rPr>
              <a:t>点击添加文本点击添加文本</a:t>
            </a:r>
            <a:endParaRPr lang="en-US" altLang="zh-CN" sz="1600" dirty="0">
              <a:solidFill>
                <a:srgbClr val="0070C0"/>
              </a:solidFill>
              <a:latin typeface="微软雅黑" pitchFamily="34" charset="-122"/>
              <a:ea typeface="微软雅黑" pitchFamily="34" charset="-122"/>
            </a:endParaRPr>
          </a:p>
        </p:txBody>
      </p:sp>
      <p:sp>
        <p:nvSpPr>
          <p:cNvPr id="13" name="Text Box 45"/>
          <p:cNvSpPr txBox="1">
            <a:spLocks noChangeArrowheads="1"/>
          </p:cNvSpPr>
          <p:nvPr/>
        </p:nvSpPr>
        <p:spPr bwMode="auto">
          <a:xfrm>
            <a:off x="623392" y="4711997"/>
            <a:ext cx="2963333" cy="935938"/>
          </a:xfrm>
          <a:prstGeom prst="rect">
            <a:avLst/>
          </a:prstGeom>
          <a:noFill/>
          <a:ln w="9525">
            <a:noFill/>
            <a:miter lim="800000"/>
            <a:headEnd/>
            <a:tailEnd/>
          </a:ln>
        </p:spPr>
        <p:txBody>
          <a:bodyPr lIns="134404" tIns="67203" rIns="134404" bIns="67203">
            <a:spAutoFit/>
          </a:bodyPr>
          <a:lstStyle/>
          <a:p>
            <a:pPr defTabSz="914377"/>
            <a:r>
              <a:rPr lang="zh-CN" altLang="en-US" sz="2000" b="1" dirty="0">
                <a:solidFill>
                  <a:srgbClr val="0070C0"/>
                </a:solidFill>
                <a:latin typeface="微软雅黑" pitchFamily="34" charset="-122"/>
                <a:ea typeface="微软雅黑" pitchFamily="34" charset="-122"/>
              </a:rPr>
              <a:t>单击填加标题</a:t>
            </a:r>
            <a:endParaRPr lang="en-US" altLang="ko-KR" sz="2000" b="1" dirty="0">
              <a:solidFill>
                <a:srgbClr val="0070C0"/>
              </a:solidFill>
              <a:latin typeface="微软雅黑" pitchFamily="34" charset="-122"/>
              <a:ea typeface="微软雅黑" pitchFamily="34" charset="-122"/>
            </a:endParaRPr>
          </a:p>
          <a:p>
            <a:pPr marL="0" lvl="2" defTabSz="914377" eaLnBrk="0" hangingPunct="0">
              <a:buClr>
                <a:srgbClr val="0070C0"/>
              </a:buClr>
              <a:buSzPct val="80000"/>
            </a:pPr>
            <a:r>
              <a:rPr lang="zh-CN" altLang="en-US" sz="1600" dirty="0">
                <a:solidFill>
                  <a:srgbClr val="0070C0"/>
                </a:solidFill>
                <a:latin typeface="微软雅黑" pitchFamily="34" charset="-122"/>
                <a:ea typeface="微软雅黑" pitchFamily="34" charset="-122"/>
              </a:rPr>
              <a:t>点击添加文本点击添加文本</a:t>
            </a:r>
            <a:endParaRPr lang="en-US" altLang="zh-CN" sz="1600" dirty="0">
              <a:solidFill>
                <a:srgbClr val="0070C0"/>
              </a:solidFill>
              <a:latin typeface="微软雅黑" pitchFamily="34" charset="-122"/>
              <a:ea typeface="微软雅黑" pitchFamily="34" charset="-122"/>
            </a:endParaRPr>
          </a:p>
          <a:p>
            <a:pPr marL="0" lvl="2" defTabSz="914377" eaLnBrk="0" hangingPunct="0">
              <a:buClr>
                <a:srgbClr val="0070C0"/>
              </a:buClr>
              <a:buSzPct val="80000"/>
            </a:pPr>
            <a:r>
              <a:rPr lang="zh-CN" altLang="en-US" sz="1600" dirty="0">
                <a:solidFill>
                  <a:srgbClr val="0070C0"/>
                </a:solidFill>
                <a:latin typeface="微软雅黑" pitchFamily="34" charset="-122"/>
                <a:ea typeface="微软雅黑" pitchFamily="34" charset="-122"/>
              </a:rPr>
              <a:t>点击添加文本点击添加文本</a:t>
            </a:r>
            <a:endParaRPr lang="en-US" altLang="zh-CN" sz="1600" dirty="0">
              <a:solidFill>
                <a:srgbClr val="0070C0"/>
              </a:solidFill>
              <a:latin typeface="微软雅黑" pitchFamily="34" charset="-122"/>
              <a:ea typeface="微软雅黑" pitchFamily="34" charset="-122"/>
            </a:endParaRPr>
          </a:p>
        </p:txBody>
      </p:sp>
      <p:sp>
        <p:nvSpPr>
          <p:cNvPr id="14" name="Text Box 45"/>
          <p:cNvSpPr txBox="1">
            <a:spLocks noChangeArrowheads="1"/>
          </p:cNvSpPr>
          <p:nvPr/>
        </p:nvSpPr>
        <p:spPr bwMode="auto">
          <a:xfrm>
            <a:off x="8700592" y="2121197"/>
            <a:ext cx="2963333" cy="935938"/>
          </a:xfrm>
          <a:prstGeom prst="rect">
            <a:avLst/>
          </a:prstGeom>
          <a:noFill/>
          <a:ln w="9525">
            <a:noFill/>
            <a:miter lim="800000"/>
            <a:headEnd/>
            <a:tailEnd/>
          </a:ln>
        </p:spPr>
        <p:txBody>
          <a:bodyPr lIns="134404" tIns="67203" rIns="134404" bIns="67203">
            <a:spAutoFit/>
          </a:bodyPr>
          <a:lstStyle/>
          <a:p>
            <a:pPr defTabSz="914377"/>
            <a:r>
              <a:rPr lang="zh-CN" altLang="en-US" sz="2000" b="1" dirty="0">
                <a:solidFill>
                  <a:srgbClr val="0070C0"/>
                </a:solidFill>
                <a:latin typeface="微软雅黑" pitchFamily="34" charset="-122"/>
                <a:ea typeface="微软雅黑" pitchFamily="34" charset="-122"/>
              </a:rPr>
              <a:t>单击填加标题</a:t>
            </a:r>
            <a:endParaRPr lang="en-US" altLang="ko-KR" sz="2000" b="1" dirty="0">
              <a:solidFill>
                <a:srgbClr val="0070C0"/>
              </a:solidFill>
              <a:latin typeface="微软雅黑" pitchFamily="34" charset="-122"/>
              <a:ea typeface="微软雅黑" pitchFamily="34" charset="-122"/>
            </a:endParaRPr>
          </a:p>
          <a:p>
            <a:pPr marL="0" lvl="2" defTabSz="914377" eaLnBrk="0" hangingPunct="0">
              <a:buClr>
                <a:srgbClr val="0070C0"/>
              </a:buClr>
              <a:buSzPct val="80000"/>
            </a:pPr>
            <a:r>
              <a:rPr lang="zh-CN" altLang="en-US" sz="1600" dirty="0">
                <a:solidFill>
                  <a:srgbClr val="0070C0"/>
                </a:solidFill>
                <a:latin typeface="微软雅黑" pitchFamily="34" charset="-122"/>
                <a:ea typeface="微软雅黑" pitchFamily="34" charset="-122"/>
              </a:rPr>
              <a:t>点击添加文本点击添加文本</a:t>
            </a:r>
            <a:endParaRPr lang="en-US" altLang="zh-CN" sz="1600" dirty="0">
              <a:solidFill>
                <a:srgbClr val="0070C0"/>
              </a:solidFill>
              <a:latin typeface="微软雅黑" pitchFamily="34" charset="-122"/>
              <a:ea typeface="微软雅黑" pitchFamily="34" charset="-122"/>
            </a:endParaRPr>
          </a:p>
          <a:p>
            <a:pPr marL="0" lvl="2" defTabSz="914377" eaLnBrk="0" hangingPunct="0">
              <a:buClr>
                <a:srgbClr val="0070C0"/>
              </a:buClr>
              <a:buSzPct val="80000"/>
            </a:pPr>
            <a:r>
              <a:rPr lang="zh-CN" altLang="en-US" sz="1600" dirty="0">
                <a:solidFill>
                  <a:srgbClr val="0070C0"/>
                </a:solidFill>
                <a:latin typeface="微软雅黑" pitchFamily="34" charset="-122"/>
                <a:ea typeface="微软雅黑" pitchFamily="34" charset="-122"/>
              </a:rPr>
              <a:t>点击添加文本点击添加文本</a:t>
            </a:r>
            <a:endParaRPr lang="en-US" altLang="zh-CN" sz="1600" dirty="0">
              <a:solidFill>
                <a:srgbClr val="0070C0"/>
              </a:solidFill>
              <a:latin typeface="微软雅黑" pitchFamily="34" charset="-122"/>
              <a:ea typeface="微软雅黑" pitchFamily="34" charset="-122"/>
            </a:endParaRPr>
          </a:p>
        </p:txBody>
      </p:sp>
      <p:sp>
        <p:nvSpPr>
          <p:cNvPr id="15" name="Text Box 45"/>
          <p:cNvSpPr txBox="1">
            <a:spLocks noChangeArrowheads="1"/>
          </p:cNvSpPr>
          <p:nvPr/>
        </p:nvSpPr>
        <p:spPr bwMode="auto">
          <a:xfrm>
            <a:off x="8700592" y="3439881"/>
            <a:ext cx="2963333" cy="935938"/>
          </a:xfrm>
          <a:prstGeom prst="rect">
            <a:avLst/>
          </a:prstGeom>
          <a:noFill/>
          <a:ln w="9525">
            <a:noFill/>
            <a:miter lim="800000"/>
            <a:headEnd/>
            <a:tailEnd/>
          </a:ln>
        </p:spPr>
        <p:txBody>
          <a:bodyPr lIns="134404" tIns="67203" rIns="134404" bIns="67203">
            <a:spAutoFit/>
          </a:bodyPr>
          <a:lstStyle/>
          <a:p>
            <a:pPr defTabSz="914377"/>
            <a:r>
              <a:rPr lang="zh-CN" altLang="en-US" sz="2000" b="1" dirty="0">
                <a:solidFill>
                  <a:srgbClr val="0070C0"/>
                </a:solidFill>
                <a:latin typeface="微软雅黑" pitchFamily="34" charset="-122"/>
                <a:ea typeface="微软雅黑" pitchFamily="34" charset="-122"/>
              </a:rPr>
              <a:t>单击填加标题</a:t>
            </a:r>
            <a:endParaRPr lang="en-US" altLang="ko-KR" sz="2000" b="1" dirty="0">
              <a:solidFill>
                <a:srgbClr val="0070C0"/>
              </a:solidFill>
              <a:latin typeface="微软雅黑" pitchFamily="34" charset="-122"/>
              <a:ea typeface="微软雅黑" pitchFamily="34" charset="-122"/>
            </a:endParaRPr>
          </a:p>
          <a:p>
            <a:pPr marL="0" lvl="2" defTabSz="914377" eaLnBrk="0" hangingPunct="0">
              <a:buClr>
                <a:srgbClr val="0070C0"/>
              </a:buClr>
              <a:buSzPct val="80000"/>
            </a:pPr>
            <a:r>
              <a:rPr lang="zh-CN" altLang="en-US" sz="1600" dirty="0">
                <a:solidFill>
                  <a:srgbClr val="0070C0"/>
                </a:solidFill>
                <a:latin typeface="微软雅黑" pitchFamily="34" charset="-122"/>
                <a:ea typeface="微软雅黑" pitchFamily="34" charset="-122"/>
              </a:rPr>
              <a:t>点击添加文本点击添加文本</a:t>
            </a:r>
            <a:endParaRPr lang="en-US" altLang="zh-CN" sz="1600" dirty="0">
              <a:solidFill>
                <a:srgbClr val="0070C0"/>
              </a:solidFill>
              <a:latin typeface="微软雅黑" pitchFamily="34" charset="-122"/>
              <a:ea typeface="微软雅黑" pitchFamily="34" charset="-122"/>
            </a:endParaRPr>
          </a:p>
          <a:p>
            <a:pPr marL="0" lvl="2" defTabSz="914377" eaLnBrk="0" hangingPunct="0">
              <a:buClr>
                <a:srgbClr val="0070C0"/>
              </a:buClr>
              <a:buSzPct val="80000"/>
            </a:pPr>
            <a:r>
              <a:rPr lang="zh-CN" altLang="en-US" sz="1600" dirty="0">
                <a:solidFill>
                  <a:srgbClr val="0070C0"/>
                </a:solidFill>
                <a:latin typeface="微软雅黑" pitchFamily="34" charset="-122"/>
                <a:ea typeface="微软雅黑" pitchFamily="34" charset="-122"/>
              </a:rPr>
              <a:t>点击添加文本点击添加文本</a:t>
            </a:r>
            <a:endParaRPr lang="en-US" altLang="zh-CN" sz="1600" dirty="0">
              <a:solidFill>
                <a:srgbClr val="0070C0"/>
              </a:solidFill>
              <a:latin typeface="微软雅黑" pitchFamily="34" charset="-122"/>
              <a:ea typeface="微软雅黑" pitchFamily="34" charset="-122"/>
            </a:endParaRPr>
          </a:p>
        </p:txBody>
      </p:sp>
      <p:sp>
        <p:nvSpPr>
          <p:cNvPr id="16" name="Text Box 45"/>
          <p:cNvSpPr txBox="1">
            <a:spLocks noChangeArrowheads="1"/>
          </p:cNvSpPr>
          <p:nvPr/>
        </p:nvSpPr>
        <p:spPr bwMode="auto">
          <a:xfrm>
            <a:off x="8700592" y="4711997"/>
            <a:ext cx="2963333" cy="935938"/>
          </a:xfrm>
          <a:prstGeom prst="rect">
            <a:avLst/>
          </a:prstGeom>
          <a:noFill/>
          <a:ln w="9525">
            <a:noFill/>
            <a:miter lim="800000"/>
            <a:headEnd/>
            <a:tailEnd/>
          </a:ln>
        </p:spPr>
        <p:txBody>
          <a:bodyPr lIns="134404" tIns="67203" rIns="134404" bIns="67203">
            <a:spAutoFit/>
          </a:bodyPr>
          <a:lstStyle/>
          <a:p>
            <a:pPr defTabSz="914377"/>
            <a:r>
              <a:rPr lang="zh-CN" altLang="en-US" sz="2000" b="1" dirty="0">
                <a:solidFill>
                  <a:srgbClr val="0070C0"/>
                </a:solidFill>
                <a:latin typeface="微软雅黑" pitchFamily="34" charset="-122"/>
                <a:ea typeface="微软雅黑" pitchFamily="34" charset="-122"/>
              </a:rPr>
              <a:t>单击填加标题</a:t>
            </a:r>
            <a:endParaRPr lang="en-US" altLang="ko-KR" sz="2000" b="1" dirty="0">
              <a:solidFill>
                <a:srgbClr val="0070C0"/>
              </a:solidFill>
              <a:latin typeface="微软雅黑" pitchFamily="34" charset="-122"/>
              <a:ea typeface="微软雅黑" pitchFamily="34" charset="-122"/>
            </a:endParaRPr>
          </a:p>
          <a:p>
            <a:pPr marL="0" lvl="2" defTabSz="914377" eaLnBrk="0" hangingPunct="0">
              <a:buClr>
                <a:srgbClr val="0070C0"/>
              </a:buClr>
              <a:buSzPct val="80000"/>
            </a:pPr>
            <a:r>
              <a:rPr lang="zh-CN" altLang="en-US" sz="1600" dirty="0">
                <a:solidFill>
                  <a:srgbClr val="0070C0"/>
                </a:solidFill>
                <a:latin typeface="微软雅黑" pitchFamily="34" charset="-122"/>
                <a:ea typeface="微软雅黑" pitchFamily="34" charset="-122"/>
              </a:rPr>
              <a:t>点击添加文本点击添加文本</a:t>
            </a:r>
            <a:endParaRPr lang="en-US" altLang="zh-CN" sz="1600" dirty="0">
              <a:solidFill>
                <a:srgbClr val="0070C0"/>
              </a:solidFill>
              <a:latin typeface="微软雅黑" pitchFamily="34" charset="-122"/>
              <a:ea typeface="微软雅黑" pitchFamily="34" charset="-122"/>
            </a:endParaRPr>
          </a:p>
          <a:p>
            <a:pPr marL="0" lvl="2" defTabSz="914377" eaLnBrk="0" hangingPunct="0">
              <a:buClr>
                <a:srgbClr val="0070C0"/>
              </a:buClr>
              <a:buSzPct val="80000"/>
            </a:pPr>
            <a:r>
              <a:rPr lang="zh-CN" altLang="en-US" sz="1600" dirty="0">
                <a:solidFill>
                  <a:srgbClr val="0070C0"/>
                </a:solidFill>
                <a:latin typeface="微软雅黑" pitchFamily="34" charset="-122"/>
                <a:ea typeface="微软雅黑" pitchFamily="34" charset="-122"/>
              </a:rPr>
              <a:t>点击添加文本点击添加文本</a:t>
            </a:r>
            <a:endParaRPr lang="en-US" altLang="zh-CN" sz="1600" dirty="0">
              <a:solidFill>
                <a:srgbClr val="0070C0"/>
              </a:solidFill>
              <a:latin typeface="微软雅黑" pitchFamily="34" charset="-122"/>
              <a:ea typeface="微软雅黑" pitchFamily="34" charset="-122"/>
            </a:endParaRPr>
          </a:p>
        </p:txBody>
      </p:sp>
      <p:sp>
        <p:nvSpPr>
          <p:cNvPr id="17" name="Text Box 16"/>
          <p:cNvSpPr txBox="1">
            <a:spLocks noChangeArrowheads="1"/>
          </p:cNvSpPr>
          <p:nvPr/>
        </p:nvSpPr>
        <p:spPr bwMode="auto">
          <a:xfrm>
            <a:off x="5393123" y="2967866"/>
            <a:ext cx="1332621" cy="1407733"/>
          </a:xfrm>
          <a:prstGeom prst="rect">
            <a:avLst/>
          </a:prstGeom>
          <a:noFill/>
          <a:ln w="9525">
            <a:noFill/>
            <a:miter lim="800000"/>
            <a:headEnd/>
            <a:tailEnd/>
          </a:ln>
        </p:spPr>
        <p:txBody>
          <a:bodyPr wrap="none" lIns="134404" tIns="67203" rIns="134404" bIns="67203">
            <a:spAutoFit/>
          </a:bodyPr>
          <a:lstStyle/>
          <a:p>
            <a:pPr algn="r" defTabSz="914377"/>
            <a:r>
              <a:rPr lang="zh-CN" altLang="en-US" sz="4133" b="1" dirty="0">
                <a:solidFill>
                  <a:srgbClr val="0070C0"/>
                </a:solidFill>
                <a:latin typeface="微软雅黑" pitchFamily="34" charset="-122"/>
                <a:ea typeface="微软雅黑" pitchFamily="34" charset="-122"/>
              </a:rPr>
              <a:t>填加</a:t>
            </a:r>
            <a:endParaRPr lang="en-US" altLang="zh-CN" sz="4133" b="1" dirty="0">
              <a:solidFill>
                <a:srgbClr val="0070C0"/>
              </a:solidFill>
              <a:latin typeface="微软雅黑" pitchFamily="34" charset="-122"/>
              <a:ea typeface="微软雅黑" pitchFamily="34" charset="-122"/>
            </a:endParaRPr>
          </a:p>
          <a:p>
            <a:pPr algn="r" defTabSz="914377"/>
            <a:r>
              <a:rPr lang="zh-CN" altLang="en-US" sz="4133" b="1" dirty="0">
                <a:solidFill>
                  <a:srgbClr val="0070C0"/>
                </a:solidFill>
                <a:latin typeface="微软雅黑" pitchFamily="34" charset="-122"/>
                <a:ea typeface="微软雅黑" pitchFamily="34" charset="-122"/>
              </a:rPr>
              <a:t>标题</a:t>
            </a:r>
            <a:endParaRPr lang="en-US" altLang="ko-KR" sz="4133" b="1" dirty="0">
              <a:solidFill>
                <a:srgbClr val="0070C0"/>
              </a:solidFill>
              <a:latin typeface="微软雅黑" pitchFamily="34" charset="-122"/>
              <a:ea typeface="微软雅黑" pitchFamily="34" charset="-122"/>
            </a:endParaRPr>
          </a:p>
        </p:txBody>
      </p:sp>
    </p:spTree>
    <p:extLst>
      <p:ext uri="{BB962C8B-B14F-4D97-AF65-F5344CB8AC3E}">
        <p14:creationId xmlns:p14="http://schemas.microsoft.com/office/powerpoint/2010/main" xmlns="" val="2100550962"/>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750"/>
                                        <p:tgtEl>
                                          <p:spTgt spid="7"/>
                                        </p:tgtEl>
                                      </p:cBhvr>
                                    </p:animEffect>
                                  </p:childTnLst>
                                </p:cTn>
                              </p:par>
                            </p:childTnLst>
                          </p:cTn>
                        </p:par>
                        <p:par>
                          <p:cTn id="8" fill="hold">
                            <p:stCondLst>
                              <p:cond delay="75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750"/>
                                        <p:tgtEl>
                                          <p:spTgt spid="8"/>
                                        </p:tgtEl>
                                      </p:cBhvr>
                                    </p:animEffect>
                                  </p:childTnLst>
                                </p:cTn>
                              </p:par>
                            </p:childTnLst>
                          </p:cTn>
                        </p:par>
                        <p:par>
                          <p:cTn id="12" fill="hold">
                            <p:stCondLst>
                              <p:cond delay="1500"/>
                            </p:stCondLst>
                            <p:childTnLst>
                              <p:par>
                                <p:cTn id="13" presetID="53" presetClass="entr" presetSubtype="16"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750" fill="hold"/>
                                        <p:tgtEl>
                                          <p:spTgt spid="6"/>
                                        </p:tgtEl>
                                        <p:attrNameLst>
                                          <p:attrName>ppt_w</p:attrName>
                                        </p:attrNameLst>
                                      </p:cBhvr>
                                      <p:tavLst>
                                        <p:tav tm="0">
                                          <p:val>
                                            <p:fltVal val="0"/>
                                          </p:val>
                                        </p:tav>
                                        <p:tav tm="100000">
                                          <p:val>
                                            <p:strVal val="#ppt_w"/>
                                          </p:val>
                                        </p:tav>
                                      </p:tavLst>
                                    </p:anim>
                                    <p:anim calcmode="lin" valueType="num">
                                      <p:cBhvr>
                                        <p:cTn id="16" dur="750" fill="hold"/>
                                        <p:tgtEl>
                                          <p:spTgt spid="6"/>
                                        </p:tgtEl>
                                        <p:attrNameLst>
                                          <p:attrName>ppt_h</p:attrName>
                                        </p:attrNameLst>
                                      </p:cBhvr>
                                      <p:tavLst>
                                        <p:tav tm="0">
                                          <p:val>
                                            <p:fltVal val="0"/>
                                          </p:val>
                                        </p:tav>
                                        <p:tav tm="100000">
                                          <p:val>
                                            <p:strVal val="#ppt_h"/>
                                          </p:val>
                                        </p:tav>
                                      </p:tavLst>
                                    </p:anim>
                                    <p:animEffect transition="in" filter="fade">
                                      <p:cBhvr>
                                        <p:cTn id="17" dur="750"/>
                                        <p:tgtEl>
                                          <p:spTgt spid="6"/>
                                        </p:tgtEl>
                                      </p:cBhvr>
                                    </p:animEffect>
                                  </p:childTnLst>
                                </p:cTn>
                              </p:par>
                            </p:childTnLst>
                          </p:cTn>
                        </p:par>
                        <p:par>
                          <p:cTn id="18" fill="hold">
                            <p:stCondLst>
                              <p:cond delay="2250"/>
                            </p:stCondLst>
                            <p:childTnLst>
                              <p:par>
                                <p:cTn id="19" presetID="49" presetClass="entr" presetSubtype="0" decel="100000"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750" fill="hold"/>
                                        <p:tgtEl>
                                          <p:spTgt spid="17"/>
                                        </p:tgtEl>
                                        <p:attrNameLst>
                                          <p:attrName>ppt_w</p:attrName>
                                        </p:attrNameLst>
                                      </p:cBhvr>
                                      <p:tavLst>
                                        <p:tav tm="0">
                                          <p:val>
                                            <p:fltVal val="0"/>
                                          </p:val>
                                        </p:tav>
                                        <p:tav tm="100000">
                                          <p:val>
                                            <p:strVal val="#ppt_w"/>
                                          </p:val>
                                        </p:tav>
                                      </p:tavLst>
                                    </p:anim>
                                    <p:anim calcmode="lin" valueType="num">
                                      <p:cBhvr>
                                        <p:cTn id="22" dur="750" fill="hold"/>
                                        <p:tgtEl>
                                          <p:spTgt spid="17"/>
                                        </p:tgtEl>
                                        <p:attrNameLst>
                                          <p:attrName>ppt_h</p:attrName>
                                        </p:attrNameLst>
                                      </p:cBhvr>
                                      <p:tavLst>
                                        <p:tav tm="0">
                                          <p:val>
                                            <p:fltVal val="0"/>
                                          </p:val>
                                        </p:tav>
                                        <p:tav tm="100000">
                                          <p:val>
                                            <p:strVal val="#ppt_h"/>
                                          </p:val>
                                        </p:tav>
                                      </p:tavLst>
                                    </p:anim>
                                    <p:anim calcmode="lin" valueType="num">
                                      <p:cBhvr>
                                        <p:cTn id="23" dur="750" fill="hold"/>
                                        <p:tgtEl>
                                          <p:spTgt spid="17"/>
                                        </p:tgtEl>
                                        <p:attrNameLst>
                                          <p:attrName>style.rotation</p:attrName>
                                        </p:attrNameLst>
                                      </p:cBhvr>
                                      <p:tavLst>
                                        <p:tav tm="0">
                                          <p:val>
                                            <p:fltVal val="360"/>
                                          </p:val>
                                        </p:tav>
                                        <p:tav tm="100000">
                                          <p:val>
                                            <p:fltVal val="0"/>
                                          </p:val>
                                        </p:tav>
                                      </p:tavLst>
                                    </p:anim>
                                    <p:animEffect transition="in" filter="fade">
                                      <p:cBhvr>
                                        <p:cTn id="24" dur="750"/>
                                        <p:tgtEl>
                                          <p:spTgt spid="17"/>
                                        </p:tgtEl>
                                      </p:cBhvr>
                                    </p:animEffect>
                                  </p:childTnLst>
                                </p:cTn>
                              </p:par>
                            </p:childTnLst>
                          </p:cTn>
                        </p:par>
                        <p:par>
                          <p:cTn id="25" fill="hold">
                            <p:stCondLst>
                              <p:cond delay="3000"/>
                            </p:stCondLst>
                            <p:childTnLst>
                              <p:par>
                                <p:cTn id="26" presetID="21" presetClass="entr" presetSubtype="1"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heel(1)">
                                      <p:cBhvr>
                                        <p:cTn id="28" dur="1750"/>
                                        <p:tgtEl>
                                          <p:spTgt spid="10"/>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heel(1)">
                                      <p:cBhvr>
                                        <p:cTn id="31" dur="1750"/>
                                        <p:tgtEl>
                                          <p:spTgt spid="9"/>
                                        </p:tgtEl>
                                      </p:cBhvr>
                                    </p:animEffect>
                                  </p:childTnLst>
                                </p:cTn>
                              </p:par>
                            </p:childTnLst>
                          </p:cTn>
                        </p:par>
                        <p:par>
                          <p:cTn id="32" fill="hold">
                            <p:stCondLst>
                              <p:cond delay="4750"/>
                            </p:stCondLst>
                            <p:childTnLst>
                              <p:par>
                                <p:cTn id="33" presetID="42"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anim calcmode="lin" valueType="num">
                                      <p:cBhvr>
                                        <p:cTn id="36" dur="500" fill="hold"/>
                                        <p:tgtEl>
                                          <p:spTgt spid="11"/>
                                        </p:tgtEl>
                                        <p:attrNameLst>
                                          <p:attrName>ppt_x</p:attrName>
                                        </p:attrNameLst>
                                      </p:cBhvr>
                                      <p:tavLst>
                                        <p:tav tm="0">
                                          <p:val>
                                            <p:strVal val="#ppt_x"/>
                                          </p:val>
                                        </p:tav>
                                        <p:tav tm="100000">
                                          <p:val>
                                            <p:strVal val="#ppt_x"/>
                                          </p:val>
                                        </p:tav>
                                      </p:tavLst>
                                    </p:anim>
                                    <p:anim calcmode="lin" valueType="num">
                                      <p:cBhvr>
                                        <p:cTn id="37" dur="500" fill="hold"/>
                                        <p:tgtEl>
                                          <p:spTgt spid="11"/>
                                        </p:tgtEl>
                                        <p:attrNameLst>
                                          <p:attrName>ppt_y</p:attrName>
                                        </p:attrNameLst>
                                      </p:cBhvr>
                                      <p:tavLst>
                                        <p:tav tm="0">
                                          <p:val>
                                            <p:strVal val="#ppt_y+.1"/>
                                          </p:val>
                                        </p:tav>
                                        <p:tav tm="100000">
                                          <p:val>
                                            <p:strVal val="#ppt_y"/>
                                          </p:val>
                                        </p:tav>
                                      </p:tavLst>
                                    </p:anim>
                                  </p:childTnLst>
                                </p:cTn>
                              </p:par>
                            </p:childTnLst>
                          </p:cTn>
                        </p:par>
                        <p:par>
                          <p:cTn id="38" fill="hold">
                            <p:stCondLst>
                              <p:cond delay="5250"/>
                            </p:stCondLst>
                            <p:childTnLst>
                              <p:par>
                                <p:cTn id="39" presetID="42"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anim calcmode="lin" valueType="num">
                                      <p:cBhvr>
                                        <p:cTn id="42" dur="500" fill="hold"/>
                                        <p:tgtEl>
                                          <p:spTgt spid="12"/>
                                        </p:tgtEl>
                                        <p:attrNameLst>
                                          <p:attrName>ppt_x</p:attrName>
                                        </p:attrNameLst>
                                      </p:cBhvr>
                                      <p:tavLst>
                                        <p:tav tm="0">
                                          <p:val>
                                            <p:strVal val="#ppt_x"/>
                                          </p:val>
                                        </p:tav>
                                        <p:tav tm="100000">
                                          <p:val>
                                            <p:strVal val="#ppt_x"/>
                                          </p:val>
                                        </p:tav>
                                      </p:tavLst>
                                    </p:anim>
                                    <p:anim calcmode="lin" valueType="num">
                                      <p:cBhvr>
                                        <p:cTn id="43" dur="500" fill="hold"/>
                                        <p:tgtEl>
                                          <p:spTgt spid="12"/>
                                        </p:tgtEl>
                                        <p:attrNameLst>
                                          <p:attrName>ppt_y</p:attrName>
                                        </p:attrNameLst>
                                      </p:cBhvr>
                                      <p:tavLst>
                                        <p:tav tm="0">
                                          <p:val>
                                            <p:strVal val="#ppt_y+.1"/>
                                          </p:val>
                                        </p:tav>
                                        <p:tav tm="100000">
                                          <p:val>
                                            <p:strVal val="#ppt_y"/>
                                          </p:val>
                                        </p:tav>
                                      </p:tavLst>
                                    </p:anim>
                                  </p:childTnLst>
                                </p:cTn>
                              </p:par>
                            </p:childTnLst>
                          </p:cTn>
                        </p:par>
                        <p:par>
                          <p:cTn id="44" fill="hold">
                            <p:stCondLst>
                              <p:cond delay="5750"/>
                            </p:stCondLst>
                            <p:childTnLst>
                              <p:par>
                                <p:cTn id="45" presetID="42" presetClass="entr" presetSubtype="0"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anim calcmode="lin" valueType="num">
                                      <p:cBhvr>
                                        <p:cTn id="48" dur="500" fill="hold"/>
                                        <p:tgtEl>
                                          <p:spTgt spid="13"/>
                                        </p:tgtEl>
                                        <p:attrNameLst>
                                          <p:attrName>ppt_x</p:attrName>
                                        </p:attrNameLst>
                                      </p:cBhvr>
                                      <p:tavLst>
                                        <p:tav tm="0">
                                          <p:val>
                                            <p:strVal val="#ppt_x"/>
                                          </p:val>
                                        </p:tav>
                                        <p:tav tm="100000">
                                          <p:val>
                                            <p:strVal val="#ppt_x"/>
                                          </p:val>
                                        </p:tav>
                                      </p:tavLst>
                                    </p:anim>
                                    <p:anim calcmode="lin" valueType="num">
                                      <p:cBhvr>
                                        <p:cTn id="49" dur="500" fill="hold"/>
                                        <p:tgtEl>
                                          <p:spTgt spid="13"/>
                                        </p:tgtEl>
                                        <p:attrNameLst>
                                          <p:attrName>ppt_y</p:attrName>
                                        </p:attrNameLst>
                                      </p:cBhvr>
                                      <p:tavLst>
                                        <p:tav tm="0">
                                          <p:val>
                                            <p:strVal val="#ppt_y+.1"/>
                                          </p:val>
                                        </p:tav>
                                        <p:tav tm="100000">
                                          <p:val>
                                            <p:strVal val="#ppt_y"/>
                                          </p:val>
                                        </p:tav>
                                      </p:tavLst>
                                    </p:anim>
                                  </p:childTnLst>
                                </p:cTn>
                              </p:par>
                            </p:childTnLst>
                          </p:cTn>
                        </p:par>
                        <p:par>
                          <p:cTn id="50" fill="hold">
                            <p:stCondLst>
                              <p:cond delay="6250"/>
                            </p:stCondLst>
                            <p:childTnLst>
                              <p:par>
                                <p:cTn id="51" presetID="42" presetClass="entr" presetSubtype="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anim calcmode="lin" valueType="num">
                                      <p:cBhvr>
                                        <p:cTn id="54" dur="500" fill="hold"/>
                                        <p:tgtEl>
                                          <p:spTgt spid="14"/>
                                        </p:tgtEl>
                                        <p:attrNameLst>
                                          <p:attrName>ppt_x</p:attrName>
                                        </p:attrNameLst>
                                      </p:cBhvr>
                                      <p:tavLst>
                                        <p:tav tm="0">
                                          <p:val>
                                            <p:strVal val="#ppt_x"/>
                                          </p:val>
                                        </p:tav>
                                        <p:tav tm="100000">
                                          <p:val>
                                            <p:strVal val="#ppt_x"/>
                                          </p:val>
                                        </p:tav>
                                      </p:tavLst>
                                    </p:anim>
                                    <p:anim calcmode="lin" valueType="num">
                                      <p:cBhvr>
                                        <p:cTn id="55" dur="500" fill="hold"/>
                                        <p:tgtEl>
                                          <p:spTgt spid="14"/>
                                        </p:tgtEl>
                                        <p:attrNameLst>
                                          <p:attrName>ppt_y</p:attrName>
                                        </p:attrNameLst>
                                      </p:cBhvr>
                                      <p:tavLst>
                                        <p:tav tm="0">
                                          <p:val>
                                            <p:strVal val="#ppt_y+.1"/>
                                          </p:val>
                                        </p:tav>
                                        <p:tav tm="100000">
                                          <p:val>
                                            <p:strVal val="#ppt_y"/>
                                          </p:val>
                                        </p:tav>
                                      </p:tavLst>
                                    </p:anim>
                                  </p:childTnLst>
                                </p:cTn>
                              </p:par>
                            </p:childTnLst>
                          </p:cTn>
                        </p:par>
                        <p:par>
                          <p:cTn id="56" fill="hold">
                            <p:stCondLst>
                              <p:cond delay="6750"/>
                            </p:stCondLst>
                            <p:childTnLst>
                              <p:par>
                                <p:cTn id="57" presetID="42" presetClass="entr" presetSubtype="0"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anim calcmode="lin" valueType="num">
                                      <p:cBhvr>
                                        <p:cTn id="60" dur="500" fill="hold"/>
                                        <p:tgtEl>
                                          <p:spTgt spid="15"/>
                                        </p:tgtEl>
                                        <p:attrNameLst>
                                          <p:attrName>ppt_x</p:attrName>
                                        </p:attrNameLst>
                                      </p:cBhvr>
                                      <p:tavLst>
                                        <p:tav tm="0">
                                          <p:val>
                                            <p:strVal val="#ppt_x"/>
                                          </p:val>
                                        </p:tav>
                                        <p:tav tm="100000">
                                          <p:val>
                                            <p:strVal val="#ppt_x"/>
                                          </p:val>
                                        </p:tav>
                                      </p:tavLst>
                                    </p:anim>
                                    <p:anim calcmode="lin" valueType="num">
                                      <p:cBhvr>
                                        <p:cTn id="61" dur="500" fill="hold"/>
                                        <p:tgtEl>
                                          <p:spTgt spid="15"/>
                                        </p:tgtEl>
                                        <p:attrNameLst>
                                          <p:attrName>ppt_y</p:attrName>
                                        </p:attrNameLst>
                                      </p:cBhvr>
                                      <p:tavLst>
                                        <p:tav tm="0">
                                          <p:val>
                                            <p:strVal val="#ppt_y+.1"/>
                                          </p:val>
                                        </p:tav>
                                        <p:tav tm="100000">
                                          <p:val>
                                            <p:strVal val="#ppt_y"/>
                                          </p:val>
                                        </p:tav>
                                      </p:tavLst>
                                    </p:anim>
                                  </p:childTnLst>
                                </p:cTn>
                              </p:par>
                            </p:childTnLst>
                          </p:cTn>
                        </p:par>
                        <p:par>
                          <p:cTn id="62" fill="hold">
                            <p:stCondLst>
                              <p:cond delay="7250"/>
                            </p:stCondLst>
                            <p:childTnLst>
                              <p:par>
                                <p:cTn id="63" presetID="42" presetClass="entr" presetSubtype="0" fill="hold" grpId="0" nodeType="after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fade">
                                      <p:cBhvr>
                                        <p:cTn id="65" dur="500"/>
                                        <p:tgtEl>
                                          <p:spTgt spid="16"/>
                                        </p:tgtEl>
                                      </p:cBhvr>
                                    </p:animEffect>
                                    <p:anim calcmode="lin" valueType="num">
                                      <p:cBhvr>
                                        <p:cTn id="66" dur="500" fill="hold"/>
                                        <p:tgtEl>
                                          <p:spTgt spid="16"/>
                                        </p:tgtEl>
                                        <p:attrNameLst>
                                          <p:attrName>ppt_x</p:attrName>
                                        </p:attrNameLst>
                                      </p:cBhvr>
                                      <p:tavLst>
                                        <p:tav tm="0">
                                          <p:val>
                                            <p:strVal val="#ppt_x"/>
                                          </p:val>
                                        </p:tav>
                                        <p:tav tm="100000">
                                          <p:val>
                                            <p:strVal val="#ppt_x"/>
                                          </p:val>
                                        </p:tav>
                                      </p:tavLst>
                                    </p:anim>
                                    <p:anim calcmode="lin" valueType="num">
                                      <p:cBhvr>
                                        <p:cTn id="67"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p:bldP spid="10" grpId="0"/>
      <p:bldP spid="11" grpId="0"/>
      <p:bldP spid="12" grpId="0"/>
      <p:bldP spid="13" grpId="0"/>
      <p:bldP spid="14" grpId="0"/>
      <p:bldP spid="15" grpId="0"/>
      <p:bldP spid="16" grpId="0"/>
      <p:bldP spid="1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28A0092B-C50C-407E-A947-70E740481C1C}">
                <a14:useLocalDpi xmlns:a14="http://schemas.microsoft.com/office/drawing/2010/main" xmlns=""/>
              </a:ext>
            </a:extLst>
          </a:blip>
          <a:stretch>
            <a:fillRect/>
          </a:stretch>
        </p:blipFill>
        <p:spPr>
          <a:xfrm>
            <a:off x="0" y="2"/>
            <a:ext cx="12192000" cy="6857999"/>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3212321" y="2004743"/>
            <a:ext cx="8554715" cy="2210653"/>
          </a:xfrm>
          <a:prstGeom prst="rect">
            <a:avLst/>
          </a:prstGeom>
        </p:spPr>
      </p:pic>
      <p:sp>
        <p:nvSpPr>
          <p:cNvPr id="9" name="文本框 8"/>
          <p:cNvSpPr txBox="1"/>
          <p:nvPr/>
        </p:nvSpPr>
        <p:spPr>
          <a:xfrm>
            <a:off x="5210074" y="4309945"/>
            <a:ext cx="4060727" cy="830997"/>
          </a:xfrm>
          <a:prstGeom prst="rect">
            <a:avLst/>
          </a:prstGeom>
          <a:noFill/>
        </p:spPr>
        <p:txBody>
          <a:bodyPr wrap="none" rtlCol="0">
            <a:spAutoFit/>
          </a:bodyPr>
          <a:lstStyle/>
          <a:p>
            <a:pPr defTabSz="914377"/>
            <a:r>
              <a:rPr lang="zh-CN" altLang="en-US" sz="4800" b="1" dirty="0">
                <a:solidFill>
                  <a:prstClr val="white"/>
                </a:solidFill>
                <a:latin typeface="微软雅黑" panose="020B0503020204020204" pitchFamily="34" charset="-122"/>
                <a:ea typeface="微软雅黑" panose="020B0503020204020204" pitchFamily="34" charset="-122"/>
              </a:rPr>
              <a:t>感谢您的观看 </a:t>
            </a:r>
          </a:p>
        </p:txBody>
      </p:sp>
      <p:pic>
        <p:nvPicPr>
          <p:cNvPr id="10" name="图片 9"/>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86182" y="24428"/>
            <a:ext cx="5703705" cy="6858000"/>
          </a:xfrm>
          <a:prstGeom prst="rect">
            <a:avLst/>
          </a:prstGeom>
        </p:spPr>
      </p:pic>
      <p:grpSp>
        <p:nvGrpSpPr>
          <p:cNvPr id="11" name="组合 10"/>
          <p:cNvGrpSpPr/>
          <p:nvPr/>
        </p:nvGrpSpPr>
        <p:grpSpPr>
          <a:xfrm>
            <a:off x="1007" y="5266268"/>
            <a:ext cx="12207925" cy="1616160"/>
            <a:chOff x="756" y="4279899"/>
            <a:chExt cx="6661733" cy="881921"/>
          </a:xfrm>
        </p:grpSpPr>
        <p:pic>
          <p:nvPicPr>
            <p:cNvPr id="12" name="图片 11"/>
            <p:cNvPicPr>
              <a:picLocks noChangeAspect="1"/>
            </p:cNvPicPr>
            <p:nvPr/>
          </p:nvPicPr>
          <p:blipFill>
            <a:blip r:embed="rId5">
              <a:extLst>
                <a:ext uri="{28A0092B-C50C-407E-A947-70E740481C1C}">
                  <a14:useLocalDpi xmlns:a14="http://schemas.microsoft.com/office/drawing/2010/main" xmlns=""/>
                </a:ext>
              </a:extLst>
            </a:blip>
            <a:stretch>
              <a:fillRect/>
            </a:stretch>
          </p:blipFill>
          <p:spPr>
            <a:xfrm>
              <a:off x="756" y="4279899"/>
              <a:ext cx="5377567" cy="881921"/>
            </a:xfrm>
            <a:prstGeom prst="rect">
              <a:avLst/>
            </a:prstGeom>
          </p:spPr>
        </p:pic>
        <p:pic>
          <p:nvPicPr>
            <p:cNvPr id="13" name="图片 12"/>
            <p:cNvPicPr>
              <a:picLocks noChangeAspect="1"/>
            </p:cNvPicPr>
            <p:nvPr/>
          </p:nvPicPr>
          <p:blipFill rotWithShape="1">
            <a:blip r:embed="rId6" cstate="print">
              <a:extLst>
                <a:ext uri="{28A0092B-C50C-407E-A947-70E740481C1C}">
                  <a14:useLocalDpi xmlns:a14="http://schemas.microsoft.com/office/drawing/2010/main" xmlns=""/>
                </a:ext>
              </a:extLst>
            </a:blip>
            <a:srcRect/>
            <a:stretch/>
          </p:blipFill>
          <p:spPr>
            <a:xfrm flipH="1">
              <a:off x="5271256" y="4279899"/>
              <a:ext cx="1391233" cy="881921"/>
            </a:xfrm>
            <a:prstGeom prst="rect">
              <a:avLst/>
            </a:prstGeom>
          </p:spPr>
        </p:pic>
      </p:grpSp>
    </p:spTree>
    <p:extLst>
      <p:ext uri="{BB962C8B-B14F-4D97-AF65-F5344CB8AC3E}">
        <p14:creationId xmlns:p14="http://schemas.microsoft.com/office/powerpoint/2010/main" xmlns="" val="834653147"/>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1250"/>
                                        <p:tgtEl>
                                          <p:spTgt spid="10"/>
                                        </p:tgtEl>
                                      </p:cBhvr>
                                    </p:animEffect>
                                  </p:childTnLst>
                                </p:cTn>
                              </p:par>
                            </p:childTnLst>
                          </p:cTn>
                        </p:par>
                        <p:par>
                          <p:cTn id="14" fill="hold">
                            <p:stCondLst>
                              <p:cond delay="2250"/>
                            </p:stCondLst>
                            <p:childTnLst>
                              <p:par>
                                <p:cTn id="15" presetID="42"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3250"/>
                            </p:stCondLst>
                            <p:childTnLst>
                              <p:par>
                                <p:cTn id="21" presetID="2" presetClass="entr" presetSubtype="4" decel="20000" fill="hold" grpId="0" nodeType="afterEffect">
                                  <p:stCondLst>
                                    <p:cond delay="0"/>
                                  </p:stCondLst>
                                  <p:iterate type="lt">
                                    <p:tmPct val="14000"/>
                                  </p:iterate>
                                  <p:childTnLst>
                                    <p:set>
                                      <p:cBhvr>
                                        <p:cTn id="22" dur="1" fill="hold">
                                          <p:stCondLst>
                                            <p:cond delay="0"/>
                                          </p:stCondLst>
                                        </p:cTn>
                                        <p:tgtEl>
                                          <p:spTgt spid="9"/>
                                        </p:tgtEl>
                                        <p:attrNameLst>
                                          <p:attrName>style.visibility</p:attrName>
                                        </p:attrNameLst>
                                      </p:cBhvr>
                                      <p:to>
                                        <p:strVal val="visible"/>
                                      </p:to>
                                    </p:set>
                                    <p:anim calcmode="lin" valueType="num">
                                      <p:cBhvr additive="base">
                                        <p:cTn id="23" dur="750" fill="hold"/>
                                        <p:tgtEl>
                                          <p:spTgt spid="9"/>
                                        </p:tgtEl>
                                        <p:attrNameLst>
                                          <p:attrName>ppt_x</p:attrName>
                                        </p:attrNameLst>
                                      </p:cBhvr>
                                      <p:tavLst>
                                        <p:tav tm="0">
                                          <p:val>
                                            <p:strVal val="#ppt_x"/>
                                          </p:val>
                                        </p:tav>
                                        <p:tav tm="100000">
                                          <p:val>
                                            <p:strVal val="#ppt_x"/>
                                          </p:val>
                                        </p:tav>
                                      </p:tavLst>
                                    </p:anim>
                                    <p:anim calcmode="lin" valueType="num">
                                      <p:cBhvr additive="base">
                                        <p:cTn id="24" dur="7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表彰大会"/>
</p:tagLst>
</file>

<file path=ppt/theme/theme1.xml><?xml version="1.0" encoding="utf-8"?>
<a:theme xmlns:a="http://schemas.openxmlformats.org/drawingml/2006/main" name="PPT">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1452</Words>
  <Application>Microsoft Office PowerPoint</Application>
  <PresentationFormat>自定义</PresentationFormat>
  <Paragraphs>296</Paragraphs>
  <Slides>27</Slides>
  <Notes>24</Notes>
  <HiddenSlides>0</HiddenSlides>
  <MMClips>0</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vector>
  </TitlesOfParts>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表彰大会</dc:title>
  <dc:creator>PPT</dc:creator>
  <cp:keywords>PPT</cp:keywords>
  <cp:lastModifiedBy>User</cp:lastModifiedBy>
  <cp:revision>6</cp:revision>
  <dcterms:created xsi:type="dcterms:W3CDTF">2016-12-21T15:04:44Z</dcterms:created>
  <dcterms:modified xsi:type="dcterms:W3CDTF">2020-09-18T03:08:40Z</dcterms:modified>
</cp:coreProperties>
</file>