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91" r:id="rId2"/>
    <p:sldId id="3190" r:id="rId3"/>
    <p:sldId id="3186" r:id="rId4"/>
    <p:sldId id="3180" r:id="rId5"/>
    <p:sldId id="3169" r:id="rId6"/>
    <p:sldId id="3170" r:id="rId7"/>
    <p:sldId id="3192" r:id="rId8"/>
    <p:sldId id="3193" r:id="rId9"/>
    <p:sldId id="3202" r:id="rId10"/>
    <p:sldId id="3171" r:id="rId11"/>
    <p:sldId id="3172" r:id="rId12"/>
    <p:sldId id="3197" r:id="rId13"/>
    <p:sldId id="3198" r:id="rId14"/>
    <p:sldId id="3173" r:id="rId15"/>
    <p:sldId id="3203" r:id="rId16"/>
    <p:sldId id="3174" r:id="rId17"/>
    <p:sldId id="3199" r:id="rId18"/>
    <p:sldId id="3200" r:id="rId19"/>
    <p:sldId id="3175" r:id="rId20"/>
    <p:sldId id="3176" r:id="rId21"/>
    <p:sldId id="3204" r:id="rId22"/>
    <p:sldId id="3177" r:id="rId23"/>
    <p:sldId id="3178" r:id="rId24"/>
    <p:sldId id="3179" r:id="rId25"/>
    <p:sldId id="3201" r:id="rId26"/>
    <p:sldId id="3205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FFFF"/>
    <a:srgbClr val="08B689"/>
    <a:srgbClr val="79B50F"/>
    <a:srgbClr val="09B0DE"/>
    <a:srgbClr val="6669D2"/>
    <a:srgbClr val="33BE9B"/>
    <a:srgbClr val="33FCC4"/>
    <a:srgbClr val="42D2FB"/>
    <a:srgbClr val="A78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>
        <p:scale>
          <a:sx n="66" d="100"/>
          <a:sy n="66" d="100"/>
        </p:scale>
        <p:origin x="2238" y="101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66E-465A-81F9-4A5A20EFCCC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66E-465A-81F9-4A5A20EFCCC0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66E-465A-81F9-4A5A20EFCCC0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66E-465A-81F9-4A5A20EFCCC0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66E-465A-81F9-4A5A20EFCCC0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66E-465A-81F9-4A5A20EFC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ED3-45F4-BA81-2647017A06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ED3-45F4-BA81-2647017A0671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7ED3-45F4-BA81-2647017A0671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7ED3-45F4-BA81-2647017A0671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7ED3-45F4-BA81-2647017A0671}"/>
              </c:ext>
            </c:extLst>
          </c:dPt>
          <c:dPt>
            <c:idx val="5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7ED3-45F4-BA81-2647017A0671}"/>
              </c:ext>
            </c:extLst>
          </c:dPt>
          <c:dPt>
            <c:idx val="6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7ED3-45F4-BA81-2647017A0671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ED3-45F4-BA81-2647017A0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117-4600-8167-808FD334157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117-4600-8167-808FD33415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117-4600-8167-808FD334157D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117-4600-8167-808FD334157D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4117-4600-8167-808FD334157D}"/>
              </c:ext>
            </c:extLst>
          </c:dPt>
          <c:dPt>
            <c:idx val="5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4117-4600-8167-808FD334157D}"/>
              </c:ext>
            </c:extLst>
          </c:dPt>
          <c:dPt>
            <c:idx val="6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4117-4600-8167-808FD334157D}"/>
              </c:ext>
            </c:extLst>
          </c:dPt>
          <c:dPt>
            <c:idx val="7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4117-4600-8167-808FD334157D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4117-4600-8167-808FD334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1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450-42AD-A5A3-4A83DE784784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450-42AD-A5A3-4A83DE78478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B450-42AD-A5A3-4A83DE784784}"/>
              </c:ext>
            </c:extLst>
          </c:dPt>
          <c:dPt>
            <c:idx val="4"/>
            <c:bubble3D val="0"/>
            <c:spPr>
              <a:solidFill>
                <a:schemeClr val="accent4"/>
              </a:solidFill>
              <a:ln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B450-42AD-A5A3-4A83DE784784}"/>
              </c:ext>
            </c:extLst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50-42AD-A5A3-4A83DE784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2017-02-08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2017-02-08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86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87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46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964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66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0948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42893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539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72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40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631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506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534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1084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77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180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258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50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6292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52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C4DAE-4541-43CA-A4FF-DC618A162F8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1082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93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907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1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482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22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DD89832E-26A6-4465-8181-DF230988BFFD}" type="datetimeFigureOut">
              <a:rPr lang="en-US" smtClean="0"/>
              <a:t>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58A5B2D7-6EFD-446D-831A-7B28045AA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04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4165823" y="338671"/>
            <a:ext cx="8692574" cy="1989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353" y="338671"/>
            <a:ext cx="150680" cy="1989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0722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2017-02-08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1181240" y="1254554"/>
            <a:ext cx="8672484" cy="2303733"/>
          </a:xfrm>
          <a:custGeom>
            <a:avLst/>
            <a:gdLst>
              <a:gd name="T0" fmla="*/ 517 w 3885"/>
              <a:gd name="T1" fmla="*/ 0 h 1032"/>
              <a:gd name="T2" fmla="*/ 3885 w 3885"/>
              <a:gd name="T3" fmla="*/ 639 h 1032"/>
              <a:gd name="T4" fmla="*/ 3368 w 3885"/>
              <a:gd name="T5" fmla="*/ 1032 h 1032"/>
              <a:gd name="T6" fmla="*/ 0 w 3885"/>
              <a:gd name="T7" fmla="*/ 391 h 1032"/>
              <a:gd name="T8" fmla="*/ 517 w 3885"/>
              <a:gd name="T9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85" h="1032">
                <a:moveTo>
                  <a:pt x="517" y="0"/>
                </a:moveTo>
                <a:lnTo>
                  <a:pt x="3885" y="639"/>
                </a:lnTo>
                <a:lnTo>
                  <a:pt x="3368" y="1032"/>
                </a:lnTo>
                <a:lnTo>
                  <a:pt x="0" y="391"/>
                </a:lnTo>
                <a:lnTo>
                  <a:pt x="517" y="0"/>
                </a:lnTo>
                <a:close/>
              </a:path>
            </a:pathLst>
          </a:custGeom>
          <a:solidFill>
            <a:srgbClr val="A1A3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942523" y="3783748"/>
            <a:ext cx="8618909" cy="2134078"/>
          </a:xfrm>
          <a:custGeom>
            <a:avLst/>
            <a:gdLst>
              <a:gd name="T0" fmla="*/ 493 w 3861"/>
              <a:gd name="T1" fmla="*/ 0 h 956"/>
              <a:gd name="T2" fmla="*/ 3861 w 3861"/>
              <a:gd name="T3" fmla="*/ 640 h 956"/>
              <a:gd name="T4" fmla="*/ 3370 w 3861"/>
              <a:gd name="T5" fmla="*/ 956 h 956"/>
              <a:gd name="T6" fmla="*/ 0 w 3861"/>
              <a:gd name="T7" fmla="*/ 316 h 956"/>
              <a:gd name="T8" fmla="*/ 493 w 3861"/>
              <a:gd name="T9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61" h="956">
                <a:moveTo>
                  <a:pt x="493" y="0"/>
                </a:moveTo>
                <a:lnTo>
                  <a:pt x="3861" y="640"/>
                </a:lnTo>
                <a:lnTo>
                  <a:pt x="3370" y="956"/>
                </a:lnTo>
                <a:lnTo>
                  <a:pt x="0" y="316"/>
                </a:lnTo>
                <a:lnTo>
                  <a:pt x="493" y="0"/>
                </a:lnTo>
                <a:close/>
              </a:path>
            </a:pathLst>
          </a:custGeom>
          <a:solidFill>
            <a:srgbClr val="A1A3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-4112" y="1084899"/>
            <a:ext cx="12862861" cy="4982492"/>
          </a:xfrm>
          <a:custGeom>
            <a:avLst/>
            <a:gdLst>
              <a:gd name="T0" fmla="*/ 0 w 5718"/>
              <a:gd name="T1" fmla="*/ 0 h 2232"/>
              <a:gd name="T2" fmla="*/ 5718 w 5718"/>
              <a:gd name="T3" fmla="*/ 1085 h 2232"/>
              <a:gd name="T4" fmla="*/ 5718 w 5718"/>
              <a:gd name="T5" fmla="*/ 2232 h 2232"/>
              <a:gd name="T6" fmla="*/ 0 w 5718"/>
              <a:gd name="T7" fmla="*/ 1144 h 2232"/>
              <a:gd name="T8" fmla="*/ 0 w 5718"/>
              <a:gd name="T9" fmla="*/ 0 h 2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18" h="2232">
                <a:moveTo>
                  <a:pt x="0" y="0"/>
                </a:moveTo>
                <a:lnTo>
                  <a:pt x="5718" y="1085"/>
                </a:lnTo>
                <a:lnTo>
                  <a:pt x="5718" y="2232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2335339" y="1254554"/>
            <a:ext cx="8130034" cy="4663274"/>
          </a:xfrm>
          <a:custGeom>
            <a:avLst/>
            <a:gdLst>
              <a:gd name="T0" fmla="*/ 0 w 3642"/>
              <a:gd name="T1" fmla="*/ 0 h 2089"/>
              <a:gd name="T2" fmla="*/ 3368 w 3642"/>
              <a:gd name="T3" fmla="*/ 639 h 2089"/>
              <a:gd name="T4" fmla="*/ 3642 w 3642"/>
              <a:gd name="T5" fmla="*/ 2089 h 2089"/>
              <a:gd name="T6" fmla="*/ 272 w 3642"/>
              <a:gd name="T7" fmla="*/ 1449 h 2089"/>
              <a:gd name="T8" fmla="*/ 0 w 3642"/>
              <a:gd name="T9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42" h="2089">
                <a:moveTo>
                  <a:pt x="0" y="0"/>
                </a:moveTo>
                <a:lnTo>
                  <a:pt x="3368" y="639"/>
                </a:lnTo>
                <a:lnTo>
                  <a:pt x="3642" y="2089"/>
                </a:lnTo>
                <a:lnTo>
                  <a:pt x="272" y="1449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 rot="633488">
            <a:off x="4329949" y="3499611"/>
            <a:ext cx="4025327" cy="4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spc="6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梦想、激情、活力、创新</a:t>
            </a:r>
            <a:endParaRPr lang="zh-CN" altLang="en-US" sz="2000" spc="6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633488">
            <a:off x="3124461" y="2420948"/>
            <a:ext cx="6550496" cy="1300348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8000" dirty="0" smtClean="0">
                <a:solidFill>
                  <a:schemeClr val="accent2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医药行业</a:t>
            </a:r>
            <a:r>
              <a:rPr lang="en-US" altLang="zh-CN" sz="8000" dirty="0" smtClean="0">
                <a:solidFill>
                  <a:schemeClr val="accent2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8000" dirty="0">
              <a:solidFill>
                <a:schemeClr val="accent2">
                  <a:lumMod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633488">
            <a:off x="4215947" y="3908445"/>
            <a:ext cx="1847961" cy="310907"/>
          </a:xfrm>
          <a:prstGeom prst="round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spc="3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竞聘人：壹德</a:t>
            </a:r>
            <a:endParaRPr lang="zh-CN" altLang="en-US" sz="1400" spc="3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633488">
            <a:off x="6143411" y="4327300"/>
            <a:ext cx="2208223" cy="288385"/>
          </a:xfrm>
          <a:prstGeom prst="round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spc="3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竞聘岗位：销售经理</a:t>
            </a:r>
            <a:endParaRPr lang="zh-CN" altLang="en-US" sz="1400" spc="3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9244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35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36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4" grpId="0" animBg="1"/>
          <p:bldP spid="1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5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4" grpId="0" animBg="1"/>
          <p:bldP spid="15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flipH="1" flipV="1">
            <a:off x="1147" y="448"/>
            <a:ext cx="7625302" cy="7231757"/>
          </a:xfrm>
          <a:custGeom>
            <a:avLst/>
            <a:gdLst>
              <a:gd name="connsiteX0" fmla="*/ 3959468 w 7231206"/>
              <a:gd name="connsiteY0" fmla="*/ 0 h 6858000"/>
              <a:gd name="connsiteX1" fmla="*/ 5389706 w 7231206"/>
              <a:gd name="connsiteY1" fmla="*/ 0 h 6858000"/>
              <a:gd name="connsiteX2" fmla="*/ 7155006 w 7231206"/>
              <a:gd name="connsiteY2" fmla="*/ 0 h 6858000"/>
              <a:gd name="connsiteX3" fmla="*/ 7231206 w 7231206"/>
              <a:gd name="connsiteY3" fmla="*/ 0 h 6858000"/>
              <a:gd name="connsiteX4" fmla="*/ 7231206 w 7231206"/>
              <a:gd name="connsiteY4" fmla="*/ 6858000 h 6858000"/>
              <a:gd name="connsiteX5" fmla="*/ 7155006 w 7231206"/>
              <a:gd name="connsiteY5" fmla="*/ 6858000 h 6858000"/>
              <a:gd name="connsiteX6" fmla="*/ 5389706 w 7231206"/>
              <a:gd name="connsiteY6" fmla="*/ 6858000 h 6858000"/>
              <a:gd name="connsiteX7" fmla="*/ 0 w 723120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31206" h="6858000">
                <a:moveTo>
                  <a:pt x="3959468" y="0"/>
                </a:moveTo>
                <a:lnTo>
                  <a:pt x="5389706" y="0"/>
                </a:lnTo>
                <a:lnTo>
                  <a:pt x="7155006" y="0"/>
                </a:lnTo>
                <a:lnTo>
                  <a:pt x="7231206" y="0"/>
                </a:lnTo>
                <a:lnTo>
                  <a:pt x="7231206" y="6858000"/>
                </a:lnTo>
                <a:lnTo>
                  <a:pt x="7155006" y="6858000"/>
                </a:lnTo>
                <a:lnTo>
                  <a:pt x="538970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10538586" y="3433392"/>
            <a:ext cx="1230484" cy="2464843"/>
            <a:chOff x="9573738" y="3217419"/>
            <a:chExt cx="1166890" cy="2337453"/>
          </a:xfrm>
        </p:grpSpPr>
        <p:sp>
          <p:nvSpPr>
            <p:cNvPr id="31" name="文本框 30"/>
            <p:cNvSpPr txBox="1"/>
            <p:nvPr/>
          </p:nvSpPr>
          <p:spPr>
            <a:xfrm>
              <a:off x="9573738" y="4113213"/>
              <a:ext cx="1028700" cy="1441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640" dirty="0">
                  <a:solidFill>
                    <a:schemeClr val="accent1">
                      <a:lumMod val="50000"/>
                    </a:schemeClr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目录</a:t>
              </a:r>
              <a:endParaRPr lang="en-US" altLang="zh-CN" sz="4640" dirty="0">
                <a:solidFill>
                  <a:schemeClr val="accent1">
                    <a:lumMod val="50000"/>
                  </a:schemeClr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 rot="16200000">
              <a:off x="9747328" y="3753877"/>
              <a:ext cx="1529757" cy="4568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531" dirty="0">
                  <a:solidFill>
                    <a:schemeClr val="bg1">
                      <a:lumMod val="75000"/>
                    </a:schemeClr>
                  </a:solidFill>
                  <a:ea typeface="方正大标宋简体" panose="02010601030101010101" pitchFamily="2" charset="-122"/>
                </a:rPr>
                <a:t>CONTENTS</a:t>
              </a:r>
              <a:endParaRPr lang="zh-CN" altLang="en-US" sz="2531" dirty="0">
                <a:solidFill>
                  <a:schemeClr val="bg1">
                    <a:lumMod val="75000"/>
                  </a:schemeClr>
                </a:solidFill>
                <a:ea typeface="方正大标宋简体" panose="02010601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50287" y="2104345"/>
            <a:ext cx="3866432" cy="806275"/>
            <a:chOff x="7167668" y="1152127"/>
            <a:chExt cx="3666604" cy="764605"/>
          </a:xfrm>
        </p:grpSpPr>
        <p:sp>
          <p:nvSpPr>
            <p:cNvPr id="17" name="矩形 16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7700134" y="1267544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4182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167668" y="1152127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1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51058" y="3125486"/>
            <a:ext cx="3871499" cy="806275"/>
            <a:chOff x="6384125" y="2071332"/>
            <a:chExt cx="3671409" cy="764605"/>
          </a:xfrm>
        </p:grpSpPr>
        <p:sp>
          <p:nvSpPr>
            <p:cNvPr id="18" name="矩形 17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921396" y="2186749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4182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384125" y="2071332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2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56672" y="4146626"/>
            <a:ext cx="3866655" cy="806275"/>
            <a:chOff x="5889381" y="3056083"/>
            <a:chExt cx="3666815" cy="764605"/>
          </a:xfrm>
        </p:grpSpPr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422058" y="3171500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4182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889381" y="3056083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3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43616" y="5167766"/>
            <a:ext cx="3885324" cy="806275"/>
            <a:chOff x="5372338" y="4042389"/>
            <a:chExt cx="3684520" cy="764605"/>
          </a:xfrm>
        </p:grpSpPr>
        <p:sp>
          <p:nvSpPr>
            <p:cNvPr id="22" name="矩形 21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5922720" y="4156251"/>
              <a:ext cx="3134138" cy="350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64182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5372338" y="4042389"/>
              <a:ext cx="580922" cy="764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640" dirty="0">
                  <a:solidFill>
                    <a:schemeClr val="accent3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4</a:t>
              </a:r>
              <a:endParaRPr lang="zh-CN" altLang="en-US" sz="4640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872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8025E-6 4.05619E-6 L -0.02469 4.05619E-6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33333E-6 1.99298E-6 L -0.02469 1.99298E-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4" presetClass="path" presetSubtype="0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3.08642E-6 -5.79456E-7 L -0.02469 -5.79456E-7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3.33333E-6 -3.15189E-6 L -0.02469 -3.15189E-6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6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4182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2" dirty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1</a:t>
            </a:r>
            <a:endParaRPr lang="zh-CN" altLang="en-US" sz="14552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372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2022724"/>
                <a:ext cx="2190747" cy="2188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复制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你的内容到此</a:t>
                </a:r>
                <a:endPara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478">
              <a:lnSpc>
                <a:spcPct val="150000"/>
              </a:lnSpc>
              <a:defRPr/>
            </a:pPr>
            <a:r>
              <a:rPr lang="zh-CN" altLang="en-US" sz="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32875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91847" y="1917854"/>
            <a:ext cx="1931633" cy="2455760"/>
            <a:chOff x="1319414" y="2066160"/>
            <a:chExt cx="1831575" cy="2328552"/>
          </a:xfrm>
          <a:solidFill>
            <a:schemeClr val="accent1"/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954082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599508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700933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Freeform 14"/>
            <p:cNvSpPr>
              <a:spLocks/>
            </p:cNvSpPr>
            <p:nvPr/>
          </p:nvSpPr>
          <p:spPr bwMode="auto">
            <a:xfrm>
              <a:off x="1669378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15"/>
            <p:cNvSpPr>
              <a:spLocks/>
            </p:cNvSpPr>
            <p:nvPr/>
          </p:nvSpPr>
          <p:spPr bwMode="auto">
            <a:xfrm>
              <a:off x="1319414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710255" y="3068721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76988" y="2029791"/>
            <a:ext cx="2318866" cy="2343825"/>
            <a:chOff x="3675826" y="2172298"/>
            <a:chExt cx="2198749" cy="2222415"/>
          </a:xfrm>
          <a:solidFill>
            <a:schemeClr val="accent2"/>
          </a:solidFill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955919" y="2172298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057345" y="2355169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5064924" y="2469910"/>
              <a:ext cx="129803" cy="223748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5435686" y="2778998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4735041" y="2784735"/>
              <a:ext cx="136973" cy="109723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40257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36758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4066667" y="3068722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solidFill>
                  <a:srgbClr val="4BACC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770048" y="1917854"/>
            <a:ext cx="2318866" cy="2455760"/>
            <a:chOff x="6419026" y="2066160"/>
            <a:chExt cx="2198749" cy="2328552"/>
          </a:xfrm>
          <a:solidFill>
            <a:schemeClr val="accent3"/>
          </a:solidFill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7053694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7699119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6800545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7808124" y="2469909"/>
              <a:ext cx="129803" cy="223748"/>
            </a:xfrm>
            <a:custGeom>
              <a:avLst/>
              <a:gdLst>
                <a:gd name="T0" fmla="*/ 83 w 136"/>
                <a:gd name="T1" fmla="*/ 230 h 234"/>
                <a:gd name="T2" fmla="*/ 85 w 136"/>
                <a:gd name="T3" fmla="*/ 229 h 234"/>
                <a:gd name="T4" fmla="*/ 85 w 136"/>
                <a:gd name="T5" fmla="*/ 229 h 234"/>
                <a:gd name="T6" fmla="*/ 120 w 136"/>
                <a:gd name="T7" fmla="*/ 143 h 234"/>
                <a:gd name="T8" fmla="*/ 112 w 136"/>
                <a:gd name="T9" fmla="*/ 0 h 234"/>
                <a:gd name="T10" fmla="*/ 4 w 136"/>
                <a:gd name="T11" fmla="*/ 159 h 234"/>
                <a:gd name="T12" fmla="*/ 70 w 136"/>
                <a:gd name="T13" fmla="*/ 230 h 234"/>
                <a:gd name="T14" fmla="*/ 83 w 136"/>
                <a:gd name="T15" fmla="*/ 229 h 234"/>
                <a:gd name="T16" fmla="*/ 83 w 136"/>
                <a:gd name="T17" fmla="*/ 230 h 234"/>
                <a:gd name="T18" fmla="*/ 87 w 136"/>
                <a:gd name="T19" fmla="*/ 44 h 234"/>
                <a:gd name="T20" fmla="*/ 87 w 136"/>
                <a:gd name="T21" fmla="*/ 44 h 234"/>
                <a:gd name="T22" fmla="*/ 87 w 136"/>
                <a:gd name="T23" fmla="*/ 4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234">
                  <a:moveTo>
                    <a:pt x="83" y="230"/>
                  </a:moveTo>
                  <a:cubicBezTo>
                    <a:pt x="84" y="230"/>
                    <a:pt x="84" y="229"/>
                    <a:pt x="85" y="229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122" y="209"/>
                    <a:pt x="136" y="174"/>
                    <a:pt x="120" y="143"/>
                  </a:cubicBezTo>
                  <a:cubicBezTo>
                    <a:pt x="101" y="98"/>
                    <a:pt x="100" y="49"/>
                    <a:pt x="112" y="0"/>
                  </a:cubicBezTo>
                  <a:cubicBezTo>
                    <a:pt x="64" y="39"/>
                    <a:pt x="10" y="86"/>
                    <a:pt x="4" y="159"/>
                  </a:cubicBezTo>
                  <a:cubicBezTo>
                    <a:pt x="0" y="208"/>
                    <a:pt x="19" y="234"/>
                    <a:pt x="70" y="230"/>
                  </a:cubicBezTo>
                  <a:cubicBezTo>
                    <a:pt x="83" y="229"/>
                    <a:pt x="83" y="229"/>
                    <a:pt x="83" y="229"/>
                  </a:cubicBezTo>
                  <a:lnTo>
                    <a:pt x="83" y="230"/>
                  </a:lnTo>
                  <a:close/>
                  <a:moveTo>
                    <a:pt x="87" y="44"/>
                  </a:move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8178886" y="2778997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125818" y="2994139"/>
              <a:ext cx="123348" cy="201516"/>
            </a:xfrm>
            <a:custGeom>
              <a:avLst/>
              <a:gdLst>
                <a:gd name="T0" fmla="*/ 50 w 129"/>
                <a:gd name="T1" fmla="*/ 211 h 211"/>
                <a:gd name="T2" fmla="*/ 44 w 129"/>
                <a:gd name="T3" fmla="*/ 209 h 211"/>
                <a:gd name="T4" fmla="*/ 44 w 129"/>
                <a:gd name="T5" fmla="*/ 209 h 211"/>
                <a:gd name="T6" fmla="*/ 44 w 129"/>
                <a:gd name="T7" fmla="*/ 209 h 211"/>
                <a:gd name="T8" fmla="*/ 9 w 129"/>
                <a:gd name="T9" fmla="*/ 134 h 211"/>
                <a:gd name="T10" fmla="*/ 1 w 129"/>
                <a:gd name="T11" fmla="*/ 0 h 211"/>
                <a:gd name="T12" fmla="*/ 121 w 129"/>
                <a:gd name="T13" fmla="*/ 134 h 211"/>
                <a:gd name="T14" fmla="*/ 57 w 129"/>
                <a:gd name="T15" fmla="*/ 211 h 211"/>
                <a:gd name="T16" fmla="*/ 50 w 129"/>
                <a:gd name="T17" fmla="*/ 210 h 211"/>
                <a:gd name="T18" fmla="*/ 50 w 129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11">
                  <a:moveTo>
                    <a:pt x="50" y="211"/>
                  </a:moveTo>
                  <a:cubicBezTo>
                    <a:pt x="48" y="211"/>
                    <a:pt x="46" y="210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10" y="195"/>
                    <a:pt x="0" y="165"/>
                    <a:pt x="9" y="134"/>
                  </a:cubicBezTo>
                  <a:cubicBezTo>
                    <a:pt x="21" y="88"/>
                    <a:pt x="18" y="45"/>
                    <a:pt x="1" y="0"/>
                  </a:cubicBezTo>
                  <a:cubicBezTo>
                    <a:pt x="51" y="31"/>
                    <a:pt x="106" y="67"/>
                    <a:pt x="121" y="134"/>
                  </a:cubicBezTo>
                  <a:cubicBezTo>
                    <a:pt x="129" y="180"/>
                    <a:pt x="109" y="207"/>
                    <a:pt x="57" y="211"/>
                  </a:cubicBezTo>
                  <a:cubicBezTo>
                    <a:pt x="50" y="210"/>
                    <a:pt x="50" y="210"/>
                    <a:pt x="50" y="210"/>
                  </a:cubicBezTo>
                  <a:lnTo>
                    <a:pt x="50" y="2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8167411" y="3412948"/>
              <a:ext cx="346379" cy="484787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7478241" y="2784735"/>
              <a:ext cx="136973" cy="109723"/>
            </a:xfrm>
            <a:custGeom>
              <a:avLst/>
              <a:gdLst>
                <a:gd name="T0" fmla="*/ 16 w 143"/>
                <a:gd name="T1" fmla="*/ 94 h 115"/>
                <a:gd name="T2" fmla="*/ 93 w 143"/>
                <a:gd name="T3" fmla="*/ 76 h 115"/>
                <a:gd name="T4" fmla="*/ 143 w 143"/>
                <a:gd name="T5" fmla="*/ 10 h 115"/>
                <a:gd name="T6" fmla="*/ 35 w 143"/>
                <a:gd name="T7" fmla="*/ 31 h 115"/>
                <a:gd name="T8" fmla="*/ 11 w 143"/>
                <a:gd name="T9" fmla="*/ 86 h 115"/>
                <a:gd name="T10" fmla="*/ 18 w 143"/>
                <a:gd name="T11" fmla="*/ 91 h 115"/>
                <a:gd name="T12" fmla="*/ 18 w 143"/>
                <a:gd name="T13" fmla="*/ 91 h 115"/>
                <a:gd name="T14" fmla="*/ 16 w 143"/>
                <a:gd name="T15" fmla="*/ 9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115">
                  <a:moveTo>
                    <a:pt x="16" y="94"/>
                  </a:moveTo>
                  <a:cubicBezTo>
                    <a:pt x="45" y="115"/>
                    <a:pt x="76" y="111"/>
                    <a:pt x="93" y="76"/>
                  </a:cubicBezTo>
                  <a:cubicBezTo>
                    <a:pt x="106" y="51"/>
                    <a:pt x="118" y="27"/>
                    <a:pt x="143" y="10"/>
                  </a:cubicBezTo>
                  <a:cubicBezTo>
                    <a:pt x="102" y="0"/>
                    <a:pt x="66" y="7"/>
                    <a:pt x="35" y="31"/>
                  </a:cubicBezTo>
                  <a:cubicBezTo>
                    <a:pt x="35" y="31"/>
                    <a:pt x="0" y="51"/>
                    <a:pt x="11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7" y="92"/>
                    <a:pt x="17" y="93"/>
                    <a:pt x="16" y="9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7278159" y="2530867"/>
              <a:ext cx="248848" cy="182153"/>
            </a:xfrm>
            <a:custGeom>
              <a:avLst/>
              <a:gdLst>
                <a:gd name="T0" fmla="*/ 45 w 260"/>
                <a:gd name="T1" fmla="*/ 166 h 190"/>
                <a:gd name="T2" fmla="*/ 140 w 260"/>
                <a:gd name="T3" fmla="*/ 143 h 190"/>
                <a:gd name="T4" fmla="*/ 260 w 260"/>
                <a:gd name="T5" fmla="*/ 43 h 190"/>
                <a:gd name="T6" fmla="*/ 53 w 260"/>
                <a:gd name="T7" fmla="*/ 42 h 190"/>
                <a:gd name="T8" fmla="*/ 37 w 260"/>
                <a:gd name="T9" fmla="*/ 158 h 190"/>
                <a:gd name="T10" fmla="*/ 45 w 260"/>
                <a:gd name="T11" fmla="*/ 16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190">
                  <a:moveTo>
                    <a:pt x="45" y="166"/>
                  </a:moveTo>
                  <a:cubicBezTo>
                    <a:pt x="84" y="190"/>
                    <a:pt x="120" y="175"/>
                    <a:pt x="140" y="143"/>
                  </a:cubicBezTo>
                  <a:cubicBezTo>
                    <a:pt x="168" y="96"/>
                    <a:pt x="208" y="63"/>
                    <a:pt x="260" y="43"/>
                  </a:cubicBezTo>
                  <a:cubicBezTo>
                    <a:pt x="194" y="20"/>
                    <a:pt x="119" y="0"/>
                    <a:pt x="53" y="42"/>
                  </a:cubicBezTo>
                  <a:cubicBezTo>
                    <a:pt x="7" y="67"/>
                    <a:pt x="0" y="111"/>
                    <a:pt x="37" y="158"/>
                  </a:cubicBezTo>
                  <a:lnTo>
                    <a:pt x="45" y="1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14"/>
            <p:cNvSpPr>
              <a:spLocks/>
            </p:cNvSpPr>
            <p:nvPr/>
          </p:nvSpPr>
          <p:spPr bwMode="auto">
            <a:xfrm>
              <a:off x="67689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64190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6"/>
            <p:cNvSpPr>
              <a:spLocks/>
            </p:cNvSpPr>
            <p:nvPr/>
          </p:nvSpPr>
          <p:spPr bwMode="auto">
            <a:xfrm>
              <a:off x="6809867" y="3068721"/>
              <a:ext cx="83905" cy="129803"/>
            </a:xfrm>
            <a:custGeom>
              <a:avLst/>
              <a:gdLst>
                <a:gd name="T0" fmla="*/ 50 w 88"/>
                <a:gd name="T1" fmla="*/ 136 h 136"/>
                <a:gd name="T2" fmla="*/ 80 w 88"/>
                <a:gd name="T3" fmla="*/ 87 h 136"/>
                <a:gd name="T4" fmla="*/ 88 w 88"/>
                <a:gd name="T5" fmla="*/ 0 h 136"/>
                <a:gd name="T6" fmla="*/ 7 w 88"/>
                <a:gd name="T7" fmla="*/ 83 h 136"/>
                <a:gd name="T8" fmla="*/ 44 w 88"/>
                <a:gd name="T9" fmla="*/ 133 h 136"/>
                <a:gd name="T10" fmla="*/ 50 w 88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36">
                  <a:moveTo>
                    <a:pt x="50" y="136"/>
                  </a:moveTo>
                  <a:cubicBezTo>
                    <a:pt x="73" y="127"/>
                    <a:pt x="83" y="108"/>
                    <a:pt x="80" y="87"/>
                  </a:cubicBezTo>
                  <a:cubicBezTo>
                    <a:pt x="71" y="57"/>
                    <a:pt x="76" y="27"/>
                    <a:pt x="88" y="0"/>
                  </a:cubicBezTo>
                  <a:cubicBezTo>
                    <a:pt x="55" y="17"/>
                    <a:pt x="19" y="39"/>
                    <a:pt x="7" y="83"/>
                  </a:cubicBezTo>
                  <a:cubicBezTo>
                    <a:pt x="0" y="110"/>
                    <a:pt x="11" y="129"/>
                    <a:pt x="44" y="133"/>
                  </a:cubicBezTo>
                  <a:lnTo>
                    <a:pt x="50" y="13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17"/>
            <p:cNvSpPr>
              <a:spLocks/>
            </p:cNvSpPr>
            <p:nvPr/>
          </p:nvSpPr>
          <p:spPr bwMode="auto">
            <a:xfrm>
              <a:off x="6655682" y="3516216"/>
              <a:ext cx="296896" cy="479049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448807" y="1917854"/>
            <a:ext cx="2318866" cy="2455760"/>
            <a:chOff x="8959026" y="2066160"/>
            <a:chExt cx="2198749" cy="2328552"/>
          </a:xfrm>
          <a:solidFill>
            <a:schemeClr val="accent4"/>
          </a:solidFill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9593694" y="2066160"/>
              <a:ext cx="479049" cy="391559"/>
            </a:xfrm>
            <a:custGeom>
              <a:avLst/>
              <a:gdLst>
                <a:gd name="T0" fmla="*/ 442 w 501"/>
                <a:gd name="T1" fmla="*/ 374 h 409"/>
                <a:gd name="T2" fmla="*/ 168 w 501"/>
                <a:gd name="T3" fmla="*/ 264 h 409"/>
                <a:gd name="T4" fmla="*/ 0 w 501"/>
                <a:gd name="T5" fmla="*/ 7 h 409"/>
                <a:gd name="T6" fmla="*/ 451 w 501"/>
                <a:gd name="T7" fmla="*/ 171 h 409"/>
                <a:gd name="T8" fmla="*/ 463 w 501"/>
                <a:gd name="T9" fmla="*/ 357 h 409"/>
                <a:gd name="T10" fmla="*/ 442 w 501"/>
                <a:gd name="T11" fmla="*/ 37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1" h="409">
                  <a:moveTo>
                    <a:pt x="442" y="374"/>
                  </a:moveTo>
                  <a:cubicBezTo>
                    <a:pt x="324" y="409"/>
                    <a:pt x="212" y="382"/>
                    <a:pt x="168" y="264"/>
                  </a:cubicBezTo>
                  <a:cubicBezTo>
                    <a:pt x="122" y="144"/>
                    <a:pt x="81" y="59"/>
                    <a:pt x="0" y="7"/>
                  </a:cubicBezTo>
                  <a:cubicBezTo>
                    <a:pt x="181" y="0"/>
                    <a:pt x="347" y="28"/>
                    <a:pt x="451" y="171"/>
                  </a:cubicBezTo>
                  <a:cubicBezTo>
                    <a:pt x="501" y="243"/>
                    <a:pt x="495" y="305"/>
                    <a:pt x="463" y="357"/>
                  </a:cubicBezTo>
                  <a:lnTo>
                    <a:pt x="442" y="37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0239119" y="2172297"/>
              <a:ext cx="408052" cy="312673"/>
            </a:xfrm>
            <a:custGeom>
              <a:avLst/>
              <a:gdLst>
                <a:gd name="T0" fmla="*/ 36 w 427"/>
                <a:gd name="T1" fmla="*/ 265 h 327"/>
                <a:gd name="T2" fmla="*/ 268 w 427"/>
                <a:gd name="T3" fmla="*/ 221 h 327"/>
                <a:gd name="T4" fmla="*/ 427 w 427"/>
                <a:gd name="T5" fmla="*/ 29 h 327"/>
                <a:gd name="T6" fmla="*/ 99 w 427"/>
                <a:gd name="T7" fmla="*/ 80 h 327"/>
                <a:gd name="T8" fmla="*/ 25 w 427"/>
                <a:gd name="T9" fmla="*/ 246 h 327"/>
                <a:gd name="T10" fmla="*/ 36 w 427"/>
                <a:gd name="T11" fmla="*/ 26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327">
                  <a:moveTo>
                    <a:pt x="36" y="265"/>
                  </a:moveTo>
                  <a:cubicBezTo>
                    <a:pt x="115" y="327"/>
                    <a:pt x="213" y="322"/>
                    <a:pt x="268" y="221"/>
                  </a:cubicBezTo>
                  <a:cubicBezTo>
                    <a:pt x="308" y="145"/>
                    <a:pt x="348" y="77"/>
                    <a:pt x="427" y="29"/>
                  </a:cubicBezTo>
                  <a:cubicBezTo>
                    <a:pt x="305" y="0"/>
                    <a:pt x="194" y="8"/>
                    <a:pt x="99" y="80"/>
                  </a:cubicBezTo>
                  <a:cubicBezTo>
                    <a:pt x="99" y="80"/>
                    <a:pt x="0" y="141"/>
                    <a:pt x="25" y="246"/>
                  </a:cubicBezTo>
                  <a:lnTo>
                    <a:pt x="36" y="2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9340545" y="2355168"/>
              <a:ext cx="1450056" cy="2039544"/>
            </a:xfrm>
            <a:custGeom>
              <a:avLst/>
              <a:gdLst>
                <a:gd name="T0" fmla="*/ 243 w 1517"/>
                <a:gd name="T1" fmla="*/ 1096 h 2133"/>
                <a:gd name="T2" fmla="*/ 54 w 1517"/>
                <a:gd name="T3" fmla="*/ 868 h 2133"/>
                <a:gd name="T4" fmla="*/ 345 w 1517"/>
                <a:gd name="T5" fmla="*/ 1058 h 2133"/>
                <a:gd name="T6" fmla="*/ 521 w 1517"/>
                <a:gd name="T7" fmla="*/ 1132 h 2133"/>
                <a:gd name="T8" fmla="*/ 487 w 1517"/>
                <a:gd name="T9" fmla="*/ 1052 h 2133"/>
                <a:gd name="T10" fmla="*/ 442 w 1517"/>
                <a:gd name="T11" fmla="*/ 915 h 2133"/>
                <a:gd name="T12" fmla="*/ 0 w 1517"/>
                <a:gd name="T13" fmla="*/ 527 h 2133"/>
                <a:gd name="T14" fmla="*/ 422 w 1517"/>
                <a:gd name="T15" fmla="*/ 767 h 2133"/>
                <a:gd name="T16" fmla="*/ 439 w 1517"/>
                <a:gd name="T17" fmla="*/ 583 h 2133"/>
                <a:gd name="T18" fmla="*/ 274 w 1517"/>
                <a:gd name="T19" fmla="*/ 268 h 2133"/>
                <a:gd name="T20" fmla="*/ 465 w 1517"/>
                <a:gd name="T21" fmla="*/ 494 h 2133"/>
                <a:gd name="T22" fmla="*/ 562 w 1517"/>
                <a:gd name="T23" fmla="*/ 312 h 2133"/>
                <a:gd name="T24" fmla="*/ 533 w 1517"/>
                <a:gd name="T25" fmla="*/ 944 h 2133"/>
                <a:gd name="T26" fmla="*/ 748 w 1517"/>
                <a:gd name="T27" fmla="*/ 513 h 2133"/>
                <a:gd name="T28" fmla="*/ 647 w 1517"/>
                <a:gd name="T29" fmla="*/ 1177 h 2133"/>
                <a:gd name="T30" fmla="*/ 723 w 1517"/>
                <a:gd name="T31" fmla="*/ 1368 h 2133"/>
                <a:gd name="T32" fmla="*/ 894 w 1517"/>
                <a:gd name="T33" fmla="*/ 949 h 2133"/>
                <a:gd name="T34" fmla="*/ 672 w 1517"/>
                <a:gd name="T35" fmla="*/ 0 h 2133"/>
                <a:gd name="T36" fmla="*/ 859 w 1517"/>
                <a:gd name="T37" fmla="*/ 284 h 2133"/>
                <a:gd name="T38" fmla="*/ 1014 w 1517"/>
                <a:gd name="T39" fmla="*/ 21 h 2133"/>
                <a:gd name="T40" fmla="*/ 908 w 1517"/>
                <a:gd name="T41" fmla="*/ 399 h 2133"/>
                <a:gd name="T42" fmla="*/ 986 w 1517"/>
                <a:gd name="T43" fmla="*/ 893 h 2133"/>
                <a:gd name="T44" fmla="*/ 947 w 1517"/>
                <a:gd name="T45" fmla="*/ 1139 h 2133"/>
                <a:gd name="T46" fmla="*/ 1123 w 1517"/>
                <a:gd name="T47" fmla="*/ 297 h 2133"/>
                <a:gd name="T48" fmla="*/ 1147 w 1517"/>
                <a:gd name="T49" fmla="*/ 676 h 2133"/>
                <a:gd name="T50" fmla="*/ 1517 w 1517"/>
                <a:gd name="T51" fmla="*/ 551 h 2133"/>
                <a:gd name="T52" fmla="*/ 1141 w 1517"/>
                <a:gd name="T53" fmla="*/ 760 h 2133"/>
                <a:gd name="T54" fmla="*/ 1053 w 1517"/>
                <a:gd name="T55" fmla="*/ 1131 h 2133"/>
                <a:gd name="T56" fmla="*/ 1236 w 1517"/>
                <a:gd name="T57" fmla="*/ 1105 h 2133"/>
                <a:gd name="T58" fmla="*/ 1448 w 1517"/>
                <a:gd name="T59" fmla="*/ 831 h 2133"/>
                <a:gd name="T60" fmla="*/ 1299 w 1517"/>
                <a:gd name="T61" fmla="*/ 1117 h 2133"/>
                <a:gd name="T62" fmla="*/ 1500 w 1517"/>
                <a:gd name="T63" fmla="*/ 1218 h 2133"/>
                <a:gd name="T64" fmla="*/ 996 w 1517"/>
                <a:gd name="T65" fmla="*/ 1251 h 2133"/>
                <a:gd name="T66" fmla="*/ 929 w 1517"/>
                <a:gd name="T67" fmla="*/ 1357 h 2133"/>
                <a:gd name="T68" fmla="*/ 655 w 1517"/>
                <a:gd name="T69" fmla="*/ 2132 h 2133"/>
                <a:gd name="T70" fmla="*/ 389 w 1517"/>
                <a:gd name="T71" fmla="*/ 2133 h 2133"/>
                <a:gd name="T72" fmla="*/ 566 w 1517"/>
                <a:gd name="T73" fmla="*/ 1551 h 2133"/>
                <a:gd name="T74" fmla="*/ 587 w 1517"/>
                <a:gd name="T75" fmla="*/ 1364 h 2133"/>
                <a:gd name="T76" fmla="*/ 326 w 1517"/>
                <a:gd name="T77" fmla="*/ 1121 h 2133"/>
                <a:gd name="T78" fmla="*/ 323 w 1517"/>
                <a:gd name="T79" fmla="*/ 1121 h 2133"/>
                <a:gd name="T80" fmla="*/ 32 w 1517"/>
                <a:gd name="T81" fmla="*/ 1300 h 2133"/>
                <a:gd name="T82" fmla="*/ 243 w 1517"/>
                <a:gd name="T83" fmla="*/ 1096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7" h="2133">
                  <a:moveTo>
                    <a:pt x="243" y="1096"/>
                  </a:moveTo>
                  <a:cubicBezTo>
                    <a:pt x="146" y="1058"/>
                    <a:pt x="62" y="979"/>
                    <a:pt x="54" y="868"/>
                  </a:cubicBezTo>
                  <a:cubicBezTo>
                    <a:pt x="86" y="1046"/>
                    <a:pt x="244" y="1042"/>
                    <a:pt x="345" y="1058"/>
                  </a:cubicBezTo>
                  <a:cubicBezTo>
                    <a:pt x="427" y="1070"/>
                    <a:pt x="475" y="1090"/>
                    <a:pt x="521" y="1132"/>
                  </a:cubicBezTo>
                  <a:cubicBezTo>
                    <a:pt x="511" y="1107"/>
                    <a:pt x="500" y="1081"/>
                    <a:pt x="487" y="1052"/>
                  </a:cubicBezTo>
                  <a:cubicBezTo>
                    <a:pt x="468" y="1008"/>
                    <a:pt x="453" y="962"/>
                    <a:pt x="442" y="915"/>
                  </a:cubicBezTo>
                  <a:cubicBezTo>
                    <a:pt x="369" y="736"/>
                    <a:pt x="235" y="531"/>
                    <a:pt x="0" y="527"/>
                  </a:cubicBezTo>
                  <a:cubicBezTo>
                    <a:pt x="140" y="517"/>
                    <a:pt x="304" y="621"/>
                    <a:pt x="422" y="767"/>
                  </a:cubicBezTo>
                  <a:cubicBezTo>
                    <a:pt x="420" y="706"/>
                    <a:pt x="426" y="644"/>
                    <a:pt x="439" y="583"/>
                  </a:cubicBezTo>
                  <a:cubicBezTo>
                    <a:pt x="443" y="468"/>
                    <a:pt x="409" y="341"/>
                    <a:pt x="274" y="268"/>
                  </a:cubicBezTo>
                  <a:cubicBezTo>
                    <a:pt x="358" y="306"/>
                    <a:pt x="433" y="384"/>
                    <a:pt x="465" y="494"/>
                  </a:cubicBezTo>
                  <a:cubicBezTo>
                    <a:pt x="488" y="431"/>
                    <a:pt x="520" y="370"/>
                    <a:pt x="562" y="312"/>
                  </a:cubicBezTo>
                  <a:cubicBezTo>
                    <a:pt x="412" y="562"/>
                    <a:pt x="458" y="770"/>
                    <a:pt x="533" y="944"/>
                  </a:cubicBezTo>
                  <a:cubicBezTo>
                    <a:pt x="540" y="759"/>
                    <a:pt x="630" y="606"/>
                    <a:pt x="748" y="513"/>
                  </a:cubicBezTo>
                  <a:cubicBezTo>
                    <a:pt x="562" y="709"/>
                    <a:pt x="577" y="987"/>
                    <a:pt x="647" y="1177"/>
                  </a:cubicBezTo>
                  <a:cubicBezTo>
                    <a:pt x="687" y="1254"/>
                    <a:pt x="712" y="1307"/>
                    <a:pt x="723" y="1368"/>
                  </a:cubicBezTo>
                  <a:cubicBezTo>
                    <a:pt x="802" y="1219"/>
                    <a:pt x="871" y="1054"/>
                    <a:pt x="894" y="949"/>
                  </a:cubicBezTo>
                  <a:cubicBezTo>
                    <a:pt x="946" y="713"/>
                    <a:pt x="927" y="336"/>
                    <a:pt x="672" y="0"/>
                  </a:cubicBezTo>
                  <a:cubicBezTo>
                    <a:pt x="738" y="76"/>
                    <a:pt x="805" y="175"/>
                    <a:pt x="859" y="284"/>
                  </a:cubicBezTo>
                  <a:cubicBezTo>
                    <a:pt x="872" y="168"/>
                    <a:pt x="935" y="75"/>
                    <a:pt x="1014" y="21"/>
                  </a:cubicBezTo>
                  <a:cubicBezTo>
                    <a:pt x="879" y="127"/>
                    <a:pt x="877" y="278"/>
                    <a:pt x="908" y="399"/>
                  </a:cubicBezTo>
                  <a:cubicBezTo>
                    <a:pt x="968" y="553"/>
                    <a:pt x="1003" y="725"/>
                    <a:pt x="986" y="893"/>
                  </a:cubicBezTo>
                  <a:cubicBezTo>
                    <a:pt x="982" y="933"/>
                    <a:pt x="969" y="1057"/>
                    <a:pt x="947" y="1139"/>
                  </a:cubicBezTo>
                  <a:cubicBezTo>
                    <a:pt x="1083" y="947"/>
                    <a:pt x="1170" y="665"/>
                    <a:pt x="1123" y="297"/>
                  </a:cubicBezTo>
                  <a:cubicBezTo>
                    <a:pt x="1146" y="409"/>
                    <a:pt x="1154" y="538"/>
                    <a:pt x="1147" y="676"/>
                  </a:cubicBezTo>
                  <a:cubicBezTo>
                    <a:pt x="1253" y="558"/>
                    <a:pt x="1397" y="525"/>
                    <a:pt x="1517" y="551"/>
                  </a:cubicBezTo>
                  <a:cubicBezTo>
                    <a:pt x="1320" y="524"/>
                    <a:pt x="1198" y="640"/>
                    <a:pt x="1141" y="760"/>
                  </a:cubicBezTo>
                  <a:cubicBezTo>
                    <a:pt x="1125" y="887"/>
                    <a:pt x="1100" y="1011"/>
                    <a:pt x="1053" y="1131"/>
                  </a:cubicBezTo>
                  <a:cubicBezTo>
                    <a:pt x="1115" y="1108"/>
                    <a:pt x="1177" y="1101"/>
                    <a:pt x="1236" y="1105"/>
                  </a:cubicBezTo>
                  <a:cubicBezTo>
                    <a:pt x="1336" y="1065"/>
                    <a:pt x="1433" y="985"/>
                    <a:pt x="1448" y="831"/>
                  </a:cubicBezTo>
                  <a:cubicBezTo>
                    <a:pt x="1445" y="933"/>
                    <a:pt x="1395" y="1045"/>
                    <a:pt x="1299" y="1117"/>
                  </a:cubicBezTo>
                  <a:cubicBezTo>
                    <a:pt x="1371" y="1134"/>
                    <a:pt x="1442" y="1168"/>
                    <a:pt x="1500" y="1218"/>
                  </a:cubicBezTo>
                  <a:cubicBezTo>
                    <a:pt x="1270" y="1137"/>
                    <a:pt x="1113" y="1167"/>
                    <a:pt x="996" y="1251"/>
                  </a:cubicBezTo>
                  <a:cubicBezTo>
                    <a:pt x="976" y="1286"/>
                    <a:pt x="954" y="1325"/>
                    <a:pt x="929" y="1357"/>
                  </a:cubicBezTo>
                  <a:cubicBezTo>
                    <a:pt x="725" y="1640"/>
                    <a:pt x="611" y="1861"/>
                    <a:pt x="655" y="2132"/>
                  </a:cubicBezTo>
                  <a:cubicBezTo>
                    <a:pt x="389" y="2133"/>
                    <a:pt x="389" y="2133"/>
                    <a:pt x="389" y="2133"/>
                  </a:cubicBezTo>
                  <a:cubicBezTo>
                    <a:pt x="379" y="1934"/>
                    <a:pt x="437" y="1735"/>
                    <a:pt x="566" y="1551"/>
                  </a:cubicBezTo>
                  <a:cubicBezTo>
                    <a:pt x="585" y="1482"/>
                    <a:pt x="592" y="1424"/>
                    <a:pt x="587" y="1364"/>
                  </a:cubicBezTo>
                  <a:cubicBezTo>
                    <a:pt x="540" y="1242"/>
                    <a:pt x="476" y="1149"/>
                    <a:pt x="326" y="1121"/>
                  </a:cubicBezTo>
                  <a:cubicBezTo>
                    <a:pt x="323" y="1121"/>
                    <a:pt x="323" y="1121"/>
                    <a:pt x="323" y="1121"/>
                  </a:cubicBezTo>
                  <a:cubicBezTo>
                    <a:pt x="217" y="1123"/>
                    <a:pt x="99" y="1161"/>
                    <a:pt x="32" y="1300"/>
                  </a:cubicBezTo>
                  <a:cubicBezTo>
                    <a:pt x="67" y="1213"/>
                    <a:pt x="140" y="1133"/>
                    <a:pt x="243" y="10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Freeform 9"/>
            <p:cNvSpPr>
              <a:spLocks/>
            </p:cNvSpPr>
            <p:nvPr/>
          </p:nvSpPr>
          <p:spPr bwMode="auto">
            <a:xfrm>
              <a:off x="10718886" y="2778997"/>
              <a:ext cx="438889" cy="288291"/>
            </a:xfrm>
            <a:custGeom>
              <a:avLst/>
              <a:gdLst>
                <a:gd name="T0" fmla="*/ 0 w 459"/>
                <a:gd name="T1" fmla="*/ 113 h 302"/>
                <a:gd name="T2" fmla="*/ 197 w 459"/>
                <a:gd name="T3" fmla="*/ 278 h 302"/>
                <a:gd name="T4" fmla="*/ 459 w 459"/>
                <a:gd name="T5" fmla="*/ 277 h 302"/>
                <a:gd name="T6" fmla="*/ 189 w 459"/>
                <a:gd name="T7" fmla="*/ 36 h 302"/>
                <a:gd name="T8" fmla="*/ 12 w 459"/>
                <a:gd name="T9" fmla="*/ 85 h 302"/>
                <a:gd name="T10" fmla="*/ 12 w 459"/>
                <a:gd name="T11" fmla="*/ 85 h 302"/>
                <a:gd name="T12" fmla="*/ 12 w 459"/>
                <a:gd name="T13" fmla="*/ 85 h 302"/>
                <a:gd name="T14" fmla="*/ 7 w 459"/>
                <a:gd name="T15" fmla="*/ 91 h 302"/>
                <a:gd name="T16" fmla="*/ 9 w 459"/>
                <a:gd name="T17" fmla="*/ 91 h 302"/>
                <a:gd name="T18" fmla="*/ 0 w 459"/>
                <a:gd name="T19" fmla="*/ 1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9" h="302">
                  <a:moveTo>
                    <a:pt x="0" y="113"/>
                  </a:moveTo>
                  <a:cubicBezTo>
                    <a:pt x="7" y="226"/>
                    <a:pt x="79" y="302"/>
                    <a:pt x="197" y="278"/>
                  </a:cubicBezTo>
                  <a:cubicBezTo>
                    <a:pt x="285" y="260"/>
                    <a:pt x="367" y="245"/>
                    <a:pt x="459" y="277"/>
                  </a:cubicBezTo>
                  <a:cubicBezTo>
                    <a:pt x="397" y="155"/>
                    <a:pt x="309" y="65"/>
                    <a:pt x="189" y="36"/>
                  </a:cubicBezTo>
                  <a:cubicBezTo>
                    <a:pt x="189" y="36"/>
                    <a:pt x="78" y="0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0" y="87"/>
                    <a:pt x="9" y="89"/>
                    <a:pt x="7" y="91"/>
                  </a:cubicBezTo>
                  <a:cubicBezTo>
                    <a:pt x="8" y="91"/>
                    <a:pt x="8" y="91"/>
                    <a:pt x="9" y="91"/>
                  </a:cubicBezTo>
                  <a:lnTo>
                    <a:pt x="0" y="11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10707411" y="3412948"/>
              <a:ext cx="346379" cy="484787"/>
            </a:xfrm>
            <a:custGeom>
              <a:avLst/>
              <a:gdLst>
                <a:gd name="T0" fmla="*/ 28 w 362"/>
                <a:gd name="T1" fmla="*/ 104 h 507"/>
                <a:gd name="T2" fmla="*/ 25 w 362"/>
                <a:gd name="T3" fmla="*/ 116 h 507"/>
                <a:gd name="T4" fmla="*/ 102 w 362"/>
                <a:gd name="T5" fmla="*/ 291 h 507"/>
                <a:gd name="T6" fmla="*/ 319 w 362"/>
                <a:gd name="T7" fmla="*/ 507 h 507"/>
                <a:gd name="T8" fmla="*/ 266 w 362"/>
                <a:gd name="T9" fmla="*/ 83 h 507"/>
                <a:gd name="T10" fmla="*/ 48 w 362"/>
                <a:gd name="T11" fmla="*/ 78 h 507"/>
                <a:gd name="T12" fmla="*/ 48 w 362"/>
                <a:gd name="T13" fmla="*/ 78 h 507"/>
                <a:gd name="T14" fmla="*/ 48 w 362"/>
                <a:gd name="T15" fmla="*/ 78 h 507"/>
                <a:gd name="T16" fmla="*/ 43 w 362"/>
                <a:gd name="T17" fmla="*/ 83 h 507"/>
                <a:gd name="T18" fmla="*/ 44 w 362"/>
                <a:gd name="T19" fmla="*/ 83 h 507"/>
                <a:gd name="T20" fmla="*/ 28 w 362"/>
                <a:gd name="T21" fmla="*/ 10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2" h="507">
                  <a:moveTo>
                    <a:pt x="28" y="104"/>
                  </a:moveTo>
                  <a:cubicBezTo>
                    <a:pt x="27" y="108"/>
                    <a:pt x="26" y="112"/>
                    <a:pt x="25" y="116"/>
                  </a:cubicBezTo>
                  <a:cubicBezTo>
                    <a:pt x="0" y="199"/>
                    <a:pt x="35" y="259"/>
                    <a:pt x="102" y="291"/>
                  </a:cubicBezTo>
                  <a:cubicBezTo>
                    <a:pt x="196" y="335"/>
                    <a:pt x="268" y="409"/>
                    <a:pt x="319" y="507"/>
                  </a:cubicBezTo>
                  <a:cubicBezTo>
                    <a:pt x="342" y="367"/>
                    <a:pt x="362" y="210"/>
                    <a:pt x="266" y="83"/>
                  </a:cubicBezTo>
                  <a:cubicBezTo>
                    <a:pt x="203" y="0"/>
                    <a:pt x="127" y="0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6" y="80"/>
                    <a:pt x="45" y="81"/>
                    <a:pt x="43" y="83"/>
                  </a:cubicBezTo>
                  <a:cubicBezTo>
                    <a:pt x="44" y="83"/>
                    <a:pt x="44" y="83"/>
                    <a:pt x="44" y="83"/>
                  </a:cubicBezTo>
                  <a:lnTo>
                    <a:pt x="28" y="1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14"/>
            <p:cNvSpPr>
              <a:spLocks/>
            </p:cNvSpPr>
            <p:nvPr/>
          </p:nvSpPr>
          <p:spPr bwMode="auto">
            <a:xfrm>
              <a:off x="9308990" y="2477799"/>
              <a:ext cx="347096" cy="246696"/>
            </a:xfrm>
            <a:custGeom>
              <a:avLst/>
              <a:gdLst>
                <a:gd name="T0" fmla="*/ 355 w 363"/>
                <a:gd name="T1" fmla="*/ 179 h 258"/>
                <a:gd name="T2" fmla="*/ 161 w 363"/>
                <a:gd name="T3" fmla="*/ 186 h 258"/>
                <a:gd name="T4" fmla="*/ 0 w 363"/>
                <a:gd name="T5" fmla="*/ 58 h 258"/>
                <a:gd name="T6" fmla="*/ 274 w 363"/>
                <a:gd name="T7" fmla="*/ 41 h 258"/>
                <a:gd name="T8" fmla="*/ 362 w 363"/>
                <a:gd name="T9" fmla="*/ 163 h 258"/>
                <a:gd name="T10" fmla="*/ 355 w 363"/>
                <a:gd name="T11" fmla="*/ 17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258">
                  <a:moveTo>
                    <a:pt x="355" y="179"/>
                  </a:moveTo>
                  <a:cubicBezTo>
                    <a:pt x="299" y="248"/>
                    <a:pt x="219" y="258"/>
                    <a:pt x="161" y="186"/>
                  </a:cubicBezTo>
                  <a:cubicBezTo>
                    <a:pt x="115" y="131"/>
                    <a:pt x="70" y="80"/>
                    <a:pt x="0" y="58"/>
                  </a:cubicBezTo>
                  <a:cubicBezTo>
                    <a:pt x="92" y="13"/>
                    <a:pt x="185" y="0"/>
                    <a:pt x="274" y="41"/>
                  </a:cubicBezTo>
                  <a:cubicBezTo>
                    <a:pt x="274" y="41"/>
                    <a:pt x="363" y="74"/>
                    <a:pt x="362" y="163"/>
                  </a:cubicBezTo>
                  <a:lnTo>
                    <a:pt x="355" y="17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15"/>
            <p:cNvSpPr>
              <a:spLocks/>
            </p:cNvSpPr>
            <p:nvPr/>
          </p:nvSpPr>
          <p:spPr bwMode="auto">
            <a:xfrm>
              <a:off x="8959026" y="2754615"/>
              <a:ext cx="483352" cy="301199"/>
            </a:xfrm>
            <a:custGeom>
              <a:avLst/>
              <a:gdLst>
                <a:gd name="T0" fmla="*/ 506 w 506"/>
                <a:gd name="T1" fmla="*/ 134 h 315"/>
                <a:gd name="T2" fmla="*/ 268 w 506"/>
                <a:gd name="T3" fmla="*/ 261 h 315"/>
                <a:gd name="T4" fmla="*/ 0 w 506"/>
                <a:gd name="T5" fmla="*/ 202 h 315"/>
                <a:gd name="T6" fmla="*/ 327 w 506"/>
                <a:gd name="T7" fmla="*/ 11 h 315"/>
                <a:gd name="T8" fmla="*/ 503 w 506"/>
                <a:gd name="T9" fmla="*/ 110 h 315"/>
                <a:gd name="T10" fmla="*/ 506 w 506"/>
                <a:gd name="T11" fmla="*/ 13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315">
                  <a:moveTo>
                    <a:pt x="506" y="134"/>
                  </a:moveTo>
                  <a:cubicBezTo>
                    <a:pt x="477" y="250"/>
                    <a:pt x="386" y="315"/>
                    <a:pt x="268" y="261"/>
                  </a:cubicBezTo>
                  <a:cubicBezTo>
                    <a:pt x="184" y="222"/>
                    <a:pt x="101" y="189"/>
                    <a:pt x="0" y="202"/>
                  </a:cubicBezTo>
                  <a:cubicBezTo>
                    <a:pt x="88" y="90"/>
                    <a:pt x="196" y="17"/>
                    <a:pt x="327" y="11"/>
                  </a:cubicBezTo>
                  <a:cubicBezTo>
                    <a:pt x="327" y="11"/>
                    <a:pt x="457" y="0"/>
                    <a:pt x="503" y="110"/>
                  </a:cubicBezTo>
                  <a:lnTo>
                    <a:pt x="506" y="13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9195682" y="3516216"/>
              <a:ext cx="296896" cy="479049"/>
            </a:xfrm>
            <a:custGeom>
              <a:avLst/>
              <a:gdLst>
                <a:gd name="T0" fmla="*/ 234 w 310"/>
                <a:gd name="T1" fmla="*/ 23 h 501"/>
                <a:gd name="T2" fmla="*/ 232 w 310"/>
                <a:gd name="T3" fmla="*/ 284 h 501"/>
                <a:gd name="T4" fmla="*/ 86 w 310"/>
                <a:gd name="T5" fmla="*/ 501 h 501"/>
                <a:gd name="T6" fmla="*/ 77 w 310"/>
                <a:gd name="T7" fmla="*/ 78 h 501"/>
                <a:gd name="T8" fmla="*/ 215 w 310"/>
                <a:gd name="T9" fmla="*/ 13 h 501"/>
                <a:gd name="T10" fmla="*/ 234 w 310"/>
                <a:gd name="T11" fmla="*/ 23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0" h="501">
                  <a:moveTo>
                    <a:pt x="234" y="23"/>
                  </a:moveTo>
                  <a:cubicBezTo>
                    <a:pt x="295" y="110"/>
                    <a:pt x="310" y="210"/>
                    <a:pt x="232" y="284"/>
                  </a:cubicBezTo>
                  <a:cubicBezTo>
                    <a:pt x="156" y="359"/>
                    <a:pt x="102" y="417"/>
                    <a:pt x="86" y="501"/>
                  </a:cubicBezTo>
                  <a:cubicBezTo>
                    <a:pt x="26" y="354"/>
                    <a:pt x="0" y="206"/>
                    <a:pt x="77" y="78"/>
                  </a:cubicBezTo>
                  <a:cubicBezTo>
                    <a:pt x="117" y="12"/>
                    <a:pt x="166" y="0"/>
                    <a:pt x="215" y="13"/>
                  </a:cubicBezTo>
                  <a:lnTo>
                    <a:pt x="234" y="2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sz="2531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062500" y="4728588"/>
            <a:ext cx="2502589" cy="1170849"/>
            <a:chOff x="5408083" y="2933595"/>
            <a:chExt cx="2372955" cy="1110199"/>
          </a:xfrm>
        </p:grpSpPr>
        <p:sp>
          <p:nvSpPr>
            <p:cNvPr id="53" name="TextBox 52"/>
            <p:cNvSpPr txBox="1"/>
            <p:nvPr/>
          </p:nvSpPr>
          <p:spPr>
            <a:xfrm>
              <a:off x="6002284" y="2933595"/>
              <a:ext cx="1171105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Yellow Tree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542195" y="4728588"/>
            <a:ext cx="2502589" cy="1170849"/>
            <a:chOff x="5408083" y="2933595"/>
            <a:chExt cx="2372955" cy="1110199"/>
          </a:xfrm>
        </p:grpSpPr>
        <p:sp>
          <p:nvSpPr>
            <p:cNvPr id="56" name="TextBox 55"/>
            <p:cNvSpPr txBox="1"/>
            <p:nvPr/>
          </p:nvSpPr>
          <p:spPr>
            <a:xfrm>
              <a:off x="6042168" y="2933595"/>
              <a:ext cx="1091337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Green Tree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475436" y="4728588"/>
            <a:ext cx="2502589" cy="1170849"/>
            <a:chOff x="5408083" y="2933595"/>
            <a:chExt cx="2372955" cy="1110199"/>
          </a:xfrm>
        </p:grpSpPr>
        <p:sp>
          <p:nvSpPr>
            <p:cNvPr id="59" name="TextBox 58"/>
            <p:cNvSpPr txBox="1"/>
            <p:nvPr/>
          </p:nvSpPr>
          <p:spPr>
            <a:xfrm>
              <a:off x="6127287" y="2933595"/>
              <a:ext cx="921100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Red Tree</a:t>
              </a: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118203" y="4728588"/>
            <a:ext cx="2502589" cy="1170849"/>
            <a:chOff x="5408083" y="2933595"/>
            <a:chExt cx="2372955" cy="1110199"/>
          </a:xfrm>
        </p:grpSpPr>
        <p:sp>
          <p:nvSpPr>
            <p:cNvPr id="62" name="TextBox 61"/>
            <p:cNvSpPr txBox="1"/>
            <p:nvPr/>
          </p:nvSpPr>
          <p:spPr>
            <a:xfrm>
              <a:off x="5852934" y="2933595"/>
              <a:ext cx="1469808" cy="333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87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Light Blue Tree</a:t>
              </a: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408083" y="3217418"/>
              <a:ext cx="2372955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is dolor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sita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slidera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power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adus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but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volup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cintakuan</a:t>
              </a:r>
              <a:endParaRPr lang="en-US" sz="1266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anande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6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inteman</a:t>
              </a:r>
              <a:r>
                <a:rPr lang="en-US" sz="1266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rPr>
                <a:t>.</a:t>
              </a:r>
              <a:endParaRPr lang="en-US" sz="1266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98377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8210747" y="1997669"/>
            <a:ext cx="2828770" cy="428601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02</a:t>
            </a:r>
          </a:p>
        </p:txBody>
      </p:sp>
      <p:sp>
        <p:nvSpPr>
          <p:cNvPr id="3" name="Parallelogram 2"/>
          <p:cNvSpPr/>
          <p:nvPr/>
        </p:nvSpPr>
        <p:spPr>
          <a:xfrm>
            <a:off x="8810789" y="2747722"/>
            <a:ext cx="2828770" cy="4286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04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9132243" y="3497774"/>
            <a:ext cx="2828770" cy="428601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06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639348" y="4351281"/>
            <a:ext cx="2828770" cy="428601"/>
          </a:xfrm>
          <a:prstGeom prst="parallelogram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08</a:t>
            </a:r>
          </a:p>
        </p:txBody>
      </p:sp>
      <p:sp>
        <p:nvSpPr>
          <p:cNvPr id="6" name="Parallelogram 5"/>
          <p:cNvSpPr/>
          <p:nvPr/>
        </p:nvSpPr>
        <p:spPr>
          <a:xfrm flipH="1">
            <a:off x="1631717" y="1997669"/>
            <a:ext cx="2828770" cy="428601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01</a:t>
            </a:r>
          </a:p>
        </p:txBody>
      </p:sp>
      <p:sp>
        <p:nvSpPr>
          <p:cNvPr id="7" name="Parallelogram 6"/>
          <p:cNvSpPr/>
          <p:nvPr/>
        </p:nvSpPr>
        <p:spPr>
          <a:xfrm flipH="1">
            <a:off x="1203116" y="2747722"/>
            <a:ext cx="2828770" cy="428601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03</a:t>
            </a:r>
          </a:p>
        </p:txBody>
      </p:sp>
      <p:sp>
        <p:nvSpPr>
          <p:cNvPr id="8" name="Parallelogram 7"/>
          <p:cNvSpPr/>
          <p:nvPr/>
        </p:nvSpPr>
        <p:spPr>
          <a:xfrm flipH="1">
            <a:off x="881664" y="3497774"/>
            <a:ext cx="2828770" cy="428601"/>
          </a:xfrm>
          <a:prstGeom prst="parallelogram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05</a:t>
            </a:r>
          </a:p>
        </p:txBody>
      </p:sp>
      <p:sp>
        <p:nvSpPr>
          <p:cNvPr id="9" name="Parallelogram 8"/>
          <p:cNvSpPr/>
          <p:nvPr/>
        </p:nvSpPr>
        <p:spPr>
          <a:xfrm flipH="1">
            <a:off x="1380343" y="4351281"/>
            <a:ext cx="2828770" cy="428601"/>
          </a:xfrm>
          <a:prstGeom prst="parallelogram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87" b="1">
                <a:latin typeface="Times New Roman" panose="02020603050405020304" pitchFamily="18" charset="0"/>
                <a:ea typeface="微软雅黑" panose="020B0503020204020204" pitchFamily="34" charset="-122"/>
                <a:cs typeface="Open Sans" pitchFamily="34" charset="0"/>
                <a:sym typeface="Times New Roman" panose="02020603050405020304" pitchFamily="18" charset="0"/>
              </a:rPr>
              <a:t>Info 07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353547" y="2426271"/>
            <a:ext cx="857200" cy="92473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460488" y="2426271"/>
            <a:ext cx="964356" cy="92473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818843" y="3176324"/>
            <a:ext cx="991947" cy="7104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004293" y="3142558"/>
            <a:ext cx="991947" cy="71043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7818844" y="3926377"/>
            <a:ext cx="1313401" cy="35521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702826" y="3926377"/>
            <a:ext cx="1313401" cy="35521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818843" y="4676992"/>
            <a:ext cx="820506" cy="10289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195719" y="4676992"/>
            <a:ext cx="820506" cy="10289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5043206" y="1916111"/>
            <a:ext cx="2775002" cy="2916567"/>
            <a:chOff x="6899728" y="2042926"/>
            <a:chExt cx="3536004" cy="3716391"/>
          </a:xfrm>
        </p:grpSpPr>
        <p:grpSp>
          <p:nvGrpSpPr>
            <p:cNvPr id="27" name="Group 51"/>
            <p:cNvGrpSpPr/>
            <p:nvPr/>
          </p:nvGrpSpPr>
          <p:grpSpPr>
            <a:xfrm>
              <a:off x="6899728" y="2042926"/>
              <a:ext cx="3536004" cy="1678159"/>
              <a:chOff x="3124200" y="1219200"/>
              <a:chExt cx="2895600" cy="1374228"/>
            </a:xfrm>
          </p:grpSpPr>
          <p:sp>
            <p:nvSpPr>
              <p:cNvPr id="28" name="U-Turn Arrow 27"/>
              <p:cNvSpPr/>
              <p:nvPr/>
            </p:nvSpPr>
            <p:spPr bwMode="auto">
              <a:xfrm>
                <a:off x="3638550" y="1219200"/>
                <a:ext cx="2133600" cy="1219200"/>
              </a:xfrm>
              <a:prstGeom prst="uturnArrow">
                <a:avLst>
                  <a:gd name="adj1" fmla="val 18135"/>
                  <a:gd name="adj2" fmla="val 25000"/>
                  <a:gd name="adj3" fmla="val 0"/>
                  <a:gd name="adj4" fmla="val 79534"/>
                  <a:gd name="adj5" fmla="val 100000"/>
                </a:avLst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Rounded Rectangle 28"/>
              <p:cNvSpPr/>
              <p:nvPr/>
            </p:nvSpPr>
            <p:spPr bwMode="auto">
              <a:xfrm>
                <a:off x="3124200" y="2435772"/>
                <a:ext cx="2895600" cy="157656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6435" tIns="48218" rIns="96435" bIns="48218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16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0" name="Rounded Rectangle 29"/>
            <p:cNvSpPr/>
            <p:nvPr/>
          </p:nvSpPr>
          <p:spPr bwMode="auto">
            <a:xfrm>
              <a:off x="6899728" y="5566793"/>
              <a:ext cx="3536004" cy="192524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16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123679" y="3751564"/>
              <a:ext cx="3093472" cy="42881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123679" y="4201954"/>
              <a:ext cx="3093472" cy="42881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123679" y="4653809"/>
              <a:ext cx="3093472" cy="42881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123679" y="5104164"/>
              <a:ext cx="3093472" cy="4288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357967" y="5452279"/>
            <a:ext cx="10153396" cy="968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quosam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koler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sit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don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yakamare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dimasa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qm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sant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porem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ipsume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denima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ustebus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daname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lovera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dono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pakama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manaada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diantarakita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bias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begitu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Dan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manakalaadasebuahpercakapan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yang bias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dijadikan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bahanpertimbangan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 </a:t>
            </a:r>
            <a:r>
              <a:rPr lang="en-US" sz="1266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apapun</a:t>
            </a:r>
            <a:r>
              <a:rPr lang="en-US" sz="1266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" panose="020B0606030504020204" pitchFamily="34" charset="0"/>
                <a:sym typeface="Times New Roman" panose="02020603050405020304" pitchFamily="18" charset="0"/>
              </a:rPr>
              <a:t>.</a:t>
            </a:r>
            <a:endParaRPr lang="id-ID" sz="1266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" panose="020B0606030504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4541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2099042"/>
                <a:ext cx="3135919" cy="218831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478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372952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478">
                  <a:lnSpc>
                    <a:spcPct val="150000"/>
                  </a:lnSpc>
                  <a:defRPr/>
                </a:pPr>
                <a:r>
                  <a:rPr lang="zh-CN" altLang="en-US" sz="79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7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742162" y="2044620"/>
                <a:ext cx="3298918" cy="218888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lang="zh-CN"/>
                </a:defPPr>
                <a:lvl1pPr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73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1607874" y="202"/>
            <a:ext cx="9643004" cy="41223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629" y="2642527"/>
            <a:ext cx="1965174" cy="4325088"/>
          </a:xfrm>
          <a:prstGeom prst="rect">
            <a:avLst/>
          </a:prstGeom>
        </p:spPr>
      </p:pic>
      <p:sp>
        <p:nvSpPr>
          <p:cNvPr id="56" name="Title 13"/>
          <p:cNvSpPr txBox="1">
            <a:spLocks/>
          </p:cNvSpPr>
          <p:nvPr/>
        </p:nvSpPr>
        <p:spPr>
          <a:xfrm>
            <a:off x="4705598" y="2464636"/>
            <a:ext cx="3262015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4705598" y="3063736"/>
            <a:ext cx="4412644" cy="73789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7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4762590" y="4355361"/>
            <a:ext cx="1181103" cy="1963545"/>
            <a:chOff x="3293349" y="3363389"/>
            <a:chExt cx="1119984" cy="1858679"/>
          </a:xfrm>
        </p:grpSpPr>
        <p:grpSp>
          <p:nvGrpSpPr>
            <p:cNvPr id="48" name="Group 47"/>
            <p:cNvGrpSpPr/>
            <p:nvPr/>
          </p:nvGrpSpPr>
          <p:grpSpPr>
            <a:xfrm>
              <a:off x="3559771" y="3363389"/>
              <a:ext cx="587140" cy="587140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2" name="Freeform 11"/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23"/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Content Placeholder 2"/>
            <p:cNvSpPr txBox="1">
              <a:spLocks/>
            </p:cNvSpPr>
            <p:nvPr/>
          </p:nvSpPr>
          <p:spPr>
            <a:xfrm>
              <a:off x="3293349" y="4174339"/>
              <a:ext cx="1119984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366510" y="4366822"/>
            <a:ext cx="1120148" cy="1971354"/>
            <a:chOff x="4766526" y="3372697"/>
            <a:chExt cx="1062183" cy="1866072"/>
          </a:xfrm>
        </p:grpSpPr>
        <p:grpSp>
          <p:nvGrpSpPr>
            <p:cNvPr id="49" name="Group 48"/>
            <p:cNvGrpSpPr/>
            <p:nvPr/>
          </p:nvGrpSpPr>
          <p:grpSpPr>
            <a:xfrm>
              <a:off x="5004048" y="3372697"/>
              <a:ext cx="587140" cy="587140"/>
              <a:chOff x="5607375" y="3562825"/>
              <a:chExt cx="587140" cy="587140"/>
            </a:xfrm>
          </p:grpSpPr>
          <p:sp>
            <p:nvSpPr>
              <p:cNvPr id="15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Content Placeholder 2"/>
            <p:cNvSpPr txBox="1">
              <a:spLocks/>
            </p:cNvSpPr>
            <p:nvPr/>
          </p:nvSpPr>
          <p:spPr>
            <a:xfrm>
              <a:off x="4766526" y="4191040"/>
              <a:ext cx="1062183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909475" y="4366825"/>
            <a:ext cx="1211587" cy="1948146"/>
            <a:chOff x="6152258" y="3372697"/>
            <a:chExt cx="1148889" cy="1844102"/>
          </a:xfrm>
        </p:grpSpPr>
        <p:grpSp>
          <p:nvGrpSpPr>
            <p:cNvPr id="50" name="Group 49"/>
            <p:cNvGrpSpPr/>
            <p:nvPr/>
          </p:nvGrpSpPr>
          <p:grpSpPr>
            <a:xfrm>
              <a:off x="6433132" y="3372697"/>
              <a:ext cx="587140" cy="587140"/>
              <a:chOff x="6665323" y="3562825"/>
              <a:chExt cx="587140" cy="587140"/>
            </a:xfrm>
          </p:grpSpPr>
          <p:sp>
            <p:nvSpPr>
              <p:cNvPr id="18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Content Placeholder 2"/>
            <p:cNvSpPr txBox="1">
              <a:spLocks/>
            </p:cNvSpPr>
            <p:nvPr/>
          </p:nvSpPr>
          <p:spPr>
            <a:xfrm>
              <a:off x="6152258" y="4169071"/>
              <a:ext cx="1148889" cy="104772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9543880" y="4370703"/>
            <a:ext cx="1150628" cy="1944267"/>
            <a:chOff x="7560390" y="3375849"/>
            <a:chExt cx="1091087" cy="1840431"/>
          </a:xfrm>
        </p:grpSpPr>
        <p:grpSp>
          <p:nvGrpSpPr>
            <p:cNvPr id="51" name="Group 50"/>
            <p:cNvGrpSpPr/>
            <p:nvPr/>
          </p:nvGrpSpPr>
          <p:grpSpPr>
            <a:xfrm>
              <a:off x="7812360" y="3375849"/>
              <a:ext cx="587140" cy="587140"/>
              <a:chOff x="7740352" y="3562825"/>
              <a:chExt cx="587140" cy="587140"/>
            </a:xfrm>
          </p:grpSpPr>
          <p:sp>
            <p:nvSpPr>
              <p:cNvPr id="42" name="Freeform 23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Content Placeholder 2"/>
            <p:cNvSpPr txBox="1">
              <a:spLocks/>
            </p:cNvSpPr>
            <p:nvPr/>
          </p:nvSpPr>
          <p:spPr>
            <a:xfrm>
              <a:off x="7560390" y="4168551"/>
              <a:ext cx="1091087" cy="10477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79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79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65665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56" grpId="0"/>
          <p:bldP spid="57" grpId="0" build="p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6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4182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2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2</a:t>
            </a:r>
            <a:endParaRPr lang="zh-CN" altLang="en-US" sz="14552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41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6"/>
          <p:cNvGrpSpPr/>
          <p:nvPr/>
        </p:nvGrpSpPr>
        <p:grpSpPr>
          <a:xfrm>
            <a:off x="1401456" y="4320935"/>
            <a:ext cx="4149845" cy="2015767"/>
            <a:chOff x="1727200" y="2895601"/>
            <a:chExt cx="2951163" cy="1433513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047875" y="2895601"/>
              <a:ext cx="2333625" cy="858838"/>
            </a:xfrm>
            <a:custGeom>
              <a:avLst/>
              <a:gdLst/>
              <a:ahLst/>
              <a:cxnLst>
                <a:cxn ang="0">
                  <a:pos x="782" y="0"/>
                </a:cxn>
                <a:cxn ang="0">
                  <a:pos x="784" y="0"/>
                </a:cxn>
                <a:cxn ang="0">
                  <a:pos x="787" y="3"/>
                </a:cxn>
                <a:cxn ang="0">
                  <a:pos x="1470" y="255"/>
                </a:cxn>
                <a:cxn ang="0">
                  <a:pos x="811" y="541"/>
                </a:cxn>
                <a:cxn ang="0">
                  <a:pos x="0" y="268"/>
                </a:cxn>
                <a:cxn ang="0">
                  <a:pos x="4" y="262"/>
                </a:cxn>
                <a:cxn ang="0">
                  <a:pos x="782" y="0"/>
                </a:cxn>
              </a:cxnLst>
              <a:rect l="0" t="0" r="r" b="b"/>
              <a:pathLst>
                <a:path w="1470" h="541">
                  <a:moveTo>
                    <a:pt x="782" y="0"/>
                  </a:moveTo>
                  <a:lnTo>
                    <a:pt x="784" y="0"/>
                  </a:lnTo>
                  <a:lnTo>
                    <a:pt x="787" y="3"/>
                  </a:lnTo>
                  <a:lnTo>
                    <a:pt x="1470" y="255"/>
                  </a:lnTo>
                  <a:lnTo>
                    <a:pt x="811" y="541"/>
                  </a:lnTo>
                  <a:lnTo>
                    <a:pt x="0" y="268"/>
                  </a:lnTo>
                  <a:lnTo>
                    <a:pt x="4" y="262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335338" y="3300413"/>
              <a:ext cx="1343025" cy="1028700"/>
            </a:xfrm>
            <a:custGeom>
              <a:avLst/>
              <a:gdLst/>
              <a:ahLst/>
              <a:cxnLst>
                <a:cxn ang="0">
                  <a:pos x="662" y="0"/>
                </a:cxn>
                <a:cxn ang="0">
                  <a:pos x="846" y="290"/>
                </a:cxn>
                <a:cxn ang="0">
                  <a:pos x="17" y="648"/>
                </a:cxn>
                <a:cxn ang="0">
                  <a:pos x="0" y="286"/>
                </a:cxn>
                <a:cxn ang="0">
                  <a:pos x="659" y="0"/>
                </a:cxn>
                <a:cxn ang="0">
                  <a:pos x="662" y="0"/>
                </a:cxn>
              </a:cxnLst>
              <a:rect l="0" t="0" r="r" b="b"/>
              <a:pathLst>
                <a:path w="846" h="648">
                  <a:moveTo>
                    <a:pt x="662" y="0"/>
                  </a:moveTo>
                  <a:lnTo>
                    <a:pt x="846" y="290"/>
                  </a:lnTo>
                  <a:lnTo>
                    <a:pt x="17" y="648"/>
                  </a:lnTo>
                  <a:lnTo>
                    <a:pt x="0" y="286"/>
                  </a:lnTo>
                  <a:lnTo>
                    <a:pt x="659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1727200" y="3321051"/>
              <a:ext cx="1635125" cy="1008063"/>
            </a:xfrm>
            <a:custGeom>
              <a:avLst/>
              <a:gdLst/>
              <a:ahLst/>
              <a:cxnLst>
                <a:cxn ang="0">
                  <a:pos x="1030" y="635"/>
                </a:cxn>
                <a:cxn ang="0">
                  <a:pos x="0" y="305"/>
                </a:cxn>
                <a:cxn ang="0">
                  <a:pos x="202" y="0"/>
                </a:cxn>
                <a:cxn ang="0">
                  <a:pos x="1013" y="273"/>
                </a:cxn>
                <a:cxn ang="0">
                  <a:pos x="1030" y="635"/>
                </a:cxn>
              </a:cxnLst>
              <a:rect l="0" t="0" r="r" b="b"/>
              <a:pathLst>
                <a:path w="1030" h="635">
                  <a:moveTo>
                    <a:pt x="1030" y="635"/>
                  </a:moveTo>
                  <a:lnTo>
                    <a:pt x="0" y="305"/>
                  </a:lnTo>
                  <a:lnTo>
                    <a:pt x="202" y="0"/>
                  </a:lnTo>
                  <a:lnTo>
                    <a:pt x="1013" y="273"/>
                  </a:lnTo>
                  <a:lnTo>
                    <a:pt x="1030" y="63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27"/>
          <p:cNvGrpSpPr/>
          <p:nvPr/>
        </p:nvGrpSpPr>
        <p:grpSpPr>
          <a:xfrm>
            <a:off x="1943904" y="3606599"/>
            <a:ext cx="3098432" cy="1725568"/>
            <a:chOff x="2112963" y="2387601"/>
            <a:chExt cx="2203450" cy="1227138"/>
          </a:xfrm>
        </p:grpSpPr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2416175" y="2387601"/>
              <a:ext cx="1597025" cy="658813"/>
            </a:xfrm>
            <a:custGeom>
              <a:avLst/>
              <a:gdLst/>
              <a:ahLst/>
              <a:cxnLst>
                <a:cxn ang="0">
                  <a:pos x="535" y="0"/>
                </a:cxn>
                <a:cxn ang="0">
                  <a:pos x="1006" y="215"/>
                </a:cxn>
                <a:cxn ang="0">
                  <a:pos x="557" y="415"/>
                </a:cxn>
                <a:cxn ang="0">
                  <a:pos x="0" y="224"/>
                </a:cxn>
                <a:cxn ang="0">
                  <a:pos x="535" y="0"/>
                </a:cxn>
                <a:cxn ang="0">
                  <a:pos x="552" y="320"/>
                </a:cxn>
                <a:cxn ang="0">
                  <a:pos x="550" y="320"/>
                </a:cxn>
                <a:cxn ang="0">
                  <a:pos x="552" y="320"/>
                </a:cxn>
                <a:cxn ang="0">
                  <a:pos x="555" y="323"/>
                </a:cxn>
                <a:cxn ang="0">
                  <a:pos x="552" y="320"/>
                </a:cxn>
              </a:cxnLst>
              <a:rect l="0" t="0" r="r" b="b"/>
              <a:pathLst>
                <a:path w="1006" h="415">
                  <a:moveTo>
                    <a:pt x="535" y="0"/>
                  </a:moveTo>
                  <a:lnTo>
                    <a:pt x="1006" y="215"/>
                  </a:lnTo>
                  <a:lnTo>
                    <a:pt x="557" y="415"/>
                  </a:lnTo>
                  <a:lnTo>
                    <a:pt x="0" y="224"/>
                  </a:lnTo>
                  <a:lnTo>
                    <a:pt x="535" y="0"/>
                  </a:lnTo>
                  <a:close/>
                  <a:moveTo>
                    <a:pt x="552" y="320"/>
                  </a:moveTo>
                  <a:lnTo>
                    <a:pt x="550" y="320"/>
                  </a:lnTo>
                  <a:lnTo>
                    <a:pt x="552" y="320"/>
                  </a:lnTo>
                  <a:lnTo>
                    <a:pt x="555" y="323"/>
                  </a:lnTo>
                  <a:lnTo>
                    <a:pt x="552" y="32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300413" y="2728913"/>
              <a:ext cx="1016000" cy="885825"/>
            </a:xfrm>
            <a:custGeom>
              <a:avLst/>
              <a:gdLst/>
              <a:ahLst/>
              <a:cxnLst>
                <a:cxn ang="0">
                  <a:pos x="449" y="0"/>
                </a:cxn>
                <a:cxn ang="0">
                  <a:pos x="454" y="2"/>
                </a:cxn>
                <a:cxn ang="0">
                  <a:pos x="640" y="292"/>
                </a:cxn>
                <a:cxn ang="0">
                  <a:pos x="17" y="558"/>
                </a:cxn>
                <a:cxn ang="0">
                  <a:pos x="0" y="200"/>
                </a:cxn>
                <a:cxn ang="0">
                  <a:pos x="449" y="0"/>
                </a:cxn>
              </a:cxnLst>
              <a:rect l="0" t="0" r="r" b="b"/>
              <a:pathLst>
                <a:path w="640" h="558">
                  <a:moveTo>
                    <a:pt x="449" y="0"/>
                  </a:moveTo>
                  <a:lnTo>
                    <a:pt x="454" y="2"/>
                  </a:lnTo>
                  <a:lnTo>
                    <a:pt x="640" y="292"/>
                  </a:lnTo>
                  <a:lnTo>
                    <a:pt x="17" y="558"/>
                  </a:lnTo>
                  <a:lnTo>
                    <a:pt x="0" y="200"/>
                  </a:lnTo>
                  <a:lnTo>
                    <a:pt x="449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2112963" y="2743201"/>
              <a:ext cx="1214438" cy="871538"/>
            </a:xfrm>
            <a:custGeom>
              <a:avLst/>
              <a:gdLst/>
              <a:ahLst/>
              <a:cxnLst>
                <a:cxn ang="0">
                  <a:pos x="0" y="296"/>
                </a:cxn>
                <a:cxn ang="0">
                  <a:pos x="191" y="0"/>
                </a:cxn>
                <a:cxn ang="0">
                  <a:pos x="748" y="191"/>
                </a:cxn>
                <a:cxn ang="0">
                  <a:pos x="765" y="549"/>
                </a:cxn>
                <a:cxn ang="0">
                  <a:pos x="0" y="296"/>
                </a:cxn>
              </a:cxnLst>
              <a:rect l="0" t="0" r="r" b="b"/>
              <a:pathLst>
                <a:path w="765" h="549">
                  <a:moveTo>
                    <a:pt x="0" y="296"/>
                  </a:moveTo>
                  <a:lnTo>
                    <a:pt x="191" y="0"/>
                  </a:lnTo>
                  <a:lnTo>
                    <a:pt x="748" y="191"/>
                  </a:lnTo>
                  <a:lnTo>
                    <a:pt x="765" y="549"/>
                  </a:lnTo>
                  <a:lnTo>
                    <a:pt x="0" y="296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28"/>
          <p:cNvGrpSpPr/>
          <p:nvPr/>
        </p:nvGrpSpPr>
        <p:grpSpPr>
          <a:xfrm>
            <a:off x="2468494" y="2988251"/>
            <a:ext cx="2049252" cy="1332683"/>
            <a:chOff x="2486025" y="1947863"/>
            <a:chExt cx="1457326" cy="947738"/>
          </a:xfrm>
        </p:grpSpPr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2789238" y="1947863"/>
              <a:ext cx="858838" cy="366713"/>
            </a:xfrm>
            <a:custGeom>
              <a:avLst/>
              <a:gdLst/>
              <a:ahLst/>
              <a:cxnLst>
                <a:cxn ang="0">
                  <a:pos x="287" y="0"/>
                </a:cxn>
                <a:cxn ang="0">
                  <a:pos x="541" y="125"/>
                </a:cxn>
                <a:cxn ang="0">
                  <a:pos x="298" y="231"/>
                </a:cxn>
                <a:cxn ang="0">
                  <a:pos x="0" y="134"/>
                </a:cxn>
                <a:cxn ang="0">
                  <a:pos x="287" y="0"/>
                </a:cxn>
              </a:cxnLst>
              <a:rect l="0" t="0" r="r" b="b"/>
              <a:pathLst>
                <a:path w="541" h="231">
                  <a:moveTo>
                    <a:pt x="287" y="0"/>
                  </a:moveTo>
                  <a:lnTo>
                    <a:pt x="541" y="125"/>
                  </a:lnTo>
                  <a:lnTo>
                    <a:pt x="298" y="231"/>
                  </a:lnTo>
                  <a:lnTo>
                    <a:pt x="0" y="134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262313" y="2146301"/>
              <a:ext cx="681038" cy="749300"/>
            </a:xfrm>
            <a:custGeom>
              <a:avLst/>
              <a:gdLst/>
              <a:ahLst/>
              <a:cxnLst>
                <a:cxn ang="0">
                  <a:pos x="19" y="472"/>
                </a:cxn>
                <a:cxn ang="0">
                  <a:pos x="0" y="106"/>
                </a:cxn>
                <a:cxn ang="0">
                  <a:pos x="243" y="0"/>
                </a:cxn>
                <a:cxn ang="0">
                  <a:pos x="429" y="295"/>
                </a:cxn>
                <a:cxn ang="0">
                  <a:pos x="19" y="472"/>
                </a:cxn>
              </a:cxnLst>
              <a:rect l="0" t="0" r="r" b="b"/>
              <a:pathLst>
                <a:path w="429" h="472">
                  <a:moveTo>
                    <a:pt x="19" y="472"/>
                  </a:moveTo>
                  <a:lnTo>
                    <a:pt x="0" y="106"/>
                  </a:lnTo>
                  <a:lnTo>
                    <a:pt x="243" y="0"/>
                  </a:lnTo>
                  <a:lnTo>
                    <a:pt x="429" y="295"/>
                  </a:lnTo>
                  <a:lnTo>
                    <a:pt x="19" y="47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486025" y="2160588"/>
              <a:ext cx="806450" cy="735013"/>
            </a:xfrm>
            <a:custGeom>
              <a:avLst/>
              <a:gdLst/>
              <a:ahLst/>
              <a:cxnLst>
                <a:cxn ang="0">
                  <a:pos x="191" y="0"/>
                </a:cxn>
                <a:cxn ang="0">
                  <a:pos x="489" y="97"/>
                </a:cxn>
                <a:cxn ang="0">
                  <a:pos x="508" y="463"/>
                </a:cxn>
                <a:cxn ang="0">
                  <a:pos x="506" y="463"/>
                </a:cxn>
                <a:cxn ang="0">
                  <a:pos x="0" y="297"/>
                </a:cxn>
                <a:cxn ang="0">
                  <a:pos x="191" y="0"/>
                </a:cxn>
                <a:cxn ang="0">
                  <a:pos x="191" y="0"/>
                </a:cxn>
              </a:cxnLst>
              <a:rect l="0" t="0" r="r" b="b"/>
              <a:pathLst>
                <a:path w="508" h="463">
                  <a:moveTo>
                    <a:pt x="191" y="0"/>
                  </a:moveTo>
                  <a:lnTo>
                    <a:pt x="489" y="97"/>
                  </a:lnTo>
                  <a:lnTo>
                    <a:pt x="508" y="463"/>
                  </a:lnTo>
                  <a:lnTo>
                    <a:pt x="506" y="463"/>
                  </a:lnTo>
                  <a:lnTo>
                    <a:pt x="0" y="297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9"/>
          <p:cNvGrpSpPr/>
          <p:nvPr/>
        </p:nvGrpSpPr>
        <p:grpSpPr>
          <a:xfrm>
            <a:off x="2997550" y="2331955"/>
            <a:ext cx="1002302" cy="966586"/>
            <a:chOff x="2862263" y="1481138"/>
            <a:chExt cx="712787" cy="687388"/>
          </a:xfrm>
        </p:grpSpPr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219450" y="1481138"/>
              <a:ext cx="355600" cy="687388"/>
            </a:xfrm>
            <a:custGeom>
              <a:avLst/>
              <a:gdLst/>
              <a:ahLst/>
              <a:cxnLst>
                <a:cxn ang="0">
                  <a:pos x="224" y="347"/>
                </a:cxn>
                <a:cxn ang="0">
                  <a:pos x="22" y="433"/>
                </a:cxn>
                <a:cxn ang="0">
                  <a:pos x="0" y="0"/>
                </a:cxn>
                <a:cxn ang="0">
                  <a:pos x="224" y="347"/>
                </a:cxn>
              </a:cxnLst>
              <a:rect l="0" t="0" r="r" b="b"/>
              <a:pathLst>
                <a:path w="224" h="433">
                  <a:moveTo>
                    <a:pt x="224" y="347"/>
                  </a:moveTo>
                  <a:lnTo>
                    <a:pt x="22" y="433"/>
                  </a:lnTo>
                  <a:lnTo>
                    <a:pt x="0" y="0"/>
                  </a:lnTo>
                  <a:lnTo>
                    <a:pt x="224" y="347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862263" y="1481138"/>
              <a:ext cx="392113" cy="687388"/>
            </a:xfrm>
            <a:custGeom>
              <a:avLst/>
              <a:gdLst/>
              <a:ahLst/>
              <a:cxnLst>
                <a:cxn ang="0">
                  <a:pos x="247" y="433"/>
                </a:cxn>
                <a:cxn ang="0">
                  <a:pos x="0" y="354"/>
                </a:cxn>
                <a:cxn ang="0">
                  <a:pos x="225" y="0"/>
                </a:cxn>
                <a:cxn ang="0">
                  <a:pos x="247" y="433"/>
                </a:cxn>
              </a:cxnLst>
              <a:rect l="0" t="0" r="r" b="b"/>
              <a:pathLst>
                <a:path w="247" h="433">
                  <a:moveTo>
                    <a:pt x="247" y="433"/>
                  </a:moveTo>
                  <a:lnTo>
                    <a:pt x="0" y="354"/>
                  </a:lnTo>
                  <a:lnTo>
                    <a:pt x="225" y="0"/>
                  </a:lnTo>
                  <a:lnTo>
                    <a:pt x="247" y="43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100"/>
          <p:cNvGrpSpPr/>
          <p:nvPr/>
        </p:nvGrpSpPr>
        <p:grpSpPr>
          <a:xfrm>
            <a:off x="7354853" y="2323054"/>
            <a:ext cx="4391060" cy="903877"/>
            <a:chOff x="1315498" y="1113781"/>
            <a:chExt cx="2592315" cy="642792"/>
          </a:xfrm>
        </p:grpSpPr>
        <p:sp>
          <p:nvSpPr>
            <p:cNvPr id="25" name="Text Placeholder 3"/>
            <p:cNvSpPr txBox="1">
              <a:spLocks/>
            </p:cNvSpPr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27" name="Text Placeholder 3"/>
          <p:cNvSpPr txBox="1">
            <a:spLocks/>
          </p:cNvSpPr>
          <p:nvPr/>
        </p:nvSpPr>
        <p:spPr>
          <a:xfrm>
            <a:off x="6169840" y="2260130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28" name="Group 104"/>
          <p:cNvGrpSpPr/>
          <p:nvPr/>
        </p:nvGrpSpPr>
        <p:grpSpPr>
          <a:xfrm>
            <a:off x="7354853" y="3340364"/>
            <a:ext cx="4391060" cy="903877"/>
            <a:chOff x="1315498" y="1113781"/>
            <a:chExt cx="2592315" cy="642792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1" name="Text Placeholder 3"/>
          <p:cNvSpPr txBox="1">
            <a:spLocks/>
          </p:cNvSpPr>
          <p:nvPr/>
        </p:nvSpPr>
        <p:spPr>
          <a:xfrm>
            <a:off x="6169840" y="3277439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grpSp>
        <p:nvGrpSpPr>
          <p:cNvPr id="32" name="Group 108"/>
          <p:cNvGrpSpPr/>
          <p:nvPr/>
        </p:nvGrpSpPr>
        <p:grpSpPr>
          <a:xfrm>
            <a:off x="7354853" y="4376799"/>
            <a:ext cx="4391060" cy="903877"/>
            <a:chOff x="1315498" y="1113781"/>
            <a:chExt cx="2592315" cy="642792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315499" y="1113781"/>
              <a:ext cx="969755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5" name="Text Placeholder 3"/>
          <p:cNvSpPr txBox="1">
            <a:spLocks/>
          </p:cNvSpPr>
          <p:nvPr/>
        </p:nvSpPr>
        <p:spPr>
          <a:xfrm>
            <a:off x="6169840" y="4313875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36" name="Group 112"/>
          <p:cNvGrpSpPr/>
          <p:nvPr/>
        </p:nvGrpSpPr>
        <p:grpSpPr>
          <a:xfrm>
            <a:off x="7354853" y="5432648"/>
            <a:ext cx="4391060" cy="903877"/>
            <a:chOff x="1315498" y="1113781"/>
            <a:chExt cx="2592315" cy="642792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315499" y="1113781"/>
              <a:ext cx="90577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6116868" y="536972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7864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5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 29"/>
          <p:cNvGrpSpPr/>
          <p:nvPr/>
        </p:nvGrpSpPr>
        <p:grpSpPr>
          <a:xfrm>
            <a:off x="1682158" y="4735079"/>
            <a:ext cx="3091455" cy="1616219"/>
            <a:chOff x="1821872" y="3313113"/>
            <a:chExt cx="2401888" cy="125571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21872" y="3660775"/>
              <a:ext cx="1200150" cy="908050"/>
            </a:xfrm>
            <a:custGeom>
              <a:avLst/>
              <a:gdLst>
                <a:gd name="T0" fmla="*/ 756 w 756"/>
                <a:gd name="T1" fmla="*/ 572 h 572"/>
                <a:gd name="T2" fmla="*/ 0 w 756"/>
                <a:gd name="T3" fmla="*/ 357 h 572"/>
                <a:gd name="T4" fmla="*/ 0 w 756"/>
                <a:gd name="T5" fmla="*/ 0 h 572"/>
                <a:gd name="T6" fmla="*/ 756 w 756"/>
                <a:gd name="T7" fmla="*/ 215 h 572"/>
                <a:gd name="T8" fmla="*/ 756 w 756"/>
                <a:gd name="T9" fmla="*/ 57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72">
                  <a:moveTo>
                    <a:pt x="756" y="572"/>
                  </a:moveTo>
                  <a:lnTo>
                    <a:pt x="0" y="357"/>
                  </a:lnTo>
                  <a:lnTo>
                    <a:pt x="0" y="0"/>
                  </a:lnTo>
                  <a:lnTo>
                    <a:pt x="756" y="215"/>
                  </a:lnTo>
                  <a:lnTo>
                    <a:pt x="756" y="57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022022" y="3660775"/>
              <a:ext cx="1201738" cy="908050"/>
            </a:xfrm>
            <a:custGeom>
              <a:avLst/>
              <a:gdLst>
                <a:gd name="T0" fmla="*/ 757 w 757"/>
                <a:gd name="T1" fmla="*/ 357 h 572"/>
                <a:gd name="T2" fmla="*/ 0 w 757"/>
                <a:gd name="T3" fmla="*/ 572 h 572"/>
                <a:gd name="T4" fmla="*/ 0 w 757"/>
                <a:gd name="T5" fmla="*/ 215 h 572"/>
                <a:gd name="T6" fmla="*/ 757 w 757"/>
                <a:gd name="T7" fmla="*/ 0 h 572"/>
                <a:gd name="T8" fmla="*/ 757 w 757"/>
                <a:gd name="T9" fmla="*/ 357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" h="572">
                  <a:moveTo>
                    <a:pt x="757" y="357"/>
                  </a:moveTo>
                  <a:lnTo>
                    <a:pt x="0" y="572"/>
                  </a:lnTo>
                  <a:lnTo>
                    <a:pt x="0" y="215"/>
                  </a:lnTo>
                  <a:lnTo>
                    <a:pt x="757" y="0"/>
                  </a:lnTo>
                  <a:lnTo>
                    <a:pt x="757" y="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821872" y="3313113"/>
              <a:ext cx="2401888" cy="688975"/>
            </a:xfrm>
            <a:custGeom>
              <a:avLst/>
              <a:gdLst>
                <a:gd name="T0" fmla="*/ 1513 w 1513"/>
                <a:gd name="T1" fmla="*/ 219 h 434"/>
                <a:gd name="T2" fmla="*/ 756 w 1513"/>
                <a:gd name="T3" fmla="*/ 434 h 434"/>
                <a:gd name="T4" fmla="*/ 0 w 1513"/>
                <a:gd name="T5" fmla="*/ 219 h 434"/>
                <a:gd name="T6" fmla="*/ 0 w 1513"/>
                <a:gd name="T7" fmla="*/ 215 h 434"/>
                <a:gd name="T8" fmla="*/ 756 w 1513"/>
                <a:gd name="T9" fmla="*/ 0 h 434"/>
                <a:gd name="T10" fmla="*/ 1513 w 1513"/>
                <a:gd name="T11" fmla="*/ 215 h 434"/>
                <a:gd name="T12" fmla="*/ 1513 w 1513"/>
                <a:gd name="T13" fmla="*/ 21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434">
                  <a:moveTo>
                    <a:pt x="1513" y="219"/>
                  </a:moveTo>
                  <a:lnTo>
                    <a:pt x="756" y="434"/>
                  </a:lnTo>
                  <a:lnTo>
                    <a:pt x="0" y="219"/>
                  </a:lnTo>
                  <a:lnTo>
                    <a:pt x="0" y="215"/>
                  </a:lnTo>
                  <a:lnTo>
                    <a:pt x="756" y="0"/>
                  </a:lnTo>
                  <a:lnTo>
                    <a:pt x="1513" y="215"/>
                  </a:lnTo>
                  <a:lnTo>
                    <a:pt x="1513" y="21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object  30"/>
          <p:cNvGrpSpPr/>
          <p:nvPr/>
        </p:nvGrpSpPr>
        <p:grpSpPr>
          <a:xfrm>
            <a:off x="2047903" y="4234481"/>
            <a:ext cx="2359966" cy="1234130"/>
            <a:chOff x="2106034" y="2924175"/>
            <a:chExt cx="1833563" cy="958850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106034" y="3190875"/>
              <a:ext cx="915988" cy="692150"/>
            </a:xfrm>
            <a:custGeom>
              <a:avLst/>
              <a:gdLst>
                <a:gd name="T0" fmla="*/ 577 w 577"/>
                <a:gd name="T1" fmla="*/ 436 h 436"/>
                <a:gd name="T2" fmla="*/ 0 w 577"/>
                <a:gd name="T3" fmla="*/ 271 h 436"/>
                <a:gd name="T4" fmla="*/ 0 w 577"/>
                <a:gd name="T5" fmla="*/ 0 h 436"/>
                <a:gd name="T6" fmla="*/ 577 w 577"/>
                <a:gd name="T7" fmla="*/ 164 h 436"/>
                <a:gd name="T8" fmla="*/ 577 w 577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36">
                  <a:moveTo>
                    <a:pt x="577" y="436"/>
                  </a:moveTo>
                  <a:lnTo>
                    <a:pt x="0" y="271"/>
                  </a:lnTo>
                  <a:lnTo>
                    <a:pt x="0" y="0"/>
                  </a:lnTo>
                  <a:lnTo>
                    <a:pt x="577" y="164"/>
                  </a:lnTo>
                  <a:lnTo>
                    <a:pt x="577" y="4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022022" y="3190875"/>
              <a:ext cx="917575" cy="692150"/>
            </a:xfrm>
            <a:custGeom>
              <a:avLst/>
              <a:gdLst>
                <a:gd name="T0" fmla="*/ 578 w 578"/>
                <a:gd name="T1" fmla="*/ 271 h 436"/>
                <a:gd name="T2" fmla="*/ 0 w 578"/>
                <a:gd name="T3" fmla="*/ 436 h 436"/>
                <a:gd name="T4" fmla="*/ 0 w 578"/>
                <a:gd name="T5" fmla="*/ 164 h 436"/>
                <a:gd name="T6" fmla="*/ 578 w 578"/>
                <a:gd name="T7" fmla="*/ 0 h 436"/>
                <a:gd name="T8" fmla="*/ 578 w 578"/>
                <a:gd name="T9" fmla="*/ 27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436">
                  <a:moveTo>
                    <a:pt x="578" y="271"/>
                  </a:moveTo>
                  <a:lnTo>
                    <a:pt x="0" y="436"/>
                  </a:lnTo>
                  <a:lnTo>
                    <a:pt x="0" y="164"/>
                  </a:lnTo>
                  <a:lnTo>
                    <a:pt x="578" y="0"/>
                  </a:lnTo>
                  <a:lnTo>
                    <a:pt x="578" y="2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06034" y="2924175"/>
              <a:ext cx="1833563" cy="527050"/>
            </a:xfrm>
            <a:custGeom>
              <a:avLst/>
              <a:gdLst>
                <a:gd name="T0" fmla="*/ 1155 w 1155"/>
                <a:gd name="T1" fmla="*/ 168 h 332"/>
                <a:gd name="T2" fmla="*/ 577 w 1155"/>
                <a:gd name="T3" fmla="*/ 332 h 332"/>
                <a:gd name="T4" fmla="*/ 0 w 1155"/>
                <a:gd name="T5" fmla="*/ 168 h 332"/>
                <a:gd name="T6" fmla="*/ 0 w 1155"/>
                <a:gd name="T7" fmla="*/ 164 h 332"/>
                <a:gd name="T8" fmla="*/ 577 w 1155"/>
                <a:gd name="T9" fmla="*/ 0 h 332"/>
                <a:gd name="T10" fmla="*/ 1155 w 1155"/>
                <a:gd name="T11" fmla="*/ 164 h 332"/>
                <a:gd name="T12" fmla="*/ 1155 w 1155"/>
                <a:gd name="T13" fmla="*/ 16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332">
                  <a:moveTo>
                    <a:pt x="1155" y="168"/>
                  </a:moveTo>
                  <a:lnTo>
                    <a:pt x="577" y="33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577" y="0"/>
                  </a:lnTo>
                  <a:lnTo>
                    <a:pt x="1155" y="164"/>
                  </a:lnTo>
                  <a:lnTo>
                    <a:pt x="1155" y="16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object  31"/>
          <p:cNvGrpSpPr/>
          <p:nvPr/>
        </p:nvGrpSpPr>
        <p:grpSpPr>
          <a:xfrm>
            <a:off x="2336003" y="3831959"/>
            <a:ext cx="1796027" cy="939900"/>
            <a:chOff x="2329872" y="2611438"/>
            <a:chExt cx="1395413" cy="730250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29872" y="2814638"/>
              <a:ext cx="698500" cy="527050"/>
            </a:xfrm>
            <a:custGeom>
              <a:avLst/>
              <a:gdLst>
                <a:gd name="T0" fmla="*/ 440 w 440"/>
                <a:gd name="T1" fmla="*/ 332 h 332"/>
                <a:gd name="T2" fmla="*/ 0 w 440"/>
                <a:gd name="T3" fmla="*/ 207 h 332"/>
                <a:gd name="T4" fmla="*/ 0 w 440"/>
                <a:gd name="T5" fmla="*/ 0 h 332"/>
                <a:gd name="T6" fmla="*/ 440 w 440"/>
                <a:gd name="T7" fmla="*/ 125 h 332"/>
                <a:gd name="T8" fmla="*/ 440 w 440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332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440" y="125"/>
                  </a:lnTo>
                  <a:lnTo>
                    <a:pt x="440" y="3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026784" y="2814638"/>
              <a:ext cx="698500" cy="527050"/>
            </a:xfrm>
            <a:custGeom>
              <a:avLst/>
              <a:gdLst>
                <a:gd name="T0" fmla="*/ 440 w 440"/>
                <a:gd name="T1" fmla="*/ 207 h 332"/>
                <a:gd name="T2" fmla="*/ 0 w 440"/>
                <a:gd name="T3" fmla="*/ 332 h 332"/>
                <a:gd name="T4" fmla="*/ 0 w 440"/>
                <a:gd name="T5" fmla="*/ 125 h 332"/>
                <a:gd name="T6" fmla="*/ 440 w 440"/>
                <a:gd name="T7" fmla="*/ 0 h 332"/>
                <a:gd name="T8" fmla="*/ 440 w 440"/>
                <a:gd name="T9" fmla="*/ 2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207"/>
                  </a:moveTo>
                  <a:lnTo>
                    <a:pt x="0" y="332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440" y="2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329872" y="2611438"/>
              <a:ext cx="1395413" cy="401638"/>
            </a:xfrm>
            <a:custGeom>
              <a:avLst/>
              <a:gdLst>
                <a:gd name="T0" fmla="*/ 879 w 879"/>
                <a:gd name="T1" fmla="*/ 128 h 253"/>
                <a:gd name="T2" fmla="*/ 439 w 879"/>
                <a:gd name="T3" fmla="*/ 253 h 253"/>
                <a:gd name="T4" fmla="*/ 0 w 879"/>
                <a:gd name="T5" fmla="*/ 128 h 253"/>
                <a:gd name="T6" fmla="*/ 0 w 879"/>
                <a:gd name="T7" fmla="*/ 125 h 253"/>
                <a:gd name="T8" fmla="*/ 440 w 879"/>
                <a:gd name="T9" fmla="*/ 0 h 253"/>
                <a:gd name="T10" fmla="*/ 879 w 879"/>
                <a:gd name="T11" fmla="*/ 125 h 253"/>
                <a:gd name="T12" fmla="*/ 879 w 879"/>
                <a:gd name="T13" fmla="*/ 12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9" h="253">
                  <a:moveTo>
                    <a:pt x="879" y="128"/>
                  </a:moveTo>
                  <a:lnTo>
                    <a:pt x="439" y="253"/>
                  </a:lnTo>
                  <a:lnTo>
                    <a:pt x="0" y="128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879" y="125"/>
                  </a:lnTo>
                  <a:lnTo>
                    <a:pt x="879" y="12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object  32"/>
          <p:cNvGrpSpPr/>
          <p:nvPr/>
        </p:nvGrpSpPr>
        <p:grpSpPr>
          <a:xfrm>
            <a:off x="2599582" y="3560206"/>
            <a:ext cx="1268866" cy="664060"/>
            <a:chOff x="2534659" y="2400300"/>
            <a:chExt cx="985838" cy="515938"/>
          </a:xfrm>
        </p:grpSpPr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534659" y="2544763"/>
              <a:ext cx="493713" cy="371475"/>
            </a:xfrm>
            <a:custGeom>
              <a:avLst/>
              <a:gdLst>
                <a:gd name="T0" fmla="*/ 311 w 311"/>
                <a:gd name="T1" fmla="*/ 234 h 234"/>
                <a:gd name="T2" fmla="*/ 0 w 311"/>
                <a:gd name="T3" fmla="*/ 146 h 234"/>
                <a:gd name="T4" fmla="*/ 0 w 311"/>
                <a:gd name="T5" fmla="*/ 0 h 234"/>
                <a:gd name="T6" fmla="*/ 311 w 311"/>
                <a:gd name="T7" fmla="*/ 88 h 234"/>
                <a:gd name="T8" fmla="*/ 311 w 31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234">
                  <a:moveTo>
                    <a:pt x="311" y="234"/>
                  </a:moveTo>
                  <a:lnTo>
                    <a:pt x="0" y="146"/>
                  </a:lnTo>
                  <a:lnTo>
                    <a:pt x="0" y="0"/>
                  </a:lnTo>
                  <a:lnTo>
                    <a:pt x="311" y="88"/>
                  </a:lnTo>
                  <a:lnTo>
                    <a:pt x="311" y="2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028372" y="2544763"/>
              <a:ext cx="492125" cy="371475"/>
            </a:xfrm>
            <a:custGeom>
              <a:avLst/>
              <a:gdLst>
                <a:gd name="T0" fmla="*/ 310 w 310"/>
                <a:gd name="T1" fmla="*/ 146 h 234"/>
                <a:gd name="T2" fmla="*/ 0 w 310"/>
                <a:gd name="T3" fmla="*/ 234 h 234"/>
                <a:gd name="T4" fmla="*/ 0 w 310"/>
                <a:gd name="T5" fmla="*/ 88 h 234"/>
                <a:gd name="T6" fmla="*/ 310 w 310"/>
                <a:gd name="T7" fmla="*/ 0 h 234"/>
                <a:gd name="T8" fmla="*/ 310 w 310"/>
                <a:gd name="T9" fmla="*/ 14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234">
                  <a:moveTo>
                    <a:pt x="310" y="146"/>
                  </a:moveTo>
                  <a:lnTo>
                    <a:pt x="0" y="234"/>
                  </a:lnTo>
                  <a:lnTo>
                    <a:pt x="0" y="88"/>
                  </a:lnTo>
                  <a:lnTo>
                    <a:pt x="310" y="0"/>
                  </a:lnTo>
                  <a:lnTo>
                    <a:pt x="310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534659" y="2400300"/>
              <a:ext cx="985838" cy="284163"/>
            </a:xfrm>
            <a:custGeom>
              <a:avLst/>
              <a:gdLst>
                <a:gd name="T0" fmla="*/ 621 w 621"/>
                <a:gd name="T1" fmla="*/ 91 h 179"/>
                <a:gd name="T2" fmla="*/ 311 w 621"/>
                <a:gd name="T3" fmla="*/ 179 h 179"/>
                <a:gd name="T4" fmla="*/ 0 w 621"/>
                <a:gd name="T5" fmla="*/ 91 h 179"/>
                <a:gd name="T6" fmla="*/ 0 w 621"/>
                <a:gd name="T7" fmla="*/ 89 h 179"/>
                <a:gd name="T8" fmla="*/ 311 w 621"/>
                <a:gd name="T9" fmla="*/ 0 h 179"/>
                <a:gd name="T10" fmla="*/ 621 w 621"/>
                <a:gd name="T11" fmla="*/ 89 h 179"/>
                <a:gd name="T12" fmla="*/ 621 w 621"/>
                <a:gd name="T13" fmla="*/ 9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1" h="179">
                  <a:moveTo>
                    <a:pt x="621" y="91"/>
                  </a:moveTo>
                  <a:lnTo>
                    <a:pt x="311" y="17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311" y="0"/>
                  </a:lnTo>
                  <a:lnTo>
                    <a:pt x="621" y="89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object  33"/>
          <p:cNvGrpSpPr/>
          <p:nvPr/>
        </p:nvGrpSpPr>
        <p:grpSpPr>
          <a:xfrm>
            <a:off x="2916288" y="2154441"/>
            <a:ext cx="1593743" cy="1593743"/>
            <a:chOff x="2780722" y="1308100"/>
            <a:chExt cx="1238250" cy="1238250"/>
          </a:xfrm>
        </p:grpSpPr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783897" y="1952625"/>
              <a:ext cx="877888" cy="593725"/>
            </a:xfrm>
            <a:custGeom>
              <a:avLst/>
              <a:gdLst>
                <a:gd name="T0" fmla="*/ 553 w 553"/>
                <a:gd name="T1" fmla="*/ 149 h 374"/>
                <a:gd name="T2" fmla="*/ 149 w 553"/>
                <a:gd name="T3" fmla="*/ 374 h 374"/>
                <a:gd name="T4" fmla="*/ 0 w 553"/>
                <a:gd name="T5" fmla="*/ 226 h 374"/>
                <a:gd name="T6" fmla="*/ 405 w 553"/>
                <a:gd name="T7" fmla="*/ 0 h 374"/>
                <a:gd name="T8" fmla="*/ 553 w 553"/>
                <a:gd name="T9" fmla="*/ 14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3" h="374">
                  <a:moveTo>
                    <a:pt x="553" y="149"/>
                  </a:moveTo>
                  <a:lnTo>
                    <a:pt x="149" y="374"/>
                  </a:lnTo>
                  <a:lnTo>
                    <a:pt x="0" y="226"/>
                  </a:lnTo>
                  <a:lnTo>
                    <a:pt x="405" y="0"/>
                  </a:lnTo>
                  <a:lnTo>
                    <a:pt x="553" y="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426834" y="1309688"/>
              <a:ext cx="592138" cy="879475"/>
            </a:xfrm>
            <a:custGeom>
              <a:avLst/>
              <a:gdLst>
                <a:gd name="T0" fmla="*/ 373 w 373"/>
                <a:gd name="T1" fmla="*/ 149 h 554"/>
                <a:gd name="T2" fmla="*/ 148 w 373"/>
                <a:gd name="T3" fmla="*/ 554 h 554"/>
                <a:gd name="T4" fmla="*/ 0 w 373"/>
                <a:gd name="T5" fmla="*/ 405 h 554"/>
                <a:gd name="T6" fmla="*/ 225 w 373"/>
                <a:gd name="T7" fmla="*/ 0 h 554"/>
                <a:gd name="T8" fmla="*/ 373 w 373"/>
                <a:gd name="T9" fmla="*/ 14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554">
                  <a:moveTo>
                    <a:pt x="373" y="149"/>
                  </a:moveTo>
                  <a:lnTo>
                    <a:pt x="148" y="554"/>
                  </a:lnTo>
                  <a:lnTo>
                    <a:pt x="0" y="405"/>
                  </a:lnTo>
                  <a:lnTo>
                    <a:pt x="225" y="0"/>
                  </a:lnTo>
                  <a:lnTo>
                    <a:pt x="373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780722" y="1308100"/>
              <a:ext cx="1003300" cy="1003300"/>
            </a:xfrm>
            <a:custGeom>
              <a:avLst/>
              <a:gdLst>
                <a:gd name="T0" fmla="*/ 632 w 632"/>
                <a:gd name="T1" fmla="*/ 1 h 632"/>
                <a:gd name="T2" fmla="*/ 407 w 632"/>
                <a:gd name="T3" fmla="*/ 406 h 632"/>
                <a:gd name="T4" fmla="*/ 2 w 632"/>
                <a:gd name="T5" fmla="*/ 632 h 632"/>
                <a:gd name="T6" fmla="*/ 0 w 632"/>
                <a:gd name="T7" fmla="*/ 630 h 632"/>
                <a:gd name="T8" fmla="*/ 226 w 632"/>
                <a:gd name="T9" fmla="*/ 225 h 632"/>
                <a:gd name="T10" fmla="*/ 630 w 632"/>
                <a:gd name="T11" fmla="*/ 0 h 632"/>
                <a:gd name="T12" fmla="*/ 632 w 632"/>
                <a:gd name="T13" fmla="*/ 1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632">
                  <a:moveTo>
                    <a:pt x="632" y="1"/>
                  </a:moveTo>
                  <a:lnTo>
                    <a:pt x="407" y="406"/>
                  </a:lnTo>
                  <a:lnTo>
                    <a:pt x="2" y="632"/>
                  </a:lnTo>
                  <a:lnTo>
                    <a:pt x="0" y="630"/>
                  </a:lnTo>
                  <a:lnTo>
                    <a:pt x="226" y="225"/>
                  </a:lnTo>
                  <a:lnTo>
                    <a:pt x="630" y="0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100"/>
          <p:cNvGrpSpPr/>
          <p:nvPr/>
        </p:nvGrpSpPr>
        <p:grpSpPr>
          <a:xfrm>
            <a:off x="6614862" y="1802486"/>
            <a:ext cx="4783065" cy="827336"/>
            <a:chOff x="1315498" y="1113763"/>
            <a:chExt cx="2592315" cy="642794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315499" y="1113763"/>
              <a:ext cx="85682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1" name="Text Placeholder 3"/>
          <p:cNvSpPr txBox="1">
            <a:spLocks/>
          </p:cNvSpPr>
          <p:nvPr/>
        </p:nvSpPr>
        <p:spPr>
          <a:xfrm>
            <a:off x="5530220" y="174496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32" name="Group 104"/>
          <p:cNvGrpSpPr/>
          <p:nvPr/>
        </p:nvGrpSpPr>
        <p:grpSpPr>
          <a:xfrm>
            <a:off x="6614862" y="2733648"/>
            <a:ext cx="4783065" cy="827336"/>
            <a:chOff x="1315498" y="1113763"/>
            <a:chExt cx="2592315" cy="642794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315499" y="1113763"/>
              <a:ext cx="8582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5" name="Text Placeholder 3"/>
          <p:cNvSpPr txBox="1">
            <a:spLocks/>
          </p:cNvSpPr>
          <p:nvPr/>
        </p:nvSpPr>
        <p:spPr>
          <a:xfrm>
            <a:off x="5530220" y="2676125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grpSp>
        <p:nvGrpSpPr>
          <p:cNvPr id="36" name="Group 108"/>
          <p:cNvGrpSpPr/>
          <p:nvPr/>
        </p:nvGrpSpPr>
        <p:grpSpPr>
          <a:xfrm>
            <a:off x="6614862" y="3682314"/>
            <a:ext cx="4783065" cy="827336"/>
            <a:chOff x="1315498" y="1113763"/>
            <a:chExt cx="2592315" cy="642794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315499" y="1113763"/>
              <a:ext cx="9702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5530220" y="3624792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40" name="Group 112"/>
          <p:cNvGrpSpPr/>
          <p:nvPr/>
        </p:nvGrpSpPr>
        <p:grpSpPr>
          <a:xfrm>
            <a:off x="6614862" y="4648750"/>
            <a:ext cx="4783065" cy="827336"/>
            <a:chOff x="1315498" y="1113763"/>
            <a:chExt cx="2592315" cy="642794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315499" y="1113763"/>
              <a:ext cx="9073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3" name="Text Placeholder 3"/>
          <p:cNvSpPr txBox="1">
            <a:spLocks/>
          </p:cNvSpPr>
          <p:nvPr/>
        </p:nvSpPr>
        <p:spPr>
          <a:xfrm>
            <a:off x="5530220" y="4591228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grpSp>
        <p:nvGrpSpPr>
          <p:cNvPr id="44" name="Group 112"/>
          <p:cNvGrpSpPr/>
          <p:nvPr/>
        </p:nvGrpSpPr>
        <p:grpSpPr>
          <a:xfrm>
            <a:off x="6614862" y="5638963"/>
            <a:ext cx="4783065" cy="827336"/>
            <a:chOff x="1315498" y="1113763"/>
            <a:chExt cx="2592315" cy="642795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315498" y="1113763"/>
              <a:ext cx="838199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five</a:t>
              </a: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315498" y="1295037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7" name="Text Placeholder 3"/>
          <p:cNvSpPr txBox="1">
            <a:spLocks/>
          </p:cNvSpPr>
          <p:nvPr/>
        </p:nvSpPr>
        <p:spPr>
          <a:xfrm>
            <a:off x="5530220" y="558144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95772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9" grpId="0"/>
      <p:bldP spid="43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/>
          <p:cNvCxnSpPr/>
          <p:nvPr/>
        </p:nvCxnSpPr>
        <p:spPr>
          <a:xfrm>
            <a:off x="-98615" y="3278180"/>
            <a:ext cx="12858044" cy="0"/>
          </a:xfrm>
          <a:prstGeom prst="line">
            <a:avLst/>
          </a:prstGeom>
          <a:ln w="12700" cmpd="sng">
            <a:solidFill>
              <a:srgbClr val="FFFFFF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875109" y="2162105"/>
            <a:ext cx="2023227" cy="202322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21" name="TextBox 15"/>
          <p:cNvSpPr txBox="1"/>
          <p:nvPr/>
        </p:nvSpPr>
        <p:spPr>
          <a:xfrm>
            <a:off x="5317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TextBox 16"/>
          <p:cNvSpPr txBox="1"/>
          <p:nvPr/>
        </p:nvSpPr>
        <p:spPr>
          <a:xfrm>
            <a:off x="5317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942159" y="2162105"/>
            <a:ext cx="2023227" cy="202322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2" name="TextBox 15"/>
          <p:cNvSpPr txBox="1"/>
          <p:nvPr/>
        </p:nvSpPr>
        <p:spPr>
          <a:xfrm>
            <a:off x="35988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35988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818709" y="2162105"/>
            <a:ext cx="2023227" cy="202322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5" name="TextBox 15"/>
          <p:cNvSpPr txBox="1"/>
          <p:nvPr/>
        </p:nvSpPr>
        <p:spPr>
          <a:xfrm>
            <a:off x="647535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647535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9885759" y="2162105"/>
            <a:ext cx="2023227" cy="2023227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/>
          </a:p>
        </p:txBody>
      </p:sp>
      <p:sp>
        <p:nvSpPr>
          <p:cNvPr id="48" name="TextBox 15"/>
          <p:cNvSpPr txBox="1"/>
          <p:nvPr/>
        </p:nvSpPr>
        <p:spPr>
          <a:xfrm>
            <a:off x="9542406" y="5089184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9542406" y="476845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1570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9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/>
      <p:bldP spid="22" grpId="0"/>
      <p:bldP spid="41" grpId="0" animBg="1"/>
      <p:bldP spid="42" grpId="0"/>
      <p:bldP spid="43" grpId="0"/>
      <p:bldP spid="44" grpId="0" animBg="1"/>
      <p:bldP spid="45" grpId="0"/>
      <p:bldP spid="46" grpId="0"/>
      <p:bldP spid="47" grpId="0" animBg="1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75531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268288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293543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318799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439147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69030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32469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583981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609237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634492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59608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847238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089404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899675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924931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950186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75302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000417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66950"/>
            <a:ext cx="2995613" cy="2130425"/>
          </a:xfrm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5613" y="2266950"/>
            <a:ext cx="2997200" cy="2130425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1550" y="2266950"/>
            <a:ext cx="2997200" cy="2130425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6286" y="2767013"/>
            <a:ext cx="1843087" cy="1311275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2335" y="2767013"/>
            <a:ext cx="1841500" cy="1311275"/>
          </a:xfrm>
        </p:spPr>
      </p:pic>
      <p:sp>
        <p:nvSpPr>
          <p:cNvPr id="25" name="文本框 24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65689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3" grpId="0" animBg="1"/>
      <p:bldP spid="34" grpId="0" animBg="1"/>
      <p:bldP spid="35" grpId="0" animBg="1"/>
      <p:bldP spid="36" grpId="0" animBg="1"/>
      <p:bldP spid="37" grpId="0" animBg="1"/>
      <p:bldP spid="38" grpId="0" build="p"/>
      <p:bldP spid="39" grpId="0" animBg="1"/>
      <p:bldP spid="40" grpId="0" animBg="1"/>
      <p:bldP spid="41" grpId="0" animBg="1"/>
      <p:bldP spid="42" grpId="0" animBg="1"/>
      <p:bldP spid="43" grpId="0" animBg="1"/>
      <p:bldP spid="44" grpId="0" build="p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 bwMode="auto">
          <a:xfrm>
            <a:off x="1427473" y="1941761"/>
            <a:ext cx="9905728" cy="1176918"/>
          </a:xfrm>
          <a:prstGeom prst="rightArrow">
            <a:avLst>
              <a:gd name="adj1" fmla="val 50000"/>
              <a:gd name="adj2" fmla="val 8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3701762" y="2815920"/>
            <a:ext cx="7631440" cy="1176918"/>
          </a:xfrm>
          <a:prstGeom prst="rightArrow">
            <a:avLst>
              <a:gd name="adj1" fmla="val 50000"/>
              <a:gd name="adj2" fmla="val 80000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Right Arrow 6"/>
          <p:cNvSpPr/>
          <p:nvPr/>
        </p:nvSpPr>
        <p:spPr bwMode="auto">
          <a:xfrm>
            <a:off x="5882093" y="3711401"/>
            <a:ext cx="5451108" cy="1176918"/>
          </a:xfrm>
          <a:prstGeom prst="rightArrow">
            <a:avLst>
              <a:gd name="adj1" fmla="val 50000"/>
              <a:gd name="adj2" fmla="val 80000"/>
            </a:avLst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7998600" y="4581298"/>
            <a:ext cx="3334601" cy="1176918"/>
          </a:xfrm>
          <a:prstGeom prst="rightArrow">
            <a:avLst>
              <a:gd name="adj1" fmla="val 50000"/>
              <a:gd name="adj2" fmla="val 80000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2233986" y="2391541"/>
            <a:ext cx="1540664" cy="27735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76916">
              <a:spcBef>
                <a:spcPct val="20000"/>
              </a:spcBef>
              <a:defRPr/>
            </a:pPr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10" name="Text Placeholder 3"/>
          <p:cNvSpPr txBox="1">
            <a:spLocks/>
          </p:cNvSpPr>
          <p:nvPr/>
        </p:nvSpPr>
        <p:spPr>
          <a:xfrm>
            <a:off x="4369769" y="3265701"/>
            <a:ext cx="1540664" cy="27735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76916">
              <a:spcBef>
                <a:spcPct val="20000"/>
              </a:spcBef>
              <a:defRPr/>
            </a:pPr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6663017" y="4161181"/>
            <a:ext cx="1540664" cy="27735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76916">
              <a:spcBef>
                <a:spcPct val="20000"/>
              </a:spcBef>
              <a:defRPr/>
            </a:pPr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8671450" y="5031078"/>
            <a:ext cx="1540664" cy="27735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76916">
              <a:spcBef>
                <a:spcPct val="20000"/>
              </a:spcBef>
              <a:defRPr/>
            </a:pPr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13" name="Footer Text"/>
          <p:cNvSpPr txBox="1"/>
          <p:nvPr/>
        </p:nvSpPr>
        <p:spPr>
          <a:xfrm>
            <a:off x="1427473" y="3004660"/>
            <a:ext cx="2100783" cy="1029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Here</a:t>
            </a:r>
            <a:endParaRPr lang="en-US" sz="1544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 a passages lorem ipsum but the majority have suffered  of the alteration in</a:t>
            </a:r>
          </a:p>
        </p:txBody>
      </p:sp>
      <p:sp>
        <p:nvSpPr>
          <p:cNvPr id="14" name="Footer Text"/>
          <p:cNvSpPr txBox="1"/>
          <p:nvPr/>
        </p:nvSpPr>
        <p:spPr>
          <a:xfrm>
            <a:off x="3683233" y="3858363"/>
            <a:ext cx="2100783" cy="1029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Here</a:t>
            </a:r>
            <a:endParaRPr lang="en-US" sz="1544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 a passages lorem ipsum but the majority have suffered  of the alteration in</a:t>
            </a:r>
          </a:p>
        </p:txBody>
      </p:sp>
      <p:sp>
        <p:nvSpPr>
          <p:cNvPr id="15" name="Footer Text"/>
          <p:cNvSpPr txBox="1"/>
          <p:nvPr/>
        </p:nvSpPr>
        <p:spPr>
          <a:xfrm>
            <a:off x="5882093" y="4728260"/>
            <a:ext cx="2100783" cy="1029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Here</a:t>
            </a:r>
            <a:endParaRPr lang="en-US" sz="1544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 a passages lorem ipsum but the majority have suffered  of the alteration in</a:t>
            </a:r>
          </a:p>
        </p:txBody>
      </p:sp>
      <p:sp>
        <p:nvSpPr>
          <p:cNvPr id="16" name="Footer Text"/>
          <p:cNvSpPr txBox="1"/>
          <p:nvPr/>
        </p:nvSpPr>
        <p:spPr>
          <a:xfrm>
            <a:off x="8027049" y="5541313"/>
            <a:ext cx="2100783" cy="10297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Here</a:t>
            </a:r>
            <a:endParaRPr lang="en-US" sz="1544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 a passages lorem ipsum but the majority have suffered  of the alteration in</a:t>
            </a:r>
          </a:p>
        </p:txBody>
      </p:sp>
      <p:sp>
        <p:nvSpPr>
          <p:cNvPr id="17" name="Freeform 116"/>
          <p:cNvSpPr>
            <a:spLocks noEditPoints="1"/>
          </p:cNvSpPr>
          <p:nvPr/>
        </p:nvSpPr>
        <p:spPr bwMode="auto">
          <a:xfrm>
            <a:off x="3806895" y="3216756"/>
            <a:ext cx="417909" cy="337023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57"/>
          <p:cNvSpPr>
            <a:spLocks noEditPoints="1"/>
          </p:cNvSpPr>
          <p:nvPr/>
        </p:nvSpPr>
        <p:spPr bwMode="auto">
          <a:xfrm>
            <a:off x="1569853" y="2298422"/>
            <a:ext cx="457275" cy="457275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reeform 245"/>
          <p:cNvSpPr>
            <a:spLocks/>
          </p:cNvSpPr>
          <p:nvPr/>
        </p:nvSpPr>
        <p:spPr bwMode="auto">
          <a:xfrm>
            <a:off x="8078221" y="4926697"/>
            <a:ext cx="471757" cy="47175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Freeform 152"/>
          <p:cNvSpPr>
            <a:spLocks noEditPoints="1"/>
          </p:cNvSpPr>
          <p:nvPr/>
        </p:nvSpPr>
        <p:spPr bwMode="auto">
          <a:xfrm>
            <a:off x="6032806" y="4073861"/>
            <a:ext cx="491829" cy="45451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7425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6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4182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2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3</a:t>
            </a:r>
            <a:endParaRPr lang="zh-CN" altLang="en-US" sz="14552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660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421800" y="1938130"/>
          <a:ext cx="2105999" cy="22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62928" y="2905146"/>
            <a:ext cx="823742" cy="3427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48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50%</a:t>
            </a:r>
            <a:endParaRPr lang="en-US" sz="2059" b="1" dirty="0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1739" y="4067927"/>
            <a:ext cx="526121" cy="3168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59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2001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4038385" y="1938130"/>
          <a:ext cx="2105999" cy="22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679515" y="2905146"/>
            <a:ext cx="823742" cy="3427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48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70%</a:t>
            </a:r>
            <a:endParaRPr lang="en-US" sz="2059" b="1" dirty="0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8326" y="4067927"/>
            <a:ext cx="526121" cy="3168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59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2010</a:t>
            </a:r>
          </a:p>
        </p:txBody>
      </p:sp>
      <p:graphicFrame>
        <p:nvGraphicFramePr>
          <p:cNvPr id="11" name="Chart 10"/>
          <p:cNvGraphicFramePr/>
          <p:nvPr/>
        </p:nvGraphicFramePr>
        <p:xfrm>
          <a:off x="6630163" y="1938130"/>
          <a:ext cx="2105999" cy="22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271292" y="2905146"/>
            <a:ext cx="823742" cy="3427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48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80%</a:t>
            </a:r>
            <a:endParaRPr lang="en-US" sz="2059" b="1" dirty="0">
              <a:solidFill>
                <a:schemeClr val="accent3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20104" y="4101174"/>
            <a:ext cx="526121" cy="3168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59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2012</a:t>
            </a:r>
          </a:p>
        </p:txBody>
      </p:sp>
      <p:graphicFrame>
        <p:nvGraphicFramePr>
          <p:cNvPr id="14" name="Chart 13"/>
          <p:cNvGraphicFramePr/>
          <p:nvPr/>
        </p:nvGraphicFramePr>
        <p:xfrm>
          <a:off x="9252787" y="1938130"/>
          <a:ext cx="2105999" cy="22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9893915" y="2905146"/>
            <a:ext cx="823742" cy="3427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48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40%</a:t>
            </a:r>
            <a:endParaRPr lang="en-US" sz="2059" b="1" dirty="0">
              <a:solidFill>
                <a:schemeClr val="accent4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042728" y="4101174"/>
            <a:ext cx="526121" cy="3168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59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2015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38742" y="4570378"/>
            <a:ext cx="1872116" cy="490382"/>
            <a:chOff x="682436" y="2622550"/>
            <a:chExt cx="1454530" cy="381000"/>
          </a:xfrm>
        </p:grpSpPr>
        <p:sp>
          <p:nvSpPr>
            <p:cNvPr id="18" name="Rectangle 17"/>
            <p:cNvSpPr/>
            <p:nvPr/>
          </p:nvSpPr>
          <p:spPr>
            <a:xfrm>
              <a:off x="685800" y="2622550"/>
              <a:ext cx="1447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2436" y="2659162"/>
              <a:ext cx="1454530" cy="263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496063" y="509264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159659" y="4570379"/>
            <a:ext cx="1863454" cy="490382"/>
            <a:chOff x="2266950" y="2622550"/>
            <a:chExt cx="1447800" cy="381000"/>
          </a:xfrm>
        </p:grpSpPr>
        <p:sp>
          <p:nvSpPr>
            <p:cNvPr id="22" name="Rectangle 21"/>
            <p:cNvSpPr/>
            <p:nvPr/>
          </p:nvSpPr>
          <p:spPr>
            <a:xfrm>
              <a:off x="2266950" y="2622550"/>
              <a:ext cx="14478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77983" y="2659162"/>
              <a:ext cx="1425736" cy="263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112649" y="509264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51436" y="4570378"/>
            <a:ext cx="1863454" cy="490382"/>
            <a:chOff x="3848100" y="2622550"/>
            <a:chExt cx="1447800" cy="381000"/>
          </a:xfrm>
        </p:grpSpPr>
        <p:sp>
          <p:nvSpPr>
            <p:cNvPr id="26" name="Rectangle 25"/>
            <p:cNvSpPr/>
            <p:nvPr/>
          </p:nvSpPr>
          <p:spPr>
            <a:xfrm>
              <a:off x="3848100" y="2622550"/>
              <a:ext cx="1447800" cy="381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65530" y="2659162"/>
              <a:ext cx="1412942" cy="263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704427" y="509264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9374059" y="4570378"/>
            <a:ext cx="1863454" cy="490382"/>
            <a:chOff x="5429250" y="2622550"/>
            <a:chExt cx="1447800" cy="381000"/>
          </a:xfrm>
        </p:grpSpPr>
        <p:sp>
          <p:nvSpPr>
            <p:cNvPr id="30" name="Rectangle 29"/>
            <p:cNvSpPr/>
            <p:nvPr/>
          </p:nvSpPr>
          <p:spPr>
            <a:xfrm>
              <a:off x="5429250" y="2622550"/>
              <a:ext cx="1447800" cy="381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4489" y="2659162"/>
              <a:ext cx="1397323" cy="263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1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9327051" y="509264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3576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P spid="7" grpId="0"/>
      <p:bldGraphic spid="8" grpId="0">
        <p:bldAsOne/>
      </p:bldGraphic>
      <p:bldP spid="9" grpId="0"/>
      <p:bldP spid="10" grpId="0"/>
      <p:bldGraphic spid="11" grpId="0">
        <p:bldAsOne/>
      </p:bldGraphic>
      <p:bldP spid="12" grpId="0"/>
      <p:bldP spid="13" grpId="0"/>
      <p:bldGraphic spid="14" grpId="0">
        <p:bldAsOne/>
      </p:bldGraphic>
      <p:bldP spid="15" grpId="0"/>
      <p:bldP spid="16" grpId="0"/>
      <p:bldP spid="20" grpId="0"/>
      <p:bldP spid="24" grpId="0"/>
      <p:bldP spid="28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75" y="2119313"/>
            <a:ext cx="3978275" cy="2454275"/>
          </a:xfrm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07650" y="2119313"/>
            <a:ext cx="2451100" cy="2454275"/>
          </a:xfr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19313"/>
            <a:ext cx="6429375" cy="4383087"/>
          </a:xfrm>
        </p:spPr>
      </p:pic>
      <p:sp>
        <p:nvSpPr>
          <p:cNvPr id="28" name="Rectangle 27"/>
          <p:cNvSpPr/>
          <p:nvPr/>
        </p:nvSpPr>
        <p:spPr>
          <a:xfrm>
            <a:off x="6911527" y="4870687"/>
            <a:ext cx="5337816" cy="11691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Rectangle 11"/>
          <p:cNvSpPr/>
          <p:nvPr/>
        </p:nvSpPr>
        <p:spPr>
          <a:xfrm>
            <a:off x="867429" y="1260239"/>
            <a:ext cx="11381914" cy="561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4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8301583" y="245366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2162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6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66850"/>
            <a:ext cx="6429375" cy="5029200"/>
          </a:xfrm>
        </p:spPr>
      </p:pic>
      <p:sp>
        <p:nvSpPr>
          <p:cNvPr id="6" name="Rectangle 5"/>
          <p:cNvSpPr/>
          <p:nvPr/>
        </p:nvSpPr>
        <p:spPr>
          <a:xfrm>
            <a:off x="6429376" y="1766839"/>
            <a:ext cx="6428670" cy="31405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18201" y="5440201"/>
            <a:ext cx="5515830" cy="1056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DESIGN’s :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SUMMER TREND</a:t>
            </a:r>
          </a:p>
          <a:p>
            <a:pPr algn="just">
              <a:lnSpc>
                <a:spcPct val="150000"/>
              </a:lnSpc>
            </a:pP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4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44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987661" y="1603268"/>
            <a:ext cx="4681208" cy="2694028"/>
            <a:chOff x="8440747" y="4796156"/>
            <a:chExt cx="2786063" cy="1603375"/>
          </a:xfrm>
        </p:grpSpPr>
        <p:sp>
          <p:nvSpPr>
            <p:cNvPr id="58" name="Freeform 45"/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47"/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48"/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49"/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50"/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52"/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Rectangle 53"/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Oval 54"/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Oval 55"/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Oval 56"/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57"/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58"/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id-ID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39"/>
          <p:cNvSpPr txBox="1"/>
          <p:nvPr/>
        </p:nvSpPr>
        <p:spPr>
          <a:xfrm>
            <a:off x="6818201" y="2543934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04978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866" y="3195814"/>
            <a:ext cx="2340723" cy="12197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6866" y="4699992"/>
            <a:ext cx="2340723" cy="12197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1867" y="3195814"/>
            <a:ext cx="2340723" cy="1219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1867" y="4699992"/>
            <a:ext cx="2340723" cy="12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21454" y="4551221"/>
            <a:ext cx="3265253" cy="187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610231" y="2919533"/>
            <a:ext cx="5449683" cy="30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16200000">
            <a:off x="687150" y="3636133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687152" y="5140311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71807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96808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5" name="Freeform 46"/>
          <p:cNvSpPr>
            <a:spLocks noEditPoints="1"/>
          </p:cNvSpPr>
          <p:nvPr/>
        </p:nvSpPr>
        <p:spPr bwMode="auto">
          <a:xfrm>
            <a:off x="7348678" y="2427154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6"/>
          <p:cNvSpPr>
            <a:spLocks noEditPoints="1"/>
          </p:cNvSpPr>
          <p:nvPr/>
        </p:nvSpPr>
        <p:spPr bwMode="auto">
          <a:xfrm>
            <a:off x="7348678" y="3486837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7348678" y="444628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7348678" y="5439839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30"/>
          <p:cNvGrpSpPr/>
          <p:nvPr/>
        </p:nvGrpSpPr>
        <p:grpSpPr>
          <a:xfrm>
            <a:off x="7906915" y="2328526"/>
            <a:ext cx="3923060" cy="634508"/>
            <a:chOff x="1270277" y="1233504"/>
            <a:chExt cx="3048000" cy="492977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6915" y="3388209"/>
            <a:ext cx="3923060" cy="634508"/>
            <a:chOff x="1270277" y="1233504"/>
            <a:chExt cx="3048000" cy="492977"/>
          </a:xfrm>
        </p:grpSpPr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906915" y="4347652"/>
            <a:ext cx="3923060" cy="634508"/>
            <a:chOff x="1270277" y="1233504"/>
            <a:chExt cx="3048000" cy="492977"/>
          </a:xfrm>
        </p:grpSpPr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906915" y="5341209"/>
            <a:ext cx="3923060" cy="634508"/>
            <a:chOff x="1270277" y="1233504"/>
            <a:chExt cx="3048000" cy="492977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59874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traight Connector 3"/>
          <p:cNvSpPr/>
          <p:nvPr/>
        </p:nvSpPr>
        <p:spPr>
          <a:xfrm>
            <a:off x="6183681" y="2388881"/>
            <a:ext cx="451098" cy="10772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45720"/>
                </a:moveTo>
                <a:lnTo>
                  <a:pt x="382904" y="45720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Straight Connector 4"/>
          <p:cNvSpPr/>
          <p:nvPr/>
        </p:nvSpPr>
        <p:spPr>
          <a:xfrm>
            <a:off x="6397053" y="2440310"/>
            <a:ext cx="24358" cy="48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61" tIns="0" rIns="14961" bIns="0" numCol="1" spcCol="1270" anchor="ctr" anchorCtr="0">
            <a:noAutofit/>
          </a:bodyPr>
          <a:lstStyle/>
          <a:p>
            <a:pPr algn="ctr" defTabSz="261826">
              <a:lnSpc>
                <a:spcPct val="90000"/>
              </a:lnSpc>
              <a:spcAft>
                <a:spcPct val="35000"/>
              </a:spcAft>
            </a:pPr>
            <a:endParaRPr lang="en-US" sz="59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067765" y="1807335"/>
            <a:ext cx="2118036" cy="1270822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67765" y="1807335"/>
            <a:ext cx="2118036" cy="1270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18389" tIns="318389" rIns="318389" bIns="318389" numCol="1" spcCol="1270" anchor="ctr" anchorCtr="0">
            <a:noAutofit/>
          </a:bodyPr>
          <a:lstStyle/>
          <a:p>
            <a:pPr algn="ctr" defTabSz="1989880">
              <a:lnSpc>
                <a:spcPct val="90000"/>
              </a:lnSpc>
              <a:spcAft>
                <a:spcPct val="35000"/>
              </a:spcAft>
            </a:pPr>
            <a:endParaRPr lang="en-US" sz="447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Straight Connector 7"/>
          <p:cNvSpPr/>
          <p:nvPr/>
        </p:nvSpPr>
        <p:spPr>
          <a:xfrm>
            <a:off x="5126784" y="3076035"/>
            <a:ext cx="2605183" cy="45109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11347" y="0"/>
                </a:moveTo>
                <a:lnTo>
                  <a:pt x="2211347" y="208552"/>
                </a:lnTo>
                <a:lnTo>
                  <a:pt x="0" y="208552"/>
                </a:lnTo>
                <a:lnTo>
                  <a:pt x="0" y="382904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traight Connector 8"/>
          <p:cNvSpPr/>
          <p:nvPr/>
        </p:nvSpPr>
        <p:spPr>
          <a:xfrm>
            <a:off x="6363117" y="3299149"/>
            <a:ext cx="132517" cy="48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61" tIns="0" rIns="14961" bIns="0" numCol="1" spcCol="1270" anchor="ctr" anchorCtr="0">
            <a:noAutofit/>
          </a:bodyPr>
          <a:lstStyle/>
          <a:p>
            <a:pPr algn="ctr" defTabSz="261826">
              <a:lnSpc>
                <a:spcPct val="90000"/>
              </a:lnSpc>
              <a:spcAft>
                <a:spcPct val="35000"/>
              </a:spcAft>
            </a:pPr>
            <a:endParaRPr lang="en-US" sz="59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72949" y="1807335"/>
            <a:ext cx="2118036" cy="127082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672949" y="1807335"/>
            <a:ext cx="2118036" cy="1270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18389" tIns="318389" rIns="318389" bIns="318389" numCol="1" spcCol="1270" anchor="ctr" anchorCtr="0">
            <a:noAutofit/>
          </a:bodyPr>
          <a:lstStyle/>
          <a:p>
            <a:pPr algn="ctr" defTabSz="1989880">
              <a:lnSpc>
                <a:spcPct val="90000"/>
              </a:lnSpc>
              <a:spcAft>
                <a:spcPct val="35000"/>
              </a:spcAft>
            </a:pPr>
            <a:endParaRPr lang="en-US" sz="447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067765" y="3565304"/>
            <a:ext cx="2118036" cy="1270822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067765" y="3565304"/>
            <a:ext cx="2118036" cy="1270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18389" tIns="318389" rIns="318389" bIns="318389" numCol="1" spcCol="1270" anchor="ctr" anchorCtr="0">
            <a:noAutofit/>
          </a:bodyPr>
          <a:lstStyle/>
          <a:p>
            <a:pPr algn="ctr" defTabSz="1989880">
              <a:lnSpc>
                <a:spcPct val="90000"/>
              </a:lnSpc>
              <a:spcAft>
                <a:spcPct val="35000"/>
              </a:spcAft>
            </a:pPr>
            <a:endParaRPr lang="en-US" sz="447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Straight Connector 13"/>
          <p:cNvSpPr/>
          <p:nvPr/>
        </p:nvSpPr>
        <p:spPr>
          <a:xfrm>
            <a:off x="5126784" y="4834006"/>
            <a:ext cx="2605183" cy="451098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2211347" y="0"/>
                </a:moveTo>
                <a:lnTo>
                  <a:pt x="2211347" y="208552"/>
                </a:lnTo>
                <a:lnTo>
                  <a:pt x="0" y="208552"/>
                </a:lnTo>
                <a:lnTo>
                  <a:pt x="0" y="382904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Straight Connector 14"/>
          <p:cNvSpPr/>
          <p:nvPr/>
        </p:nvSpPr>
        <p:spPr>
          <a:xfrm>
            <a:off x="6363117" y="5057120"/>
            <a:ext cx="132517" cy="48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61" tIns="0" rIns="14961" bIns="0" numCol="1" spcCol="1270" anchor="ctr" anchorCtr="0">
            <a:noAutofit/>
          </a:bodyPr>
          <a:lstStyle/>
          <a:p>
            <a:pPr algn="ctr" defTabSz="261826">
              <a:lnSpc>
                <a:spcPct val="90000"/>
              </a:lnSpc>
              <a:spcAft>
                <a:spcPct val="35000"/>
              </a:spcAft>
            </a:pPr>
            <a:endParaRPr lang="en-US" sz="59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72949" y="3565304"/>
            <a:ext cx="2118036" cy="127082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72949" y="3565304"/>
            <a:ext cx="2118036" cy="1270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18389" tIns="318389" rIns="318389" bIns="318389" numCol="1" spcCol="1270" anchor="ctr" anchorCtr="0">
            <a:noAutofit/>
          </a:bodyPr>
          <a:lstStyle/>
          <a:p>
            <a:pPr algn="ctr" defTabSz="1989880">
              <a:lnSpc>
                <a:spcPct val="90000"/>
              </a:lnSpc>
              <a:spcAft>
                <a:spcPct val="35000"/>
              </a:spcAft>
            </a:pPr>
            <a:endParaRPr lang="en-US" sz="447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Rectangle 9"/>
          <p:cNvSpPr/>
          <p:nvPr/>
        </p:nvSpPr>
        <p:spPr>
          <a:xfrm>
            <a:off x="4067765" y="5323275"/>
            <a:ext cx="2118036" cy="1270822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67765" y="5323275"/>
            <a:ext cx="2118036" cy="12708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18389" tIns="318389" rIns="318389" bIns="318389" numCol="1" spcCol="1270" anchor="ctr" anchorCtr="0">
            <a:noAutofit/>
          </a:bodyPr>
          <a:lstStyle/>
          <a:p>
            <a:pPr algn="ctr" defTabSz="1989880">
              <a:lnSpc>
                <a:spcPct val="90000"/>
              </a:lnSpc>
              <a:spcAft>
                <a:spcPct val="35000"/>
              </a:spcAft>
            </a:pPr>
            <a:endParaRPr lang="en-US" sz="4477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139301" y="2007636"/>
            <a:ext cx="1974963" cy="850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44485" y="2007636"/>
            <a:ext cx="1974963" cy="850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744485" y="3765606"/>
            <a:ext cx="1974963" cy="850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39301" y="3765606"/>
            <a:ext cx="1974963" cy="850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39301" y="5523576"/>
            <a:ext cx="1974963" cy="850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65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13318" y="3693087"/>
            <a:ext cx="2895060" cy="99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50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Matrix Infographic</a:t>
            </a:r>
          </a:p>
          <a:p>
            <a:pPr algn="r"/>
            <a:r>
              <a:rPr lang="en-US" sz="10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50373" y="1935117"/>
            <a:ext cx="2895060" cy="99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Matrix Infographic</a:t>
            </a:r>
          </a:p>
          <a:p>
            <a:r>
              <a:rPr lang="en-US" sz="10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750373" y="3693087"/>
            <a:ext cx="2895060" cy="99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Matrix Infographic</a:t>
            </a:r>
          </a:p>
          <a:p>
            <a:pPr algn="just"/>
            <a:r>
              <a:rPr lang="en-US" sz="10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13318" y="1935117"/>
            <a:ext cx="2895060" cy="99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50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Matrix Infographic</a:t>
            </a:r>
          </a:p>
          <a:p>
            <a:pPr algn="r"/>
            <a:r>
              <a:rPr lang="en-US" sz="10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9833" y="5451057"/>
            <a:ext cx="2895060" cy="99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Matrix Infographic</a:t>
            </a:r>
          </a:p>
          <a:p>
            <a:pPr algn="just"/>
            <a:r>
              <a:rPr lang="en-US" sz="106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40" name="Straight Connector 3"/>
          <p:cNvSpPr/>
          <p:nvPr/>
        </p:nvSpPr>
        <p:spPr>
          <a:xfrm>
            <a:off x="6203827" y="4146850"/>
            <a:ext cx="451098" cy="107726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45720"/>
                </a:moveTo>
                <a:lnTo>
                  <a:pt x="382904" y="45720"/>
                </a:lnTo>
              </a:path>
            </a:pathLst>
          </a:custGeom>
          <a:noFill/>
          <a:ln>
            <a:tailEnd type="arrow"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509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4593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710612" y="4230457"/>
            <a:ext cx="5234349" cy="1604715"/>
            <a:chOff x="5904473" y="2584142"/>
            <a:chExt cx="4963823" cy="1521779"/>
          </a:xfrm>
        </p:grpSpPr>
        <p:sp>
          <p:nvSpPr>
            <p:cNvPr id="20" name="矩形 19"/>
            <p:cNvSpPr/>
            <p:nvPr/>
          </p:nvSpPr>
          <p:spPr>
            <a:xfrm>
              <a:off x="5904473" y="3510580"/>
              <a:ext cx="4963823" cy="595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ts val="1266"/>
                </a:spcBef>
              </a:pPr>
              <a:r>
                <a:rPr lang="en-US" altLang="zh-CN" sz="1160" dirty="0">
                  <a:solidFill>
                    <a:schemeClr val="bg1">
                      <a:lumMod val="50000"/>
                    </a:schemeClr>
                  </a:solidFill>
                </a:rPr>
                <a:t>Clean, Minimalist, Flat, Powerful and Flexible PowerPoint template, perfect for business, corporate or personal use. Very easy to change color schemes. Very easy to change color schemes.</a:t>
              </a:r>
              <a:endParaRPr lang="en-US" altLang="zh-CN" sz="1160" dirty="0">
                <a:solidFill>
                  <a:schemeClr val="bg1">
                    <a:lumMod val="50000"/>
                  </a:schemeClr>
                </a:solidFill>
                <a:latin typeface="汉仪旗黑-35S" panose="00020600040101010101" pitchFamily="18" charset="-122"/>
                <a:ea typeface="汉仪旗黑-35S" panose="00020600040101010101" pitchFamily="18" charset="-122"/>
              </a:endParaRPr>
            </a:p>
          </p:txBody>
        </p:sp>
        <p:sp>
          <p:nvSpPr>
            <p:cNvPr id="21" name="矩形 20" descr="e7d195523061f1c0cef09ac28eaae964ec9988a5cce77c8b8C1E4685C6E6B40CD7615480512384A61EE159C6FE0045D14B61E85D0A95589D558B81FFC809322ACC20DC2254D928200A3EA0841B8B1814D46540F92FDE0CC7D2E4FED8FEEFC6C9A68F4EFD8E967F607C3A4874F08B710D4B9EDAF2198A37174DB562817F68A467C4A8AF4E469EC69C"/>
            <p:cNvSpPr/>
            <p:nvPr/>
          </p:nvSpPr>
          <p:spPr>
            <a:xfrm>
              <a:off x="6096144" y="2584142"/>
              <a:ext cx="4772152" cy="9630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964182"/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</a:p>
            <a:p>
              <a:pPr algn="r"/>
              <a:r>
                <a:rPr lang="en-US" altLang="zh-CN" dirty="0" smtClean="0">
                  <a:solidFill>
                    <a:schemeClr val="bg1">
                      <a:lumMod val="50000"/>
                    </a:schemeClr>
                  </a:solidFill>
                  <a:ea typeface="思源黑体 CN Medium" panose="020B0600000000000000" pitchFamily="34" charset="-122"/>
                </a:rPr>
                <a:t>CLICK ON ADD RELATED TITLE WORDS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ea typeface="思源黑体 CN Medium" panose="020B0600000000000000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148" y="903461"/>
            <a:ext cx="7401055" cy="5425731"/>
          </a:xfrm>
          <a:custGeom>
            <a:avLst/>
            <a:gdLst>
              <a:gd name="connsiteX0" fmla="*/ 0 w 7018548"/>
              <a:gd name="connsiteY0" fmla="*/ 0 h 5145314"/>
              <a:gd name="connsiteX1" fmla="*/ 7018548 w 7018548"/>
              <a:gd name="connsiteY1" fmla="*/ 0 h 5145314"/>
              <a:gd name="connsiteX2" fmla="*/ 4047900 w 7018548"/>
              <a:gd name="connsiteY2" fmla="*/ 5145314 h 5145314"/>
              <a:gd name="connsiteX3" fmla="*/ 0 w 7018548"/>
              <a:gd name="connsiteY3" fmla="*/ 5145314 h 5145314"/>
              <a:gd name="connsiteX4" fmla="*/ 0 w 7018548"/>
              <a:gd name="connsiteY4" fmla="*/ 0 h 5145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8548" h="5145314">
                <a:moveTo>
                  <a:pt x="0" y="0"/>
                </a:moveTo>
                <a:lnTo>
                  <a:pt x="7018548" y="0"/>
                </a:lnTo>
                <a:lnTo>
                  <a:pt x="4047900" y="5145314"/>
                </a:lnTo>
                <a:lnTo>
                  <a:pt x="0" y="514531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3702" y="448"/>
            <a:ext cx="6031948" cy="7231758"/>
            <a:chOff x="3046520" y="0"/>
            <a:chExt cx="5720201" cy="6858001"/>
          </a:xfrm>
          <a:solidFill>
            <a:schemeClr val="accent1"/>
          </a:solidFill>
        </p:grpSpPr>
        <p:sp>
          <p:nvSpPr>
            <p:cNvPr id="7" name="任意多边形 6"/>
            <p:cNvSpPr/>
            <p:nvPr/>
          </p:nvSpPr>
          <p:spPr>
            <a:xfrm flipH="1">
              <a:off x="3046520" y="6001657"/>
              <a:ext cx="1757700" cy="856344"/>
            </a:xfrm>
            <a:custGeom>
              <a:avLst/>
              <a:gdLst>
                <a:gd name="connsiteX0" fmla="*/ 1757700 w 1757700"/>
                <a:gd name="connsiteY0" fmla="*/ 0 h 856344"/>
                <a:gd name="connsiteX1" fmla="*/ 494411 w 1757700"/>
                <a:gd name="connsiteY1" fmla="*/ 0 h 856344"/>
                <a:gd name="connsiteX2" fmla="*/ 0 w 1757700"/>
                <a:gd name="connsiteY2" fmla="*/ 856344 h 856344"/>
                <a:gd name="connsiteX3" fmla="*/ 1263289 w 1757700"/>
                <a:gd name="connsiteY3" fmla="*/ 856344 h 85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700" h="856344">
                  <a:moveTo>
                    <a:pt x="1757700" y="0"/>
                  </a:moveTo>
                  <a:lnTo>
                    <a:pt x="494411" y="0"/>
                  </a:lnTo>
                  <a:lnTo>
                    <a:pt x="0" y="856344"/>
                  </a:lnTo>
                  <a:lnTo>
                    <a:pt x="1263289" y="8563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43963" y="0"/>
              <a:ext cx="5222758" cy="6858001"/>
            </a:xfrm>
            <a:custGeom>
              <a:avLst/>
              <a:gdLst>
                <a:gd name="connsiteX0" fmla="*/ 3959469 w 5222758"/>
                <a:gd name="connsiteY0" fmla="*/ 0 h 6858001"/>
                <a:gd name="connsiteX1" fmla="*/ 5222758 w 5222758"/>
                <a:gd name="connsiteY1" fmla="*/ 0 h 6858001"/>
                <a:gd name="connsiteX2" fmla="*/ 1263289 w 5222758"/>
                <a:gd name="connsiteY2" fmla="*/ 6858001 h 6858001"/>
                <a:gd name="connsiteX3" fmla="*/ 0 w 5222758"/>
                <a:gd name="connsiteY3" fmla="*/ 6858001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22758" h="6858001">
                  <a:moveTo>
                    <a:pt x="3959469" y="0"/>
                  </a:moveTo>
                  <a:lnTo>
                    <a:pt x="5222758" y="0"/>
                  </a:lnTo>
                  <a:lnTo>
                    <a:pt x="1263289" y="6858001"/>
                  </a:lnTo>
                  <a:lnTo>
                    <a:pt x="0" y="68580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595499" y="1593591"/>
            <a:ext cx="2349460" cy="233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552" dirty="0" smtClean="0">
                <a:solidFill>
                  <a:schemeClr val="accent3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rPr>
              <a:t>4</a:t>
            </a:r>
            <a:endParaRPr lang="zh-CN" altLang="en-US" sz="14552" dirty="0">
              <a:solidFill>
                <a:schemeClr val="accent3"/>
              </a:solidFill>
              <a:latin typeface="汉仪菱心体简" panose="02010609000101010101" pitchFamily="49" charset="-122"/>
              <a:ea typeface="汉仪菱心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458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hevron 2"/>
          <p:cNvSpPr/>
          <p:nvPr/>
        </p:nvSpPr>
        <p:spPr>
          <a:xfrm>
            <a:off x="1965326" y="3460309"/>
            <a:ext cx="847120" cy="1617242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Chevron 3"/>
          <p:cNvSpPr/>
          <p:nvPr/>
        </p:nvSpPr>
        <p:spPr>
          <a:xfrm>
            <a:off x="2658423" y="3460309"/>
            <a:ext cx="847120" cy="1617242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Shape 17"/>
          <p:cNvSpPr/>
          <p:nvPr/>
        </p:nvSpPr>
        <p:spPr>
          <a:xfrm rot="771465">
            <a:off x="4929414" y="2548374"/>
            <a:ext cx="1418417" cy="989169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Shape 6"/>
          <p:cNvSpPr/>
          <p:nvPr/>
        </p:nvSpPr>
        <p:spPr>
          <a:xfrm rot="20828535" flipV="1">
            <a:off x="4929414" y="5068006"/>
            <a:ext cx="1418417" cy="989169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Chevron 7"/>
          <p:cNvSpPr/>
          <p:nvPr/>
        </p:nvSpPr>
        <p:spPr>
          <a:xfrm flipH="1">
            <a:off x="10046305" y="3460309"/>
            <a:ext cx="847120" cy="1617242"/>
          </a:xfrm>
          <a:prstGeom prst="chevron">
            <a:avLst>
              <a:gd name="adj" fmla="val 62310"/>
            </a:avLst>
          </a:prstGeom>
          <a:solidFill>
            <a:schemeClr val="accent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9353208" y="3460309"/>
            <a:ext cx="847120" cy="1617242"/>
          </a:xfrm>
          <a:prstGeom prst="chevron">
            <a:avLst>
              <a:gd name="adj" fmla="val 62310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Shape 10"/>
          <p:cNvSpPr/>
          <p:nvPr/>
        </p:nvSpPr>
        <p:spPr>
          <a:xfrm rot="20828535" flipH="1">
            <a:off x="6510921" y="2548374"/>
            <a:ext cx="1418417" cy="989169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Shape 11"/>
          <p:cNvSpPr/>
          <p:nvPr/>
        </p:nvSpPr>
        <p:spPr>
          <a:xfrm rot="771465" flipH="1" flipV="1">
            <a:off x="6510921" y="5068006"/>
            <a:ext cx="1418417" cy="989169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678819" y="3345576"/>
            <a:ext cx="1963776" cy="1963776"/>
            <a:chOff x="2434970" y="2361393"/>
            <a:chExt cx="1525745" cy="1525744"/>
          </a:xfrm>
        </p:grpSpPr>
        <p:grpSp>
          <p:nvGrpSpPr>
            <p:cNvPr id="17" name="Group 4"/>
            <p:cNvGrpSpPr/>
            <p:nvPr/>
          </p:nvGrpSpPr>
          <p:grpSpPr>
            <a:xfrm>
              <a:off x="2434970" y="2361393"/>
              <a:ext cx="1525745" cy="1525744"/>
              <a:chOff x="4045016" y="460986"/>
              <a:chExt cx="1864161" cy="1864161"/>
            </a:xfrm>
          </p:grpSpPr>
          <p:sp>
            <p:nvSpPr>
              <p:cNvPr id="20" name="Oval 7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57450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5792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145"/>
            <p:cNvSpPr>
              <a:spLocks/>
            </p:cNvSpPr>
            <p:nvPr/>
          </p:nvSpPr>
          <p:spPr bwMode="auto">
            <a:xfrm>
              <a:off x="2947336" y="2908248"/>
              <a:ext cx="501013" cy="43203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16157" y="3345576"/>
            <a:ext cx="1963776" cy="1963776"/>
            <a:chOff x="5183285" y="2361393"/>
            <a:chExt cx="1525745" cy="1525744"/>
          </a:xfrm>
        </p:grpSpPr>
        <p:sp>
          <p:nvSpPr>
            <p:cNvPr id="13" name="Oval 12"/>
            <p:cNvSpPr/>
            <p:nvPr/>
          </p:nvSpPr>
          <p:spPr>
            <a:xfrm flipH="1">
              <a:off x="5183285" y="2361393"/>
              <a:ext cx="1525745" cy="1525744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36"/>
            <p:cNvSpPr>
              <a:spLocks noEditPoints="1"/>
            </p:cNvSpPr>
            <p:nvPr/>
          </p:nvSpPr>
          <p:spPr bwMode="auto">
            <a:xfrm>
              <a:off x="5785754" y="2950077"/>
              <a:ext cx="320806" cy="348376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6" name="Text Placeholder 3"/>
          <p:cNvSpPr txBox="1">
            <a:spLocks/>
          </p:cNvSpPr>
          <p:nvPr/>
        </p:nvSpPr>
        <p:spPr>
          <a:xfrm>
            <a:off x="1894599" y="2096139"/>
            <a:ext cx="3065350" cy="81195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en-US" sz="141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</a:t>
            </a:r>
            <a:r>
              <a:rPr lang="en-US" sz="1287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1894599" y="5664809"/>
            <a:ext cx="3065350" cy="81195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en-US" sz="1416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287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7838142" y="2096140"/>
            <a:ext cx="3065350" cy="81195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en-US" sz="1416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416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416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lorem but the majority have suffered alteration There are many</a:t>
            </a:r>
          </a:p>
        </p:txBody>
      </p:sp>
      <p:sp>
        <p:nvSpPr>
          <p:cNvPr id="29" name="Text Placeholder 3"/>
          <p:cNvSpPr txBox="1">
            <a:spLocks/>
          </p:cNvSpPr>
          <p:nvPr/>
        </p:nvSpPr>
        <p:spPr>
          <a:xfrm>
            <a:off x="7838142" y="5664809"/>
            <a:ext cx="3065350" cy="81195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en-US" sz="1416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416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416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5117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switch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68"/>
          <p:cNvGrpSpPr/>
          <p:nvPr/>
        </p:nvGrpSpPr>
        <p:grpSpPr>
          <a:xfrm>
            <a:off x="1446286" y="2308307"/>
            <a:ext cx="1181031" cy="1181031"/>
            <a:chOff x="1028276" y="1427062"/>
            <a:chExt cx="839890" cy="839890"/>
          </a:xfrm>
        </p:grpSpPr>
        <p:sp>
          <p:nvSpPr>
            <p:cNvPr id="88" name="Oval 87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9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0" name="Group 65"/>
          <p:cNvGrpSpPr/>
          <p:nvPr/>
        </p:nvGrpSpPr>
        <p:grpSpPr>
          <a:xfrm>
            <a:off x="10177264" y="2308307"/>
            <a:ext cx="1181031" cy="1181031"/>
            <a:chOff x="7237312" y="1427062"/>
            <a:chExt cx="839890" cy="839890"/>
          </a:xfrm>
        </p:grpSpPr>
        <p:sp>
          <p:nvSpPr>
            <p:cNvPr id="91" name="Oval 9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2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3" name="Group 69"/>
          <p:cNvGrpSpPr/>
          <p:nvPr/>
        </p:nvGrpSpPr>
        <p:grpSpPr>
          <a:xfrm>
            <a:off x="1446286" y="3638416"/>
            <a:ext cx="1181031" cy="1181031"/>
            <a:chOff x="1028276" y="2372969"/>
            <a:chExt cx="839890" cy="839890"/>
          </a:xfrm>
        </p:grpSpPr>
        <p:sp>
          <p:nvSpPr>
            <p:cNvPr id="94" name="Oval 93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6" name="Group 66"/>
          <p:cNvGrpSpPr/>
          <p:nvPr/>
        </p:nvGrpSpPr>
        <p:grpSpPr>
          <a:xfrm>
            <a:off x="10177263" y="3638416"/>
            <a:ext cx="1181031" cy="1181031"/>
            <a:chOff x="7237311" y="2372969"/>
            <a:chExt cx="839890" cy="839890"/>
          </a:xfrm>
        </p:grpSpPr>
        <p:sp>
          <p:nvSpPr>
            <p:cNvPr id="97" name="Oval 96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8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9" name="Group 67"/>
          <p:cNvGrpSpPr/>
          <p:nvPr/>
        </p:nvGrpSpPr>
        <p:grpSpPr>
          <a:xfrm>
            <a:off x="10177263" y="5032982"/>
            <a:ext cx="1181031" cy="1181031"/>
            <a:chOff x="7237311" y="3364715"/>
            <a:chExt cx="839890" cy="839890"/>
          </a:xfrm>
        </p:grpSpPr>
        <p:sp>
          <p:nvSpPr>
            <p:cNvPr id="100" name="Oval 99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1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2" name="Group 70"/>
          <p:cNvGrpSpPr/>
          <p:nvPr/>
        </p:nvGrpSpPr>
        <p:grpSpPr>
          <a:xfrm>
            <a:off x="1446288" y="5032982"/>
            <a:ext cx="1181031" cy="1181031"/>
            <a:chOff x="1028277" y="3364715"/>
            <a:chExt cx="839890" cy="839890"/>
          </a:xfrm>
        </p:grpSpPr>
        <p:sp>
          <p:nvSpPr>
            <p:cNvPr id="103" name="Oval 102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4" name="Freeform 103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5" name="Text Placeholder 3"/>
          <p:cNvSpPr txBox="1">
            <a:spLocks/>
          </p:cNvSpPr>
          <p:nvPr/>
        </p:nvSpPr>
        <p:spPr>
          <a:xfrm>
            <a:off x="2679113" y="2411938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sp>
        <p:nvSpPr>
          <p:cNvPr id="106" name="Text Placeholder 3"/>
          <p:cNvSpPr txBox="1">
            <a:spLocks/>
          </p:cNvSpPr>
          <p:nvPr/>
        </p:nvSpPr>
        <p:spPr>
          <a:xfrm>
            <a:off x="2679113" y="3742047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sp>
        <p:nvSpPr>
          <p:cNvPr id="107" name="Text Placeholder 3"/>
          <p:cNvSpPr txBox="1">
            <a:spLocks/>
          </p:cNvSpPr>
          <p:nvPr/>
        </p:nvSpPr>
        <p:spPr>
          <a:xfrm>
            <a:off x="2679113" y="5136613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sp>
        <p:nvSpPr>
          <p:cNvPr id="108" name="Text Placeholder 3"/>
          <p:cNvSpPr txBox="1">
            <a:spLocks/>
          </p:cNvSpPr>
          <p:nvPr/>
        </p:nvSpPr>
        <p:spPr>
          <a:xfrm>
            <a:off x="7709694" y="2411938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sp>
        <p:nvSpPr>
          <p:cNvPr id="109" name="Text Placeholder 3"/>
          <p:cNvSpPr txBox="1">
            <a:spLocks/>
          </p:cNvSpPr>
          <p:nvPr/>
        </p:nvSpPr>
        <p:spPr>
          <a:xfrm>
            <a:off x="7709694" y="3742047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sp>
        <p:nvSpPr>
          <p:cNvPr id="110" name="Text Placeholder 3"/>
          <p:cNvSpPr txBox="1">
            <a:spLocks/>
          </p:cNvSpPr>
          <p:nvPr/>
        </p:nvSpPr>
        <p:spPr>
          <a:xfrm>
            <a:off x="7709694" y="5136613"/>
            <a:ext cx="2362794" cy="97385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29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Title Goes here</a:t>
            </a:r>
            <a:r>
              <a:rPr lang="en-US" sz="154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have alteration in.</a:t>
            </a:r>
          </a:p>
        </p:txBody>
      </p:sp>
      <p:grpSp>
        <p:nvGrpSpPr>
          <p:cNvPr id="111" name="Group 10"/>
          <p:cNvGrpSpPr/>
          <p:nvPr/>
        </p:nvGrpSpPr>
        <p:grpSpPr>
          <a:xfrm rot="10800000">
            <a:off x="5272597" y="2497592"/>
            <a:ext cx="570794" cy="830413"/>
            <a:chOff x="2209800" y="2190750"/>
            <a:chExt cx="1600200" cy="1295400"/>
          </a:xfrm>
        </p:grpSpPr>
        <p:sp>
          <p:nvSpPr>
            <p:cNvPr id="112" name="Chevron 111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3" name="Chevron 112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4" name="Group 15"/>
          <p:cNvGrpSpPr/>
          <p:nvPr/>
        </p:nvGrpSpPr>
        <p:grpSpPr>
          <a:xfrm rot="10800000">
            <a:off x="5272597" y="3827698"/>
            <a:ext cx="570794" cy="830418"/>
            <a:chOff x="2209800" y="2190750"/>
            <a:chExt cx="1600200" cy="1295400"/>
          </a:xfrm>
        </p:grpSpPr>
        <p:sp>
          <p:nvSpPr>
            <p:cNvPr id="115" name="Chevron 114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6" name="Chevron 115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7" name="Group 12"/>
          <p:cNvGrpSpPr/>
          <p:nvPr/>
        </p:nvGrpSpPr>
        <p:grpSpPr>
          <a:xfrm rot="10800000" flipH="1">
            <a:off x="7015361" y="2497591"/>
            <a:ext cx="570794" cy="830418"/>
            <a:chOff x="5105400" y="2190750"/>
            <a:chExt cx="1600200" cy="1295400"/>
          </a:xfrm>
        </p:grpSpPr>
        <p:sp>
          <p:nvSpPr>
            <p:cNvPr id="118" name="Chevron 11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9" name="Chevron 11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0" name="Group 11"/>
          <p:cNvGrpSpPr/>
          <p:nvPr/>
        </p:nvGrpSpPr>
        <p:grpSpPr>
          <a:xfrm rot="10800000">
            <a:off x="5272597" y="5222267"/>
            <a:ext cx="570794" cy="830413"/>
            <a:chOff x="5105400" y="2190750"/>
            <a:chExt cx="1600200" cy="1295400"/>
          </a:xfrm>
        </p:grpSpPr>
        <p:sp>
          <p:nvSpPr>
            <p:cNvPr id="121" name="Chevron 12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2" name="Chevron 12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3" name="Group 12"/>
          <p:cNvGrpSpPr/>
          <p:nvPr/>
        </p:nvGrpSpPr>
        <p:grpSpPr>
          <a:xfrm rot="10800000" flipH="1">
            <a:off x="7015362" y="3827701"/>
            <a:ext cx="570791" cy="830413"/>
            <a:chOff x="5105400" y="2190750"/>
            <a:chExt cx="1600200" cy="1295400"/>
          </a:xfrm>
        </p:grpSpPr>
        <p:sp>
          <p:nvSpPr>
            <p:cNvPr id="124" name="Chevron 123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5" name="Chevron 124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6" name="Group 12"/>
          <p:cNvGrpSpPr/>
          <p:nvPr/>
        </p:nvGrpSpPr>
        <p:grpSpPr>
          <a:xfrm rot="10800000" flipH="1">
            <a:off x="7015364" y="5222267"/>
            <a:ext cx="570791" cy="830413"/>
            <a:chOff x="5105400" y="2190750"/>
            <a:chExt cx="1600200" cy="1295400"/>
          </a:xfrm>
        </p:grpSpPr>
        <p:sp>
          <p:nvSpPr>
            <p:cNvPr id="127" name="Chevron 126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8" name="Chevron 127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96152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/>
        </p:nvSpPr>
        <p:spPr>
          <a:xfrm>
            <a:off x="1562208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319429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8"/>
          <p:cNvSpPr/>
          <p:nvPr/>
        </p:nvSpPr>
        <p:spPr>
          <a:xfrm rot="771465">
            <a:off x="4800527" y="2408080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Shape 9"/>
          <p:cNvSpPr/>
          <p:nvPr/>
        </p:nvSpPr>
        <p:spPr>
          <a:xfrm rot="20828535" flipV="1">
            <a:off x="4800527" y="5160825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34229" y="3279038"/>
            <a:ext cx="2145461" cy="2145461"/>
            <a:chOff x="2358914" y="2306488"/>
            <a:chExt cx="1525745" cy="1525745"/>
          </a:xfrm>
        </p:grpSpPr>
        <p:grpSp>
          <p:nvGrpSpPr>
            <p:cNvPr id="8" name="Group 15"/>
            <p:cNvGrpSpPr/>
            <p:nvPr/>
          </p:nvGrpSpPr>
          <p:grpSpPr>
            <a:xfrm>
              <a:off x="2358914" y="2306488"/>
              <a:ext cx="1525745" cy="1525745"/>
              <a:chOff x="4045016" y="460986"/>
              <a:chExt cx="1864161" cy="1864161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81275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32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2846447" y="2814910"/>
              <a:ext cx="550679" cy="50890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00"/>
          <p:cNvGrpSpPr/>
          <p:nvPr/>
        </p:nvGrpSpPr>
        <p:grpSpPr>
          <a:xfrm>
            <a:off x="7651301" y="2315118"/>
            <a:ext cx="3645243" cy="903877"/>
            <a:chOff x="1315498" y="1113781"/>
            <a:chExt cx="2592315" cy="642792"/>
          </a:xfrm>
        </p:grpSpPr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18" name="Text Placeholder 3"/>
          <p:cNvSpPr txBox="1">
            <a:spLocks/>
          </p:cNvSpPr>
          <p:nvPr/>
        </p:nvSpPr>
        <p:spPr>
          <a:xfrm>
            <a:off x="6466288" y="225219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19" name="Group 104"/>
          <p:cNvGrpSpPr/>
          <p:nvPr/>
        </p:nvGrpSpPr>
        <p:grpSpPr>
          <a:xfrm>
            <a:off x="7651301" y="5444272"/>
            <a:ext cx="3645243" cy="903877"/>
            <a:chOff x="1315498" y="1113781"/>
            <a:chExt cx="2592315" cy="642792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6466288" y="538134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98701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 flipH="1">
            <a:off x="5675297" y="2703963"/>
            <a:ext cx="1723872" cy="1070051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accent3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 flipH="1">
            <a:off x="5303729" y="3045165"/>
            <a:ext cx="1532727" cy="1722085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flipH="1">
            <a:off x="5032195" y="4175952"/>
            <a:ext cx="1187953" cy="1270127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flipH="1">
            <a:off x="6220149" y="3757936"/>
            <a:ext cx="1530941" cy="162561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accent5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flipH="1">
            <a:off x="5714599" y="4767250"/>
            <a:ext cx="1647056" cy="1334437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H="1">
            <a:off x="6825736" y="2971922"/>
            <a:ext cx="980731" cy="1414825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>
                <a:lumMod val="75000"/>
              </a:schemeClr>
            </a:solidFill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1475049" y="2784967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en-US" sz="154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</a:t>
            </a:r>
            <a: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12" name="Freeform 45"/>
          <p:cNvSpPr>
            <a:spLocks noEditPoints="1"/>
          </p:cNvSpPr>
          <p:nvPr/>
        </p:nvSpPr>
        <p:spPr bwMode="auto">
          <a:xfrm>
            <a:off x="921008" y="303445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921008" y="4172380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4" name="Freeform 45"/>
          <p:cNvSpPr>
            <a:spLocks noEditPoints="1"/>
          </p:cNvSpPr>
          <p:nvPr/>
        </p:nvSpPr>
        <p:spPr bwMode="auto">
          <a:xfrm>
            <a:off x="921008" y="5315998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reeform 45"/>
          <p:cNvSpPr>
            <a:spLocks noEditPoints="1"/>
          </p:cNvSpPr>
          <p:nvPr/>
        </p:nvSpPr>
        <p:spPr bwMode="auto">
          <a:xfrm>
            <a:off x="11489374" y="3053784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>
            <a:off x="11489374" y="420052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11489374" y="5330014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1475049" y="3922889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en-US" sz="154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1475049" y="5066507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en-US" sz="154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406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7968478" y="2784968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en-US" sz="154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547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</a:t>
            </a:r>
            <a:b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lorem but the majority have suffered alteration There are many</a:t>
            </a:r>
          </a:p>
        </p:txBody>
      </p:sp>
      <p:sp>
        <p:nvSpPr>
          <p:cNvPr id="21" name="Text Placeholder 3"/>
          <p:cNvSpPr txBox="1">
            <a:spLocks/>
          </p:cNvSpPr>
          <p:nvPr/>
        </p:nvSpPr>
        <p:spPr>
          <a:xfrm>
            <a:off x="7968478" y="3922889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en-US" sz="1547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 </a:t>
            </a:r>
            <a:r>
              <a:rPr lang="en-US" sz="154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7968478" y="5066507"/>
            <a:ext cx="3348951" cy="8871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/>
            <a:r>
              <a:rPr lang="en-US" sz="1547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Keyword goes here</a:t>
            </a:r>
            <a:endParaRPr lang="en-US" sz="1547" dirty="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r"/>
            <a:r>
              <a:rPr lang="en-US" sz="140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but the majority have suffered alteration There are many</a:t>
            </a: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5367060" y="4514158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6368044" y="2949410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7240137" y="3634138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5836791" y="3723964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6843609" y="4514158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6453098" y="5499334"/>
            <a:ext cx="365485" cy="43274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12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10935" y="16222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站酷高端黑" panose="02010600030101010101" pitchFamily="2" charset="-122"/>
                <a:ea typeface="站酷高端黑" panose="02010600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78881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gallery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1181240" y="1254554"/>
            <a:ext cx="8672484" cy="2303733"/>
          </a:xfrm>
          <a:custGeom>
            <a:avLst/>
            <a:gdLst>
              <a:gd name="T0" fmla="*/ 517 w 3885"/>
              <a:gd name="T1" fmla="*/ 0 h 1032"/>
              <a:gd name="T2" fmla="*/ 3885 w 3885"/>
              <a:gd name="T3" fmla="*/ 639 h 1032"/>
              <a:gd name="T4" fmla="*/ 3368 w 3885"/>
              <a:gd name="T5" fmla="*/ 1032 h 1032"/>
              <a:gd name="T6" fmla="*/ 0 w 3885"/>
              <a:gd name="T7" fmla="*/ 391 h 1032"/>
              <a:gd name="T8" fmla="*/ 517 w 3885"/>
              <a:gd name="T9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85" h="1032">
                <a:moveTo>
                  <a:pt x="517" y="0"/>
                </a:moveTo>
                <a:lnTo>
                  <a:pt x="3885" y="639"/>
                </a:lnTo>
                <a:lnTo>
                  <a:pt x="3368" y="1032"/>
                </a:lnTo>
                <a:lnTo>
                  <a:pt x="0" y="391"/>
                </a:lnTo>
                <a:lnTo>
                  <a:pt x="517" y="0"/>
                </a:lnTo>
                <a:close/>
              </a:path>
            </a:pathLst>
          </a:custGeom>
          <a:solidFill>
            <a:srgbClr val="A1A3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942523" y="3783748"/>
            <a:ext cx="8618909" cy="2134078"/>
          </a:xfrm>
          <a:custGeom>
            <a:avLst/>
            <a:gdLst>
              <a:gd name="T0" fmla="*/ 493 w 3861"/>
              <a:gd name="T1" fmla="*/ 0 h 956"/>
              <a:gd name="T2" fmla="*/ 3861 w 3861"/>
              <a:gd name="T3" fmla="*/ 640 h 956"/>
              <a:gd name="T4" fmla="*/ 3370 w 3861"/>
              <a:gd name="T5" fmla="*/ 956 h 956"/>
              <a:gd name="T6" fmla="*/ 0 w 3861"/>
              <a:gd name="T7" fmla="*/ 316 h 956"/>
              <a:gd name="T8" fmla="*/ 493 w 3861"/>
              <a:gd name="T9" fmla="*/ 0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61" h="956">
                <a:moveTo>
                  <a:pt x="493" y="0"/>
                </a:moveTo>
                <a:lnTo>
                  <a:pt x="3861" y="640"/>
                </a:lnTo>
                <a:lnTo>
                  <a:pt x="3370" y="956"/>
                </a:lnTo>
                <a:lnTo>
                  <a:pt x="0" y="316"/>
                </a:lnTo>
                <a:lnTo>
                  <a:pt x="493" y="0"/>
                </a:lnTo>
                <a:close/>
              </a:path>
            </a:pathLst>
          </a:custGeom>
          <a:solidFill>
            <a:srgbClr val="A1A3A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-4112" y="1084899"/>
            <a:ext cx="12862861" cy="4982492"/>
          </a:xfrm>
          <a:custGeom>
            <a:avLst/>
            <a:gdLst>
              <a:gd name="T0" fmla="*/ 0 w 5718"/>
              <a:gd name="T1" fmla="*/ 0 h 2232"/>
              <a:gd name="T2" fmla="*/ 5718 w 5718"/>
              <a:gd name="T3" fmla="*/ 1085 h 2232"/>
              <a:gd name="T4" fmla="*/ 5718 w 5718"/>
              <a:gd name="T5" fmla="*/ 2232 h 2232"/>
              <a:gd name="T6" fmla="*/ 0 w 5718"/>
              <a:gd name="T7" fmla="*/ 1144 h 2232"/>
              <a:gd name="T8" fmla="*/ 0 w 5718"/>
              <a:gd name="T9" fmla="*/ 0 h 2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18" h="2232">
                <a:moveTo>
                  <a:pt x="0" y="0"/>
                </a:moveTo>
                <a:lnTo>
                  <a:pt x="5718" y="1085"/>
                </a:lnTo>
                <a:lnTo>
                  <a:pt x="5718" y="2232"/>
                </a:lnTo>
                <a:lnTo>
                  <a:pt x="0" y="11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2335339" y="1254554"/>
            <a:ext cx="8130034" cy="4663274"/>
          </a:xfrm>
          <a:custGeom>
            <a:avLst/>
            <a:gdLst>
              <a:gd name="T0" fmla="*/ 0 w 3642"/>
              <a:gd name="T1" fmla="*/ 0 h 2089"/>
              <a:gd name="T2" fmla="*/ 3368 w 3642"/>
              <a:gd name="T3" fmla="*/ 639 h 2089"/>
              <a:gd name="T4" fmla="*/ 3642 w 3642"/>
              <a:gd name="T5" fmla="*/ 2089 h 2089"/>
              <a:gd name="T6" fmla="*/ 272 w 3642"/>
              <a:gd name="T7" fmla="*/ 1449 h 2089"/>
              <a:gd name="T8" fmla="*/ 0 w 3642"/>
              <a:gd name="T9" fmla="*/ 0 h 20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42" h="2089">
                <a:moveTo>
                  <a:pt x="0" y="0"/>
                </a:moveTo>
                <a:lnTo>
                  <a:pt x="3368" y="639"/>
                </a:lnTo>
                <a:lnTo>
                  <a:pt x="3642" y="2089"/>
                </a:lnTo>
                <a:lnTo>
                  <a:pt x="272" y="1449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alpha val="6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 rot="633488">
            <a:off x="4329949" y="3499611"/>
            <a:ext cx="4025327" cy="49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spc="6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梦想、激情、活力、创新</a:t>
            </a:r>
            <a:endParaRPr lang="zh-CN" altLang="en-US" sz="2000" spc="6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633488">
            <a:off x="3126065" y="2574835"/>
            <a:ext cx="6547289" cy="992571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000" dirty="0" smtClean="0">
                <a:solidFill>
                  <a:schemeClr val="accent2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solidFill>
                <a:schemeClr val="accent2">
                  <a:lumMod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633488">
            <a:off x="4215947" y="3908445"/>
            <a:ext cx="1847961" cy="310907"/>
          </a:xfrm>
          <a:prstGeom prst="round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spc="3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竞聘人：壹德</a:t>
            </a:r>
            <a:endParaRPr lang="zh-CN" altLang="en-US" sz="1400" spc="3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rot="633488">
            <a:off x="6143411" y="4327300"/>
            <a:ext cx="2208223" cy="288385"/>
          </a:xfrm>
          <a:prstGeom prst="roundRect">
            <a:avLst/>
          </a:prstGeom>
          <a:noFill/>
          <a:ln w="127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spc="300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竞聘岗位：销售经理</a:t>
            </a:r>
            <a:endParaRPr lang="zh-CN" altLang="en-US" sz="1400" spc="300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349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31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32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4" grpId="0" animBg="1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  <p:bldP spid="7" grpId="0" animBg="1"/>
          <p:bldP spid="8" grpId="0" animBg="1"/>
          <p:bldP spid="9" grpId="0" animBg="1"/>
          <p:bldP spid="10" grpId="0"/>
          <p:bldP spid="11" grpId="0"/>
          <p:bldP spid="14" grpId="0" animBg="1"/>
          <p:bldP spid="15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1EE2242-482E-4DA7-A74D-09AD491E71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61"/>
</p:tagLst>
</file>

<file path=ppt/theme/theme1.xml><?xml version="1.0" encoding="utf-8"?>
<a:theme xmlns:a="http://schemas.openxmlformats.org/drawingml/2006/main" name="1_自定义设计方案">
  <a:themeElements>
    <a:clrScheme name="自定义 17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000"/>
      </a:accent1>
      <a:accent2>
        <a:srgbClr val="BA8657"/>
      </a:accent2>
      <a:accent3>
        <a:srgbClr val="FFC000"/>
      </a:accent3>
      <a:accent4>
        <a:srgbClr val="BA8657"/>
      </a:accent4>
      <a:accent5>
        <a:srgbClr val="FFC000"/>
      </a:accent5>
      <a:accent6>
        <a:srgbClr val="BA8657"/>
      </a:accent6>
      <a:hlink>
        <a:srgbClr val="FFC000"/>
      </a:hlink>
      <a:folHlink>
        <a:srgbClr val="BA865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3068</Words>
  <Application>Microsoft Office PowerPoint</Application>
  <PresentationFormat>自定义</PresentationFormat>
  <Paragraphs>257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Clear Sans</vt:lpstr>
      <vt:lpstr>方正粗谭黑简体</vt:lpstr>
      <vt:lpstr>方正大标宋简体</vt:lpstr>
      <vt:lpstr>方正正准黑简体</vt:lpstr>
      <vt:lpstr>汉仪菱心体简</vt:lpstr>
      <vt:lpstr>汉仪旗黑-35S</vt:lpstr>
      <vt:lpstr>思源黑体 CN Medium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461</dc:title>
  <dc:creator/>
  <cp:lastModifiedBy/>
  <cp:revision>1</cp:revision>
  <dcterms:created xsi:type="dcterms:W3CDTF">2016-10-17T14:00:15Z</dcterms:created>
  <dcterms:modified xsi:type="dcterms:W3CDTF">2017-02-08T13:05:53Z</dcterms:modified>
</cp:coreProperties>
</file>