
<file path=[Content_Types].xml><?xml version="1.0" encoding="utf-8"?>
<Types xmlns="http://schemas.openxmlformats.org/package/2006/content-types">
  <Default Extension="mp3" ContentType="audio/mpeg"/>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62" r:id="rId5"/>
    <p:sldId id="263" r:id="rId6"/>
    <p:sldId id="259" r:id="rId7"/>
    <p:sldId id="264" r:id="rId8"/>
    <p:sldId id="265" r:id="rId9"/>
    <p:sldId id="266" r:id="rId10"/>
    <p:sldId id="267" r:id="rId11"/>
    <p:sldId id="260" r:id="rId12"/>
    <p:sldId id="268" r:id="rId13"/>
    <p:sldId id="269" r:id="rId14"/>
    <p:sldId id="270" r:id="rId15"/>
    <p:sldId id="271" r:id="rId16"/>
    <p:sldId id="261" r:id="rId17"/>
    <p:sldId id="272" r:id="rId18"/>
    <p:sldId id="273" r:id="rId19"/>
    <p:sldId id="275" r:id="rId20"/>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左 威廉" initials="左" lastIdx="1" clrIdx="0">
    <p:extLst>
      <p:ext uri="{19B8F6BF-5375-455C-9EA6-DF929625EA0E}">
        <p15:presenceInfo xmlns:p15="http://schemas.microsoft.com/office/powerpoint/2012/main" userId="82839ef4b2813c0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870"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3EBB07-FF40-4325-AC1F-C91931C939E9}" type="datetimeFigureOut">
              <a:rPr lang="zh-CN" altLang="en-US" smtClean="0"/>
              <a:t>2018/9/8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6CFD64-87A9-4481-8D50-2560B906ADED}" type="slidenum">
              <a:rPr lang="zh-CN" altLang="en-US" smtClean="0"/>
              <a:t>‹#›</a:t>
            </a:fld>
            <a:endParaRPr lang="zh-CN" altLang="en-US"/>
          </a:p>
        </p:txBody>
      </p:sp>
    </p:spTree>
    <p:extLst>
      <p:ext uri="{BB962C8B-B14F-4D97-AF65-F5344CB8AC3E}">
        <p14:creationId xmlns:p14="http://schemas.microsoft.com/office/powerpoint/2010/main" val="4149396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1</a:t>
            </a:fld>
            <a:endParaRPr lang="zh-CN" altLang="en-US"/>
          </a:p>
        </p:txBody>
      </p:sp>
    </p:spTree>
    <p:extLst>
      <p:ext uri="{BB962C8B-B14F-4D97-AF65-F5344CB8AC3E}">
        <p14:creationId xmlns:p14="http://schemas.microsoft.com/office/powerpoint/2010/main" val="377966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2</a:t>
            </a:fld>
            <a:endParaRPr lang="zh-CN" altLang="en-US"/>
          </a:p>
        </p:txBody>
      </p:sp>
    </p:spTree>
    <p:extLst>
      <p:ext uri="{BB962C8B-B14F-4D97-AF65-F5344CB8AC3E}">
        <p14:creationId xmlns:p14="http://schemas.microsoft.com/office/powerpoint/2010/main" val="1528444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3</a:t>
            </a:fld>
            <a:endParaRPr lang="zh-CN" altLang="en-US"/>
          </a:p>
        </p:txBody>
      </p:sp>
    </p:spTree>
    <p:extLst>
      <p:ext uri="{BB962C8B-B14F-4D97-AF65-F5344CB8AC3E}">
        <p14:creationId xmlns:p14="http://schemas.microsoft.com/office/powerpoint/2010/main" val="2121124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4</a:t>
            </a:fld>
            <a:endParaRPr lang="zh-CN" altLang="en-US"/>
          </a:p>
        </p:txBody>
      </p:sp>
    </p:spTree>
    <p:extLst>
      <p:ext uri="{BB962C8B-B14F-4D97-AF65-F5344CB8AC3E}">
        <p14:creationId xmlns:p14="http://schemas.microsoft.com/office/powerpoint/2010/main" val="585133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5</a:t>
            </a:fld>
            <a:endParaRPr lang="zh-CN" altLang="en-US"/>
          </a:p>
        </p:txBody>
      </p:sp>
    </p:spTree>
    <p:extLst>
      <p:ext uri="{BB962C8B-B14F-4D97-AF65-F5344CB8AC3E}">
        <p14:creationId xmlns:p14="http://schemas.microsoft.com/office/powerpoint/2010/main" val="486903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6</a:t>
            </a:fld>
            <a:endParaRPr lang="zh-CN" altLang="en-US"/>
          </a:p>
        </p:txBody>
      </p:sp>
    </p:spTree>
    <p:extLst>
      <p:ext uri="{BB962C8B-B14F-4D97-AF65-F5344CB8AC3E}">
        <p14:creationId xmlns:p14="http://schemas.microsoft.com/office/powerpoint/2010/main" val="146258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7</a:t>
            </a:fld>
            <a:endParaRPr lang="zh-CN" altLang="en-US"/>
          </a:p>
        </p:txBody>
      </p:sp>
    </p:spTree>
    <p:extLst>
      <p:ext uri="{BB962C8B-B14F-4D97-AF65-F5344CB8AC3E}">
        <p14:creationId xmlns:p14="http://schemas.microsoft.com/office/powerpoint/2010/main" val="478187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8</a:t>
            </a:fld>
            <a:endParaRPr lang="zh-CN" altLang="en-US"/>
          </a:p>
        </p:txBody>
      </p:sp>
    </p:spTree>
    <p:extLst>
      <p:ext uri="{BB962C8B-B14F-4D97-AF65-F5344CB8AC3E}">
        <p14:creationId xmlns:p14="http://schemas.microsoft.com/office/powerpoint/2010/main" val="2837972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9</a:t>
            </a:fld>
            <a:endParaRPr lang="zh-CN" altLang="en-US"/>
          </a:p>
        </p:txBody>
      </p:sp>
    </p:spTree>
    <p:extLst>
      <p:ext uri="{BB962C8B-B14F-4D97-AF65-F5344CB8AC3E}">
        <p14:creationId xmlns:p14="http://schemas.microsoft.com/office/powerpoint/2010/main" val="1589687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10</a:t>
            </a:fld>
            <a:endParaRPr lang="zh-CN" altLang="en-US"/>
          </a:p>
        </p:txBody>
      </p:sp>
    </p:spTree>
    <p:extLst>
      <p:ext uri="{BB962C8B-B14F-4D97-AF65-F5344CB8AC3E}">
        <p14:creationId xmlns:p14="http://schemas.microsoft.com/office/powerpoint/2010/main" val="4198300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11</a:t>
            </a:fld>
            <a:endParaRPr lang="zh-CN" altLang="en-US"/>
          </a:p>
        </p:txBody>
      </p:sp>
    </p:spTree>
    <p:extLst>
      <p:ext uri="{BB962C8B-B14F-4D97-AF65-F5344CB8AC3E}">
        <p14:creationId xmlns:p14="http://schemas.microsoft.com/office/powerpoint/2010/main" val="2661636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12</a:t>
            </a:fld>
            <a:endParaRPr lang="zh-CN" altLang="en-US"/>
          </a:p>
        </p:txBody>
      </p:sp>
    </p:spTree>
    <p:extLst>
      <p:ext uri="{BB962C8B-B14F-4D97-AF65-F5344CB8AC3E}">
        <p14:creationId xmlns:p14="http://schemas.microsoft.com/office/powerpoint/2010/main" val="2811110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13</a:t>
            </a:fld>
            <a:endParaRPr lang="zh-CN" altLang="en-US"/>
          </a:p>
        </p:txBody>
      </p:sp>
    </p:spTree>
    <p:extLst>
      <p:ext uri="{BB962C8B-B14F-4D97-AF65-F5344CB8AC3E}">
        <p14:creationId xmlns:p14="http://schemas.microsoft.com/office/powerpoint/2010/main" val="3481818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14</a:t>
            </a:fld>
            <a:endParaRPr lang="zh-CN" altLang="en-US"/>
          </a:p>
        </p:txBody>
      </p:sp>
    </p:spTree>
    <p:extLst>
      <p:ext uri="{BB962C8B-B14F-4D97-AF65-F5344CB8AC3E}">
        <p14:creationId xmlns:p14="http://schemas.microsoft.com/office/powerpoint/2010/main" val="997825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15</a:t>
            </a:fld>
            <a:endParaRPr lang="zh-CN" altLang="en-US"/>
          </a:p>
        </p:txBody>
      </p:sp>
    </p:spTree>
    <p:extLst>
      <p:ext uri="{BB962C8B-B14F-4D97-AF65-F5344CB8AC3E}">
        <p14:creationId xmlns:p14="http://schemas.microsoft.com/office/powerpoint/2010/main" val="2593344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16</a:t>
            </a:fld>
            <a:endParaRPr lang="zh-CN" altLang="en-US"/>
          </a:p>
        </p:txBody>
      </p:sp>
    </p:spTree>
    <p:extLst>
      <p:ext uri="{BB962C8B-B14F-4D97-AF65-F5344CB8AC3E}">
        <p14:creationId xmlns:p14="http://schemas.microsoft.com/office/powerpoint/2010/main" val="1480018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17</a:t>
            </a:fld>
            <a:endParaRPr lang="zh-CN" altLang="en-US"/>
          </a:p>
        </p:txBody>
      </p:sp>
    </p:spTree>
    <p:extLst>
      <p:ext uri="{BB962C8B-B14F-4D97-AF65-F5344CB8AC3E}">
        <p14:creationId xmlns:p14="http://schemas.microsoft.com/office/powerpoint/2010/main" val="2281467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18</a:t>
            </a:fld>
            <a:endParaRPr lang="zh-CN" altLang="en-US"/>
          </a:p>
        </p:txBody>
      </p:sp>
    </p:spTree>
    <p:extLst>
      <p:ext uri="{BB962C8B-B14F-4D97-AF65-F5344CB8AC3E}">
        <p14:creationId xmlns:p14="http://schemas.microsoft.com/office/powerpoint/2010/main" val="3109131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6CFD64-87A9-4481-8D50-2560B906ADED}" type="slidenum">
              <a:rPr lang="zh-CN" altLang="en-US" smtClean="0"/>
              <a:t>19</a:t>
            </a:fld>
            <a:endParaRPr lang="zh-CN" altLang="en-US"/>
          </a:p>
        </p:txBody>
      </p:sp>
    </p:spTree>
    <p:extLst>
      <p:ext uri="{BB962C8B-B14F-4D97-AF65-F5344CB8AC3E}">
        <p14:creationId xmlns:p14="http://schemas.microsoft.com/office/powerpoint/2010/main" val="2932180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6C07984-14AE-4FB0-8C1C-51FD962311F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9ADF33F6-9803-40D5-BC37-1D3310EF1C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980E5E5A-2D14-4287-9129-4BAF30FD22D6}"/>
              </a:ext>
            </a:extLst>
          </p:cNvPr>
          <p:cNvSpPr>
            <a:spLocks noGrp="1"/>
          </p:cNvSpPr>
          <p:nvPr>
            <p:ph type="dt" sz="half" idx="10"/>
          </p:nvPr>
        </p:nvSpPr>
        <p:spPr/>
        <p:txBody>
          <a:bodyPr/>
          <a:lstStyle/>
          <a:p>
            <a:fld id="{DAF5825C-422C-45C3-9D4F-1B906B9A2691}" type="datetimeFigureOut">
              <a:rPr lang="zh-CN" altLang="en-US" smtClean="0"/>
              <a:t>2018/9/8</a:t>
            </a:fld>
            <a:endParaRPr lang="zh-CN" altLang="en-US"/>
          </a:p>
        </p:txBody>
      </p:sp>
      <p:sp>
        <p:nvSpPr>
          <p:cNvPr id="5" name="页脚占位符 4">
            <a:extLst>
              <a:ext uri="{FF2B5EF4-FFF2-40B4-BE49-F238E27FC236}">
                <a16:creationId xmlns="" xmlns:a16="http://schemas.microsoft.com/office/drawing/2014/main" id="{B52FACC9-0177-4520-A76D-58C2BBD0FF7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4BFA3F5-11BE-49A6-A0FA-217389A9DDD4}"/>
              </a:ext>
            </a:extLst>
          </p:cNvPr>
          <p:cNvSpPr>
            <a:spLocks noGrp="1"/>
          </p:cNvSpPr>
          <p:nvPr>
            <p:ph type="sldNum" sz="quarter" idx="12"/>
          </p:nvPr>
        </p:nvSpPr>
        <p:spPr/>
        <p:txBody>
          <a:bodyPr/>
          <a:lstStyle/>
          <a:p>
            <a:fld id="{FF7B228B-3579-42DD-9868-5EC48F2A1ED6}" type="slidenum">
              <a:rPr lang="zh-CN" altLang="en-US" smtClean="0"/>
              <a:t>‹#›</a:t>
            </a:fld>
            <a:endParaRPr lang="zh-CN" altLang="en-US"/>
          </a:p>
        </p:txBody>
      </p:sp>
    </p:spTree>
    <p:extLst>
      <p:ext uri="{BB962C8B-B14F-4D97-AF65-F5344CB8AC3E}">
        <p14:creationId xmlns:p14="http://schemas.microsoft.com/office/powerpoint/2010/main" val="22512889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F2E2946-132C-45DA-8799-AF547395DFB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6EA0EA91-ACA9-4813-A2B4-82D52217B40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0203652-B4F4-4A07-9AF4-56274C261C63}"/>
              </a:ext>
            </a:extLst>
          </p:cNvPr>
          <p:cNvSpPr>
            <a:spLocks noGrp="1"/>
          </p:cNvSpPr>
          <p:nvPr>
            <p:ph type="dt" sz="half" idx="10"/>
          </p:nvPr>
        </p:nvSpPr>
        <p:spPr/>
        <p:txBody>
          <a:bodyPr/>
          <a:lstStyle/>
          <a:p>
            <a:fld id="{DAF5825C-422C-45C3-9D4F-1B906B9A2691}" type="datetimeFigureOut">
              <a:rPr lang="zh-CN" altLang="en-US" smtClean="0"/>
              <a:t>2018/9/8</a:t>
            </a:fld>
            <a:endParaRPr lang="zh-CN" altLang="en-US"/>
          </a:p>
        </p:txBody>
      </p:sp>
      <p:sp>
        <p:nvSpPr>
          <p:cNvPr id="5" name="页脚占位符 4">
            <a:extLst>
              <a:ext uri="{FF2B5EF4-FFF2-40B4-BE49-F238E27FC236}">
                <a16:creationId xmlns="" xmlns:a16="http://schemas.microsoft.com/office/drawing/2014/main" id="{E668266A-8ABD-40AC-801E-D346DF5B783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CBB4002F-42A6-418F-9D52-EA987656D032}"/>
              </a:ext>
            </a:extLst>
          </p:cNvPr>
          <p:cNvSpPr>
            <a:spLocks noGrp="1"/>
          </p:cNvSpPr>
          <p:nvPr>
            <p:ph type="sldNum" sz="quarter" idx="12"/>
          </p:nvPr>
        </p:nvSpPr>
        <p:spPr/>
        <p:txBody>
          <a:bodyPr/>
          <a:lstStyle/>
          <a:p>
            <a:fld id="{FF7B228B-3579-42DD-9868-5EC48F2A1ED6}" type="slidenum">
              <a:rPr lang="zh-CN" altLang="en-US" smtClean="0"/>
              <a:t>‹#›</a:t>
            </a:fld>
            <a:endParaRPr lang="zh-CN" altLang="en-US"/>
          </a:p>
        </p:txBody>
      </p:sp>
    </p:spTree>
    <p:extLst>
      <p:ext uri="{BB962C8B-B14F-4D97-AF65-F5344CB8AC3E}">
        <p14:creationId xmlns:p14="http://schemas.microsoft.com/office/powerpoint/2010/main" val="31857823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FF20C6D-E311-42B4-AF80-B83318AC5FB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DA73E20C-7AFB-4E9E-9C32-1A03B9359E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0EDD59A0-71C8-474B-98C1-4474C747A16D}"/>
              </a:ext>
            </a:extLst>
          </p:cNvPr>
          <p:cNvSpPr>
            <a:spLocks noGrp="1"/>
          </p:cNvSpPr>
          <p:nvPr>
            <p:ph type="dt" sz="half" idx="10"/>
          </p:nvPr>
        </p:nvSpPr>
        <p:spPr/>
        <p:txBody>
          <a:bodyPr/>
          <a:lstStyle/>
          <a:p>
            <a:fld id="{DAF5825C-422C-45C3-9D4F-1B906B9A2691}" type="datetimeFigureOut">
              <a:rPr lang="zh-CN" altLang="en-US" smtClean="0"/>
              <a:t>2018/9/8</a:t>
            </a:fld>
            <a:endParaRPr lang="zh-CN" altLang="en-US"/>
          </a:p>
        </p:txBody>
      </p:sp>
      <p:sp>
        <p:nvSpPr>
          <p:cNvPr id="5" name="页脚占位符 4">
            <a:extLst>
              <a:ext uri="{FF2B5EF4-FFF2-40B4-BE49-F238E27FC236}">
                <a16:creationId xmlns="" xmlns:a16="http://schemas.microsoft.com/office/drawing/2014/main" id="{1123A0DF-8487-4081-B750-EF98E149816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CE87ECB-8EC6-45D3-A8B9-94D4D3BE62B5}"/>
              </a:ext>
            </a:extLst>
          </p:cNvPr>
          <p:cNvSpPr>
            <a:spLocks noGrp="1"/>
          </p:cNvSpPr>
          <p:nvPr>
            <p:ph type="sldNum" sz="quarter" idx="12"/>
          </p:nvPr>
        </p:nvSpPr>
        <p:spPr/>
        <p:txBody>
          <a:bodyPr/>
          <a:lstStyle/>
          <a:p>
            <a:fld id="{FF7B228B-3579-42DD-9868-5EC48F2A1ED6}" type="slidenum">
              <a:rPr lang="zh-CN" altLang="en-US" smtClean="0"/>
              <a:t>‹#›</a:t>
            </a:fld>
            <a:endParaRPr lang="zh-CN" altLang="en-US"/>
          </a:p>
        </p:txBody>
      </p:sp>
    </p:spTree>
    <p:extLst>
      <p:ext uri="{BB962C8B-B14F-4D97-AF65-F5344CB8AC3E}">
        <p14:creationId xmlns:p14="http://schemas.microsoft.com/office/powerpoint/2010/main" val="29298971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7EDBF2E-0493-4C5A-A59D-997650D8511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736BF79E-495D-4967-9C0F-FA46BBE8A604}"/>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962173B6-3C63-443B-9973-2C3021C0C86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B303EE08-6942-4339-AF92-C039A2CCA956}"/>
              </a:ext>
            </a:extLst>
          </p:cNvPr>
          <p:cNvSpPr>
            <a:spLocks noGrp="1"/>
          </p:cNvSpPr>
          <p:nvPr>
            <p:ph type="dt" sz="half" idx="10"/>
          </p:nvPr>
        </p:nvSpPr>
        <p:spPr/>
        <p:txBody>
          <a:bodyPr/>
          <a:lstStyle/>
          <a:p>
            <a:fld id="{DAF5825C-422C-45C3-9D4F-1B906B9A2691}" type="datetimeFigureOut">
              <a:rPr lang="zh-CN" altLang="en-US" smtClean="0"/>
              <a:t>2018/9/8</a:t>
            </a:fld>
            <a:endParaRPr lang="zh-CN" altLang="en-US"/>
          </a:p>
        </p:txBody>
      </p:sp>
      <p:sp>
        <p:nvSpPr>
          <p:cNvPr id="6" name="页脚占位符 5">
            <a:extLst>
              <a:ext uri="{FF2B5EF4-FFF2-40B4-BE49-F238E27FC236}">
                <a16:creationId xmlns="" xmlns:a16="http://schemas.microsoft.com/office/drawing/2014/main" id="{E77B1F77-BB41-4A25-B798-7921A1EFB82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9F31BB1F-5CD0-417F-9DAA-9E5198CCF676}"/>
              </a:ext>
            </a:extLst>
          </p:cNvPr>
          <p:cNvSpPr>
            <a:spLocks noGrp="1"/>
          </p:cNvSpPr>
          <p:nvPr>
            <p:ph type="sldNum" sz="quarter" idx="12"/>
          </p:nvPr>
        </p:nvSpPr>
        <p:spPr/>
        <p:txBody>
          <a:bodyPr/>
          <a:lstStyle/>
          <a:p>
            <a:fld id="{FF7B228B-3579-42DD-9868-5EC48F2A1ED6}" type="slidenum">
              <a:rPr lang="zh-CN" altLang="en-US" smtClean="0"/>
              <a:t>‹#›</a:t>
            </a:fld>
            <a:endParaRPr lang="zh-CN" altLang="en-US"/>
          </a:p>
        </p:txBody>
      </p:sp>
    </p:spTree>
    <p:extLst>
      <p:ext uri="{BB962C8B-B14F-4D97-AF65-F5344CB8AC3E}">
        <p14:creationId xmlns:p14="http://schemas.microsoft.com/office/powerpoint/2010/main" val="3751955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EE636FC-E5AE-4D24-A80B-10AA4A65A95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069A69D0-FF4B-4BC8-B340-D63ABF139E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08CE5DB2-6DB1-46C8-A06A-769A7E04BF51}"/>
              </a:ext>
            </a:extLst>
          </p:cNvPr>
          <p:cNvSpPr>
            <a:spLocks noGrp="1"/>
          </p:cNvSpPr>
          <p:nvPr>
            <p:ph sz="half" idx="2"/>
          </p:nvPr>
        </p:nvSpPr>
        <p:spPr>
          <a:xfrm>
            <a:off x="839788" y="2505075"/>
            <a:ext cx="5157787" cy="3684588"/>
          </a:xfrm>
        </p:spPr>
        <p:txBody>
          <a:bodyPr/>
          <a:lstStyle/>
          <a:p>
            <a:pPr lvl="0"/>
            <a:endParaRPr lang="zh-CN" altLang="en-US" dirty="0"/>
          </a:p>
        </p:txBody>
      </p:sp>
      <p:sp>
        <p:nvSpPr>
          <p:cNvPr id="5" name="文本占位符 4">
            <a:extLst>
              <a:ext uri="{FF2B5EF4-FFF2-40B4-BE49-F238E27FC236}">
                <a16:creationId xmlns="" xmlns:a16="http://schemas.microsoft.com/office/drawing/2014/main" id="{CBBCCF53-DB45-4FD0-8C37-448D0D0425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4200E732-DB35-41CE-ACD6-8EDB0FAE0FCF}"/>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60776585-BF98-4343-83ED-3EB66D1BA3F8}"/>
              </a:ext>
            </a:extLst>
          </p:cNvPr>
          <p:cNvSpPr>
            <a:spLocks noGrp="1"/>
          </p:cNvSpPr>
          <p:nvPr>
            <p:ph type="dt" sz="half" idx="10"/>
          </p:nvPr>
        </p:nvSpPr>
        <p:spPr/>
        <p:txBody>
          <a:bodyPr/>
          <a:lstStyle/>
          <a:p>
            <a:fld id="{DAF5825C-422C-45C3-9D4F-1B906B9A2691}" type="datetimeFigureOut">
              <a:rPr lang="zh-CN" altLang="en-US" smtClean="0"/>
              <a:t>2018/9/8</a:t>
            </a:fld>
            <a:endParaRPr lang="zh-CN" altLang="en-US"/>
          </a:p>
        </p:txBody>
      </p:sp>
      <p:sp>
        <p:nvSpPr>
          <p:cNvPr id="8" name="页脚占位符 7">
            <a:extLst>
              <a:ext uri="{FF2B5EF4-FFF2-40B4-BE49-F238E27FC236}">
                <a16:creationId xmlns="" xmlns:a16="http://schemas.microsoft.com/office/drawing/2014/main" id="{42FEF44E-9962-4089-B7D1-E449CBCB51D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A7B5FBEF-F324-484F-9A4A-A348544AE9AF}"/>
              </a:ext>
            </a:extLst>
          </p:cNvPr>
          <p:cNvSpPr>
            <a:spLocks noGrp="1"/>
          </p:cNvSpPr>
          <p:nvPr>
            <p:ph type="sldNum" sz="quarter" idx="12"/>
          </p:nvPr>
        </p:nvSpPr>
        <p:spPr/>
        <p:txBody>
          <a:bodyPr/>
          <a:lstStyle/>
          <a:p>
            <a:fld id="{FF7B228B-3579-42DD-9868-5EC48F2A1ED6}" type="slidenum">
              <a:rPr lang="zh-CN" altLang="en-US" smtClean="0"/>
              <a:t>‹#›</a:t>
            </a:fld>
            <a:endParaRPr lang="zh-CN" altLang="en-US"/>
          </a:p>
        </p:txBody>
      </p:sp>
    </p:spTree>
    <p:extLst>
      <p:ext uri="{BB962C8B-B14F-4D97-AF65-F5344CB8AC3E}">
        <p14:creationId xmlns:p14="http://schemas.microsoft.com/office/powerpoint/2010/main" val="15191783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09A628E-7188-4F9A-9F42-3E6D30CCF73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DC071994-7D3F-4B63-B9FB-D44797AF11A8}"/>
              </a:ext>
            </a:extLst>
          </p:cNvPr>
          <p:cNvSpPr>
            <a:spLocks noGrp="1"/>
          </p:cNvSpPr>
          <p:nvPr>
            <p:ph type="dt" sz="half" idx="10"/>
          </p:nvPr>
        </p:nvSpPr>
        <p:spPr/>
        <p:txBody>
          <a:bodyPr/>
          <a:lstStyle/>
          <a:p>
            <a:fld id="{DAF5825C-422C-45C3-9D4F-1B906B9A2691}" type="datetimeFigureOut">
              <a:rPr lang="zh-CN" altLang="en-US" smtClean="0"/>
              <a:t>2018/9/8</a:t>
            </a:fld>
            <a:endParaRPr lang="zh-CN" altLang="en-US"/>
          </a:p>
        </p:txBody>
      </p:sp>
      <p:sp>
        <p:nvSpPr>
          <p:cNvPr id="4" name="页脚占位符 3">
            <a:extLst>
              <a:ext uri="{FF2B5EF4-FFF2-40B4-BE49-F238E27FC236}">
                <a16:creationId xmlns="" xmlns:a16="http://schemas.microsoft.com/office/drawing/2014/main" id="{7F1B1D4D-911C-4F3D-804C-A8F4B9C98B1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5178DF5-2E8A-4FF1-B698-56924F68E816}"/>
              </a:ext>
            </a:extLst>
          </p:cNvPr>
          <p:cNvSpPr>
            <a:spLocks noGrp="1"/>
          </p:cNvSpPr>
          <p:nvPr>
            <p:ph type="sldNum" sz="quarter" idx="12"/>
          </p:nvPr>
        </p:nvSpPr>
        <p:spPr/>
        <p:txBody>
          <a:bodyPr/>
          <a:lstStyle/>
          <a:p>
            <a:fld id="{FF7B228B-3579-42DD-9868-5EC48F2A1ED6}" type="slidenum">
              <a:rPr lang="zh-CN" altLang="en-US" smtClean="0"/>
              <a:t>‹#›</a:t>
            </a:fld>
            <a:endParaRPr lang="zh-CN" altLang="en-US"/>
          </a:p>
        </p:txBody>
      </p:sp>
    </p:spTree>
    <p:extLst>
      <p:ext uri="{BB962C8B-B14F-4D97-AF65-F5344CB8AC3E}">
        <p14:creationId xmlns:p14="http://schemas.microsoft.com/office/powerpoint/2010/main" val="4272510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E6BDEE0F-C894-4DBC-9992-80506B00876B}"/>
              </a:ext>
            </a:extLst>
          </p:cNvPr>
          <p:cNvSpPr>
            <a:spLocks noGrp="1"/>
          </p:cNvSpPr>
          <p:nvPr>
            <p:ph type="dt" sz="half" idx="10"/>
          </p:nvPr>
        </p:nvSpPr>
        <p:spPr/>
        <p:txBody>
          <a:bodyPr/>
          <a:lstStyle/>
          <a:p>
            <a:fld id="{DAF5825C-422C-45C3-9D4F-1B906B9A2691}" type="datetimeFigureOut">
              <a:rPr lang="zh-CN" altLang="en-US" smtClean="0"/>
              <a:t>2018/9/8</a:t>
            </a:fld>
            <a:endParaRPr lang="zh-CN" altLang="en-US"/>
          </a:p>
        </p:txBody>
      </p:sp>
      <p:sp>
        <p:nvSpPr>
          <p:cNvPr id="3" name="页脚占位符 2">
            <a:extLst>
              <a:ext uri="{FF2B5EF4-FFF2-40B4-BE49-F238E27FC236}">
                <a16:creationId xmlns="" xmlns:a16="http://schemas.microsoft.com/office/drawing/2014/main" id="{5796B11A-B142-45C4-A7E3-266795A3303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519F5C14-09BF-4115-86C0-44EBAB2F806A}"/>
              </a:ext>
            </a:extLst>
          </p:cNvPr>
          <p:cNvSpPr>
            <a:spLocks noGrp="1"/>
          </p:cNvSpPr>
          <p:nvPr>
            <p:ph type="sldNum" sz="quarter" idx="12"/>
          </p:nvPr>
        </p:nvSpPr>
        <p:spPr/>
        <p:txBody>
          <a:bodyPr/>
          <a:lstStyle/>
          <a:p>
            <a:fld id="{FF7B228B-3579-42DD-9868-5EC48F2A1ED6}" type="slidenum">
              <a:rPr lang="zh-CN" altLang="en-US" smtClean="0"/>
              <a:t>‹#›</a:t>
            </a:fld>
            <a:endParaRPr lang="zh-CN" altLang="en-US"/>
          </a:p>
        </p:txBody>
      </p:sp>
    </p:spTree>
    <p:extLst>
      <p:ext uri="{BB962C8B-B14F-4D97-AF65-F5344CB8AC3E}">
        <p14:creationId xmlns:p14="http://schemas.microsoft.com/office/powerpoint/2010/main" val="33992251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A16DFEC-1C6B-499F-9A66-C5B7324CFD6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99A2CE64-A422-4E80-BE0D-53CBA33733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9E4F2598-81DB-4B88-BF2A-6DD6D2E047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35299900-091E-4F7C-B22C-51734BD743C1}"/>
              </a:ext>
            </a:extLst>
          </p:cNvPr>
          <p:cNvSpPr>
            <a:spLocks noGrp="1"/>
          </p:cNvSpPr>
          <p:nvPr>
            <p:ph type="dt" sz="half" idx="10"/>
          </p:nvPr>
        </p:nvSpPr>
        <p:spPr/>
        <p:txBody>
          <a:bodyPr/>
          <a:lstStyle/>
          <a:p>
            <a:fld id="{DAF5825C-422C-45C3-9D4F-1B906B9A2691}" type="datetimeFigureOut">
              <a:rPr lang="zh-CN" altLang="en-US" smtClean="0"/>
              <a:t>2018/9/8</a:t>
            </a:fld>
            <a:endParaRPr lang="zh-CN" altLang="en-US"/>
          </a:p>
        </p:txBody>
      </p:sp>
      <p:sp>
        <p:nvSpPr>
          <p:cNvPr id="6" name="页脚占位符 5">
            <a:extLst>
              <a:ext uri="{FF2B5EF4-FFF2-40B4-BE49-F238E27FC236}">
                <a16:creationId xmlns="" xmlns:a16="http://schemas.microsoft.com/office/drawing/2014/main" id="{00143A42-E7C2-4948-9F68-50D021901EC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DF75BB05-A46A-40A3-82E7-9EA78A8BB9F4}"/>
              </a:ext>
            </a:extLst>
          </p:cNvPr>
          <p:cNvSpPr>
            <a:spLocks noGrp="1"/>
          </p:cNvSpPr>
          <p:nvPr>
            <p:ph type="sldNum" sz="quarter" idx="12"/>
          </p:nvPr>
        </p:nvSpPr>
        <p:spPr/>
        <p:txBody>
          <a:bodyPr/>
          <a:lstStyle/>
          <a:p>
            <a:fld id="{FF7B228B-3579-42DD-9868-5EC48F2A1ED6}" type="slidenum">
              <a:rPr lang="zh-CN" altLang="en-US" smtClean="0"/>
              <a:t>‹#›</a:t>
            </a:fld>
            <a:endParaRPr lang="zh-CN" altLang="en-US"/>
          </a:p>
        </p:txBody>
      </p:sp>
    </p:spTree>
    <p:extLst>
      <p:ext uri="{BB962C8B-B14F-4D97-AF65-F5344CB8AC3E}">
        <p14:creationId xmlns:p14="http://schemas.microsoft.com/office/powerpoint/2010/main" val="13521868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2574C28-BE15-4CF7-AD81-81496240B0A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9DF4FF7E-CB67-4F67-BEF1-D123DAA15A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278F4729-9372-41B2-BFA0-CA8AC1D29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AE436688-30A5-4D7A-A115-14FBD2997842}"/>
              </a:ext>
            </a:extLst>
          </p:cNvPr>
          <p:cNvSpPr>
            <a:spLocks noGrp="1"/>
          </p:cNvSpPr>
          <p:nvPr>
            <p:ph type="dt" sz="half" idx="10"/>
          </p:nvPr>
        </p:nvSpPr>
        <p:spPr/>
        <p:txBody>
          <a:bodyPr/>
          <a:lstStyle/>
          <a:p>
            <a:fld id="{DAF5825C-422C-45C3-9D4F-1B906B9A2691}" type="datetimeFigureOut">
              <a:rPr lang="zh-CN" altLang="en-US" smtClean="0"/>
              <a:t>2018/9/8</a:t>
            </a:fld>
            <a:endParaRPr lang="zh-CN" altLang="en-US"/>
          </a:p>
        </p:txBody>
      </p:sp>
      <p:sp>
        <p:nvSpPr>
          <p:cNvPr id="6" name="页脚占位符 5">
            <a:extLst>
              <a:ext uri="{FF2B5EF4-FFF2-40B4-BE49-F238E27FC236}">
                <a16:creationId xmlns="" xmlns:a16="http://schemas.microsoft.com/office/drawing/2014/main" id="{63C91CEC-5AEE-491A-A258-8CF46441630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6DC004C-0073-46BA-AE16-7B7EA63CECC2}"/>
              </a:ext>
            </a:extLst>
          </p:cNvPr>
          <p:cNvSpPr>
            <a:spLocks noGrp="1"/>
          </p:cNvSpPr>
          <p:nvPr>
            <p:ph type="sldNum" sz="quarter" idx="12"/>
          </p:nvPr>
        </p:nvSpPr>
        <p:spPr/>
        <p:txBody>
          <a:bodyPr/>
          <a:lstStyle/>
          <a:p>
            <a:fld id="{FF7B228B-3579-42DD-9868-5EC48F2A1ED6}" type="slidenum">
              <a:rPr lang="zh-CN" altLang="en-US" smtClean="0"/>
              <a:t>‹#›</a:t>
            </a:fld>
            <a:endParaRPr lang="zh-CN" altLang="en-US"/>
          </a:p>
        </p:txBody>
      </p:sp>
    </p:spTree>
    <p:extLst>
      <p:ext uri="{BB962C8B-B14F-4D97-AF65-F5344CB8AC3E}">
        <p14:creationId xmlns:p14="http://schemas.microsoft.com/office/powerpoint/2010/main" val="28312283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60EBD47-2784-4B74-8CF8-25CA28110C1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2A2D63F0-3946-4FC1-B039-CA4AFD3091AD}"/>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F50C856-06EB-4BD6-9933-E4FE5EBABFAB}"/>
              </a:ext>
            </a:extLst>
          </p:cNvPr>
          <p:cNvSpPr>
            <a:spLocks noGrp="1"/>
          </p:cNvSpPr>
          <p:nvPr>
            <p:ph type="dt" sz="half" idx="10"/>
          </p:nvPr>
        </p:nvSpPr>
        <p:spPr/>
        <p:txBody>
          <a:bodyPr/>
          <a:lstStyle/>
          <a:p>
            <a:fld id="{DAF5825C-422C-45C3-9D4F-1B906B9A2691}" type="datetimeFigureOut">
              <a:rPr lang="zh-CN" altLang="en-US" smtClean="0"/>
              <a:t>2018/9/8</a:t>
            </a:fld>
            <a:endParaRPr lang="zh-CN" altLang="en-US"/>
          </a:p>
        </p:txBody>
      </p:sp>
      <p:sp>
        <p:nvSpPr>
          <p:cNvPr id="5" name="页脚占位符 4">
            <a:extLst>
              <a:ext uri="{FF2B5EF4-FFF2-40B4-BE49-F238E27FC236}">
                <a16:creationId xmlns="" xmlns:a16="http://schemas.microsoft.com/office/drawing/2014/main" id="{929EE351-B323-4A2D-A906-45586FAEC7D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C409B33D-43E5-495F-AA12-84DAC6C1D9B3}"/>
              </a:ext>
            </a:extLst>
          </p:cNvPr>
          <p:cNvSpPr>
            <a:spLocks noGrp="1"/>
          </p:cNvSpPr>
          <p:nvPr>
            <p:ph type="sldNum" sz="quarter" idx="12"/>
          </p:nvPr>
        </p:nvSpPr>
        <p:spPr/>
        <p:txBody>
          <a:bodyPr/>
          <a:lstStyle/>
          <a:p>
            <a:fld id="{FF7B228B-3579-42DD-9868-5EC48F2A1ED6}" type="slidenum">
              <a:rPr lang="zh-CN" altLang="en-US" smtClean="0"/>
              <a:t>‹#›</a:t>
            </a:fld>
            <a:endParaRPr lang="zh-CN" altLang="en-US"/>
          </a:p>
        </p:txBody>
      </p:sp>
    </p:spTree>
    <p:extLst>
      <p:ext uri="{BB962C8B-B14F-4D97-AF65-F5344CB8AC3E}">
        <p14:creationId xmlns:p14="http://schemas.microsoft.com/office/powerpoint/2010/main" val="18040264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53B77733-81CB-4CCD-96FC-9AB54581F12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F952A870-393F-47C1-9058-787461ECB345}"/>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38323B2B-3C42-4473-9CF4-C86FCDCEDA03}"/>
              </a:ext>
            </a:extLst>
          </p:cNvPr>
          <p:cNvSpPr>
            <a:spLocks noGrp="1"/>
          </p:cNvSpPr>
          <p:nvPr>
            <p:ph type="dt" sz="half" idx="10"/>
          </p:nvPr>
        </p:nvSpPr>
        <p:spPr/>
        <p:txBody>
          <a:bodyPr/>
          <a:lstStyle/>
          <a:p>
            <a:fld id="{DAF5825C-422C-45C3-9D4F-1B906B9A2691}" type="datetimeFigureOut">
              <a:rPr lang="zh-CN" altLang="en-US" smtClean="0"/>
              <a:t>2018/9/8</a:t>
            </a:fld>
            <a:endParaRPr lang="zh-CN" altLang="en-US"/>
          </a:p>
        </p:txBody>
      </p:sp>
      <p:sp>
        <p:nvSpPr>
          <p:cNvPr id="5" name="页脚占位符 4">
            <a:extLst>
              <a:ext uri="{FF2B5EF4-FFF2-40B4-BE49-F238E27FC236}">
                <a16:creationId xmlns="" xmlns:a16="http://schemas.microsoft.com/office/drawing/2014/main" id="{5C3CAE23-EE79-44C6-BFB5-D4ED421A86C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F3CD3212-1201-4D5E-ABAA-72C8DA0D182B}"/>
              </a:ext>
            </a:extLst>
          </p:cNvPr>
          <p:cNvSpPr>
            <a:spLocks noGrp="1"/>
          </p:cNvSpPr>
          <p:nvPr>
            <p:ph type="sldNum" sz="quarter" idx="12"/>
          </p:nvPr>
        </p:nvSpPr>
        <p:spPr/>
        <p:txBody>
          <a:bodyPr/>
          <a:lstStyle/>
          <a:p>
            <a:fld id="{FF7B228B-3579-42DD-9868-5EC48F2A1ED6}" type="slidenum">
              <a:rPr lang="zh-CN" altLang="en-US" smtClean="0"/>
              <a:t>‹#›</a:t>
            </a:fld>
            <a:endParaRPr lang="zh-CN" altLang="en-US"/>
          </a:p>
        </p:txBody>
      </p:sp>
    </p:spTree>
    <p:extLst>
      <p:ext uri="{BB962C8B-B14F-4D97-AF65-F5344CB8AC3E}">
        <p14:creationId xmlns:p14="http://schemas.microsoft.com/office/powerpoint/2010/main" val="17357617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B64C809D-48BA-411A-ABB9-05F2AE3929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D46D54AB-783D-4554-8DC3-892B390029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D768566-AA92-43FD-84B9-9CB962E648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5825C-422C-45C3-9D4F-1B906B9A2691}" type="datetimeFigureOut">
              <a:rPr lang="zh-CN" altLang="en-US" smtClean="0"/>
              <a:t>2018/9/8</a:t>
            </a:fld>
            <a:endParaRPr lang="zh-CN" altLang="en-US"/>
          </a:p>
        </p:txBody>
      </p:sp>
      <p:sp>
        <p:nvSpPr>
          <p:cNvPr id="5" name="页脚占位符 4">
            <a:extLst>
              <a:ext uri="{FF2B5EF4-FFF2-40B4-BE49-F238E27FC236}">
                <a16:creationId xmlns="" xmlns:a16="http://schemas.microsoft.com/office/drawing/2014/main" id="{7ABB4E0F-564D-4139-ADA6-7450165D81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01E6E880-CE88-4F56-B4A2-279283C508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228B-3579-42DD-9868-5EC48F2A1ED6}" type="slidenum">
              <a:rPr lang="zh-CN" altLang="en-US" smtClean="0"/>
              <a:t>‹#›</a:t>
            </a:fld>
            <a:endParaRPr lang="zh-CN" altLang="en-US"/>
          </a:p>
        </p:txBody>
      </p:sp>
    </p:spTree>
    <p:extLst>
      <p:ext uri="{BB962C8B-B14F-4D97-AF65-F5344CB8AC3E}">
        <p14:creationId xmlns:p14="http://schemas.microsoft.com/office/powerpoint/2010/main" val="2714889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fi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12.jfif"/><Relationship Id="rId5" Type="http://schemas.openxmlformats.org/officeDocument/2006/relationships/image" Target="../media/image11.jfif"/><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4.jfif"/><Relationship Id="rId4" Type="http://schemas.openxmlformats.org/officeDocument/2006/relationships/image" Target="../media/image13.jfif"/></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6F55F319-0351-44BB-849F-E31E1D5A312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4468"/>
          <a:stretch/>
        </p:blipFill>
        <p:spPr>
          <a:xfrm>
            <a:off x="3548" y="3735420"/>
            <a:ext cx="12184903" cy="3122579"/>
          </a:xfrm>
          <a:prstGeom prst="rect">
            <a:avLst/>
          </a:prstGeom>
        </p:spPr>
      </p:pic>
      <p:sp>
        <p:nvSpPr>
          <p:cNvPr id="6" name="文本框 5">
            <a:extLst>
              <a:ext uri="{FF2B5EF4-FFF2-40B4-BE49-F238E27FC236}">
                <a16:creationId xmlns="" xmlns:a16="http://schemas.microsoft.com/office/drawing/2014/main" id="{F9D40336-A19E-4813-903D-E48EAE811744}"/>
              </a:ext>
            </a:extLst>
          </p:cNvPr>
          <p:cNvSpPr txBox="1"/>
          <p:nvPr/>
        </p:nvSpPr>
        <p:spPr>
          <a:xfrm>
            <a:off x="990599" y="1310244"/>
            <a:ext cx="10210800" cy="1200329"/>
          </a:xfrm>
          <a:prstGeom prst="rect">
            <a:avLst/>
          </a:prstGeom>
          <a:noFill/>
        </p:spPr>
        <p:txBody>
          <a:bodyPr wrap="square" rtlCol="0">
            <a:spAutoFit/>
            <a:scene3d>
              <a:camera prst="orthographicFront"/>
              <a:lightRig rig="threePt" dir="t"/>
            </a:scene3d>
            <a:sp3d prstMaterial="powder">
              <a:contourClr>
                <a:schemeClr val="bg1"/>
              </a:contourClr>
            </a:sp3d>
          </a:bodyPr>
          <a:lstStyle/>
          <a:p>
            <a:pPr algn="ctr"/>
            <a:r>
              <a:rPr lang="zh-CN" altLang="en-US" sz="7200" b="1" dirty="0">
                <a:gradFill flip="none" rotWithShape="1">
                  <a:gsLst>
                    <a:gs pos="0">
                      <a:srgbClr val="002060"/>
                    </a:gs>
                    <a:gs pos="25000">
                      <a:srgbClr val="7030A0"/>
                    </a:gs>
                    <a:gs pos="50000">
                      <a:srgbClr val="FF33CC"/>
                    </a:gs>
                    <a:gs pos="75000">
                      <a:srgbClr val="C00000"/>
                    </a:gs>
                    <a:gs pos="100000">
                      <a:srgbClr val="FFC000"/>
                    </a:gs>
                  </a:gsLst>
                  <a:lin ang="0" scaled="1"/>
                  <a:tileRect/>
                </a:gradFill>
                <a:effectLst>
                  <a:outerShdw blurRad="63500" sx="102000" sy="102000" algn="ctr" rotWithShape="0">
                    <a:prstClr val="black">
                      <a:alpha val="40000"/>
                    </a:prstClr>
                  </a:outerShdw>
                </a:effectLst>
                <a:latin typeface="李旭科书法" panose="02000603000000000000" pitchFamily="2" charset="-122"/>
                <a:ea typeface="李旭科书法" panose="02000603000000000000" pitchFamily="2" charset="-122"/>
              </a:rPr>
              <a:t>大学宣传部招新</a:t>
            </a:r>
            <a:r>
              <a:rPr lang="en-US" altLang="zh-CN" sz="7200" b="1" dirty="0" err="1">
                <a:gradFill flip="none" rotWithShape="1">
                  <a:gsLst>
                    <a:gs pos="0">
                      <a:srgbClr val="002060"/>
                    </a:gs>
                    <a:gs pos="25000">
                      <a:srgbClr val="7030A0"/>
                    </a:gs>
                    <a:gs pos="50000">
                      <a:srgbClr val="FF33CC"/>
                    </a:gs>
                    <a:gs pos="75000">
                      <a:srgbClr val="C00000"/>
                    </a:gs>
                    <a:gs pos="100000">
                      <a:srgbClr val="FFC000"/>
                    </a:gs>
                  </a:gsLst>
                  <a:lin ang="0" scaled="1"/>
                  <a:tileRect/>
                </a:gradFill>
                <a:effectLst>
                  <a:outerShdw blurRad="63500" sx="102000" sy="102000" algn="ctr" rotWithShape="0">
                    <a:prstClr val="black">
                      <a:alpha val="40000"/>
                    </a:prstClr>
                  </a:outerShdw>
                </a:effectLst>
                <a:latin typeface="李旭科书法" panose="02000603000000000000" pitchFamily="2" charset="-122"/>
                <a:ea typeface="李旭科书法" panose="02000603000000000000" pitchFamily="2" charset="-122"/>
              </a:rPr>
              <a:t>ppt</a:t>
            </a:r>
            <a:r>
              <a:rPr lang="zh-CN" altLang="en-US" sz="7200" b="1" dirty="0">
                <a:gradFill flip="none" rotWithShape="1">
                  <a:gsLst>
                    <a:gs pos="0">
                      <a:srgbClr val="002060"/>
                    </a:gs>
                    <a:gs pos="25000">
                      <a:srgbClr val="7030A0"/>
                    </a:gs>
                    <a:gs pos="50000">
                      <a:srgbClr val="FF33CC"/>
                    </a:gs>
                    <a:gs pos="75000">
                      <a:srgbClr val="C00000"/>
                    </a:gs>
                    <a:gs pos="100000">
                      <a:srgbClr val="FFC000"/>
                    </a:gs>
                  </a:gsLst>
                  <a:lin ang="0" scaled="1"/>
                  <a:tileRect/>
                </a:gradFill>
                <a:effectLst>
                  <a:outerShdw blurRad="63500" sx="102000" sy="102000" algn="ctr" rotWithShape="0">
                    <a:prstClr val="black">
                      <a:alpha val="40000"/>
                    </a:prstClr>
                  </a:outerShdw>
                </a:effectLst>
                <a:latin typeface="李旭科书法" panose="02000603000000000000" pitchFamily="2" charset="-122"/>
                <a:ea typeface="李旭科书法" panose="02000603000000000000" pitchFamily="2" charset="-122"/>
              </a:rPr>
              <a:t>模板</a:t>
            </a:r>
          </a:p>
        </p:txBody>
      </p:sp>
      <p:sp>
        <p:nvSpPr>
          <p:cNvPr id="7" name="文本框 6">
            <a:extLst>
              <a:ext uri="{FF2B5EF4-FFF2-40B4-BE49-F238E27FC236}">
                <a16:creationId xmlns="" xmlns:a16="http://schemas.microsoft.com/office/drawing/2014/main" id="{93975C21-C633-49B8-8DB1-33F5C4DDCF90}"/>
              </a:ext>
            </a:extLst>
          </p:cNvPr>
          <p:cNvSpPr txBox="1"/>
          <p:nvPr/>
        </p:nvSpPr>
        <p:spPr>
          <a:xfrm>
            <a:off x="3106367" y="2879905"/>
            <a:ext cx="5979266" cy="646331"/>
          </a:xfrm>
          <a:prstGeom prst="rect">
            <a:avLst/>
          </a:prstGeom>
          <a:noFill/>
        </p:spPr>
        <p:txBody>
          <a:bodyPr wrap="square" rtlCol="0">
            <a:spAutoFit/>
          </a:bodyPr>
          <a:lstStyle/>
          <a:p>
            <a:pPr algn="ctr"/>
            <a:r>
              <a:rPr lang="zh-CN" altLang="en-US" sz="3600" dirty="0">
                <a:solidFill>
                  <a:srgbClr val="002060"/>
                </a:solidFill>
                <a:latin typeface="造字工房力黑（非商用）常规体" pitchFamily="50" charset="-122"/>
                <a:ea typeface="造字工房力黑（非商用）常规体" pitchFamily="50" charset="-122"/>
              </a:rPr>
              <a:t>新学期 新目标 让梦飞扬</a:t>
            </a:r>
          </a:p>
        </p:txBody>
      </p:sp>
      <p:grpSp>
        <p:nvGrpSpPr>
          <p:cNvPr id="11" name="组合 10">
            <a:extLst>
              <a:ext uri="{FF2B5EF4-FFF2-40B4-BE49-F238E27FC236}">
                <a16:creationId xmlns="" xmlns:a16="http://schemas.microsoft.com/office/drawing/2014/main" id="{B4A0B75D-1FA9-4D2E-8FF7-ADA23E93AD8F}"/>
              </a:ext>
            </a:extLst>
          </p:cNvPr>
          <p:cNvGrpSpPr/>
          <p:nvPr/>
        </p:nvGrpSpPr>
        <p:grpSpPr>
          <a:xfrm>
            <a:off x="2120631" y="3203070"/>
            <a:ext cx="7950739" cy="45719"/>
            <a:chOff x="2120631" y="3203070"/>
            <a:chExt cx="7950739" cy="45719"/>
          </a:xfrm>
        </p:grpSpPr>
        <p:sp>
          <p:nvSpPr>
            <p:cNvPr id="8" name="矩形 7">
              <a:extLst>
                <a:ext uri="{FF2B5EF4-FFF2-40B4-BE49-F238E27FC236}">
                  <a16:creationId xmlns="" xmlns:a16="http://schemas.microsoft.com/office/drawing/2014/main" id="{A9646E0E-5EE6-4DD6-B220-14D5CD78CC26}"/>
                </a:ext>
              </a:extLst>
            </p:cNvPr>
            <p:cNvSpPr/>
            <p:nvPr/>
          </p:nvSpPr>
          <p:spPr>
            <a:xfrm>
              <a:off x="2120631" y="3203070"/>
              <a:ext cx="1274323"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0F1B8894-7A40-4D1D-8A90-56EAF6BCF289}"/>
                </a:ext>
              </a:extLst>
            </p:cNvPr>
            <p:cNvSpPr/>
            <p:nvPr/>
          </p:nvSpPr>
          <p:spPr>
            <a:xfrm>
              <a:off x="8797047" y="3203070"/>
              <a:ext cx="1274323"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几米 - 拥有Masbfca (广告配乐完整版)">
            <a:hlinkClick r:id="" action="ppaction://media"/>
            <a:extLst>
              <a:ext uri="{FF2B5EF4-FFF2-40B4-BE49-F238E27FC236}">
                <a16:creationId xmlns="" xmlns:a16="http://schemas.microsoft.com/office/drawing/2014/main" id="{71D19E77-315B-4CC0-B102-4F48FAA791A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63675" y="-487363"/>
            <a:ext cx="487363" cy="487363"/>
          </a:xfrm>
          <a:prstGeom prst="rect">
            <a:avLst/>
          </a:prstGeom>
        </p:spPr>
      </p:pic>
    </p:spTree>
    <p:extLst>
      <p:ext uri="{BB962C8B-B14F-4D97-AF65-F5344CB8AC3E}">
        <p14:creationId xmlns:p14="http://schemas.microsoft.com/office/powerpoint/2010/main" val="26465283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hold" display="0">
                  <p:stCondLst>
                    <p:cond delay="indefinite"/>
                  </p:stCondLst>
                  <p:endCondLst>
                    <p:cond evt="onStopAudio" delay="0">
                      <p:tgtEl>
                        <p:sldTgt/>
                      </p:tgtEl>
                    </p:cond>
                  </p:endCondLst>
                </p:cTn>
                <p:tgtEl>
                  <p:spTgt spid="12"/>
                </p:tgtEl>
              </p:cMediaNode>
            </p:audio>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raft_46064">
            <a:extLst>
              <a:ext uri="{FF2B5EF4-FFF2-40B4-BE49-F238E27FC236}">
                <a16:creationId xmlns="" xmlns:a16="http://schemas.microsoft.com/office/drawing/2014/main" id="{059C7FE1-059B-49B1-8A3E-8FC36CC69767}"/>
              </a:ext>
            </a:extLst>
          </p:cNvPr>
          <p:cNvSpPr>
            <a:spLocks noChangeAspect="1"/>
          </p:cNvSpPr>
          <p:nvPr/>
        </p:nvSpPr>
        <p:spPr bwMode="auto">
          <a:xfrm>
            <a:off x="2474696" y="4202876"/>
            <a:ext cx="422802" cy="432264"/>
          </a:xfrm>
          <a:custGeom>
            <a:avLst/>
            <a:gdLst>
              <a:gd name="T0" fmla="*/ 192 w 415"/>
              <a:gd name="T1" fmla="*/ 171 h 425"/>
              <a:gd name="T2" fmla="*/ 50 w 415"/>
              <a:gd name="T3" fmla="*/ 156 h 425"/>
              <a:gd name="T4" fmla="*/ 192 w 415"/>
              <a:gd name="T5" fmla="*/ 142 h 425"/>
              <a:gd name="T6" fmla="*/ 281 w 415"/>
              <a:gd name="T7" fmla="*/ 148 h 425"/>
              <a:gd name="T8" fmla="*/ 201 w 415"/>
              <a:gd name="T9" fmla="*/ 380 h 425"/>
              <a:gd name="T10" fmla="*/ 281 w 415"/>
              <a:gd name="T11" fmla="*/ 148 h 425"/>
              <a:gd name="T12" fmla="*/ 260 w 415"/>
              <a:gd name="T13" fmla="*/ 215 h 425"/>
              <a:gd name="T14" fmla="*/ 248 w 415"/>
              <a:gd name="T15" fmla="*/ 216 h 425"/>
              <a:gd name="T16" fmla="*/ 168 w 415"/>
              <a:gd name="T17" fmla="*/ 319 h 425"/>
              <a:gd name="T18" fmla="*/ 180 w 415"/>
              <a:gd name="T19" fmla="*/ 319 h 425"/>
              <a:gd name="T20" fmla="*/ 261 w 415"/>
              <a:gd name="T21" fmla="*/ 216 h 425"/>
              <a:gd name="T22" fmla="*/ 274 w 415"/>
              <a:gd name="T23" fmla="*/ 188 h 425"/>
              <a:gd name="T24" fmla="*/ 274 w 415"/>
              <a:gd name="T25" fmla="*/ 200 h 425"/>
              <a:gd name="T26" fmla="*/ 281 w 415"/>
              <a:gd name="T27" fmla="*/ 202 h 425"/>
              <a:gd name="T28" fmla="*/ 296 w 415"/>
              <a:gd name="T29" fmla="*/ 189 h 425"/>
              <a:gd name="T30" fmla="*/ 278 w 415"/>
              <a:gd name="T31" fmla="*/ 183 h 425"/>
              <a:gd name="T32" fmla="*/ 359 w 415"/>
              <a:gd name="T33" fmla="*/ 204 h 425"/>
              <a:gd name="T34" fmla="*/ 305 w 415"/>
              <a:gd name="T35" fmla="*/ 121 h 425"/>
              <a:gd name="T36" fmla="*/ 408 w 415"/>
              <a:gd name="T37" fmla="*/ 149 h 425"/>
              <a:gd name="T38" fmla="*/ 312 w 415"/>
              <a:gd name="T39" fmla="*/ 114 h 425"/>
              <a:gd name="T40" fmla="*/ 350 w 415"/>
              <a:gd name="T41" fmla="*/ 79 h 425"/>
              <a:gd name="T42" fmla="*/ 407 w 415"/>
              <a:gd name="T43" fmla="*/ 123 h 425"/>
              <a:gd name="T44" fmla="*/ 394 w 415"/>
              <a:gd name="T45" fmla="*/ 137 h 425"/>
              <a:gd name="T46" fmla="*/ 338 w 415"/>
              <a:gd name="T47" fmla="*/ 112 h 425"/>
              <a:gd name="T48" fmla="*/ 394 w 415"/>
              <a:gd name="T49" fmla="*/ 137 h 425"/>
              <a:gd name="T50" fmla="*/ 193 w 415"/>
              <a:gd name="T51" fmla="*/ 390 h 425"/>
              <a:gd name="T52" fmla="*/ 99 w 415"/>
              <a:gd name="T53" fmla="*/ 422 h 425"/>
              <a:gd name="T54" fmla="*/ 121 w 415"/>
              <a:gd name="T55" fmla="*/ 326 h 425"/>
              <a:gd name="T56" fmla="*/ 118 w 415"/>
              <a:gd name="T57" fmla="*/ 382 h 425"/>
              <a:gd name="T58" fmla="*/ 169 w 415"/>
              <a:gd name="T59" fmla="*/ 386 h 425"/>
              <a:gd name="T60" fmla="*/ 104 w 415"/>
              <a:gd name="T61" fmla="*/ 324 h 425"/>
              <a:gd name="T62" fmla="*/ 32 w 415"/>
              <a:gd name="T63" fmla="*/ 353 h 425"/>
              <a:gd name="T64" fmla="*/ 0 w 415"/>
              <a:gd name="T65" fmla="*/ 87 h 425"/>
              <a:gd name="T66" fmla="*/ 71 w 415"/>
              <a:gd name="T67" fmla="*/ 54 h 425"/>
              <a:gd name="T68" fmla="*/ 83 w 415"/>
              <a:gd name="T69" fmla="*/ 40 h 425"/>
              <a:gd name="T70" fmla="*/ 93 w 415"/>
              <a:gd name="T71" fmla="*/ 35 h 425"/>
              <a:gd name="T72" fmla="*/ 164 w 415"/>
              <a:gd name="T73" fmla="*/ 35 h 425"/>
              <a:gd name="T74" fmla="*/ 173 w 415"/>
              <a:gd name="T75" fmla="*/ 40 h 425"/>
              <a:gd name="T76" fmla="*/ 185 w 415"/>
              <a:gd name="T77" fmla="*/ 54 h 425"/>
              <a:gd name="T78" fmla="*/ 256 w 415"/>
              <a:gd name="T79" fmla="*/ 87 h 425"/>
              <a:gd name="T80" fmla="*/ 227 w 415"/>
              <a:gd name="T81" fmla="*/ 180 h 425"/>
              <a:gd name="T82" fmla="*/ 210 w 415"/>
              <a:gd name="T83" fmla="*/ 83 h 425"/>
              <a:gd name="T84" fmla="*/ 185 w 415"/>
              <a:gd name="T85" fmla="*/ 99 h 425"/>
              <a:gd name="T86" fmla="*/ 83 w 415"/>
              <a:gd name="T87" fmla="*/ 111 h 425"/>
              <a:gd name="T88" fmla="*/ 71 w 415"/>
              <a:gd name="T89" fmla="*/ 83 h 425"/>
              <a:gd name="T90" fmla="*/ 29 w 415"/>
              <a:gd name="T91" fmla="*/ 100 h 425"/>
              <a:gd name="T92" fmla="*/ 46 w 415"/>
              <a:gd name="T93" fmla="*/ 324 h 425"/>
              <a:gd name="T94" fmla="*/ 114 w 415"/>
              <a:gd name="T95" fmla="*/ 35 h 425"/>
              <a:gd name="T96" fmla="*/ 142 w 415"/>
              <a:gd name="T97" fmla="*/ 40 h 425"/>
              <a:gd name="T98" fmla="*/ 128 w 415"/>
              <a:gd name="T99" fmla="*/ 21 h 425"/>
              <a:gd name="T100" fmla="*/ 193 w 415"/>
              <a:gd name="T101" fmla="*/ 218 h 425"/>
              <a:gd name="T102" fmla="*/ 192 w 415"/>
              <a:gd name="T103" fmla="*/ 189 h 425"/>
              <a:gd name="T104" fmla="*/ 50 w 415"/>
              <a:gd name="T105" fmla="*/ 204 h 425"/>
              <a:gd name="T106" fmla="*/ 192 w 415"/>
              <a:gd name="T107" fmla="*/ 218 h 425"/>
              <a:gd name="T108" fmla="*/ 50 w 415"/>
              <a:gd name="T109" fmla="*/ 251 h 425"/>
              <a:gd name="T110" fmla="*/ 151 w 415"/>
              <a:gd name="T111" fmla="*/ 265 h 425"/>
              <a:gd name="T112" fmla="*/ 65 w 415"/>
              <a:gd name="T113" fmla="*/ 236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425">
                <a:moveTo>
                  <a:pt x="207" y="156"/>
                </a:moveTo>
                <a:cubicBezTo>
                  <a:pt x="207" y="164"/>
                  <a:pt x="200" y="171"/>
                  <a:pt x="192" y="171"/>
                </a:cubicBezTo>
                <a:lnTo>
                  <a:pt x="65" y="171"/>
                </a:lnTo>
                <a:cubicBezTo>
                  <a:pt x="57" y="171"/>
                  <a:pt x="50" y="164"/>
                  <a:pt x="50" y="156"/>
                </a:cubicBezTo>
                <a:cubicBezTo>
                  <a:pt x="50" y="149"/>
                  <a:pt x="57" y="142"/>
                  <a:pt x="65" y="142"/>
                </a:cubicBezTo>
                <a:lnTo>
                  <a:pt x="192" y="142"/>
                </a:lnTo>
                <a:cubicBezTo>
                  <a:pt x="200" y="142"/>
                  <a:pt x="207" y="149"/>
                  <a:pt x="207" y="156"/>
                </a:cubicBezTo>
                <a:close/>
                <a:moveTo>
                  <a:pt x="281" y="148"/>
                </a:moveTo>
                <a:lnTo>
                  <a:pt x="352" y="212"/>
                </a:lnTo>
                <a:lnTo>
                  <a:pt x="201" y="380"/>
                </a:lnTo>
                <a:lnTo>
                  <a:pt x="130" y="316"/>
                </a:lnTo>
                <a:lnTo>
                  <a:pt x="281" y="148"/>
                </a:lnTo>
                <a:close/>
                <a:moveTo>
                  <a:pt x="261" y="216"/>
                </a:moveTo>
                <a:lnTo>
                  <a:pt x="260" y="215"/>
                </a:lnTo>
                <a:cubicBezTo>
                  <a:pt x="259" y="214"/>
                  <a:pt x="256" y="213"/>
                  <a:pt x="254" y="213"/>
                </a:cubicBezTo>
                <a:cubicBezTo>
                  <a:pt x="252" y="213"/>
                  <a:pt x="250" y="214"/>
                  <a:pt x="248" y="216"/>
                </a:cubicBezTo>
                <a:lnTo>
                  <a:pt x="167" y="306"/>
                </a:lnTo>
                <a:cubicBezTo>
                  <a:pt x="164" y="310"/>
                  <a:pt x="164" y="316"/>
                  <a:pt x="168" y="319"/>
                </a:cubicBezTo>
                <a:cubicBezTo>
                  <a:pt x="170" y="321"/>
                  <a:pt x="172" y="322"/>
                  <a:pt x="174" y="321"/>
                </a:cubicBezTo>
                <a:cubicBezTo>
                  <a:pt x="176" y="321"/>
                  <a:pt x="178" y="320"/>
                  <a:pt x="180" y="319"/>
                </a:cubicBezTo>
                <a:lnTo>
                  <a:pt x="261" y="228"/>
                </a:lnTo>
                <a:cubicBezTo>
                  <a:pt x="265" y="224"/>
                  <a:pt x="264" y="219"/>
                  <a:pt x="261" y="216"/>
                </a:cubicBezTo>
                <a:close/>
                <a:moveTo>
                  <a:pt x="278" y="183"/>
                </a:moveTo>
                <a:lnTo>
                  <a:pt x="274" y="188"/>
                </a:lnTo>
                <a:cubicBezTo>
                  <a:pt x="272" y="190"/>
                  <a:pt x="271" y="192"/>
                  <a:pt x="271" y="194"/>
                </a:cubicBezTo>
                <a:cubicBezTo>
                  <a:pt x="272" y="196"/>
                  <a:pt x="273" y="198"/>
                  <a:pt x="274" y="200"/>
                </a:cubicBezTo>
                <a:lnTo>
                  <a:pt x="275" y="200"/>
                </a:lnTo>
                <a:cubicBezTo>
                  <a:pt x="276" y="202"/>
                  <a:pt x="279" y="203"/>
                  <a:pt x="281" y="202"/>
                </a:cubicBezTo>
                <a:cubicBezTo>
                  <a:pt x="283" y="202"/>
                  <a:pt x="285" y="201"/>
                  <a:pt x="287" y="200"/>
                </a:cubicBezTo>
                <a:lnTo>
                  <a:pt x="296" y="189"/>
                </a:lnTo>
                <a:lnTo>
                  <a:pt x="290" y="183"/>
                </a:lnTo>
                <a:cubicBezTo>
                  <a:pt x="286" y="180"/>
                  <a:pt x="281" y="180"/>
                  <a:pt x="278" y="183"/>
                </a:cubicBezTo>
                <a:close/>
                <a:moveTo>
                  <a:pt x="288" y="140"/>
                </a:moveTo>
                <a:lnTo>
                  <a:pt x="359" y="204"/>
                </a:lnTo>
                <a:lnTo>
                  <a:pt x="377" y="185"/>
                </a:lnTo>
                <a:lnTo>
                  <a:pt x="305" y="121"/>
                </a:lnTo>
                <a:lnTo>
                  <a:pt x="288" y="140"/>
                </a:lnTo>
                <a:close/>
                <a:moveTo>
                  <a:pt x="408" y="149"/>
                </a:moveTo>
                <a:lnTo>
                  <a:pt x="383" y="177"/>
                </a:lnTo>
                <a:lnTo>
                  <a:pt x="312" y="114"/>
                </a:lnTo>
                <a:lnTo>
                  <a:pt x="337" y="86"/>
                </a:lnTo>
                <a:cubicBezTo>
                  <a:pt x="340" y="82"/>
                  <a:pt x="345" y="80"/>
                  <a:pt x="350" y="79"/>
                </a:cubicBezTo>
                <a:cubicBezTo>
                  <a:pt x="355" y="79"/>
                  <a:pt x="360" y="81"/>
                  <a:pt x="363" y="84"/>
                </a:cubicBezTo>
                <a:lnTo>
                  <a:pt x="407" y="123"/>
                </a:lnTo>
                <a:cubicBezTo>
                  <a:pt x="414" y="130"/>
                  <a:pt x="415" y="142"/>
                  <a:pt x="408" y="149"/>
                </a:cubicBezTo>
                <a:close/>
                <a:moveTo>
                  <a:pt x="394" y="137"/>
                </a:moveTo>
                <a:lnTo>
                  <a:pt x="351" y="98"/>
                </a:lnTo>
                <a:lnTo>
                  <a:pt x="338" y="112"/>
                </a:lnTo>
                <a:lnTo>
                  <a:pt x="381" y="151"/>
                </a:lnTo>
                <a:lnTo>
                  <a:pt x="394" y="137"/>
                </a:lnTo>
                <a:close/>
                <a:moveTo>
                  <a:pt x="121" y="326"/>
                </a:moveTo>
                <a:lnTo>
                  <a:pt x="193" y="390"/>
                </a:lnTo>
                <a:lnTo>
                  <a:pt x="108" y="424"/>
                </a:lnTo>
                <a:cubicBezTo>
                  <a:pt x="105" y="425"/>
                  <a:pt x="102" y="425"/>
                  <a:pt x="99" y="422"/>
                </a:cubicBezTo>
                <a:cubicBezTo>
                  <a:pt x="96" y="420"/>
                  <a:pt x="95" y="416"/>
                  <a:pt x="96" y="413"/>
                </a:cubicBezTo>
                <a:lnTo>
                  <a:pt x="121" y="326"/>
                </a:lnTo>
                <a:close/>
                <a:moveTo>
                  <a:pt x="128" y="348"/>
                </a:moveTo>
                <a:lnTo>
                  <a:pt x="118" y="382"/>
                </a:lnTo>
                <a:lnTo>
                  <a:pt x="137" y="399"/>
                </a:lnTo>
                <a:lnTo>
                  <a:pt x="169" y="386"/>
                </a:lnTo>
                <a:lnTo>
                  <a:pt x="128" y="348"/>
                </a:lnTo>
                <a:close/>
                <a:moveTo>
                  <a:pt x="104" y="324"/>
                </a:moveTo>
                <a:lnTo>
                  <a:pt x="95" y="353"/>
                </a:lnTo>
                <a:lnTo>
                  <a:pt x="32" y="353"/>
                </a:lnTo>
                <a:cubicBezTo>
                  <a:pt x="14" y="353"/>
                  <a:pt x="0" y="338"/>
                  <a:pt x="0" y="320"/>
                </a:cubicBezTo>
                <a:lnTo>
                  <a:pt x="0" y="87"/>
                </a:lnTo>
                <a:cubicBezTo>
                  <a:pt x="0" y="69"/>
                  <a:pt x="14" y="54"/>
                  <a:pt x="32" y="54"/>
                </a:cubicBezTo>
                <a:lnTo>
                  <a:pt x="71" y="54"/>
                </a:lnTo>
                <a:lnTo>
                  <a:pt x="71" y="52"/>
                </a:lnTo>
                <a:cubicBezTo>
                  <a:pt x="71" y="46"/>
                  <a:pt x="77" y="40"/>
                  <a:pt x="83" y="40"/>
                </a:cubicBezTo>
                <a:lnTo>
                  <a:pt x="93" y="40"/>
                </a:lnTo>
                <a:cubicBezTo>
                  <a:pt x="93" y="39"/>
                  <a:pt x="93" y="37"/>
                  <a:pt x="93" y="35"/>
                </a:cubicBezTo>
                <a:cubicBezTo>
                  <a:pt x="93" y="16"/>
                  <a:pt x="109" y="0"/>
                  <a:pt x="128" y="0"/>
                </a:cubicBezTo>
                <a:cubicBezTo>
                  <a:pt x="148" y="0"/>
                  <a:pt x="164" y="16"/>
                  <a:pt x="164" y="35"/>
                </a:cubicBezTo>
                <a:cubicBezTo>
                  <a:pt x="164" y="37"/>
                  <a:pt x="164" y="39"/>
                  <a:pt x="163" y="40"/>
                </a:cubicBezTo>
                <a:lnTo>
                  <a:pt x="173" y="40"/>
                </a:lnTo>
                <a:cubicBezTo>
                  <a:pt x="180" y="40"/>
                  <a:pt x="185" y="46"/>
                  <a:pt x="185" y="52"/>
                </a:cubicBezTo>
                <a:lnTo>
                  <a:pt x="185" y="54"/>
                </a:lnTo>
                <a:lnTo>
                  <a:pt x="224" y="54"/>
                </a:lnTo>
                <a:cubicBezTo>
                  <a:pt x="241" y="54"/>
                  <a:pt x="256" y="69"/>
                  <a:pt x="256" y="87"/>
                </a:cubicBezTo>
                <a:lnTo>
                  <a:pt x="256" y="148"/>
                </a:lnTo>
                <a:lnTo>
                  <a:pt x="227" y="180"/>
                </a:lnTo>
                <a:lnTo>
                  <a:pt x="227" y="100"/>
                </a:lnTo>
                <a:cubicBezTo>
                  <a:pt x="227" y="91"/>
                  <a:pt x="220" y="83"/>
                  <a:pt x="210" y="83"/>
                </a:cubicBezTo>
                <a:lnTo>
                  <a:pt x="185" y="83"/>
                </a:lnTo>
                <a:lnTo>
                  <a:pt x="185" y="99"/>
                </a:lnTo>
                <a:cubicBezTo>
                  <a:pt x="185" y="106"/>
                  <a:pt x="180" y="111"/>
                  <a:pt x="173" y="111"/>
                </a:cubicBezTo>
                <a:lnTo>
                  <a:pt x="83" y="111"/>
                </a:lnTo>
                <a:cubicBezTo>
                  <a:pt x="77" y="111"/>
                  <a:pt x="71" y="106"/>
                  <a:pt x="71" y="99"/>
                </a:cubicBezTo>
                <a:lnTo>
                  <a:pt x="71" y="83"/>
                </a:lnTo>
                <a:lnTo>
                  <a:pt x="46" y="83"/>
                </a:lnTo>
                <a:cubicBezTo>
                  <a:pt x="36" y="83"/>
                  <a:pt x="29" y="91"/>
                  <a:pt x="29" y="100"/>
                </a:cubicBezTo>
                <a:lnTo>
                  <a:pt x="29" y="307"/>
                </a:lnTo>
                <a:cubicBezTo>
                  <a:pt x="29" y="316"/>
                  <a:pt x="36" y="324"/>
                  <a:pt x="46" y="324"/>
                </a:cubicBezTo>
                <a:lnTo>
                  <a:pt x="104" y="324"/>
                </a:lnTo>
                <a:close/>
                <a:moveTo>
                  <a:pt x="114" y="35"/>
                </a:moveTo>
                <a:cubicBezTo>
                  <a:pt x="114" y="37"/>
                  <a:pt x="114" y="39"/>
                  <a:pt x="115" y="40"/>
                </a:cubicBezTo>
                <a:lnTo>
                  <a:pt x="142" y="40"/>
                </a:lnTo>
                <a:cubicBezTo>
                  <a:pt x="142" y="39"/>
                  <a:pt x="142" y="37"/>
                  <a:pt x="142" y="35"/>
                </a:cubicBezTo>
                <a:cubicBezTo>
                  <a:pt x="142" y="28"/>
                  <a:pt x="136" y="21"/>
                  <a:pt x="128" y="21"/>
                </a:cubicBezTo>
                <a:cubicBezTo>
                  <a:pt x="120" y="21"/>
                  <a:pt x="114" y="28"/>
                  <a:pt x="114" y="35"/>
                </a:cubicBezTo>
                <a:close/>
                <a:moveTo>
                  <a:pt x="193" y="218"/>
                </a:moveTo>
                <a:lnTo>
                  <a:pt x="207" y="203"/>
                </a:lnTo>
                <a:cubicBezTo>
                  <a:pt x="206" y="195"/>
                  <a:pt x="200" y="189"/>
                  <a:pt x="192" y="189"/>
                </a:cubicBezTo>
                <a:lnTo>
                  <a:pt x="65" y="189"/>
                </a:lnTo>
                <a:cubicBezTo>
                  <a:pt x="57" y="189"/>
                  <a:pt x="50" y="196"/>
                  <a:pt x="50" y="204"/>
                </a:cubicBezTo>
                <a:cubicBezTo>
                  <a:pt x="50" y="211"/>
                  <a:pt x="57" y="218"/>
                  <a:pt x="65" y="218"/>
                </a:cubicBezTo>
                <a:lnTo>
                  <a:pt x="192" y="218"/>
                </a:lnTo>
                <a:cubicBezTo>
                  <a:pt x="193" y="218"/>
                  <a:pt x="193" y="218"/>
                  <a:pt x="193" y="218"/>
                </a:cubicBezTo>
                <a:close/>
                <a:moveTo>
                  <a:pt x="50" y="251"/>
                </a:moveTo>
                <a:cubicBezTo>
                  <a:pt x="50" y="258"/>
                  <a:pt x="57" y="265"/>
                  <a:pt x="65" y="265"/>
                </a:cubicBezTo>
                <a:lnTo>
                  <a:pt x="151" y="265"/>
                </a:lnTo>
                <a:lnTo>
                  <a:pt x="177" y="236"/>
                </a:lnTo>
                <a:lnTo>
                  <a:pt x="65" y="236"/>
                </a:lnTo>
                <a:cubicBezTo>
                  <a:pt x="57" y="236"/>
                  <a:pt x="50" y="243"/>
                  <a:pt x="50" y="251"/>
                </a:cubicBezTo>
                <a:close/>
              </a:path>
            </a:pathLst>
          </a:custGeom>
          <a:solidFill>
            <a:srgbClr val="002060"/>
          </a:solidFill>
          <a:ln>
            <a:noFill/>
          </a:ln>
        </p:spPr>
      </p:sp>
      <p:sp>
        <p:nvSpPr>
          <p:cNvPr id="6" name="graduate-man-hand-drawn-person_57251">
            <a:extLst>
              <a:ext uri="{FF2B5EF4-FFF2-40B4-BE49-F238E27FC236}">
                <a16:creationId xmlns="" xmlns:a16="http://schemas.microsoft.com/office/drawing/2014/main" id="{65C8DAA1-F75F-4DEC-8509-6EC86D881ED7}"/>
              </a:ext>
            </a:extLst>
          </p:cNvPr>
          <p:cNvSpPr>
            <a:spLocks noChangeAspect="1"/>
          </p:cNvSpPr>
          <p:nvPr/>
        </p:nvSpPr>
        <p:spPr bwMode="auto">
          <a:xfrm>
            <a:off x="4791588" y="4202876"/>
            <a:ext cx="310348" cy="432264"/>
          </a:xfrm>
          <a:custGeom>
            <a:avLst/>
            <a:gdLst>
              <a:gd name="connsiteX0" fmla="*/ 83809 w 434872"/>
              <a:gd name="connsiteY0" fmla="*/ 581569 h 605705"/>
              <a:gd name="connsiteX1" fmla="*/ 82167 w 434872"/>
              <a:gd name="connsiteY1" fmla="*/ 583678 h 605705"/>
              <a:gd name="connsiteX2" fmla="*/ 88503 w 434872"/>
              <a:gd name="connsiteY2" fmla="*/ 584146 h 605705"/>
              <a:gd name="connsiteX3" fmla="*/ 86156 w 434872"/>
              <a:gd name="connsiteY3" fmla="*/ 581569 h 605705"/>
              <a:gd name="connsiteX4" fmla="*/ 83809 w 434872"/>
              <a:gd name="connsiteY4" fmla="*/ 581569 h 605705"/>
              <a:gd name="connsiteX5" fmla="*/ 337748 w 434872"/>
              <a:gd name="connsiteY5" fmla="*/ 504504 h 605705"/>
              <a:gd name="connsiteX6" fmla="*/ 314252 w 434872"/>
              <a:gd name="connsiteY6" fmla="*/ 509630 h 605705"/>
              <a:gd name="connsiteX7" fmla="*/ 290786 w 434872"/>
              <a:gd name="connsiteY7" fmla="*/ 521112 h 605705"/>
              <a:gd name="connsiteX8" fmla="*/ 283746 w 434872"/>
              <a:gd name="connsiteY8" fmla="*/ 528611 h 605705"/>
              <a:gd name="connsiteX9" fmla="*/ 314487 w 434872"/>
              <a:gd name="connsiteY9" fmla="*/ 529783 h 605705"/>
              <a:gd name="connsiteX10" fmla="*/ 359308 w 434872"/>
              <a:gd name="connsiteY10" fmla="*/ 510802 h 605705"/>
              <a:gd name="connsiteX11" fmla="*/ 337748 w 434872"/>
              <a:gd name="connsiteY11" fmla="*/ 504504 h 605705"/>
              <a:gd name="connsiteX12" fmla="*/ 88737 w 434872"/>
              <a:gd name="connsiteY12" fmla="*/ 451049 h 605705"/>
              <a:gd name="connsiteX13" fmla="*/ 70668 w 434872"/>
              <a:gd name="connsiteY13" fmla="*/ 462999 h 605705"/>
              <a:gd name="connsiteX14" fmla="*/ 72076 w 434872"/>
              <a:gd name="connsiteY14" fmla="*/ 462296 h 605705"/>
              <a:gd name="connsiteX15" fmla="*/ 88972 w 434872"/>
              <a:gd name="connsiteY15" fmla="*/ 451517 h 605705"/>
              <a:gd name="connsiteX16" fmla="*/ 88737 w 434872"/>
              <a:gd name="connsiteY16" fmla="*/ 451049 h 605705"/>
              <a:gd name="connsiteX17" fmla="*/ 109153 w 434872"/>
              <a:gd name="connsiteY17" fmla="*/ 408635 h 605705"/>
              <a:gd name="connsiteX18" fmla="*/ 117367 w 434872"/>
              <a:gd name="connsiteY18" fmla="*/ 409104 h 605705"/>
              <a:gd name="connsiteX19" fmla="*/ 195511 w 434872"/>
              <a:gd name="connsiteY19" fmla="*/ 466280 h 605705"/>
              <a:gd name="connsiteX20" fmla="*/ 180023 w 434872"/>
              <a:gd name="connsiteY20" fmla="*/ 430428 h 605705"/>
              <a:gd name="connsiteX21" fmla="*/ 187532 w 434872"/>
              <a:gd name="connsiteY21" fmla="*/ 413556 h 605705"/>
              <a:gd name="connsiteX22" fmla="*/ 191052 w 434872"/>
              <a:gd name="connsiteY22" fmla="*/ 413322 h 605705"/>
              <a:gd name="connsiteX23" fmla="*/ 191521 w 434872"/>
              <a:gd name="connsiteY23" fmla="*/ 412619 h 605705"/>
              <a:gd name="connsiteX24" fmla="*/ 219212 w 434872"/>
              <a:gd name="connsiteY24" fmla="*/ 410510 h 605705"/>
              <a:gd name="connsiteX25" fmla="*/ 244087 w 434872"/>
              <a:gd name="connsiteY25" fmla="*/ 410744 h 605705"/>
              <a:gd name="connsiteX26" fmla="*/ 252535 w 434872"/>
              <a:gd name="connsiteY26" fmla="*/ 421523 h 605705"/>
              <a:gd name="connsiteX27" fmla="*/ 233527 w 434872"/>
              <a:gd name="connsiteY27" fmla="*/ 464405 h 605705"/>
              <a:gd name="connsiteX28" fmla="*/ 295948 w 434872"/>
              <a:gd name="connsiteY28" fmla="*/ 417305 h 605705"/>
              <a:gd name="connsiteX29" fmla="*/ 306508 w 434872"/>
              <a:gd name="connsiteY29" fmla="*/ 412150 h 605705"/>
              <a:gd name="connsiteX30" fmla="*/ 344524 w 434872"/>
              <a:gd name="connsiteY30" fmla="*/ 416837 h 605705"/>
              <a:gd name="connsiteX31" fmla="*/ 412578 w 434872"/>
              <a:gd name="connsiteY31" fmla="*/ 445190 h 605705"/>
              <a:gd name="connsiteX32" fmla="*/ 420556 w 434872"/>
              <a:gd name="connsiteY32" fmla="*/ 591411 h 605705"/>
              <a:gd name="connsiteX33" fmla="*/ 411404 w 434872"/>
              <a:gd name="connsiteY33" fmla="*/ 600549 h 605705"/>
              <a:gd name="connsiteX34" fmla="*/ 7543 w 434872"/>
              <a:gd name="connsiteY34" fmla="*/ 592582 h 605705"/>
              <a:gd name="connsiteX35" fmla="*/ 737 w 434872"/>
              <a:gd name="connsiteY35" fmla="*/ 583678 h 605705"/>
              <a:gd name="connsiteX36" fmla="*/ 10359 w 434872"/>
              <a:gd name="connsiteY36" fmla="*/ 466514 h 605705"/>
              <a:gd name="connsiteX37" fmla="*/ 104929 w 434872"/>
              <a:gd name="connsiteY37" fmla="*/ 409104 h 605705"/>
              <a:gd name="connsiteX38" fmla="*/ 109153 w 434872"/>
              <a:gd name="connsiteY38" fmla="*/ 408635 h 605705"/>
              <a:gd name="connsiteX39" fmla="*/ 303187 w 434872"/>
              <a:gd name="connsiteY39" fmla="*/ 227980 h 605705"/>
              <a:gd name="connsiteX40" fmla="*/ 205113 w 434872"/>
              <a:gd name="connsiteY40" fmla="*/ 235947 h 605705"/>
              <a:gd name="connsiteX41" fmla="*/ 119005 w 434872"/>
              <a:gd name="connsiteY41" fmla="*/ 235244 h 605705"/>
              <a:gd name="connsiteX42" fmla="*/ 125340 w 434872"/>
              <a:gd name="connsiteY42" fmla="*/ 264531 h 605705"/>
              <a:gd name="connsiteX43" fmla="*/ 175785 w 434872"/>
              <a:gd name="connsiteY43" fmla="*/ 353097 h 605705"/>
              <a:gd name="connsiteX44" fmla="*/ 286764 w 434872"/>
              <a:gd name="connsiteY44" fmla="*/ 322872 h 605705"/>
              <a:gd name="connsiteX45" fmla="*/ 301780 w 434872"/>
              <a:gd name="connsiteY45" fmla="*/ 239461 h 605705"/>
              <a:gd name="connsiteX46" fmla="*/ 303187 w 434872"/>
              <a:gd name="connsiteY46" fmla="*/ 227980 h 605705"/>
              <a:gd name="connsiteX47" fmla="*/ 216581 w 434872"/>
              <a:gd name="connsiteY47" fmla="*/ 118943 h 605705"/>
              <a:gd name="connsiteX48" fmla="*/ 347063 w 434872"/>
              <a:gd name="connsiteY48" fmla="*/ 119968 h 605705"/>
              <a:gd name="connsiteX49" fmla="*/ 354336 w 434872"/>
              <a:gd name="connsiteY49" fmla="*/ 134729 h 605705"/>
              <a:gd name="connsiteX50" fmla="*/ 347063 w 434872"/>
              <a:gd name="connsiteY50" fmla="*/ 144335 h 605705"/>
              <a:gd name="connsiteX51" fmla="*/ 346828 w 434872"/>
              <a:gd name="connsiteY51" fmla="*/ 178074 h 605705"/>
              <a:gd name="connsiteX52" fmla="*/ 345420 w 434872"/>
              <a:gd name="connsiteY52" fmla="*/ 197287 h 605705"/>
              <a:gd name="connsiteX53" fmla="*/ 322662 w 434872"/>
              <a:gd name="connsiteY53" fmla="*/ 220014 h 605705"/>
              <a:gd name="connsiteX54" fmla="*/ 320081 w 434872"/>
              <a:gd name="connsiteY54" fmla="*/ 239461 h 605705"/>
              <a:gd name="connsiteX55" fmla="*/ 306003 w 434872"/>
              <a:gd name="connsiteY55" fmla="*/ 326152 h 605705"/>
              <a:gd name="connsiteX56" fmla="*/ 191036 w 434872"/>
              <a:gd name="connsiteY56" fmla="*/ 385196 h 605705"/>
              <a:gd name="connsiteX57" fmla="*/ 118067 w 434872"/>
              <a:gd name="connsiteY57" fmla="*/ 296162 h 605705"/>
              <a:gd name="connsiteX58" fmla="*/ 102816 w 434872"/>
              <a:gd name="connsiteY58" fmla="*/ 230323 h 605705"/>
              <a:gd name="connsiteX59" fmla="*/ 94604 w 434872"/>
              <a:gd name="connsiteY59" fmla="*/ 226106 h 605705"/>
              <a:gd name="connsiteX60" fmla="*/ 76538 w 434872"/>
              <a:gd name="connsiteY60" fmla="*/ 143867 h 605705"/>
              <a:gd name="connsiteX61" fmla="*/ 77241 w 434872"/>
              <a:gd name="connsiteY61" fmla="*/ 134026 h 605705"/>
              <a:gd name="connsiteX62" fmla="*/ 86392 w 434872"/>
              <a:gd name="connsiteY62" fmla="*/ 131683 h 605705"/>
              <a:gd name="connsiteX63" fmla="*/ 86627 w 434872"/>
              <a:gd name="connsiteY63" fmla="*/ 132152 h 605705"/>
              <a:gd name="connsiteX64" fmla="*/ 216581 w 434872"/>
              <a:gd name="connsiteY64" fmla="*/ 118943 h 605705"/>
              <a:gd name="connsiteX65" fmla="*/ 210722 w 434872"/>
              <a:gd name="connsiteY65" fmla="*/ 19876 h 605705"/>
              <a:gd name="connsiteX66" fmla="*/ 201804 w 434872"/>
              <a:gd name="connsiteY66" fmla="*/ 21048 h 605705"/>
              <a:gd name="connsiteX67" fmla="*/ 209783 w 434872"/>
              <a:gd name="connsiteY67" fmla="*/ 22454 h 605705"/>
              <a:gd name="connsiteX68" fmla="*/ 210722 w 434872"/>
              <a:gd name="connsiteY68" fmla="*/ 19876 h 605705"/>
              <a:gd name="connsiteX69" fmla="*/ 197815 w 434872"/>
              <a:gd name="connsiteY69" fmla="*/ 2064 h 605705"/>
              <a:gd name="connsiteX70" fmla="*/ 374759 w 434872"/>
              <a:gd name="connsiteY70" fmla="*/ 90186 h 605705"/>
              <a:gd name="connsiteX71" fmla="*/ 378983 w 434872"/>
              <a:gd name="connsiteY71" fmla="*/ 99795 h 605705"/>
              <a:gd name="connsiteX72" fmla="*/ 394237 w 434872"/>
              <a:gd name="connsiteY72" fmla="*/ 175260 h 605705"/>
              <a:gd name="connsiteX73" fmla="*/ 396819 w 434872"/>
              <a:gd name="connsiteY73" fmla="*/ 213696 h 605705"/>
              <a:gd name="connsiteX74" fmla="*/ 395645 w 434872"/>
              <a:gd name="connsiteY74" fmla="*/ 240648 h 605705"/>
              <a:gd name="connsiteX75" fmla="*/ 400339 w 434872"/>
              <a:gd name="connsiteY75" fmla="*/ 247210 h 605705"/>
              <a:gd name="connsiteX76" fmla="*/ 398696 w 434872"/>
              <a:gd name="connsiteY76" fmla="*/ 256351 h 605705"/>
              <a:gd name="connsiteX77" fmla="*/ 385554 w 434872"/>
              <a:gd name="connsiteY77" fmla="*/ 261741 h 605705"/>
              <a:gd name="connsiteX78" fmla="*/ 378983 w 434872"/>
              <a:gd name="connsiteY78" fmla="*/ 242757 h 605705"/>
              <a:gd name="connsiteX79" fmla="*/ 377575 w 434872"/>
              <a:gd name="connsiteY79" fmla="*/ 194478 h 605705"/>
              <a:gd name="connsiteX80" fmla="*/ 368658 w 434872"/>
              <a:gd name="connsiteY80" fmla="*/ 109638 h 605705"/>
              <a:gd name="connsiteX81" fmla="*/ 359740 w 434872"/>
              <a:gd name="connsiteY81" fmla="*/ 107763 h 605705"/>
              <a:gd name="connsiteX82" fmla="*/ 355751 w 434872"/>
              <a:gd name="connsiteY82" fmla="*/ 106826 h 605705"/>
              <a:gd name="connsiteX83" fmla="*/ 340027 w 434872"/>
              <a:gd name="connsiteY83" fmla="*/ 104482 h 605705"/>
              <a:gd name="connsiteX84" fmla="*/ 312570 w 434872"/>
              <a:gd name="connsiteY84" fmla="*/ 102607 h 605705"/>
              <a:gd name="connsiteX85" fmla="*/ 235128 w 434872"/>
              <a:gd name="connsiteY85" fmla="*/ 99795 h 605705"/>
              <a:gd name="connsiteX86" fmla="*/ 40583 w 434872"/>
              <a:gd name="connsiteY86" fmla="*/ 109404 h 605705"/>
              <a:gd name="connsiteX87" fmla="*/ 33543 w 434872"/>
              <a:gd name="connsiteY87" fmla="*/ 92998 h 605705"/>
              <a:gd name="connsiteX88" fmla="*/ 34012 w 434872"/>
              <a:gd name="connsiteY88" fmla="*/ 90654 h 605705"/>
              <a:gd name="connsiteX89" fmla="*/ 62642 w 434872"/>
              <a:gd name="connsiteY89" fmla="*/ 75421 h 605705"/>
              <a:gd name="connsiteX90" fmla="*/ 109812 w 434872"/>
              <a:gd name="connsiteY90" fmla="*/ 48000 h 605705"/>
              <a:gd name="connsiteX91" fmla="*/ 197815 w 434872"/>
              <a:gd name="connsiteY91" fmla="*/ 2064 h 60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34872" h="605705">
                <a:moveTo>
                  <a:pt x="83809" y="581569"/>
                </a:moveTo>
                <a:cubicBezTo>
                  <a:pt x="83340" y="582272"/>
                  <a:pt x="82871" y="582975"/>
                  <a:pt x="82167" y="583678"/>
                </a:cubicBezTo>
                <a:cubicBezTo>
                  <a:pt x="84279" y="583678"/>
                  <a:pt x="86391" y="583912"/>
                  <a:pt x="88503" y="584146"/>
                </a:cubicBezTo>
                <a:cubicBezTo>
                  <a:pt x="87564" y="583209"/>
                  <a:pt x="86860" y="582506"/>
                  <a:pt x="86156" y="581569"/>
                </a:cubicBezTo>
                <a:cubicBezTo>
                  <a:pt x="85452" y="581569"/>
                  <a:pt x="84748" y="581569"/>
                  <a:pt x="83809" y="581569"/>
                </a:cubicBezTo>
                <a:close/>
                <a:moveTo>
                  <a:pt x="337748" y="504504"/>
                </a:moveTo>
                <a:cubicBezTo>
                  <a:pt x="328860" y="505236"/>
                  <a:pt x="319649" y="507872"/>
                  <a:pt x="314252" y="509630"/>
                </a:cubicBezTo>
                <a:cubicBezTo>
                  <a:pt x="306039" y="512442"/>
                  <a:pt x="297826" y="515723"/>
                  <a:pt x="290786" y="521112"/>
                </a:cubicBezTo>
                <a:cubicBezTo>
                  <a:pt x="287735" y="523221"/>
                  <a:pt x="285623" y="526033"/>
                  <a:pt x="283746" y="528611"/>
                </a:cubicBezTo>
                <a:cubicBezTo>
                  <a:pt x="294071" y="527674"/>
                  <a:pt x="306039" y="529548"/>
                  <a:pt x="314487" y="529783"/>
                </a:cubicBezTo>
                <a:cubicBezTo>
                  <a:pt x="323404" y="530251"/>
                  <a:pt x="374796" y="532829"/>
                  <a:pt x="359308" y="510802"/>
                </a:cubicBezTo>
                <a:cubicBezTo>
                  <a:pt x="355201" y="504944"/>
                  <a:pt x="346636" y="503772"/>
                  <a:pt x="337748" y="504504"/>
                </a:cubicBezTo>
                <a:close/>
                <a:moveTo>
                  <a:pt x="88737" y="451049"/>
                </a:moveTo>
                <a:cubicBezTo>
                  <a:pt x="82167" y="454798"/>
                  <a:pt x="76065" y="458547"/>
                  <a:pt x="70668" y="462999"/>
                </a:cubicBezTo>
                <a:cubicBezTo>
                  <a:pt x="71137" y="462765"/>
                  <a:pt x="71607" y="462531"/>
                  <a:pt x="72076" y="462296"/>
                </a:cubicBezTo>
                <a:cubicBezTo>
                  <a:pt x="77239" y="458313"/>
                  <a:pt x="82871" y="454798"/>
                  <a:pt x="88972" y="451517"/>
                </a:cubicBezTo>
                <a:cubicBezTo>
                  <a:pt x="88737" y="451517"/>
                  <a:pt x="88737" y="451283"/>
                  <a:pt x="88737" y="451049"/>
                </a:cubicBezTo>
                <a:close/>
                <a:moveTo>
                  <a:pt x="109153" y="408635"/>
                </a:moveTo>
                <a:cubicBezTo>
                  <a:pt x="111031" y="406292"/>
                  <a:pt x="114785" y="405589"/>
                  <a:pt x="117367" y="409104"/>
                </a:cubicBezTo>
                <a:cubicBezTo>
                  <a:pt x="137079" y="435583"/>
                  <a:pt x="162657" y="460890"/>
                  <a:pt x="195511" y="466280"/>
                </a:cubicBezTo>
                <a:cubicBezTo>
                  <a:pt x="185185" y="458313"/>
                  <a:pt x="179553" y="444253"/>
                  <a:pt x="180023" y="430428"/>
                </a:cubicBezTo>
                <a:cubicBezTo>
                  <a:pt x="180257" y="424570"/>
                  <a:pt x="180257" y="415431"/>
                  <a:pt x="187532" y="413556"/>
                </a:cubicBezTo>
                <a:cubicBezTo>
                  <a:pt x="188705" y="413322"/>
                  <a:pt x="189879" y="413322"/>
                  <a:pt x="191052" y="413322"/>
                </a:cubicBezTo>
                <a:cubicBezTo>
                  <a:pt x="191287" y="413087"/>
                  <a:pt x="191287" y="412853"/>
                  <a:pt x="191521" y="412619"/>
                </a:cubicBezTo>
                <a:cubicBezTo>
                  <a:pt x="197857" y="407229"/>
                  <a:pt x="211468" y="410510"/>
                  <a:pt x="219212" y="410510"/>
                </a:cubicBezTo>
                <a:cubicBezTo>
                  <a:pt x="227426" y="410510"/>
                  <a:pt x="235874" y="410510"/>
                  <a:pt x="244087" y="410744"/>
                </a:cubicBezTo>
                <a:cubicBezTo>
                  <a:pt x="250188" y="410744"/>
                  <a:pt x="253474" y="416134"/>
                  <a:pt x="252535" y="421523"/>
                </a:cubicBezTo>
                <a:cubicBezTo>
                  <a:pt x="250423" y="434646"/>
                  <a:pt x="244791" y="453626"/>
                  <a:pt x="233527" y="464405"/>
                </a:cubicBezTo>
                <a:cubicBezTo>
                  <a:pt x="260983" y="458313"/>
                  <a:pt x="285388" y="444487"/>
                  <a:pt x="295948" y="417305"/>
                </a:cubicBezTo>
                <a:cubicBezTo>
                  <a:pt x="297591" y="413087"/>
                  <a:pt x="302754" y="410979"/>
                  <a:pt x="306508" y="412150"/>
                </a:cubicBezTo>
                <a:cubicBezTo>
                  <a:pt x="317772" y="407698"/>
                  <a:pt x="335372" y="414025"/>
                  <a:pt x="344524" y="416837"/>
                </a:cubicBezTo>
                <a:cubicBezTo>
                  <a:pt x="367287" y="423632"/>
                  <a:pt x="392866" y="431599"/>
                  <a:pt x="412578" y="445190"/>
                </a:cubicBezTo>
                <a:cubicBezTo>
                  <a:pt x="456695" y="475184"/>
                  <a:pt x="421964" y="549935"/>
                  <a:pt x="420556" y="591411"/>
                </a:cubicBezTo>
                <a:cubicBezTo>
                  <a:pt x="420322" y="596331"/>
                  <a:pt x="416567" y="600549"/>
                  <a:pt x="411404" y="600549"/>
                </a:cubicBezTo>
                <a:cubicBezTo>
                  <a:pt x="276940" y="601018"/>
                  <a:pt x="141068" y="616015"/>
                  <a:pt x="7543" y="592582"/>
                </a:cubicBezTo>
                <a:cubicBezTo>
                  <a:pt x="3553" y="591879"/>
                  <a:pt x="737" y="587427"/>
                  <a:pt x="737" y="583678"/>
                </a:cubicBezTo>
                <a:cubicBezTo>
                  <a:pt x="737" y="546185"/>
                  <a:pt x="-3956" y="502132"/>
                  <a:pt x="10359" y="466514"/>
                </a:cubicBezTo>
                <a:cubicBezTo>
                  <a:pt x="24908" y="430662"/>
                  <a:pt x="77239" y="429490"/>
                  <a:pt x="104929" y="409104"/>
                </a:cubicBezTo>
                <a:cubicBezTo>
                  <a:pt x="106103" y="408167"/>
                  <a:pt x="107745" y="408167"/>
                  <a:pt x="109153" y="408635"/>
                </a:cubicBezTo>
                <a:close/>
                <a:moveTo>
                  <a:pt x="303187" y="227980"/>
                </a:moveTo>
                <a:cubicBezTo>
                  <a:pt x="271982" y="237352"/>
                  <a:pt x="237023" y="235009"/>
                  <a:pt x="205113" y="235947"/>
                </a:cubicBezTo>
                <a:cubicBezTo>
                  <a:pt x="180008" y="236649"/>
                  <a:pt x="146691" y="241101"/>
                  <a:pt x="119005" y="235244"/>
                </a:cubicBezTo>
                <a:cubicBezTo>
                  <a:pt x="119474" y="245319"/>
                  <a:pt x="122055" y="255159"/>
                  <a:pt x="125340" y="264531"/>
                </a:cubicBezTo>
                <a:cubicBezTo>
                  <a:pt x="136133" y="295927"/>
                  <a:pt x="151618" y="329901"/>
                  <a:pt x="175785" y="353097"/>
                </a:cubicBezTo>
                <a:cubicBezTo>
                  <a:pt x="210510" y="386133"/>
                  <a:pt x="265882" y="361297"/>
                  <a:pt x="286764" y="322872"/>
                </a:cubicBezTo>
                <a:cubicBezTo>
                  <a:pt x="301310" y="296396"/>
                  <a:pt x="300841" y="268749"/>
                  <a:pt x="301780" y="239461"/>
                </a:cubicBezTo>
                <a:cubicBezTo>
                  <a:pt x="301780" y="235947"/>
                  <a:pt x="302484" y="231963"/>
                  <a:pt x="303187" y="227980"/>
                </a:cubicBezTo>
                <a:close/>
                <a:moveTo>
                  <a:pt x="216581" y="118943"/>
                </a:moveTo>
                <a:cubicBezTo>
                  <a:pt x="260485" y="117098"/>
                  <a:pt x="304478" y="117625"/>
                  <a:pt x="347063" y="119968"/>
                </a:cubicBezTo>
                <a:cubicBezTo>
                  <a:pt x="355275" y="120437"/>
                  <a:pt x="357621" y="129574"/>
                  <a:pt x="354336" y="134729"/>
                </a:cubicBezTo>
                <a:cubicBezTo>
                  <a:pt x="355275" y="139181"/>
                  <a:pt x="352225" y="144569"/>
                  <a:pt x="347063" y="144335"/>
                </a:cubicBezTo>
                <a:cubicBezTo>
                  <a:pt x="354336" y="144804"/>
                  <a:pt x="346828" y="169405"/>
                  <a:pt x="346828" y="178074"/>
                </a:cubicBezTo>
                <a:cubicBezTo>
                  <a:pt x="346828" y="184635"/>
                  <a:pt x="347063" y="190961"/>
                  <a:pt x="345420" y="197287"/>
                </a:cubicBezTo>
                <a:cubicBezTo>
                  <a:pt x="343074" y="207128"/>
                  <a:pt x="332281" y="214859"/>
                  <a:pt x="322662" y="220014"/>
                </a:cubicBezTo>
                <a:cubicBezTo>
                  <a:pt x="321723" y="227512"/>
                  <a:pt x="320315" y="234775"/>
                  <a:pt x="320081" y="239461"/>
                </a:cubicBezTo>
                <a:cubicBezTo>
                  <a:pt x="320081" y="268280"/>
                  <a:pt x="320315" y="300145"/>
                  <a:pt x="306003" y="326152"/>
                </a:cubicBezTo>
                <a:cubicBezTo>
                  <a:pt x="286998" y="361297"/>
                  <a:pt x="234442" y="403471"/>
                  <a:pt x="191036" y="385196"/>
                </a:cubicBezTo>
                <a:cubicBezTo>
                  <a:pt x="154903" y="370200"/>
                  <a:pt x="133083" y="330369"/>
                  <a:pt x="118067" y="296162"/>
                </a:cubicBezTo>
                <a:cubicBezTo>
                  <a:pt x="110559" y="279058"/>
                  <a:pt x="99062" y="251879"/>
                  <a:pt x="102816" y="230323"/>
                </a:cubicBezTo>
                <a:cubicBezTo>
                  <a:pt x="100000" y="228917"/>
                  <a:pt x="97185" y="227746"/>
                  <a:pt x="94604" y="226106"/>
                </a:cubicBezTo>
                <a:cubicBezTo>
                  <a:pt x="68091" y="210408"/>
                  <a:pt x="74191" y="172451"/>
                  <a:pt x="76538" y="143867"/>
                </a:cubicBezTo>
                <a:cubicBezTo>
                  <a:pt x="73018" y="141289"/>
                  <a:pt x="72549" y="135432"/>
                  <a:pt x="77241" y="134026"/>
                </a:cubicBezTo>
                <a:cubicBezTo>
                  <a:pt x="77476" y="129574"/>
                  <a:pt x="84046" y="126997"/>
                  <a:pt x="86392" y="131683"/>
                </a:cubicBezTo>
                <a:cubicBezTo>
                  <a:pt x="86392" y="131917"/>
                  <a:pt x="86627" y="131917"/>
                  <a:pt x="86627" y="132152"/>
                </a:cubicBezTo>
                <a:cubicBezTo>
                  <a:pt x="128860" y="125006"/>
                  <a:pt x="172676" y="120788"/>
                  <a:pt x="216581" y="118943"/>
                </a:cubicBezTo>
                <a:close/>
                <a:moveTo>
                  <a:pt x="210722" y="19876"/>
                </a:moveTo>
                <a:cubicBezTo>
                  <a:pt x="207671" y="20110"/>
                  <a:pt x="204855" y="20579"/>
                  <a:pt x="201804" y="21048"/>
                </a:cubicBezTo>
                <a:cubicBezTo>
                  <a:pt x="204620" y="21517"/>
                  <a:pt x="207202" y="21985"/>
                  <a:pt x="209783" y="22454"/>
                </a:cubicBezTo>
                <a:cubicBezTo>
                  <a:pt x="210018" y="21517"/>
                  <a:pt x="210252" y="20579"/>
                  <a:pt x="210722" y="19876"/>
                </a:cubicBezTo>
                <a:close/>
                <a:moveTo>
                  <a:pt x="197815" y="2064"/>
                </a:moveTo>
                <a:cubicBezTo>
                  <a:pt x="266809" y="-12935"/>
                  <a:pt x="322427" y="57609"/>
                  <a:pt x="374759" y="90186"/>
                </a:cubicBezTo>
                <a:cubicBezTo>
                  <a:pt x="378749" y="92764"/>
                  <a:pt x="379687" y="96513"/>
                  <a:pt x="378983" y="99795"/>
                </a:cubicBezTo>
                <a:cubicBezTo>
                  <a:pt x="387901" y="123934"/>
                  <a:pt x="392125" y="149714"/>
                  <a:pt x="394237" y="175260"/>
                </a:cubicBezTo>
                <a:cubicBezTo>
                  <a:pt x="395410" y="188150"/>
                  <a:pt x="396349" y="201040"/>
                  <a:pt x="396819" y="213696"/>
                </a:cubicBezTo>
                <a:cubicBezTo>
                  <a:pt x="396819" y="216743"/>
                  <a:pt x="395645" y="231742"/>
                  <a:pt x="395645" y="240648"/>
                </a:cubicBezTo>
                <a:cubicBezTo>
                  <a:pt x="398461" y="241585"/>
                  <a:pt x="400808" y="243695"/>
                  <a:pt x="400339" y="247210"/>
                </a:cubicBezTo>
                <a:cubicBezTo>
                  <a:pt x="400104" y="250491"/>
                  <a:pt x="399635" y="253069"/>
                  <a:pt x="398696" y="256351"/>
                </a:cubicBezTo>
                <a:cubicBezTo>
                  <a:pt x="397288" y="261507"/>
                  <a:pt x="390482" y="265022"/>
                  <a:pt x="385554" y="261741"/>
                </a:cubicBezTo>
                <a:cubicBezTo>
                  <a:pt x="377810" y="256351"/>
                  <a:pt x="378983" y="252132"/>
                  <a:pt x="378983" y="242757"/>
                </a:cubicBezTo>
                <a:cubicBezTo>
                  <a:pt x="378749" y="226586"/>
                  <a:pt x="378514" y="210649"/>
                  <a:pt x="377575" y="194478"/>
                </a:cubicBezTo>
                <a:cubicBezTo>
                  <a:pt x="375933" y="166120"/>
                  <a:pt x="371474" y="137762"/>
                  <a:pt x="368658" y="109638"/>
                </a:cubicBezTo>
                <a:cubicBezTo>
                  <a:pt x="365607" y="111279"/>
                  <a:pt x="361852" y="110341"/>
                  <a:pt x="359740" y="107763"/>
                </a:cubicBezTo>
                <a:cubicBezTo>
                  <a:pt x="359036" y="107529"/>
                  <a:pt x="357863" y="107294"/>
                  <a:pt x="355751" y="106826"/>
                </a:cubicBezTo>
                <a:cubicBezTo>
                  <a:pt x="350588" y="105888"/>
                  <a:pt x="345190" y="104951"/>
                  <a:pt x="340027" y="104482"/>
                </a:cubicBezTo>
                <a:cubicBezTo>
                  <a:pt x="330875" y="103544"/>
                  <a:pt x="321723" y="103076"/>
                  <a:pt x="312570" y="102607"/>
                </a:cubicBezTo>
                <a:cubicBezTo>
                  <a:pt x="286756" y="101670"/>
                  <a:pt x="260942" y="99795"/>
                  <a:pt x="235128" y="99795"/>
                </a:cubicBezTo>
                <a:cubicBezTo>
                  <a:pt x="170592" y="99326"/>
                  <a:pt x="104649" y="97685"/>
                  <a:pt x="40583" y="109404"/>
                </a:cubicBezTo>
                <a:cubicBezTo>
                  <a:pt x="30257" y="111279"/>
                  <a:pt x="25329" y="96982"/>
                  <a:pt x="33543" y="92998"/>
                </a:cubicBezTo>
                <a:cubicBezTo>
                  <a:pt x="33543" y="92061"/>
                  <a:pt x="33543" y="91357"/>
                  <a:pt x="34012" y="90654"/>
                </a:cubicBezTo>
                <a:cubicBezTo>
                  <a:pt x="40583" y="81749"/>
                  <a:pt x="53255" y="80342"/>
                  <a:pt x="62642" y="75421"/>
                </a:cubicBezTo>
                <a:cubicBezTo>
                  <a:pt x="78835" y="66983"/>
                  <a:pt x="94323" y="57375"/>
                  <a:pt x="109812" y="48000"/>
                </a:cubicBezTo>
                <a:cubicBezTo>
                  <a:pt x="136565" y="31594"/>
                  <a:pt x="166603" y="8861"/>
                  <a:pt x="197815" y="2064"/>
                </a:cubicBezTo>
                <a:close/>
              </a:path>
            </a:pathLst>
          </a:custGeom>
          <a:solidFill>
            <a:srgbClr val="7030A0"/>
          </a:solidFill>
          <a:ln>
            <a:noFill/>
          </a:ln>
        </p:spPr>
      </p:sp>
      <p:sp>
        <p:nvSpPr>
          <p:cNvPr id="7" name="title_386275">
            <a:extLst>
              <a:ext uri="{FF2B5EF4-FFF2-40B4-BE49-F238E27FC236}">
                <a16:creationId xmlns="" xmlns:a16="http://schemas.microsoft.com/office/drawing/2014/main" id="{8ABA34FD-150C-4762-93A3-8A81FDDE6F0E}"/>
              </a:ext>
            </a:extLst>
          </p:cNvPr>
          <p:cNvSpPr>
            <a:spLocks noChangeAspect="1"/>
          </p:cNvSpPr>
          <p:nvPr/>
        </p:nvSpPr>
        <p:spPr bwMode="auto">
          <a:xfrm>
            <a:off x="7031663" y="4202876"/>
            <a:ext cx="397172" cy="432264"/>
          </a:xfrm>
          <a:custGeom>
            <a:avLst/>
            <a:gdLst>
              <a:gd name="connsiteX0" fmla="*/ 80136 w 557453"/>
              <a:gd name="connsiteY0" fmla="*/ 382183 h 606706"/>
              <a:gd name="connsiteX1" fmla="*/ 117421 w 557453"/>
              <a:gd name="connsiteY1" fmla="*/ 448650 h 606706"/>
              <a:gd name="connsiteX2" fmla="*/ 201069 w 557453"/>
              <a:gd name="connsiteY2" fmla="*/ 461268 h 606706"/>
              <a:gd name="connsiteX3" fmla="*/ 226074 w 557453"/>
              <a:gd name="connsiteY3" fmla="*/ 485082 h 606706"/>
              <a:gd name="connsiteX4" fmla="*/ 155863 w 557453"/>
              <a:gd name="connsiteY4" fmla="*/ 597400 h 606706"/>
              <a:gd name="connsiteX5" fmla="*/ 121248 w 557453"/>
              <a:gd name="connsiteY5" fmla="*/ 595711 h 606706"/>
              <a:gd name="connsiteX6" fmla="*/ 86988 w 557453"/>
              <a:gd name="connsiteY6" fmla="*/ 527379 h 606706"/>
              <a:gd name="connsiteX7" fmla="*/ 19892 w 557453"/>
              <a:gd name="connsiteY7" fmla="*/ 527379 h 606706"/>
              <a:gd name="connsiteX8" fmla="*/ 3340 w 557453"/>
              <a:gd name="connsiteY8" fmla="*/ 496545 h 606706"/>
              <a:gd name="connsiteX9" fmla="*/ 472991 w 557453"/>
              <a:gd name="connsiteY9" fmla="*/ 375691 h 606706"/>
              <a:gd name="connsiteX10" fmla="*/ 554072 w 557453"/>
              <a:gd name="connsiteY10" fmla="*/ 496542 h 606706"/>
              <a:gd name="connsiteX11" fmla="*/ 537607 w 557453"/>
              <a:gd name="connsiteY11" fmla="*/ 527377 h 606706"/>
              <a:gd name="connsiteX12" fmla="*/ 470410 w 557453"/>
              <a:gd name="connsiteY12" fmla="*/ 527377 h 606706"/>
              <a:gd name="connsiteX13" fmla="*/ 436234 w 557453"/>
              <a:gd name="connsiteY13" fmla="*/ 595711 h 606706"/>
              <a:gd name="connsiteX14" fmla="*/ 401612 w 557453"/>
              <a:gd name="connsiteY14" fmla="*/ 597399 h 606706"/>
              <a:gd name="connsiteX15" fmla="*/ 329876 w 557453"/>
              <a:gd name="connsiteY15" fmla="*/ 482769 h 606706"/>
              <a:gd name="connsiteX16" fmla="*/ 351504 w 557453"/>
              <a:gd name="connsiteY16" fmla="*/ 461264 h 606706"/>
              <a:gd name="connsiteX17" fmla="*/ 435166 w 557453"/>
              <a:gd name="connsiteY17" fmla="*/ 448646 h 606706"/>
              <a:gd name="connsiteX18" fmla="*/ 472991 w 557453"/>
              <a:gd name="connsiteY18" fmla="*/ 375691 h 606706"/>
              <a:gd name="connsiteX19" fmla="*/ 276353 w 557453"/>
              <a:gd name="connsiteY19" fmla="*/ 150940 h 606706"/>
              <a:gd name="connsiteX20" fmla="*/ 355775 w 557453"/>
              <a:gd name="connsiteY20" fmla="*/ 230256 h 606706"/>
              <a:gd name="connsiteX21" fmla="*/ 276353 w 557453"/>
              <a:gd name="connsiteY21" fmla="*/ 309572 h 606706"/>
              <a:gd name="connsiteX22" fmla="*/ 196931 w 557453"/>
              <a:gd name="connsiteY22" fmla="*/ 230256 h 606706"/>
              <a:gd name="connsiteX23" fmla="*/ 276353 w 557453"/>
              <a:gd name="connsiteY23" fmla="*/ 150940 h 606706"/>
              <a:gd name="connsiteX24" fmla="*/ 276326 w 557453"/>
              <a:gd name="connsiteY24" fmla="*/ 111262 h 606706"/>
              <a:gd name="connsiteX25" fmla="*/ 157153 w 557453"/>
              <a:gd name="connsiteY25" fmla="*/ 230255 h 606706"/>
              <a:gd name="connsiteX26" fmla="*/ 276326 w 557453"/>
              <a:gd name="connsiteY26" fmla="*/ 349248 h 606706"/>
              <a:gd name="connsiteX27" fmla="*/ 395499 w 557453"/>
              <a:gd name="connsiteY27" fmla="*/ 230255 h 606706"/>
              <a:gd name="connsiteX28" fmla="*/ 276326 w 557453"/>
              <a:gd name="connsiteY28" fmla="*/ 111262 h 606706"/>
              <a:gd name="connsiteX29" fmla="*/ 276326 w 557453"/>
              <a:gd name="connsiteY29" fmla="*/ 0 h 606706"/>
              <a:gd name="connsiteX30" fmla="*/ 331952 w 557453"/>
              <a:gd name="connsiteY30" fmla="*/ 38124 h 606706"/>
              <a:gd name="connsiteX31" fmla="*/ 344412 w 557453"/>
              <a:gd name="connsiteY31" fmla="*/ 42212 h 606706"/>
              <a:gd name="connsiteX32" fmla="*/ 411875 w 557453"/>
              <a:gd name="connsiteY32" fmla="*/ 43989 h 606706"/>
              <a:gd name="connsiteX33" fmla="*/ 434392 w 557453"/>
              <a:gd name="connsiteY33" fmla="*/ 107529 h 606706"/>
              <a:gd name="connsiteX34" fmla="*/ 442135 w 557453"/>
              <a:gd name="connsiteY34" fmla="*/ 118105 h 606706"/>
              <a:gd name="connsiteX35" fmla="*/ 495625 w 557453"/>
              <a:gd name="connsiteY35" fmla="*/ 159072 h 606706"/>
              <a:gd name="connsiteX36" fmla="*/ 477558 w 557453"/>
              <a:gd name="connsiteY36" fmla="*/ 222079 h 606706"/>
              <a:gd name="connsiteX37" fmla="*/ 477558 w 557453"/>
              <a:gd name="connsiteY37" fmla="*/ 238431 h 606706"/>
              <a:gd name="connsiteX38" fmla="*/ 495625 w 557453"/>
              <a:gd name="connsiteY38" fmla="*/ 301438 h 606706"/>
              <a:gd name="connsiteX39" fmla="*/ 442135 w 557453"/>
              <a:gd name="connsiteY39" fmla="*/ 342405 h 606706"/>
              <a:gd name="connsiteX40" fmla="*/ 434392 w 557453"/>
              <a:gd name="connsiteY40" fmla="*/ 353070 h 606706"/>
              <a:gd name="connsiteX41" fmla="*/ 411875 w 557453"/>
              <a:gd name="connsiteY41" fmla="*/ 416521 h 606706"/>
              <a:gd name="connsiteX42" fmla="*/ 344412 w 557453"/>
              <a:gd name="connsiteY42" fmla="*/ 418298 h 606706"/>
              <a:gd name="connsiteX43" fmla="*/ 331952 w 557453"/>
              <a:gd name="connsiteY43" fmla="*/ 422386 h 606706"/>
              <a:gd name="connsiteX44" fmla="*/ 276326 w 557453"/>
              <a:gd name="connsiteY44" fmla="*/ 460510 h 606706"/>
              <a:gd name="connsiteX45" fmla="*/ 220701 w 557453"/>
              <a:gd name="connsiteY45" fmla="*/ 422386 h 606706"/>
              <a:gd name="connsiteX46" fmla="*/ 208240 w 557453"/>
              <a:gd name="connsiteY46" fmla="*/ 418298 h 606706"/>
              <a:gd name="connsiteX47" fmla="*/ 140777 w 557453"/>
              <a:gd name="connsiteY47" fmla="*/ 416521 h 606706"/>
              <a:gd name="connsiteX48" fmla="*/ 118260 w 557453"/>
              <a:gd name="connsiteY48" fmla="*/ 352981 h 606706"/>
              <a:gd name="connsiteX49" fmla="*/ 110606 w 557453"/>
              <a:gd name="connsiteY49" fmla="*/ 342405 h 606706"/>
              <a:gd name="connsiteX50" fmla="*/ 57027 w 557453"/>
              <a:gd name="connsiteY50" fmla="*/ 301438 h 606706"/>
              <a:gd name="connsiteX51" fmla="*/ 76162 w 557453"/>
              <a:gd name="connsiteY51" fmla="*/ 236831 h 606706"/>
              <a:gd name="connsiteX52" fmla="*/ 76162 w 557453"/>
              <a:gd name="connsiteY52" fmla="*/ 223679 h 606706"/>
              <a:gd name="connsiteX53" fmla="*/ 57027 w 557453"/>
              <a:gd name="connsiteY53" fmla="*/ 159072 h 606706"/>
              <a:gd name="connsiteX54" fmla="*/ 110606 w 557453"/>
              <a:gd name="connsiteY54" fmla="*/ 118105 h 606706"/>
              <a:gd name="connsiteX55" fmla="*/ 118260 w 557453"/>
              <a:gd name="connsiteY55" fmla="*/ 107529 h 606706"/>
              <a:gd name="connsiteX56" fmla="*/ 140777 w 557453"/>
              <a:gd name="connsiteY56" fmla="*/ 43989 h 606706"/>
              <a:gd name="connsiteX57" fmla="*/ 208240 w 557453"/>
              <a:gd name="connsiteY57" fmla="*/ 42212 h 606706"/>
              <a:gd name="connsiteX58" fmla="*/ 220701 w 557453"/>
              <a:gd name="connsiteY58" fmla="*/ 38213 h 606706"/>
              <a:gd name="connsiteX59" fmla="*/ 276326 w 557453"/>
              <a:gd name="connsiteY59" fmla="*/ 0 h 60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57453" h="606706">
                <a:moveTo>
                  <a:pt x="80136" y="382183"/>
                </a:moveTo>
                <a:cubicBezTo>
                  <a:pt x="82271" y="408752"/>
                  <a:pt x="95708" y="432922"/>
                  <a:pt x="117421" y="448650"/>
                </a:cubicBezTo>
                <a:cubicBezTo>
                  <a:pt x="143850" y="467843"/>
                  <a:pt x="171258" y="469354"/>
                  <a:pt x="201069" y="461268"/>
                </a:cubicBezTo>
                <a:cubicBezTo>
                  <a:pt x="208989" y="471042"/>
                  <a:pt x="214150" y="477262"/>
                  <a:pt x="226074" y="485082"/>
                </a:cubicBezTo>
                <a:lnTo>
                  <a:pt x="155863" y="597400"/>
                </a:lnTo>
                <a:cubicBezTo>
                  <a:pt x="147677" y="610462"/>
                  <a:pt x="128189" y="609662"/>
                  <a:pt x="121248" y="595711"/>
                </a:cubicBezTo>
                <a:lnTo>
                  <a:pt x="86988" y="527379"/>
                </a:lnTo>
                <a:lnTo>
                  <a:pt x="19892" y="527379"/>
                </a:lnTo>
                <a:cubicBezTo>
                  <a:pt x="3963" y="527379"/>
                  <a:pt x="-5380" y="509696"/>
                  <a:pt x="3340" y="496545"/>
                </a:cubicBezTo>
                <a:close/>
                <a:moveTo>
                  <a:pt x="472991" y="375691"/>
                </a:moveTo>
                <a:lnTo>
                  <a:pt x="554072" y="496542"/>
                </a:lnTo>
                <a:cubicBezTo>
                  <a:pt x="562883" y="509605"/>
                  <a:pt x="553449" y="527377"/>
                  <a:pt x="537607" y="527377"/>
                </a:cubicBezTo>
                <a:lnTo>
                  <a:pt x="470410" y="527377"/>
                </a:lnTo>
                <a:lnTo>
                  <a:pt x="436234" y="595711"/>
                </a:lnTo>
                <a:cubicBezTo>
                  <a:pt x="429291" y="609573"/>
                  <a:pt x="409800" y="610462"/>
                  <a:pt x="401612" y="597399"/>
                </a:cubicBezTo>
                <a:lnTo>
                  <a:pt x="329876" y="482769"/>
                </a:lnTo>
                <a:cubicBezTo>
                  <a:pt x="340378" y="475215"/>
                  <a:pt x="344473" y="469973"/>
                  <a:pt x="351504" y="461264"/>
                </a:cubicBezTo>
                <a:cubicBezTo>
                  <a:pt x="380963" y="469173"/>
                  <a:pt x="408465" y="468107"/>
                  <a:pt x="435166" y="448646"/>
                </a:cubicBezTo>
                <a:cubicBezTo>
                  <a:pt x="457327" y="432651"/>
                  <a:pt x="471300" y="408747"/>
                  <a:pt x="472991" y="375691"/>
                </a:cubicBezTo>
                <a:close/>
                <a:moveTo>
                  <a:pt x="276353" y="150940"/>
                </a:moveTo>
                <a:cubicBezTo>
                  <a:pt x="320217" y="150940"/>
                  <a:pt x="355775" y="186451"/>
                  <a:pt x="355775" y="230256"/>
                </a:cubicBezTo>
                <a:cubicBezTo>
                  <a:pt x="355775" y="274061"/>
                  <a:pt x="320217" y="309572"/>
                  <a:pt x="276353" y="309572"/>
                </a:cubicBezTo>
                <a:cubicBezTo>
                  <a:pt x="232489" y="309572"/>
                  <a:pt x="196931" y="274061"/>
                  <a:pt x="196931" y="230256"/>
                </a:cubicBezTo>
                <a:cubicBezTo>
                  <a:pt x="196931" y="186451"/>
                  <a:pt x="232489" y="150940"/>
                  <a:pt x="276353" y="150940"/>
                </a:cubicBezTo>
                <a:close/>
                <a:moveTo>
                  <a:pt x="276326" y="111262"/>
                </a:moveTo>
                <a:cubicBezTo>
                  <a:pt x="210643" y="111262"/>
                  <a:pt x="157153" y="164671"/>
                  <a:pt x="157153" y="230255"/>
                </a:cubicBezTo>
                <a:cubicBezTo>
                  <a:pt x="157153" y="295839"/>
                  <a:pt x="210643" y="349248"/>
                  <a:pt x="276326" y="349248"/>
                </a:cubicBezTo>
                <a:cubicBezTo>
                  <a:pt x="342009" y="349248"/>
                  <a:pt x="395499" y="295839"/>
                  <a:pt x="395499" y="230255"/>
                </a:cubicBezTo>
                <a:cubicBezTo>
                  <a:pt x="395499" y="164671"/>
                  <a:pt x="342009" y="111262"/>
                  <a:pt x="276326" y="111262"/>
                </a:cubicBezTo>
                <a:close/>
                <a:moveTo>
                  <a:pt x="276326" y="0"/>
                </a:moveTo>
                <a:cubicBezTo>
                  <a:pt x="305341" y="0"/>
                  <a:pt x="317000" y="19640"/>
                  <a:pt x="331952" y="38124"/>
                </a:cubicBezTo>
                <a:cubicBezTo>
                  <a:pt x="334978" y="41856"/>
                  <a:pt x="339873" y="43456"/>
                  <a:pt x="344412" y="42212"/>
                </a:cubicBezTo>
                <a:cubicBezTo>
                  <a:pt x="368086" y="35902"/>
                  <a:pt x="388646" y="27105"/>
                  <a:pt x="411875" y="43989"/>
                </a:cubicBezTo>
                <a:cubicBezTo>
                  <a:pt x="435371" y="60963"/>
                  <a:pt x="433146" y="83713"/>
                  <a:pt x="434392" y="107529"/>
                </a:cubicBezTo>
                <a:cubicBezTo>
                  <a:pt x="434659" y="112239"/>
                  <a:pt x="437685" y="116416"/>
                  <a:pt x="442135" y="118105"/>
                </a:cubicBezTo>
                <a:cubicBezTo>
                  <a:pt x="465009" y="126814"/>
                  <a:pt x="486814" y="131790"/>
                  <a:pt x="495625" y="159072"/>
                </a:cubicBezTo>
                <a:cubicBezTo>
                  <a:pt x="504525" y="186532"/>
                  <a:pt x="489662" y="203506"/>
                  <a:pt x="477558" y="222079"/>
                </a:cubicBezTo>
                <a:cubicBezTo>
                  <a:pt x="474265" y="227056"/>
                  <a:pt x="474265" y="233454"/>
                  <a:pt x="477558" y="238431"/>
                </a:cubicBezTo>
                <a:cubicBezTo>
                  <a:pt x="490196" y="257804"/>
                  <a:pt x="504436" y="274511"/>
                  <a:pt x="495625" y="301438"/>
                </a:cubicBezTo>
                <a:cubicBezTo>
                  <a:pt x="486725" y="328987"/>
                  <a:pt x="464297" y="333963"/>
                  <a:pt x="442135" y="342405"/>
                </a:cubicBezTo>
                <a:cubicBezTo>
                  <a:pt x="437685" y="344094"/>
                  <a:pt x="434659" y="348271"/>
                  <a:pt x="434392" y="353070"/>
                </a:cubicBezTo>
                <a:cubicBezTo>
                  <a:pt x="433146" y="377419"/>
                  <a:pt x="435104" y="399725"/>
                  <a:pt x="411875" y="416521"/>
                </a:cubicBezTo>
                <a:cubicBezTo>
                  <a:pt x="388468" y="433583"/>
                  <a:pt x="367552" y="424519"/>
                  <a:pt x="344412" y="418298"/>
                </a:cubicBezTo>
                <a:cubicBezTo>
                  <a:pt x="339962" y="417054"/>
                  <a:pt x="334978" y="418654"/>
                  <a:pt x="331952" y="422386"/>
                </a:cubicBezTo>
                <a:cubicBezTo>
                  <a:pt x="316555" y="441404"/>
                  <a:pt x="305074" y="460510"/>
                  <a:pt x="276326" y="460510"/>
                </a:cubicBezTo>
                <a:cubicBezTo>
                  <a:pt x="247312" y="460510"/>
                  <a:pt x="235653" y="440870"/>
                  <a:pt x="220701" y="422386"/>
                </a:cubicBezTo>
                <a:cubicBezTo>
                  <a:pt x="217763" y="418654"/>
                  <a:pt x="212868" y="417054"/>
                  <a:pt x="208240" y="418298"/>
                </a:cubicBezTo>
                <a:cubicBezTo>
                  <a:pt x="184655" y="424608"/>
                  <a:pt x="164006" y="433405"/>
                  <a:pt x="140777" y="416521"/>
                </a:cubicBezTo>
                <a:cubicBezTo>
                  <a:pt x="117281" y="399547"/>
                  <a:pt x="119506" y="376708"/>
                  <a:pt x="118260" y="352981"/>
                </a:cubicBezTo>
                <a:cubicBezTo>
                  <a:pt x="117993" y="348271"/>
                  <a:pt x="114967" y="344094"/>
                  <a:pt x="110606" y="342405"/>
                </a:cubicBezTo>
                <a:cubicBezTo>
                  <a:pt x="87643" y="333696"/>
                  <a:pt x="65927" y="328720"/>
                  <a:pt x="57027" y="301438"/>
                </a:cubicBezTo>
                <a:cubicBezTo>
                  <a:pt x="48038" y="273711"/>
                  <a:pt x="63346" y="256560"/>
                  <a:pt x="76162" y="236831"/>
                </a:cubicBezTo>
                <a:cubicBezTo>
                  <a:pt x="78743" y="232832"/>
                  <a:pt x="78743" y="227678"/>
                  <a:pt x="76162" y="223679"/>
                </a:cubicBezTo>
                <a:cubicBezTo>
                  <a:pt x="62812" y="203151"/>
                  <a:pt x="48127" y="186355"/>
                  <a:pt x="57027" y="159072"/>
                </a:cubicBezTo>
                <a:cubicBezTo>
                  <a:pt x="66016" y="131523"/>
                  <a:pt x="88355" y="126547"/>
                  <a:pt x="110606" y="118105"/>
                </a:cubicBezTo>
                <a:cubicBezTo>
                  <a:pt x="114967" y="116416"/>
                  <a:pt x="117993" y="112239"/>
                  <a:pt x="118260" y="107529"/>
                </a:cubicBezTo>
                <a:cubicBezTo>
                  <a:pt x="119506" y="83091"/>
                  <a:pt x="117548" y="60785"/>
                  <a:pt x="140777" y="43989"/>
                </a:cubicBezTo>
                <a:cubicBezTo>
                  <a:pt x="164273" y="26927"/>
                  <a:pt x="185278" y="36080"/>
                  <a:pt x="208240" y="42212"/>
                </a:cubicBezTo>
                <a:cubicBezTo>
                  <a:pt x="212868" y="43456"/>
                  <a:pt x="217763" y="41856"/>
                  <a:pt x="220701" y="38213"/>
                </a:cubicBezTo>
                <a:cubicBezTo>
                  <a:pt x="236187" y="19018"/>
                  <a:pt x="247668" y="0"/>
                  <a:pt x="276326" y="0"/>
                </a:cubicBezTo>
                <a:close/>
              </a:path>
            </a:pathLst>
          </a:custGeom>
          <a:solidFill>
            <a:srgbClr val="FF33CC"/>
          </a:solidFill>
          <a:ln>
            <a:noFill/>
          </a:ln>
        </p:spPr>
      </p:sp>
      <p:sp>
        <p:nvSpPr>
          <p:cNvPr id="8" name="speech-and-audience_65883">
            <a:extLst>
              <a:ext uri="{FF2B5EF4-FFF2-40B4-BE49-F238E27FC236}">
                <a16:creationId xmlns="" xmlns:a16="http://schemas.microsoft.com/office/drawing/2014/main" id="{728B2F84-99E6-4FA0-BF3E-84B5BA9E3CCA}"/>
              </a:ext>
            </a:extLst>
          </p:cNvPr>
          <p:cNvSpPr>
            <a:spLocks noChangeAspect="1"/>
          </p:cNvSpPr>
          <p:nvPr/>
        </p:nvSpPr>
        <p:spPr bwMode="auto">
          <a:xfrm>
            <a:off x="9353566" y="4202876"/>
            <a:ext cx="385002" cy="432264"/>
          </a:xfrm>
          <a:custGeom>
            <a:avLst/>
            <a:gdLst>
              <a:gd name="T0" fmla="*/ 346 w 554"/>
              <a:gd name="T1" fmla="*/ 179 h 623"/>
              <a:gd name="T2" fmla="*/ 553 w 554"/>
              <a:gd name="T3" fmla="*/ 101 h 623"/>
              <a:gd name="T4" fmla="*/ 300 w 554"/>
              <a:gd name="T5" fmla="*/ 101 h 623"/>
              <a:gd name="T6" fmla="*/ 277 w 554"/>
              <a:gd name="T7" fmla="*/ 178 h 623"/>
              <a:gd name="T8" fmla="*/ 283 w 554"/>
              <a:gd name="T9" fmla="*/ 189 h 623"/>
              <a:gd name="T10" fmla="*/ 480 w 554"/>
              <a:gd name="T11" fmla="*/ 48 h 623"/>
              <a:gd name="T12" fmla="*/ 480 w 554"/>
              <a:gd name="T13" fmla="*/ 74 h 623"/>
              <a:gd name="T14" fmla="*/ 358 w 554"/>
              <a:gd name="T15" fmla="*/ 61 h 623"/>
              <a:gd name="T16" fmla="*/ 372 w 554"/>
              <a:gd name="T17" fmla="*/ 91 h 623"/>
              <a:gd name="T18" fmla="*/ 493 w 554"/>
              <a:gd name="T19" fmla="*/ 104 h 623"/>
              <a:gd name="T20" fmla="*/ 372 w 554"/>
              <a:gd name="T21" fmla="*/ 118 h 623"/>
              <a:gd name="T22" fmla="*/ 372 w 554"/>
              <a:gd name="T23" fmla="*/ 91 h 623"/>
              <a:gd name="T24" fmla="*/ 480 w 554"/>
              <a:gd name="T25" fmla="*/ 134 h 623"/>
              <a:gd name="T26" fmla="*/ 480 w 554"/>
              <a:gd name="T27" fmla="*/ 161 h 623"/>
              <a:gd name="T28" fmla="*/ 358 w 554"/>
              <a:gd name="T29" fmla="*/ 148 h 623"/>
              <a:gd name="T30" fmla="*/ 554 w 554"/>
              <a:gd name="T31" fmla="*/ 592 h 623"/>
              <a:gd name="T32" fmla="*/ 30 w 554"/>
              <a:gd name="T33" fmla="*/ 623 h 623"/>
              <a:gd name="T34" fmla="*/ 21 w 554"/>
              <a:gd name="T35" fmla="*/ 563 h 623"/>
              <a:gd name="T36" fmla="*/ 14 w 554"/>
              <a:gd name="T37" fmla="*/ 462 h 623"/>
              <a:gd name="T38" fmla="*/ 54 w 554"/>
              <a:gd name="T39" fmla="*/ 433 h 623"/>
              <a:gd name="T40" fmla="*/ 105 w 554"/>
              <a:gd name="T41" fmla="*/ 319 h 623"/>
              <a:gd name="T42" fmla="*/ 155 w 554"/>
              <a:gd name="T43" fmla="*/ 433 h 623"/>
              <a:gd name="T44" fmla="*/ 190 w 554"/>
              <a:gd name="T45" fmla="*/ 448 h 623"/>
              <a:gd name="T46" fmla="*/ 226 w 554"/>
              <a:gd name="T47" fmla="*/ 433 h 623"/>
              <a:gd name="T48" fmla="*/ 277 w 554"/>
              <a:gd name="T49" fmla="*/ 319 h 623"/>
              <a:gd name="T50" fmla="*/ 327 w 554"/>
              <a:gd name="T51" fmla="*/ 433 h 623"/>
              <a:gd name="T52" fmla="*/ 363 w 554"/>
              <a:gd name="T53" fmla="*/ 448 h 623"/>
              <a:gd name="T54" fmla="*/ 398 w 554"/>
              <a:gd name="T55" fmla="*/ 433 h 623"/>
              <a:gd name="T56" fmla="*/ 449 w 554"/>
              <a:gd name="T57" fmla="*/ 319 h 623"/>
              <a:gd name="T58" fmla="*/ 499 w 554"/>
              <a:gd name="T59" fmla="*/ 433 h 623"/>
              <a:gd name="T60" fmla="*/ 539 w 554"/>
              <a:gd name="T61" fmla="*/ 462 h 623"/>
              <a:gd name="T62" fmla="*/ 532 w 554"/>
              <a:gd name="T63" fmla="*/ 563 h 623"/>
              <a:gd name="T64" fmla="*/ 0 w 554"/>
              <a:gd name="T65" fmla="*/ 246 h 623"/>
              <a:gd name="T66" fmla="*/ 42 w 554"/>
              <a:gd name="T67" fmla="*/ 226 h 623"/>
              <a:gd name="T68" fmla="*/ 53 w 554"/>
              <a:gd name="T69" fmla="*/ 169 h 623"/>
              <a:gd name="T70" fmla="*/ 98 w 554"/>
              <a:gd name="T71" fmla="*/ 136 h 623"/>
              <a:gd name="T72" fmla="*/ 155 w 554"/>
              <a:gd name="T73" fmla="*/ 7 h 623"/>
              <a:gd name="T74" fmla="*/ 213 w 554"/>
              <a:gd name="T75" fmla="*/ 136 h 623"/>
              <a:gd name="T76" fmla="*/ 257 w 554"/>
              <a:gd name="T77" fmla="*/ 169 h 623"/>
              <a:gd name="T78" fmla="*/ 269 w 554"/>
              <a:gd name="T79" fmla="*/ 226 h 623"/>
              <a:gd name="T80" fmla="*/ 311 w 554"/>
              <a:gd name="T81" fmla="*/ 246 h 623"/>
              <a:gd name="T82" fmla="*/ 286 w 554"/>
              <a:gd name="T83" fmla="*/ 266 h 623"/>
              <a:gd name="T84" fmla="*/ 277 w 554"/>
              <a:gd name="T85" fmla="*/ 291 h 623"/>
              <a:gd name="T86" fmla="*/ 105 w 554"/>
              <a:gd name="T87" fmla="*/ 291 h 623"/>
              <a:gd name="T88" fmla="*/ 25 w 554"/>
              <a:gd name="T89" fmla="*/ 266 h 623"/>
              <a:gd name="T90" fmla="*/ 0 w 554"/>
              <a:gd name="T91" fmla="*/ 246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54" h="623">
                <a:moveTo>
                  <a:pt x="283" y="189"/>
                </a:moveTo>
                <a:lnTo>
                  <a:pt x="346" y="179"/>
                </a:lnTo>
                <a:cubicBezTo>
                  <a:pt x="369" y="194"/>
                  <a:pt x="397" y="202"/>
                  <a:pt x="427" y="202"/>
                </a:cubicBezTo>
                <a:cubicBezTo>
                  <a:pt x="496" y="202"/>
                  <a:pt x="553" y="157"/>
                  <a:pt x="553" y="101"/>
                </a:cubicBezTo>
                <a:cubicBezTo>
                  <a:pt x="553" y="45"/>
                  <a:pt x="496" y="0"/>
                  <a:pt x="427" y="0"/>
                </a:cubicBezTo>
                <a:cubicBezTo>
                  <a:pt x="357" y="0"/>
                  <a:pt x="300" y="45"/>
                  <a:pt x="300" y="101"/>
                </a:cubicBezTo>
                <a:cubicBezTo>
                  <a:pt x="300" y="115"/>
                  <a:pt x="304" y="129"/>
                  <a:pt x="311" y="142"/>
                </a:cubicBezTo>
                <a:lnTo>
                  <a:pt x="277" y="178"/>
                </a:lnTo>
                <a:cubicBezTo>
                  <a:pt x="275" y="180"/>
                  <a:pt x="274" y="183"/>
                  <a:pt x="276" y="186"/>
                </a:cubicBezTo>
                <a:cubicBezTo>
                  <a:pt x="277" y="188"/>
                  <a:pt x="280" y="190"/>
                  <a:pt x="283" y="189"/>
                </a:cubicBezTo>
                <a:close/>
                <a:moveTo>
                  <a:pt x="372" y="48"/>
                </a:moveTo>
                <a:lnTo>
                  <a:pt x="480" y="48"/>
                </a:lnTo>
                <a:cubicBezTo>
                  <a:pt x="487" y="48"/>
                  <a:pt x="493" y="54"/>
                  <a:pt x="493" y="61"/>
                </a:cubicBezTo>
                <a:cubicBezTo>
                  <a:pt x="493" y="68"/>
                  <a:pt x="487" y="74"/>
                  <a:pt x="480" y="74"/>
                </a:cubicBezTo>
                <a:lnTo>
                  <a:pt x="372" y="74"/>
                </a:lnTo>
                <a:cubicBezTo>
                  <a:pt x="364" y="74"/>
                  <a:pt x="358" y="68"/>
                  <a:pt x="358" y="61"/>
                </a:cubicBezTo>
                <a:cubicBezTo>
                  <a:pt x="358" y="54"/>
                  <a:pt x="364" y="48"/>
                  <a:pt x="372" y="48"/>
                </a:cubicBezTo>
                <a:close/>
                <a:moveTo>
                  <a:pt x="372" y="91"/>
                </a:moveTo>
                <a:lnTo>
                  <a:pt x="480" y="91"/>
                </a:lnTo>
                <a:cubicBezTo>
                  <a:pt x="487" y="91"/>
                  <a:pt x="493" y="97"/>
                  <a:pt x="493" y="104"/>
                </a:cubicBezTo>
                <a:cubicBezTo>
                  <a:pt x="493" y="112"/>
                  <a:pt x="487" y="118"/>
                  <a:pt x="480" y="118"/>
                </a:cubicBezTo>
                <a:lnTo>
                  <a:pt x="372" y="118"/>
                </a:lnTo>
                <a:cubicBezTo>
                  <a:pt x="364" y="118"/>
                  <a:pt x="358" y="112"/>
                  <a:pt x="358" y="104"/>
                </a:cubicBezTo>
                <a:cubicBezTo>
                  <a:pt x="358" y="97"/>
                  <a:pt x="364" y="91"/>
                  <a:pt x="372" y="91"/>
                </a:cubicBezTo>
                <a:close/>
                <a:moveTo>
                  <a:pt x="372" y="134"/>
                </a:moveTo>
                <a:lnTo>
                  <a:pt x="480" y="134"/>
                </a:lnTo>
                <a:cubicBezTo>
                  <a:pt x="487" y="134"/>
                  <a:pt x="493" y="140"/>
                  <a:pt x="493" y="148"/>
                </a:cubicBezTo>
                <a:cubicBezTo>
                  <a:pt x="493" y="155"/>
                  <a:pt x="487" y="161"/>
                  <a:pt x="480" y="161"/>
                </a:cubicBezTo>
                <a:lnTo>
                  <a:pt x="372" y="161"/>
                </a:lnTo>
                <a:cubicBezTo>
                  <a:pt x="364" y="161"/>
                  <a:pt x="358" y="155"/>
                  <a:pt x="358" y="148"/>
                </a:cubicBezTo>
                <a:cubicBezTo>
                  <a:pt x="358" y="140"/>
                  <a:pt x="364" y="134"/>
                  <a:pt x="372" y="134"/>
                </a:cubicBezTo>
                <a:close/>
                <a:moveTo>
                  <a:pt x="554" y="592"/>
                </a:moveTo>
                <a:cubicBezTo>
                  <a:pt x="554" y="609"/>
                  <a:pt x="540" y="623"/>
                  <a:pt x="523" y="623"/>
                </a:cubicBezTo>
                <a:lnTo>
                  <a:pt x="30" y="623"/>
                </a:lnTo>
                <a:cubicBezTo>
                  <a:pt x="13" y="623"/>
                  <a:pt x="0" y="609"/>
                  <a:pt x="0" y="592"/>
                </a:cubicBezTo>
                <a:cubicBezTo>
                  <a:pt x="0" y="579"/>
                  <a:pt x="9" y="567"/>
                  <a:pt x="21" y="563"/>
                </a:cubicBezTo>
                <a:cubicBezTo>
                  <a:pt x="17" y="558"/>
                  <a:pt x="14" y="552"/>
                  <a:pt x="14" y="545"/>
                </a:cubicBezTo>
                <a:lnTo>
                  <a:pt x="14" y="462"/>
                </a:lnTo>
                <a:cubicBezTo>
                  <a:pt x="14" y="446"/>
                  <a:pt x="28" y="433"/>
                  <a:pt x="44" y="433"/>
                </a:cubicBezTo>
                <a:lnTo>
                  <a:pt x="54" y="433"/>
                </a:lnTo>
                <a:cubicBezTo>
                  <a:pt x="43" y="421"/>
                  <a:pt x="36" y="405"/>
                  <a:pt x="36" y="387"/>
                </a:cubicBezTo>
                <a:cubicBezTo>
                  <a:pt x="36" y="349"/>
                  <a:pt x="67" y="319"/>
                  <a:pt x="105" y="319"/>
                </a:cubicBezTo>
                <a:cubicBezTo>
                  <a:pt x="142" y="319"/>
                  <a:pt x="173" y="349"/>
                  <a:pt x="173" y="387"/>
                </a:cubicBezTo>
                <a:cubicBezTo>
                  <a:pt x="173" y="405"/>
                  <a:pt x="166" y="421"/>
                  <a:pt x="155" y="433"/>
                </a:cubicBezTo>
                <a:lnTo>
                  <a:pt x="165" y="433"/>
                </a:lnTo>
                <a:cubicBezTo>
                  <a:pt x="176" y="433"/>
                  <a:pt x="185" y="439"/>
                  <a:pt x="190" y="448"/>
                </a:cubicBezTo>
                <a:cubicBezTo>
                  <a:pt x="195" y="439"/>
                  <a:pt x="205" y="433"/>
                  <a:pt x="216" y="433"/>
                </a:cubicBezTo>
                <a:lnTo>
                  <a:pt x="226" y="433"/>
                </a:lnTo>
                <a:cubicBezTo>
                  <a:pt x="215" y="421"/>
                  <a:pt x="209" y="405"/>
                  <a:pt x="209" y="387"/>
                </a:cubicBezTo>
                <a:cubicBezTo>
                  <a:pt x="209" y="349"/>
                  <a:pt x="239" y="319"/>
                  <a:pt x="277" y="319"/>
                </a:cubicBezTo>
                <a:cubicBezTo>
                  <a:pt x="314" y="319"/>
                  <a:pt x="345" y="349"/>
                  <a:pt x="345" y="387"/>
                </a:cubicBezTo>
                <a:cubicBezTo>
                  <a:pt x="345" y="405"/>
                  <a:pt x="338" y="421"/>
                  <a:pt x="327" y="433"/>
                </a:cubicBezTo>
                <a:lnTo>
                  <a:pt x="337" y="433"/>
                </a:lnTo>
                <a:cubicBezTo>
                  <a:pt x="348" y="433"/>
                  <a:pt x="358" y="439"/>
                  <a:pt x="363" y="448"/>
                </a:cubicBezTo>
                <a:cubicBezTo>
                  <a:pt x="368" y="439"/>
                  <a:pt x="377" y="433"/>
                  <a:pt x="388" y="433"/>
                </a:cubicBezTo>
                <a:lnTo>
                  <a:pt x="398" y="433"/>
                </a:lnTo>
                <a:cubicBezTo>
                  <a:pt x="387" y="421"/>
                  <a:pt x="381" y="405"/>
                  <a:pt x="381" y="387"/>
                </a:cubicBezTo>
                <a:cubicBezTo>
                  <a:pt x="381" y="349"/>
                  <a:pt x="411" y="319"/>
                  <a:pt x="449" y="319"/>
                </a:cubicBezTo>
                <a:cubicBezTo>
                  <a:pt x="487" y="319"/>
                  <a:pt x="517" y="349"/>
                  <a:pt x="517" y="387"/>
                </a:cubicBezTo>
                <a:cubicBezTo>
                  <a:pt x="517" y="405"/>
                  <a:pt x="510" y="421"/>
                  <a:pt x="499" y="433"/>
                </a:cubicBezTo>
                <a:lnTo>
                  <a:pt x="509" y="433"/>
                </a:lnTo>
                <a:cubicBezTo>
                  <a:pt x="525" y="433"/>
                  <a:pt x="539" y="446"/>
                  <a:pt x="539" y="462"/>
                </a:cubicBezTo>
                <a:lnTo>
                  <a:pt x="539" y="545"/>
                </a:lnTo>
                <a:cubicBezTo>
                  <a:pt x="539" y="552"/>
                  <a:pt x="536" y="558"/>
                  <a:pt x="532" y="563"/>
                </a:cubicBezTo>
                <a:cubicBezTo>
                  <a:pt x="544" y="567"/>
                  <a:pt x="554" y="579"/>
                  <a:pt x="554" y="592"/>
                </a:cubicBezTo>
                <a:close/>
                <a:moveTo>
                  <a:pt x="0" y="246"/>
                </a:moveTo>
                <a:cubicBezTo>
                  <a:pt x="0" y="234"/>
                  <a:pt x="9" y="226"/>
                  <a:pt x="20" y="226"/>
                </a:cubicBezTo>
                <a:lnTo>
                  <a:pt x="42" y="226"/>
                </a:lnTo>
                <a:lnTo>
                  <a:pt x="53" y="226"/>
                </a:lnTo>
                <a:lnTo>
                  <a:pt x="53" y="169"/>
                </a:lnTo>
                <a:cubicBezTo>
                  <a:pt x="53" y="151"/>
                  <a:pt x="68" y="136"/>
                  <a:pt x="86" y="136"/>
                </a:cubicBezTo>
                <a:lnTo>
                  <a:pt x="98" y="136"/>
                </a:lnTo>
                <a:cubicBezTo>
                  <a:pt x="85" y="122"/>
                  <a:pt x="78" y="104"/>
                  <a:pt x="78" y="84"/>
                </a:cubicBezTo>
                <a:cubicBezTo>
                  <a:pt x="78" y="41"/>
                  <a:pt x="113" y="7"/>
                  <a:pt x="155" y="7"/>
                </a:cubicBezTo>
                <a:cubicBezTo>
                  <a:pt x="198" y="7"/>
                  <a:pt x="233" y="41"/>
                  <a:pt x="233" y="84"/>
                </a:cubicBezTo>
                <a:cubicBezTo>
                  <a:pt x="233" y="104"/>
                  <a:pt x="225" y="122"/>
                  <a:pt x="213" y="136"/>
                </a:cubicBezTo>
                <a:lnTo>
                  <a:pt x="224" y="136"/>
                </a:lnTo>
                <a:cubicBezTo>
                  <a:pt x="242" y="136"/>
                  <a:pt x="257" y="151"/>
                  <a:pt x="257" y="169"/>
                </a:cubicBezTo>
                <a:lnTo>
                  <a:pt x="257" y="226"/>
                </a:lnTo>
                <a:lnTo>
                  <a:pt x="269" y="226"/>
                </a:lnTo>
                <a:lnTo>
                  <a:pt x="291" y="226"/>
                </a:lnTo>
                <a:cubicBezTo>
                  <a:pt x="302" y="226"/>
                  <a:pt x="311" y="234"/>
                  <a:pt x="311" y="246"/>
                </a:cubicBezTo>
                <a:cubicBezTo>
                  <a:pt x="311" y="257"/>
                  <a:pt x="302" y="266"/>
                  <a:pt x="291" y="266"/>
                </a:cubicBezTo>
                <a:lnTo>
                  <a:pt x="286" y="266"/>
                </a:lnTo>
                <a:lnTo>
                  <a:pt x="281" y="291"/>
                </a:lnTo>
                <a:cubicBezTo>
                  <a:pt x="280" y="291"/>
                  <a:pt x="278" y="291"/>
                  <a:pt x="277" y="291"/>
                </a:cubicBezTo>
                <a:cubicBezTo>
                  <a:pt x="239" y="291"/>
                  <a:pt x="207" y="312"/>
                  <a:pt x="191" y="344"/>
                </a:cubicBezTo>
                <a:cubicBezTo>
                  <a:pt x="175" y="312"/>
                  <a:pt x="142" y="291"/>
                  <a:pt x="105" y="291"/>
                </a:cubicBezTo>
                <a:cubicBezTo>
                  <a:pt x="77" y="291"/>
                  <a:pt x="52" y="303"/>
                  <a:pt x="34" y="321"/>
                </a:cubicBezTo>
                <a:lnTo>
                  <a:pt x="25" y="266"/>
                </a:lnTo>
                <a:lnTo>
                  <a:pt x="20" y="266"/>
                </a:lnTo>
                <a:cubicBezTo>
                  <a:pt x="9" y="266"/>
                  <a:pt x="0" y="257"/>
                  <a:pt x="0" y="246"/>
                </a:cubicBezTo>
                <a:close/>
              </a:path>
            </a:pathLst>
          </a:custGeom>
          <a:solidFill>
            <a:schemeClr val="accent2"/>
          </a:solidFill>
          <a:ln>
            <a:noFill/>
          </a:ln>
        </p:spPr>
      </p:sp>
      <p:sp>
        <p:nvSpPr>
          <p:cNvPr id="12" name="文本框 11">
            <a:extLst>
              <a:ext uri="{FF2B5EF4-FFF2-40B4-BE49-F238E27FC236}">
                <a16:creationId xmlns="" xmlns:a16="http://schemas.microsoft.com/office/drawing/2014/main" id="{4ED87644-BFDD-49DC-8064-D6EB557DF3F1}"/>
              </a:ext>
            </a:extLst>
          </p:cNvPr>
          <p:cNvSpPr txBox="1"/>
          <p:nvPr/>
        </p:nvSpPr>
        <p:spPr>
          <a:xfrm>
            <a:off x="4179651" y="3231655"/>
            <a:ext cx="3832698" cy="461665"/>
          </a:xfrm>
          <a:prstGeom prst="rect">
            <a:avLst/>
          </a:prstGeom>
          <a:noFill/>
        </p:spPr>
        <p:txBody>
          <a:bodyPr wrap="square" rtlCol="0">
            <a:spAutoFit/>
          </a:bodyPr>
          <a:lstStyle/>
          <a:p>
            <a:pPr algn="ctr"/>
            <a:r>
              <a:rPr lang="en-US" altLang="zh-CN" sz="2400" b="1" dirty="0">
                <a:solidFill>
                  <a:srgbClr val="002060"/>
                </a:solidFill>
                <a:latin typeface="造字工房力黑（非商用）常规体" pitchFamily="50" charset="-122"/>
                <a:ea typeface="造字工房力黑（非商用）常规体" pitchFamily="50" charset="-122"/>
              </a:rPr>
              <a:t>CONTENTS</a:t>
            </a:r>
            <a:endParaRPr lang="zh-CN" altLang="en-US" sz="2400" b="1" dirty="0">
              <a:solidFill>
                <a:srgbClr val="002060"/>
              </a:solidFill>
              <a:latin typeface="造字工房力黑（非商用）常规体" pitchFamily="50" charset="-122"/>
              <a:ea typeface="造字工房力黑（非商用）常规体" pitchFamily="50" charset="-122"/>
            </a:endParaRPr>
          </a:p>
        </p:txBody>
      </p:sp>
      <p:sp>
        <p:nvSpPr>
          <p:cNvPr id="13" name="矩形 12">
            <a:extLst>
              <a:ext uri="{FF2B5EF4-FFF2-40B4-BE49-F238E27FC236}">
                <a16:creationId xmlns="" xmlns:a16="http://schemas.microsoft.com/office/drawing/2014/main" id="{C90646EE-A61D-46A5-BB54-468992CB25E6}"/>
              </a:ext>
            </a:extLst>
          </p:cNvPr>
          <p:cNvSpPr/>
          <p:nvPr/>
        </p:nvSpPr>
        <p:spPr>
          <a:xfrm>
            <a:off x="3488842" y="3416768"/>
            <a:ext cx="1274323"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 xmlns:a16="http://schemas.microsoft.com/office/drawing/2014/main" id="{7302DBF6-FB8F-47FF-AD46-A22F987228CF}"/>
              </a:ext>
            </a:extLst>
          </p:cNvPr>
          <p:cNvSpPr/>
          <p:nvPr/>
        </p:nvSpPr>
        <p:spPr>
          <a:xfrm>
            <a:off x="7428835" y="3416767"/>
            <a:ext cx="1274323"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BA4EE2EA-C91E-4B0C-83E7-6C28886F42C6}"/>
              </a:ext>
            </a:extLst>
          </p:cNvPr>
          <p:cNvSpPr txBox="1"/>
          <p:nvPr/>
        </p:nvSpPr>
        <p:spPr>
          <a:xfrm>
            <a:off x="4509233" y="-115313"/>
            <a:ext cx="2291143" cy="2621280"/>
          </a:xfrm>
          <a:prstGeom prst="rect">
            <a:avLst/>
          </a:prstGeom>
          <a:noFill/>
        </p:spPr>
        <p:txBody>
          <a:bodyPr wrap="square" rtlCol="0">
            <a:spAutoFit/>
          </a:bodyPr>
          <a:lstStyle/>
          <a:p>
            <a:pPr algn="ctr"/>
            <a:r>
              <a:rPr lang="zh-CN" altLang="en-US" sz="16600" dirty="0">
                <a:gradFill>
                  <a:gsLst>
                    <a:gs pos="0">
                      <a:srgbClr val="002060"/>
                    </a:gs>
                    <a:gs pos="50000">
                      <a:srgbClr val="7030A0"/>
                    </a:gs>
                    <a:gs pos="100000">
                      <a:srgbClr val="FF33CC"/>
                    </a:gs>
                  </a:gsLst>
                  <a:lin ang="0" scaled="1"/>
                </a:gradFill>
                <a:effectLst>
                  <a:outerShdw blurRad="63500" sx="102000" sy="102000" algn="ctr" rotWithShape="0">
                    <a:prstClr val="black">
                      <a:alpha val="40000"/>
                    </a:prstClr>
                  </a:outerShdw>
                </a:effectLst>
                <a:latin typeface="李旭科书法" panose="02000603000000000000" pitchFamily="2" charset="-122"/>
                <a:ea typeface="李旭科书法" panose="02000603000000000000" pitchFamily="2" charset="-122"/>
              </a:rPr>
              <a:t>目</a:t>
            </a:r>
          </a:p>
        </p:txBody>
      </p:sp>
      <p:sp>
        <p:nvSpPr>
          <p:cNvPr id="16" name="文本框 15">
            <a:extLst>
              <a:ext uri="{FF2B5EF4-FFF2-40B4-BE49-F238E27FC236}">
                <a16:creationId xmlns="" xmlns:a16="http://schemas.microsoft.com/office/drawing/2014/main" id="{F93E44E9-8F2B-47F5-80B3-E7A0B29B2F41}"/>
              </a:ext>
            </a:extLst>
          </p:cNvPr>
          <p:cNvSpPr txBox="1"/>
          <p:nvPr/>
        </p:nvSpPr>
        <p:spPr>
          <a:xfrm>
            <a:off x="5403118" y="1462163"/>
            <a:ext cx="2291143" cy="1862048"/>
          </a:xfrm>
          <a:prstGeom prst="rect">
            <a:avLst/>
          </a:prstGeom>
          <a:noFill/>
        </p:spPr>
        <p:txBody>
          <a:bodyPr wrap="square" rtlCol="0">
            <a:spAutoFit/>
          </a:bodyPr>
          <a:lstStyle/>
          <a:p>
            <a:pPr algn="ctr"/>
            <a:r>
              <a:rPr lang="zh-CN" altLang="en-US" sz="11500" dirty="0">
                <a:gradFill>
                  <a:gsLst>
                    <a:gs pos="0">
                      <a:srgbClr val="FF33CC"/>
                    </a:gs>
                    <a:gs pos="50000">
                      <a:srgbClr val="C00000"/>
                    </a:gs>
                    <a:gs pos="100000">
                      <a:schemeClr val="accent2"/>
                    </a:gs>
                  </a:gsLst>
                  <a:lin ang="0" scaled="1"/>
                </a:gradFill>
                <a:effectLst>
                  <a:outerShdw blurRad="63500" sx="102000" sy="102000" algn="ctr" rotWithShape="0">
                    <a:prstClr val="black">
                      <a:alpha val="40000"/>
                    </a:prstClr>
                  </a:outerShdw>
                </a:effectLst>
                <a:latin typeface="李旭科书法" panose="02000603000000000000" pitchFamily="2" charset="-122"/>
                <a:ea typeface="李旭科书法" panose="02000603000000000000" pitchFamily="2" charset="-122"/>
              </a:rPr>
              <a:t>录</a:t>
            </a:r>
          </a:p>
        </p:txBody>
      </p:sp>
      <p:sp>
        <p:nvSpPr>
          <p:cNvPr id="20" name="文本框 19">
            <a:extLst>
              <a:ext uri="{FF2B5EF4-FFF2-40B4-BE49-F238E27FC236}">
                <a16:creationId xmlns="" xmlns:a16="http://schemas.microsoft.com/office/drawing/2014/main" id="{8D74A5F3-379F-4ED6-8AEF-A4FA61B54B64}"/>
              </a:ext>
            </a:extLst>
          </p:cNvPr>
          <p:cNvSpPr txBox="1"/>
          <p:nvPr/>
        </p:nvSpPr>
        <p:spPr>
          <a:xfrm>
            <a:off x="1848256" y="4766712"/>
            <a:ext cx="1562765" cy="461665"/>
          </a:xfrm>
          <a:prstGeom prst="rect">
            <a:avLst/>
          </a:prstGeom>
          <a:noFill/>
        </p:spPr>
        <p:txBody>
          <a:bodyPr wrap="square" rtlCol="0">
            <a:spAutoFit/>
          </a:bodyPr>
          <a:lstStyle/>
          <a:p>
            <a:pPr algn="ctr"/>
            <a:r>
              <a:rPr lang="zh-CN" altLang="en-US" sz="2400" dirty="0">
                <a:solidFill>
                  <a:srgbClr val="002060"/>
                </a:solidFill>
                <a:latin typeface="造字工房力黑（非商用）常规体" pitchFamily="50" charset="-122"/>
                <a:ea typeface="造字工房力黑（非商用）常规体" pitchFamily="50" charset="-122"/>
              </a:rPr>
              <a:t>第一部分</a:t>
            </a:r>
          </a:p>
        </p:txBody>
      </p:sp>
      <p:sp>
        <p:nvSpPr>
          <p:cNvPr id="21" name="文本框 20">
            <a:extLst>
              <a:ext uri="{FF2B5EF4-FFF2-40B4-BE49-F238E27FC236}">
                <a16:creationId xmlns="" xmlns:a16="http://schemas.microsoft.com/office/drawing/2014/main" id="{4C14DF14-EC5B-4C14-90F3-B56DA1915DA8}"/>
              </a:ext>
            </a:extLst>
          </p:cNvPr>
          <p:cNvSpPr txBox="1"/>
          <p:nvPr/>
        </p:nvSpPr>
        <p:spPr>
          <a:xfrm>
            <a:off x="4171426" y="4766712"/>
            <a:ext cx="1562765" cy="461665"/>
          </a:xfrm>
          <a:prstGeom prst="rect">
            <a:avLst/>
          </a:prstGeom>
          <a:noFill/>
        </p:spPr>
        <p:txBody>
          <a:bodyPr wrap="square" rtlCol="0">
            <a:spAutoFit/>
          </a:bodyPr>
          <a:lstStyle/>
          <a:p>
            <a:pPr algn="ctr"/>
            <a:r>
              <a:rPr lang="zh-CN" altLang="en-US" sz="2400" dirty="0">
                <a:solidFill>
                  <a:srgbClr val="7030A0"/>
                </a:solidFill>
                <a:latin typeface="造字工房力黑（非商用）常规体" pitchFamily="50" charset="-122"/>
                <a:ea typeface="造字工房力黑（非商用）常规体" pitchFamily="50" charset="-122"/>
              </a:rPr>
              <a:t>第二部分</a:t>
            </a:r>
          </a:p>
        </p:txBody>
      </p:sp>
      <p:sp>
        <p:nvSpPr>
          <p:cNvPr id="22" name="文本框 21">
            <a:extLst>
              <a:ext uri="{FF2B5EF4-FFF2-40B4-BE49-F238E27FC236}">
                <a16:creationId xmlns="" xmlns:a16="http://schemas.microsoft.com/office/drawing/2014/main" id="{C283A733-7E6F-4D30-96D2-3A59DD30FEB8}"/>
              </a:ext>
            </a:extLst>
          </p:cNvPr>
          <p:cNvSpPr txBox="1"/>
          <p:nvPr/>
        </p:nvSpPr>
        <p:spPr>
          <a:xfrm>
            <a:off x="6494596" y="4766712"/>
            <a:ext cx="1562765" cy="461665"/>
          </a:xfrm>
          <a:prstGeom prst="rect">
            <a:avLst/>
          </a:prstGeom>
          <a:noFill/>
        </p:spPr>
        <p:txBody>
          <a:bodyPr wrap="square" rtlCol="0">
            <a:spAutoFit/>
          </a:bodyPr>
          <a:lstStyle/>
          <a:p>
            <a:pPr algn="ctr"/>
            <a:r>
              <a:rPr lang="zh-CN" altLang="en-US" sz="2400" dirty="0">
                <a:solidFill>
                  <a:srgbClr val="FF33CC"/>
                </a:solidFill>
                <a:latin typeface="造字工房力黑（非商用）常规体" pitchFamily="50" charset="-122"/>
                <a:ea typeface="造字工房力黑（非商用）常规体" pitchFamily="50" charset="-122"/>
              </a:rPr>
              <a:t>第三部分</a:t>
            </a:r>
          </a:p>
        </p:txBody>
      </p:sp>
      <p:sp>
        <p:nvSpPr>
          <p:cNvPr id="23" name="文本框 22">
            <a:extLst>
              <a:ext uri="{FF2B5EF4-FFF2-40B4-BE49-F238E27FC236}">
                <a16:creationId xmlns="" xmlns:a16="http://schemas.microsoft.com/office/drawing/2014/main" id="{26610BFA-FF0F-4686-8860-27CF2563D4CA}"/>
              </a:ext>
            </a:extLst>
          </p:cNvPr>
          <p:cNvSpPr txBox="1"/>
          <p:nvPr/>
        </p:nvSpPr>
        <p:spPr>
          <a:xfrm>
            <a:off x="8817765" y="4766712"/>
            <a:ext cx="1562765" cy="461665"/>
          </a:xfrm>
          <a:prstGeom prst="rect">
            <a:avLst/>
          </a:prstGeom>
          <a:noFill/>
        </p:spPr>
        <p:txBody>
          <a:bodyPr wrap="square" rtlCol="0">
            <a:spAutoFit/>
          </a:bodyPr>
          <a:lstStyle/>
          <a:p>
            <a:pPr algn="ctr"/>
            <a:r>
              <a:rPr lang="zh-CN" altLang="en-US" sz="2400" dirty="0">
                <a:solidFill>
                  <a:schemeClr val="accent2"/>
                </a:solidFill>
                <a:latin typeface="造字工房力黑（非商用）常规体" pitchFamily="50" charset="-122"/>
                <a:ea typeface="造字工房力黑（非商用）常规体" pitchFamily="50" charset="-122"/>
              </a:rPr>
              <a:t>第四部分</a:t>
            </a:r>
          </a:p>
        </p:txBody>
      </p:sp>
      <p:sp>
        <p:nvSpPr>
          <p:cNvPr id="24" name="文本框 23">
            <a:extLst>
              <a:ext uri="{FF2B5EF4-FFF2-40B4-BE49-F238E27FC236}">
                <a16:creationId xmlns="" xmlns:a16="http://schemas.microsoft.com/office/drawing/2014/main" id="{630C7B32-5975-4263-957D-432060C7C49A}"/>
              </a:ext>
            </a:extLst>
          </p:cNvPr>
          <p:cNvSpPr txBox="1"/>
          <p:nvPr/>
        </p:nvSpPr>
        <p:spPr>
          <a:xfrm>
            <a:off x="1517515" y="5418466"/>
            <a:ext cx="2247089" cy="400110"/>
          </a:xfrm>
          <a:prstGeom prst="rect">
            <a:avLst/>
          </a:prstGeom>
          <a:noFill/>
        </p:spPr>
        <p:txBody>
          <a:bodyPr wrap="square" rtlCol="0">
            <a:spAutoFit/>
          </a:bodyPr>
          <a:lstStyle/>
          <a:p>
            <a:pPr algn="ctr"/>
            <a:r>
              <a:rPr lang="zh-CN" altLang="en-US" sz="2000" b="1" dirty="0">
                <a:latin typeface="微软雅黑" panose="020B0503020204020204" pitchFamily="34" charset="-122"/>
                <a:ea typeface="微软雅黑" panose="020B0503020204020204" pitchFamily="34" charset="-122"/>
              </a:rPr>
              <a:t>社团简介</a:t>
            </a:r>
          </a:p>
        </p:txBody>
      </p:sp>
      <p:sp>
        <p:nvSpPr>
          <p:cNvPr id="25" name="文本框 24">
            <a:extLst>
              <a:ext uri="{FF2B5EF4-FFF2-40B4-BE49-F238E27FC236}">
                <a16:creationId xmlns="" xmlns:a16="http://schemas.microsoft.com/office/drawing/2014/main" id="{736869C0-6638-4448-AC5F-686EA40E072F}"/>
              </a:ext>
            </a:extLst>
          </p:cNvPr>
          <p:cNvSpPr txBox="1"/>
          <p:nvPr/>
        </p:nvSpPr>
        <p:spPr>
          <a:xfrm>
            <a:off x="3836877" y="5418466"/>
            <a:ext cx="2247089" cy="400110"/>
          </a:xfrm>
          <a:prstGeom prst="rect">
            <a:avLst/>
          </a:prstGeom>
          <a:noFill/>
        </p:spPr>
        <p:txBody>
          <a:bodyPr wrap="square" rtlCol="0">
            <a:spAutoFit/>
          </a:bodyPr>
          <a:lstStyle/>
          <a:p>
            <a:pPr algn="ctr"/>
            <a:r>
              <a:rPr lang="zh-CN" altLang="en-US" sz="2000" b="1" dirty="0">
                <a:latin typeface="微软雅黑" panose="020B0503020204020204" pitchFamily="34" charset="-122"/>
                <a:ea typeface="微软雅黑" panose="020B0503020204020204" pitchFamily="34" charset="-122"/>
              </a:rPr>
              <a:t>社团特色</a:t>
            </a:r>
          </a:p>
        </p:txBody>
      </p:sp>
      <p:sp>
        <p:nvSpPr>
          <p:cNvPr id="26" name="文本框 25">
            <a:extLst>
              <a:ext uri="{FF2B5EF4-FFF2-40B4-BE49-F238E27FC236}">
                <a16:creationId xmlns="" xmlns:a16="http://schemas.microsoft.com/office/drawing/2014/main" id="{3B393D64-6AA4-4B87-9DBD-4EBF4F2F6A59}"/>
              </a:ext>
            </a:extLst>
          </p:cNvPr>
          <p:cNvSpPr txBox="1"/>
          <p:nvPr/>
        </p:nvSpPr>
        <p:spPr>
          <a:xfrm>
            <a:off x="6156239" y="5418466"/>
            <a:ext cx="2247089" cy="400110"/>
          </a:xfrm>
          <a:prstGeom prst="rect">
            <a:avLst/>
          </a:prstGeom>
          <a:noFill/>
        </p:spPr>
        <p:txBody>
          <a:bodyPr wrap="square" rtlCol="0">
            <a:spAutoFit/>
          </a:bodyPr>
          <a:lstStyle/>
          <a:p>
            <a:pPr algn="ctr"/>
            <a:r>
              <a:rPr lang="zh-CN" altLang="en-US" sz="2000" b="1" dirty="0">
                <a:latin typeface="微软雅黑" panose="020B0503020204020204" pitchFamily="34" charset="-122"/>
                <a:ea typeface="微软雅黑" panose="020B0503020204020204" pitchFamily="34" charset="-122"/>
              </a:rPr>
              <a:t>社员风采展示</a:t>
            </a:r>
          </a:p>
        </p:txBody>
      </p:sp>
      <p:sp>
        <p:nvSpPr>
          <p:cNvPr id="27" name="文本框 26">
            <a:extLst>
              <a:ext uri="{FF2B5EF4-FFF2-40B4-BE49-F238E27FC236}">
                <a16:creationId xmlns="" xmlns:a16="http://schemas.microsoft.com/office/drawing/2014/main" id="{030B9E71-8897-4625-B6D4-7FE2CDB5348B}"/>
              </a:ext>
            </a:extLst>
          </p:cNvPr>
          <p:cNvSpPr txBox="1"/>
          <p:nvPr/>
        </p:nvSpPr>
        <p:spPr>
          <a:xfrm>
            <a:off x="8475602" y="5418466"/>
            <a:ext cx="2247089" cy="400110"/>
          </a:xfrm>
          <a:prstGeom prst="rect">
            <a:avLst/>
          </a:prstGeom>
          <a:noFill/>
        </p:spPr>
        <p:txBody>
          <a:bodyPr wrap="square" rtlCol="0">
            <a:spAutoFit/>
          </a:bodyPr>
          <a:lstStyle/>
          <a:p>
            <a:pPr algn="ctr"/>
            <a:r>
              <a:rPr lang="zh-CN" altLang="en-US" sz="2000" b="1" dirty="0">
                <a:latin typeface="微软雅黑" panose="020B0503020204020204" pitchFamily="34" charset="-122"/>
                <a:ea typeface="微软雅黑" panose="020B0503020204020204" pitchFamily="34" charset="-122"/>
              </a:rPr>
              <a:t>我们需要你</a:t>
            </a:r>
          </a:p>
        </p:txBody>
      </p:sp>
    </p:spTree>
    <p:extLst>
      <p:ext uri="{BB962C8B-B14F-4D97-AF65-F5344CB8AC3E}">
        <p14:creationId xmlns:p14="http://schemas.microsoft.com/office/powerpoint/2010/main" val="19941922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4"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2"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1+#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42" presetClass="entr" presetSubtype="0"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42" presetClass="entr" presetSubtype="0"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childTnLst>
                          </p:cTn>
                        </p:par>
                        <p:par>
                          <p:cTn id="43" fill="hold">
                            <p:stCondLst>
                              <p:cond delay="5500"/>
                            </p:stCondLst>
                            <p:childTnLst>
                              <p:par>
                                <p:cTn id="44" presetID="42" presetClass="entr" presetSubtype="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anim calcmode="lin" valueType="num">
                                      <p:cBhvr>
                                        <p:cTn id="47" dur="1000" fill="hold"/>
                                        <p:tgtEl>
                                          <p:spTgt spid="7"/>
                                        </p:tgtEl>
                                        <p:attrNameLst>
                                          <p:attrName>ppt_x</p:attrName>
                                        </p:attrNameLst>
                                      </p:cBhvr>
                                      <p:tavLst>
                                        <p:tav tm="0">
                                          <p:val>
                                            <p:strVal val="#ppt_x"/>
                                          </p:val>
                                        </p:tav>
                                        <p:tav tm="100000">
                                          <p:val>
                                            <p:strVal val="#ppt_x"/>
                                          </p:val>
                                        </p:tav>
                                      </p:tavLst>
                                    </p:anim>
                                    <p:anim calcmode="lin" valueType="num">
                                      <p:cBhvr>
                                        <p:cTn id="48" dur="1000" fill="hold"/>
                                        <p:tgtEl>
                                          <p:spTgt spid="7"/>
                                        </p:tgtEl>
                                        <p:attrNameLst>
                                          <p:attrName>ppt_y</p:attrName>
                                        </p:attrNameLst>
                                      </p:cBhvr>
                                      <p:tavLst>
                                        <p:tav tm="0">
                                          <p:val>
                                            <p:strVal val="#ppt_y+.1"/>
                                          </p:val>
                                        </p:tav>
                                        <p:tav tm="100000">
                                          <p:val>
                                            <p:strVal val="#ppt_y"/>
                                          </p:val>
                                        </p:tav>
                                      </p:tavLst>
                                    </p:anim>
                                  </p:childTnLst>
                                </p:cTn>
                              </p:par>
                            </p:childTnLst>
                          </p:cTn>
                        </p:par>
                        <p:par>
                          <p:cTn id="49" fill="hold">
                            <p:stCondLst>
                              <p:cond delay="6500"/>
                            </p:stCondLst>
                            <p:childTnLst>
                              <p:par>
                                <p:cTn id="50" presetID="42" presetClass="entr" presetSubtype="0"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childTnLst>
                          </p:cTn>
                        </p:par>
                        <p:par>
                          <p:cTn id="55" fill="hold">
                            <p:stCondLst>
                              <p:cond delay="7500"/>
                            </p:stCondLst>
                            <p:childTnLst>
                              <p:par>
                                <p:cTn id="56" presetID="22" presetClass="entr" presetSubtype="1"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up)">
                                      <p:cBhvr>
                                        <p:cTn id="58" dur="500"/>
                                        <p:tgtEl>
                                          <p:spTgt spid="20"/>
                                        </p:tgtEl>
                                      </p:cBhvr>
                                    </p:animEffect>
                                  </p:childTnLst>
                                </p:cTn>
                              </p:par>
                            </p:childTnLst>
                          </p:cTn>
                        </p:par>
                        <p:par>
                          <p:cTn id="59" fill="hold">
                            <p:stCondLst>
                              <p:cond delay="8000"/>
                            </p:stCondLst>
                            <p:childTnLst>
                              <p:par>
                                <p:cTn id="60" presetID="22" presetClass="entr" presetSubtype="1"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up)">
                                      <p:cBhvr>
                                        <p:cTn id="62" dur="500"/>
                                        <p:tgtEl>
                                          <p:spTgt spid="24"/>
                                        </p:tgtEl>
                                      </p:cBhvr>
                                    </p:animEffect>
                                  </p:childTnLst>
                                </p:cTn>
                              </p:par>
                            </p:childTnLst>
                          </p:cTn>
                        </p:par>
                        <p:par>
                          <p:cTn id="63" fill="hold">
                            <p:stCondLst>
                              <p:cond delay="8500"/>
                            </p:stCondLst>
                            <p:childTnLst>
                              <p:par>
                                <p:cTn id="64" presetID="22" presetClass="entr" presetSubtype="1"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up)">
                                      <p:cBhvr>
                                        <p:cTn id="66" dur="500"/>
                                        <p:tgtEl>
                                          <p:spTgt spid="21"/>
                                        </p:tgtEl>
                                      </p:cBhvr>
                                    </p:animEffect>
                                  </p:childTnLst>
                                </p:cTn>
                              </p:par>
                            </p:childTnLst>
                          </p:cTn>
                        </p:par>
                        <p:par>
                          <p:cTn id="67" fill="hold">
                            <p:stCondLst>
                              <p:cond delay="9000"/>
                            </p:stCondLst>
                            <p:childTnLst>
                              <p:par>
                                <p:cTn id="68" presetID="22" presetClass="entr" presetSubtype="1"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up)">
                                      <p:cBhvr>
                                        <p:cTn id="70" dur="500"/>
                                        <p:tgtEl>
                                          <p:spTgt spid="25"/>
                                        </p:tgtEl>
                                      </p:cBhvr>
                                    </p:animEffect>
                                  </p:childTnLst>
                                </p:cTn>
                              </p:par>
                            </p:childTnLst>
                          </p:cTn>
                        </p:par>
                        <p:par>
                          <p:cTn id="71" fill="hold">
                            <p:stCondLst>
                              <p:cond delay="9500"/>
                            </p:stCondLst>
                            <p:childTnLst>
                              <p:par>
                                <p:cTn id="72" presetID="22" presetClass="entr" presetSubtype="1"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wipe(up)">
                                      <p:cBhvr>
                                        <p:cTn id="74" dur="500"/>
                                        <p:tgtEl>
                                          <p:spTgt spid="22"/>
                                        </p:tgtEl>
                                      </p:cBhvr>
                                    </p:animEffect>
                                  </p:childTnLst>
                                </p:cTn>
                              </p:par>
                            </p:childTnLst>
                          </p:cTn>
                        </p:par>
                        <p:par>
                          <p:cTn id="75" fill="hold">
                            <p:stCondLst>
                              <p:cond delay="10000"/>
                            </p:stCondLst>
                            <p:childTnLst>
                              <p:par>
                                <p:cTn id="76" presetID="22" presetClass="entr" presetSubtype="1" fill="hold" grpId="0"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wipe(up)">
                                      <p:cBhvr>
                                        <p:cTn id="78" dur="500"/>
                                        <p:tgtEl>
                                          <p:spTgt spid="26"/>
                                        </p:tgtEl>
                                      </p:cBhvr>
                                    </p:animEffect>
                                  </p:childTnLst>
                                </p:cTn>
                              </p:par>
                            </p:childTnLst>
                          </p:cTn>
                        </p:par>
                        <p:par>
                          <p:cTn id="79" fill="hold">
                            <p:stCondLst>
                              <p:cond delay="10500"/>
                            </p:stCondLst>
                            <p:childTnLst>
                              <p:par>
                                <p:cTn id="80" presetID="22" presetClass="entr" presetSubtype="1"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up)">
                                      <p:cBhvr>
                                        <p:cTn id="82" dur="500"/>
                                        <p:tgtEl>
                                          <p:spTgt spid="23"/>
                                        </p:tgtEl>
                                      </p:cBhvr>
                                    </p:animEffect>
                                  </p:childTnLst>
                                </p:cTn>
                              </p:par>
                            </p:childTnLst>
                          </p:cTn>
                        </p:par>
                        <p:par>
                          <p:cTn id="83" fill="hold">
                            <p:stCondLst>
                              <p:cond delay="11000"/>
                            </p:stCondLst>
                            <p:childTnLst>
                              <p:par>
                                <p:cTn id="84" presetID="22" presetClass="entr" presetSubtype="1"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up)">
                                      <p:cBhvr>
                                        <p:cTn id="8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p:bldP spid="16" grpId="0"/>
      <p:bldP spid="20" grpId="0"/>
      <p:bldP spid="21" grpId="0"/>
      <p:bldP spid="22" grpId="0"/>
      <p:bldP spid="23" grpId="0"/>
      <p:bldP spid="24" grpId="0"/>
      <p:bldP spid="25" grpId="0"/>
      <p:bldP spid="26"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07ce0f22-4db1-4288-ad21-90323ee1974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 xmlns:a16="http://schemas.microsoft.com/office/drawing/2014/main" id="{F4B807B1-775E-48A2-8C9F-6C508DAE6E79}"/>
              </a:ext>
            </a:extLst>
          </p:cNvPr>
          <p:cNvGrpSpPr>
            <a:grpSpLocks noChangeAspect="1"/>
          </p:cNvGrpSpPr>
          <p:nvPr>
            <p:custDataLst>
              <p:tags r:id="rId1"/>
            </p:custDataLst>
          </p:nvPr>
        </p:nvGrpSpPr>
        <p:grpSpPr>
          <a:xfrm>
            <a:off x="4898229" y="1747355"/>
            <a:ext cx="1403319" cy="1401215"/>
            <a:chOff x="4006850" y="1281113"/>
            <a:chExt cx="4237038" cy="4230687"/>
          </a:xfrm>
        </p:grpSpPr>
        <p:sp>
          <p:nvSpPr>
            <p:cNvPr id="3" name="îṧ1idé">
              <a:extLst>
                <a:ext uri="{FF2B5EF4-FFF2-40B4-BE49-F238E27FC236}">
                  <a16:creationId xmlns="" xmlns:a16="http://schemas.microsoft.com/office/drawing/2014/main" id="{BF9D61FD-D211-4645-9971-4BAEBA72FEBB}"/>
                </a:ext>
              </a:extLst>
            </p:cNvPr>
            <p:cNvSpPr/>
            <p:nvPr/>
          </p:nvSpPr>
          <p:spPr bwMode="auto">
            <a:xfrm>
              <a:off x="4006850" y="3949700"/>
              <a:ext cx="1563688" cy="1562100"/>
            </a:xfrm>
            <a:custGeom>
              <a:avLst/>
              <a:gdLst>
                <a:gd name="T0" fmla="*/ 319 w 404"/>
                <a:gd name="T1" fmla="*/ 292 h 404"/>
                <a:gd name="T2" fmla="*/ 0 w 404"/>
                <a:gd name="T3" fmla="*/ 404 h 404"/>
                <a:gd name="T4" fmla="*/ 112 w 404"/>
                <a:gd name="T5" fmla="*/ 85 h 404"/>
                <a:gd name="T6" fmla="*/ 346 w 404"/>
                <a:gd name="T7" fmla="*/ 58 h 404"/>
                <a:gd name="T8" fmla="*/ 319 w 404"/>
                <a:gd name="T9" fmla="*/ 292 h 404"/>
              </a:gdLst>
              <a:ahLst/>
              <a:cxnLst>
                <a:cxn ang="0">
                  <a:pos x="T0" y="T1"/>
                </a:cxn>
                <a:cxn ang="0">
                  <a:pos x="T2" y="T3"/>
                </a:cxn>
                <a:cxn ang="0">
                  <a:pos x="T4" y="T5"/>
                </a:cxn>
                <a:cxn ang="0">
                  <a:pos x="T6" y="T7"/>
                </a:cxn>
                <a:cxn ang="0">
                  <a:pos x="T8" y="T9"/>
                </a:cxn>
              </a:cxnLst>
              <a:rect l="0" t="0" r="r" b="b"/>
              <a:pathLst>
                <a:path w="404" h="404">
                  <a:moveTo>
                    <a:pt x="319" y="292"/>
                  </a:moveTo>
                  <a:cubicBezTo>
                    <a:pt x="262" y="349"/>
                    <a:pt x="0" y="404"/>
                    <a:pt x="0" y="404"/>
                  </a:cubicBezTo>
                  <a:cubicBezTo>
                    <a:pt x="0" y="404"/>
                    <a:pt x="55" y="142"/>
                    <a:pt x="112" y="85"/>
                  </a:cubicBezTo>
                  <a:cubicBezTo>
                    <a:pt x="170" y="27"/>
                    <a:pt x="289" y="0"/>
                    <a:pt x="346" y="58"/>
                  </a:cubicBezTo>
                  <a:cubicBezTo>
                    <a:pt x="404" y="115"/>
                    <a:pt x="377" y="234"/>
                    <a:pt x="319" y="292"/>
                  </a:cubicBezTo>
                  <a:close/>
                </a:path>
              </a:pathLst>
            </a:custGeom>
            <a:solidFill>
              <a:srgbClr val="ED57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 name="îṡ1ïḋè">
              <a:extLst>
                <a:ext uri="{FF2B5EF4-FFF2-40B4-BE49-F238E27FC236}">
                  <a16:creationId xmlns="" xmlns:a16="http://schemas.microsoft.com/office/drawing/2014/main" id="{A44F515B-AF3E-49E6-98ED-8F8D9210A44E}"/>
                </a:ext>
              </a:extLst>
            </p:cNvPr>
            <p:cNvSpPr/>
            <p:nvPr/>
          </p:nvSpPr>
          <p:spPr bwMode="auto">
            <a:xfrm>
              <a:off x="4265613" y="4051300"/>
              <a:ext cx="1203325" cy="1201738"/>
            </a:xfrm>
            <a:custGeom>
              <a:avLst/>
              <a:gdLst>
                <a:gd name="T0" fmla="*/ 246 w 311"/>
                <a:gd name="T1" fmla="*/ 224 h 311"/>
                <a:gd name="T2" fmla="*/ 0 w 311"/>
                <a:gd name="T3" fmla="*/ 311 h 311"/>
                <a:gd name="T4" fmla="*/ 87 w 311"/>
                <a:gd name="T5" fmla="*/ 65 h 311"/>
                <a:gd name="T6" fmla="*/ 267 w 311"/>
                <a:gd name="T7" fmla="*/ 44 h 311"/>
                <a:gd name="T8" fmla="*/ 246 w 311"/>
                <a:gd name="T9" fmla="*/ 224 h 311"/>
              </a:gdLst>
              <a:ahLst/>
              <a:cxnLst>
                <a:cxn ang="0">
                  <a:pos x="T0" y="T1"/>
                </a:cxn>
                <a:cxn ang="0">
                  <a:pos x="T2" y="T3"/>
                </a:cxn>
                <a:cxn ang="0">
                  <a:pos x="T4" y="T5"/>
                </a:cxn>
                <a:cxn ang="0">
                  <a:pos x="T6" y="T7"/>
                </a:cxn>
                <a:cxn ang="0">
                  <a:pos x="T8" y="T9"/>
                </a:cxn>
              </a:cxnLst>
              <a:rect l="0" t="0" r="r" b="b"/>
              <a:pathLst>
                <a:path w="311" h="311">
                  <a:moveTo>
                    <a:pt x="246" y="224"/>
                  </a:moveTo>
                  <a:cubicBezTo>
                    <a:pt x="202" y="268"/>
                    <a:pt x="0" y="311"/>
                    <a:pt x="0" y="311"/>
                  </a:cubicBezTo>
                  <a:cubicBezTo>
                    <a:pt x="0" y="311"/>
                    <a:pt x="43" y="109"/>
                    <a:pt x="87" y="65"/>
                  </a:cubicBezTo>
                  <a:cubicBezTo>
                    <a:pt x="131" y="21"/>
                    <a:pt x="223" y="0"/>
                    <a:pt x="267" y="44"/>
                  </a:cubicBezTo>
                  <a:cubicBezTo>
                    <a:pt x="311" y="88"/>
                    <a:pt x="290" y="180"/>
                    <a:pt x="246" y="224"/>
                  </a:cubicBezTo>
                  <a:close/>
                </a:path>
              </a:pathLst>
            </a:custGeom>
            <a:solidFill>
              <a:srgbClr val="EA90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 name="ïsļiḍê">
              <a:extLst>
                <a:ext uri="{FF2B5EF4-FFF2-40B4-BE49-F238E27FC236}">
                  <a16:creationId xmlns="" xmlns:a16="http://schemas.microsoft.com/office/drawing/2014/main" id="{60EE21F8-5396-4F8C-91D7-2194F972F3D5}"/>
                </a:ext>
              </a:extLst>
            </p:cNvPr>
            <p:cNvSpPr/>
            <p:nvPr/>
          </p:nvSpPr>
          <p:spPr bwMode="auto">
            <a:xfrm>
              <a:off x="4491038" y="4094163"/>
              <a:ext cx="935038" cy="933450"/>
            </a:xfrm>
            <a:custGeom>
              <a:avLst/>
              <a:gdLst>
                <a:gd name="T0" fmla="*/ 192 w 242"/>
                <a:gd name="T1" fmla="*/ 175 h 242"/>
                <a:gd name="T2" fmla="*/ 0 w 242"/>
                <a:gd name="T3" fmla="*/ 242 h 242"/>
                <a:gd name="T4" fmla="*/ 67 w 242"/>
                <a:gd name="T5" fmla="*/ 50 h 242"/>
                <a:gd name="T6" fmla="*/ 208 w 242"/>
                <a:gd name="T7" fmla="*/ 34 h 242"/>
                <a:gd name="T8" fmla="*/ 192 w 242"/>
                <a:gd name="T9" fmla="*/ 175 h 242"/>
              </a:gdLst>
              <a:ahLst/>
              <a:cxnLst>
                <a:cxn ang="0">
                  <a:pos x="T0" y="T1"/>
                </a:cxn>
                <a:cxn ang="0">
                  <a:pos x="T2" y="T3"/>
                </a:cxn>
                <a:cxn ang="0">
                  <a:pos x="T4" y="T5"/>
                </a:cxn>
                <a:cxn ang="0">
                  <a:pos x="T6" y="T7"/>
                </a:cxn>
                <a:cxn ang="0">
                  <a:pos x="T8" y="T9"/>
                </a:cxn>
              </a:cxnLst>
              <a:rect l="0" t="0" r="r" b="b"/>
              <a:pathLst>
                <a:path w="242" h="242">
                  <a:moveTo>
                    <a:pt x="192" y="175"/>
                  </a:moveTo>
                  <a:cubicBezTo>
                    <a:pt x="157" y="209"/>
                    <a:pt x="0" y="242"/>
                    <a:pt x="0" y="242"/>
                  </a:cubicBezTo>
                  <a:cubicBezTo>
                    <a:pt x="0" y="242"/>
                    <a:pt x="33" y="85"/>
                    <a:pt x="67" y="50"/>
                  </a:cubicBezTo>
                  <a:cubicBezTo>
                    <a:pt x="102" y="16"/>
                    <a:pt x="173" y="0"/>
                    <a:pt x="208" y="34"/>
                  </a:cubicBezTo>
                  <a:cubicBezTo>
                    <a:pt x="242" y="68"/>
                    <a:pt x="226" y="140"/>
                    <a:pt x="192" y="175"/>
                  </a:cubicBezTo>
                  <a:close/>
                </a:path>
              </a:pathLst>
            </a:custGeom>
            <a:solidFill>
              <a:srgbClr val="F4BD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 name="ïṣḻíḋê">
              <a:extLst>
                <a:ext uri="{FF2B5EF4-FFF2-40B4-BE49-F238E27FC236}">
                  <a16:creationId xmlns="" xmlns:a16="http://schemas.microsoft.com/office/drawing/2014/main" id="{52F07F47-01BD-4649-B0B3-459FD7BF9B88}"/>
                </a:ext>
              </a:extLst>
            </p:cNvPr>
            <p:cNvSpPr/>
            <p:nvPr/>
          </p:nvSpPr>
          <p:spPr bwMode="auto">
            <a:xfrm>
              <a:off x="4733925" y="4175125"/>
              <a:ext cx="611188" cy="609600"/>
            </a:xfrm>
            <a:custGeom>
              <a:avLst/>
              <a:gdLst>
                <a:gd name="T0" fmla="*/ 125 w 158"/>
                <a:gd name="T1" fmla="*/ 114 h 158"/>
                <a:gd name="T2" fmla="*/ 0 w 158"/>
                <a:gd name="T3" fmla="*/ 158 h 158"/>
                <a:gd name="T4" fmla="*/ 44 w 158"/>
                <a:gd name="T5" fmla="*/ 33 h 158"/>
                <a:gd name="T6" fmla="*/ 136 w 158"/>
                <a:gd name="T7" fmla="*/ 22 h 158"/>
                <a:gd name="T8" fmla="*/ 125 w 158"/>
                <a:gd name="T9" fmla="*/ 114 h 158"/>
              </a:gdLst>
              <a:ahLst/>
              <a:cxnLst>
                <a:cxn ang="0">
                  <a:pos x="T0" y="T1"/>
                </a:cxn>
                <a:cxn ang="0">
                  <a:pos x="T2" y="T3"/>
                </a:cxn>
                <a:cxn ang="0">
                  <a:pos x="T4" y="T5"/>
                </a:cxn>
                <a:cxn ang="0">
                  <a:pos x="T6" y="T7"/>
                </a:cxn>
                <a:cxn ang="0">
                  <a:pos x="T8" y="T9"/>
                </a:cxn>
              </a:cxnLst>
              <a:rect l="0" t="0" r="r" b="b"/>
              <a:pathLst>
                <a:path w="158" h="158">
                  <a:moveTo>
                    <a:pt x="125" y="114"/>
                  </a:moveTo>
                  <a:cubicBezTo>
                    <a:pt x="103" y="137"/>
                    <a:pt x="0" y="158"/>
                    <a:pt x="0" y="158"/>
                  </a:cubicBezTo>
                  <a:cubicBezTo>
                    <a:pt x="0" y="158"/>
                    <a:pt x="21" y="55"/>
                    <a:pt x="44" y="33"/>
                  </a:cubicBezTo>
                  <a:cubicBezTo>
                    <a:pt x="66" y="10"/>
                    <a:pt x="113" y="0"/>
                    <a:pt x="136" y="22"/>
                  </a:cubicBezTo>
                  <a:cubicBezTo>
                    <a:pt x="158" y="45"/>
                    <a:pt x="148" y="92"/>
                    <a:pt x="125" y="114"/>
                  </a:cubicBezTo>
                  <a:close/>
                </a:path>
              </a:pathLst>
            </a:custGeom>
            <a:solidFill>
              <a:srgbClr val="FFE26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 name="iṥḷîḍe">
              <a:extLst>
                <a:ext uri="{FF2B5EF4-FFF2-40B4-BE49-F238E27FC236}">
                  <a16:creationId xmlns="" xmlns:a16="http://schemas.microsoft.com/office/drawing/2014/main" id="{03A66BA1-CFFF-4F78-86BA-D77C5058B65E}"/>
                </a:ext>
              </a:extLst>
            </p:cNvPr>
            <p:cNvSpPr/>
            <p:nvPr/>
          </p:nvSpPr>
          <p:spPr bwMode="auto">
            <a:xfrm>
              <a:off x="4127500" y="2733675"/>
              <a:ext cx="1524000" cy="1522413"/>
            </a:xfrm>
            <a:custGeom>
              <a:avLst/>
              <a:gdLst>
                <a:gd name="T0" fmla="*/ 394 w 394"/>
                <a:gd name="T1" fmla="*/ 0 h 394"/>
                <a:gd name="T2" fmla="*/ 0 w 394"/>
                <a:gd name="T3" fmla="*/ 394 h 394"/>
                <a:gd name="T4" fmla="*/ 185 w 394"/>
                <a:gd name="T5" fmla="*/ 323 h 394"/>
                <a:gd name="T6" fmla="*/ 394 w 394"/>
                <a:gd name="T7" fmla="*/ 0 h 394"/>
              </a:gdLst>
              <a:ahLst/>
              <a:cxnLst>
                <a:cxn ang="0">
                  <a:pos x="T0" y="T1"/>
                </a:cxn>
                <a:cxn ang="0">
                  <a:pos x="T2" y="T3"/>
                </a:cxn>
                <a:cxn ang="0">
                  <a:pos x="T4" y="T5"/>
                </a:cxn>
                <a:cxn ang="0">
                  <a:pos x="T6" y="T7"/>
                </a:cxn>
              </a:cxnLst>
              <a:rect l="0" t="0" r="r" b="b"/>
              <a:pathLst>
                <a:path w="394" h="394">
                  <a:moveTo>
                    <a:pt x="394" y="0"/>
                  </a:moveTo>
                  <a:cubicBezTo>
                    <a:pt x="58" y="0"/>
                    <a:pt x="85" y="108"/>
                    <a:pt x="0" y="394"/>
                  </a:cubicBezTo>
                  <a:cubicBezTo>
                    <a:pt x="185" y="323"/>
                    <a:pt x="185" y="323"/>
                    <a:pt x="185" y="323"/>
                  </a:cubicBezTo>
                  <a:lnTo>
                    <a:pt x="394" y="0"/>
                  </a:ln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 name="î$ḷíḑé">
              <a:extLst>
                <a:ext uri="{FF2B5EF4-FFF2-40B4-BE49-F238E27FC236}">
                  <a16:creationId xmlns="" xmlns:a16="http://schemas.microsoft.com/office/drawing/2014/main" id="{25C7C179-8E28-4352-B8BF-B4810F4B0034}"/>
                </a:ext>
              </a:extLst>
            </p:cNvPr>
            <p:cNvSpPr/>
            <p:nvPr/>
          </p:nvSpPr>
          <p:spPr bwMode="auto">
            <a:xfrm>
              <a:off x="5264150" y="3868738"/>
              <a:ext cx="1524000" cy="1522413"/>
            </a:xfrm>
            <a:custGeom>
              <a:avLst/>
              <a:gdLst>
                <a:gd name="T0" fmla="*/ 394 w 394"/>
                <a:gd name="T1" fmla="*/ 0 h 394"/>
                <a:gd name="T2" fmla="*/ 0 w 394"/>
                <a:gd name="T3" fmla="*/ 394 h 394"/>
                <a:gd name="T4" fmla="*/ 71 w 394"/>
                <a:gd name="T5" fmla="*/ 209 h 394"/>
                <a:gd name="T6" fmla="*/ 394 w 394"/>
                <a:gd name="T7" fmla="*/ 0 h 394"/>
              </a:gdLst>
              <a:ahLst/>
              <a:cxnLst>
                <a:cxn ang="0">
                  <a:pos x="T0" y="T1"/>
                </a:cxn>
                <a:cxn ang="0">
                  <a:pos x="T2" y="T3"/>
                </a:cxn>
                <a:cxn ang="0">
                  <a:pos x="T4" y="T5"/>
                </a:cxn>
                <a:cxn ang="0">
                  <a:pos x="T6" y="T7"/>
                </a:cxn>
              </a:cxnLst>
              <a:rect l="0" t="0" r="r" b="b"/>
              <a:pathLst>
                <a:path w="394" h="394">
                  <a:moveTo>
                    <a:pt x="394" y="0"/>
                  </a:moveTo>
                  <a:cubicBezTo>
                    <a:pt x="394" y="336"/>
                    <a:pt x="286" y="308"/>
                    <a:pt x="0" y="394"/>
                  </a:cubicBezTo>
                  <a:cubicBezTo>
                    <a:pt x="71" y="209"/>
                    <a:pt x="71" y="209"/>
                    <a:pt x="71" y="209"/>
                  </a:cubicBezTo>
                  <a:lnTo>
                    <a:pt x="394" y="0"/>
                  </a:ln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ïśḷíḓé">
              <a:extLst>
                <a:ext uri="{FF2B5EF4-FFF2-40B4-BE49-F238E27FC236}">
                  <a16:creationId xmlns="" xmlns:a16="http://schemas.microsoft.com/office/drawing/2014/main" id="{A8E7373D-952E-46E4-9D83-795F572E6C5E}"/>
                </a:ext>
              </a:extLst>
            </p:cNvPr>
            <p:cNvSpPr/>
            <p:nvPr/>
          </p:nvSpPr>
          <p:spPr bwMode="auto">
            <a:xfrm>
              <a:off x="5264150" y="4216400"/>
              <a:ext cx="987425" cy="1174750"/>
            </a:xfrm>
            <a:custGeom>
              <a:avLst/>
              <a:gdLst>
                <a:gd name="T0" fmla="*/ 0 w 255"/>
                <a:gd name="T1" fmla="*/ 304 h 304"/>
                <a:gd name="T2" fmla="*/ 219 w 255"/>
                <a:gd name="T3" fmla="*/ 242 h 304"/>
                <a:gd name="T4" fmla="*/ 255 w 255"/>
                <a:gd name="T5" fmla="*/ 0 h 304"/>
                <a:gd name="T6" fmla="*/ 71 w 255"/>
                <a:gd name="T7" fmla="*/ 119 h 304"/>
                <a:gd name="T8" fmla="*/ 0 w 255"/>
                <a:gd name="T9" fmla="*/ 304 h 304"/>
              </a:gdLst>
              <a:ahLst/>
              <a:cxnLst>
                <a:cxn ang="0">
                  <a:pos x="T0" y="T1"/>
                </a:cxn>
                <a:cxn ang="0">
                  <a:pos x="T2" y="T3"/>
                </a:cxn>
                <a:cxn ang="0">
                  <a:pos x="T4" y="T5"/>
                </a:cxn>
                <a:cxn ang="0">
                  <a:pos x="T6" y="T7"/>
                </a:cxn>
                <a:cxn ang="0">
                  <a:pos x="T8" y="T9"/>
                </a:cxn>
              </a:cxnLst>
              <a:rect l="0" t="0" r="r" b="b"/>
              <a:pathLst>
                <a:path w="255" h="304">
                  <a:moveTo>
                    <a:pt x="0" y="304"/>
                  </a:moveTo>
                  <a:cubicBezTo>
                    <a:pt x="90" y="277"/>
                    <a:pt x="162" y="262"/>
                    <a:pt x="219" y="242"/>
                  </a:cubicBezTo>
                  <a:cubicBezTo>
                    <a:pt x="175" y="207"/>
                    <a:pt x="136" y="134"/>
                    <a:pt x="255" y="0"/>
                  </a:cubicBezTo>
                  <a:cubicBezTo>
                    <a:pt x="71" y="119"/>
                    <a:pt x="71" y="119"/>
                    <a:pt x="71" y="119"/>
                  </a:cubicBezTo>
                  <a:lnTo>
                    <a:pt x="0" y="304"/>
                  </a:ln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íşḷîḓê">
              <a:extLst>
                <a:ext uri="{FF2B5EF4-FFF2-40B4-BE49-F238E27FC236}">
                  <a16:creationId xmlns="" xmlns:a16="http://schemas.microsoft.com/office/drawing/2014/main" id="{EC34D3EB-4E38-49C7-992F-1E9663AA6141}"/>
                </a:ext>
              </a:extLst>
            </p:cNvPr>
            <p:cNvSpPr/>
            <p:nvPr/>
          </p:nvSpPr>
          <p:spPr bwMode="auto">
            <a:xfrm>
              <a:off x="4127500" y="2752725"/>
              <a:ext cx="1511300" cy="1503363"/>
            </a:xfrm>
            <a:custGeom>
              <a:avLst/>
              <a:gdLst>
                <a:gd name="T0" fmla="*/ 0 w 391"/>
                <a:gd name="T1" fmla="*/ 389 h 389"/>
                <a:gd name="T2" fmla="*/ 185 w 391"/>
                <a:gd name="T3" fmla="*/ 318 h 389"/>
                <a:gd name="T4" fmla="*/ 391 w 391"/>
                <a:gd name="T5" fmla="*/ 0 h 389"/>
                <a:gd name="T6" fmla="*/ 46 w 391"/>
                <a:gd name="T7" fmla="*/ 223 h 389"/>
                <a:gd name="T8" fmla="*/ 0 w 391"/>
                <a:gd name="T9" fmla="*/ 389 h 389"/>
              </a:gdLst>
              <a:ahLst/>
              <a:cxnLst>
                <a:cxn ang="0">
                  <a:pos x="T0" y="T1"/>
                </a:cxn>
                <a:cxn ang="0">
                  <a:pos x="T2" y="T3"/>
                </a:cxn>
                <a:cxn ang="0">
                  <a:pos x="T4" y="T5"/>
                </a:cxn>
                <a:cxn ang="0">
                  <a:pos x="T6" y="T7"/>
                </a:cxn>
                <a:cxn ang="0">
                  <a:pos x="T8" y="T9"/>
                </a:cxn>
              </a:cxnLst>
              <a:rect l="0" t="0" r="r" b="b"/>
              <a:pathLst>
                <a:path w="391" h="389">
                  <a:moveTo>
                    <a:pt x="0" y="389"/>
                  </a:moveTo>
                  <a:cubicBezTo>
                    <a:pt x="185" y="318"/>
                    <a:pt x="185" y="318"/>
                    <a:pt x="185" y="318"/>
                  </a:cubicBezTo>
                  <a:cubicBezTo>
                    <a:pt x="391" y="0"/>
                    <a:pt x="391" y="0"/>
                    <a:pt x="391" y="0"/>
                  </a:cubicBezTo>
                  <a:cubicBezTo>
                    <a:pt x="256" y="165"/>
                    <a:pt x="148" y="304"/>
                    <a:pt x="46" y="223"/>
                  </a:cubicBezTo>
                  <a:cubicBezTo>
                    <a:pt x="32" y="270"/>
                    <a:pt x="19" y="325"/>
                    <a:pt x="0" y="389"/>
                  </a:cubicBez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ïṩ1îḋê">
              <a:extLst>
                <a:ext uri="{FF2B5EF4-FFF2-40B4-BE49-F238E27FC236}">
                  <a16:creationId xmlns="" xmlns:a16="http://schemas.microsoft.com/office/drawing/2014/main" id="{BE498887-752C-4EE7-94F9-2C2FDA99942B}"/>
                </a:ext>
              </a:extLst>
            </p:cNvPr>
            <p:cNvSpPr/>
            <p:nvPr/>
          </p:nvSpPr>
          <p:spPr bwMode="auto">
            <a:xfrm>
              <a:off x="4841875" y="1281113"/>
              <a:ext cx="3402013" cy="3395663"/>
            </a:xfrm>
            <a:custGeom>
              <a:avLst/>
              <a:gdLst>
                <a:gd name="T0" fmla="*/ 710 w 879"/>
                <a:gd name="T1" fmla="*/ 494 h 879"/>
                <a:gd name="T2" fmla="*/ 864 w 879"/>
                <a:gd name="T3" fmla="*/ 15 h 879"/>
                <a:gd name="T4" fmla="*/ 385 w 879"/>
                <a:gd name="T5" fmla="*/ 169 h 879"/>
                <a:gd name="T6" fmla="*/ 0 w 879"/>
                <a:gd name="T7" fmla="*/ 699 h 879"/>
                <a:gd name="T8" fmla="*/ 180 w 879"/>
                <a:gd name="T9" fmla="*/ 879 h 879"/>
                <a:gd name="T10" fmla="*/ 710 w 879"/>
                <a:gd name="T11" fmla="*/ 494 h 879"/>
              </a:gdLst>
              <a:ahLst/>
              <a:cxnLst>
                <a:cxn ang="0">
                  <a:pos x="T0" y="T1"/>
                </a:cxn>
                <a:cxn ang="0">
                  <a:pos x="T2" y="T3"/>
                </a:cxn>
                <a:cxn ang="0">
                  <a:pos x="T4" y="T5"/>
                </a:cxn>
                <a:cxn ang="0">
                  <a:pos x="T6" y="T7"/>
                </a:cxn>
                <a:cxn ang="0">
                  <a:pos x="T8" y="T9"/>
                </a:cxn>
                <a:cxn ang="0">
                  <a:pos x="T10" y="T11"/>
                </a:cxn>
              </a:cxnLst>
              <a:rect l="0" t="0" r="r" b="b"/>
              <a:pathLst>
                <a:path w="879" h="879">
                  <a:moveTo>
                    <a:pt x="710" y="494"/>
                  </a:moveTo>
                  <a:cubicBezTo>
                    <a:pt x="879" y="313"/>
                    <a:pt x="864" y="15"/>
                    <a:pt x="864" y="15"/>
                  </a:cubicBezTo>
                  <a:cubicBezTo>
                    <a:pt x="864" y="15"/>
                    <a:pt x="566" y="0"/>
                    <a:pt x="385" y="169"/>
                  </a:cubicBezTo>
                  <a:cubicBezTo>
                    <a:pt x="203" y="339"/>
                    <a:pt x="0" y="699"/>
                    <a:pt x="0" y="699"/>
                  </a:cubicBezTo>
                  <a:cubicBezTo>
                    <a:pt x="180" y="879"/>
                    <a:pt x="180" y="879"/>
                    <a:pt x="180" y="879"/>
                  </a:cubicBezTo>
                  <a:cubicBezTo>
                    <a:pt x="180" y="879"/>
                    <a:pt x="540" y="676"/>
                    <a:pt x="710" y="4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îśļiḋé">
              <a:extLst>
                <a:ext uri="{FF2B5EF4-FFF2-40B4-BE49-F238E27FC236}">
                  <a16:creationId xmlns="" xmlns:a16="http://schemas.microsoft.com/office/drawing/2014/main" id="{38A9FE96-A442-47D3-AA30-5D227C388850}"/>
                </a:ext>
              </a:extLst>
            </p:cNvPr>
            <p:cNvSpPr/>
            <p:nvPr/>
          </p:nvSpPr>
          <p:spPr bwMode="auto">
            <a:xfrm>
              <a:off x="4841875" y="1393825"/>
              <a:ext cx="2673350" cy="3282950"/>
            </a:xfrm>
            <a:custGeom>
              <a:avLst/>
              <a:gdLst>
                <a:gd name="T0" fmla="*/ 691 w 691"/>
                <a:gd name="T1" fmla="*/ 0 h 850"/>
                <a:gd name="T2" fmla="*/ 385 w 691"/>
                <a:gd name="T3" fmla="*/ 140 h 850"/>
                <a:gd name="T4" fmla="*/ 0 w 691"/>
                <a:gd name="T5" fmla="*/ 670 h 850"/>
                <a:gd name="T6" fmla="*/ 180 w 691"/>
                <a:gd name="T7" fmla="*/ 850 h 850"/>
                <a:gd name="T8" fmla="*/ 235 w 691"/>
                <a:gd name="T9" fmla="*/ 818 h 850"/>
                <a:gd name="T10" fmla="*/ 691 w 691"/>
                <a:gd name="T11" fmla="*/ 0 h 850"/>
              </a:gdLst>
              <a:ahLst/>
              <a:cxnLst>
                <a:cxn ang="0">
                  <a:pos x="T0" y="T1"/>
                </a:cxn>
                <a:cxn ang="0">
                  <a:pos x="T2" y="T3"/>
                </a:cxn>
                <a:cxn ang="0">
                  <a:pos x="T4" y="T5"/>
                </a:cxn>
                <a:cxn ang="0">
                  <a:pos x="T6" y="T7"/>
                </a:cxn>
                <a:cxn ang="0">
                  <a:pos x="T8" y="T9"/>
                </a:cxn>
                <a:cxn ang="0">
                  <a:pos x="T10" y="T11"/>
                </a:cxn>
              </a:cxnLst>
              <a:rect l="0" t="0" r="r" b="b"/>
              <a:pathLst>
                <a:path w="691" h="850">
                  <a:moveTo>
                    <a:pt x="691" y="0"/>
                  </a:moveTo>
                  <a:cubicBezTo>
                    <a:pt x="594" y="17"/>
                    <a:pt x="475" y="56"/>
                    <a:pt x="385" y="140"/>
                  </a:cubicBezTo>
                  <a:cubicBezTo>
                    <a:pt x="203" y="310"/>
                    <a:pt x="0" y="670"/>
                    <a:pt x="0" y="670"/>
                  </a:cubicBezTo>
                  <a:cubicBezTo>
                    <a:pt x="180" y="850"/>
                    <a:pt x="180" y="850"/>
                    <a:pt x="180" y="850"/>
                  </a:cubicBezTo>
                  <a:cubicBezTo>
                    <a:pt x="180" y="850"/>
                    <a:pt x="201" y="839"/>
                    <a:pt x="235" y="818"/>
                  </a:cubicBezTo>
                  <a:cubicBezTo>
                    <a:pt x="23" y="674"/>
                    <a:pt x="103" y="372"/>
                    <a:pt x="691" y="0"/>
                  </a:cubicBezTo>
                  <a:close/>
                </a:path>
              </a:pathLst>
            </a:custGeom>
            <a:solidFill>
              <a:srgbClr val="DAD5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ïSḻïḋe">
              <a:extLst>
                <a:ext uri="{FF2B5EF4-FFF2-40B4-BE49-F238E27FC236}">
                  <a16:creationId xmlns="" xmlns:a16="http://schemas.microsoft.com/office/drawing/2014/main" id="{04080A6C-3AAD-4917-B45D-D05D716286EF}"/>
                </a:ext>
              </a:extLst>
            </p:cNvPr>
            <p:cNvSpPr/>
            <p:nvPr/>
          </p:nvSpPr>
          <p:spPr bwMode="auto">
            <a:xfrm>
              <a:off x="7186613" y="1316038"/>
              <a:ext cx="1022350" cy="1019175"/>
            </a:xfrm>
            <a:custGeom>
              <a:avLst/>
              <a:gdLst>
                <a:gd name="T0" fmla="*/ 224 w 264"/>
                <a:gd name="T1" fmla="*/ 264 h 264"/>
                <a:gd name="T2" fmla="*/ 258 w 264"/>
                <a:gd name="T3" fmla="*/ 6 h 264"/>
                <a:gd name="T4" fmla="*/ 0 w 264"/>
                <a:gd name="T5" fmla="*/ 40 h 264"/>
                <a:gd name="T6" fmla="*/ 224 w 264"/>
                <a:gd name="T7" fmla="*/ 264 h 264"/>
              </a:gdLst>
              <a:ahLst/>
              <a:cxnLst>
                <a:cxn ang="0">
                  <a:pos x="T0" y="T1"/>
                </a:cxn>
                <a:cxn ang="0">
                  <a:pos x="T2" y="T3"/>
                </a:cxn>
                <a:cxn ang="0">
                  <a:pos x="T4" y="T5"/>
                </a:cxn>
                <a:cxn ang="0">
                  <a:pos x="T6" y="T7"/>
                </a:cxn>
              </a:cxnLst>
              <a:rect l="0" t="0" r="r" b="b"/>
              <a:pathLst>
                <a:path w="264" h="264">
                  <a:moveTo>
                    <a:pt x="224" y="264"/>
                  </a:moveTo>
                  <a:cubicBezTo>
                    <a:pt x="264" y="129"/>
                    <a:pt x="258" y="6"/>
                    <a:pt x="258" y="6"/>
                  </a:cubicBezTo>
                  <a:cubicBezTo>
                    <a:pt x="258" y="6"/>
                    <a:pt x="136" y="0"/>
                    <a:pt x="0" y="40"/>
                  </a:cubicBezTo>
                  <a:lnTo>
                    <a:pt x="224" y="264"/>
                  </a:ln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îŝļïḋe">
              <a:extLst>
                <a:ext uri="{FF2B5EF4-FFF2-40B4-BE49-F238E27FC236}">
                  <a16:creationId xmlns="" xmlns:a16="http://schemas.microsoft.com/office/drawing/2014/main" id="{5D6AB756-94FC-4F07-A8B2-54CBFE49D8DD}"/>
                </a:ext>
              </a:extLst>
            </p:cNvPr>
            <p:cNvSpPr/>
            <p:nvPr/>
          </p:nvSpPr>
          <p:spPr bwMode="auto">
            <a:xfrm>
              <a:off x="7186613" y="1316038"/>
              <a:ext cx="998538" cy="1019175"/>
            </a:xfrm>
            <a:custGeom>
              <a:avLst/>
              <a:gdLst>
                <a:gd name="T0" fmla="*/ 0 w 258"/>
                <a:gd name="T1" fmla="*/ 40 h 264"/>
                <a:gd name="T2" fmla="*/ 224 w 258"/>
                <a:gd name="T3" fmla="*/ 264 h 264"/>
                <a:gd name="T4" fmla="*/ 227 w 258"/>
                <a:gd name="T5" fmla="*/ 254 h 264"/>
                <a:gd name="T6" fmla="*/ 258 w 258"/>
                <a:gd name="T7" fmla="*/ 6 h 264"/>
                <a:gd name="T8" fmla="*/ 0 w 258"/>
                <a:gd name="T9" fmla="*/ 40 h 264"/>
              </a:gdLst>
              <a:ahLst/>
              <a:cxnLst>
                <a:cxn ang="0">
                  <a:pos x="T0" y="T1"/>
                </a:cxn>
                <a:cxn ang="0">
                  <a:pos x="T2" y="T3"/>
                </a:cxn>
                <a:cxn ang="0">
                  <a:pos x="T4" y="T5"/>
                </a:cxn>
                <a:cxn ang="0">
                  <a:pos x="T6" y="T7"/>
                </a:cxn>
                <a:cxn ang="0">
                  <a:pos x="T8" y="T9"/>
                </a:cxn>
              </a:cxnLst>
              <a:rect l="0" t="0" r="r" b="b"/>
              <a:pathLst>
                <a:path w="258" h="264">
                  <a:moveTo>
                    <a:pt x="0" y="40"/>
                  </a:moveTo>
                  <a:cubicBezTo>
                    <a:pt x="224" y="264"/>
                    <a:pt x="224" y="264"/>
                    <a:pt x="224" y="264"/>
                  </a:cubicBezTo>
                  <a:cubicBezTo>
                    <a:pt x="225" y="261"/>
                    <a:pt x="226" y="257"/>
                    <a:pt x="227" y="254"/>
                  </a:cubicBezTo>
                  <a:cubicBezTo>
                    <a:pt x="132" y="175"/>
                    <a:pt x="11" y="39"/>
                    <a:pt x="258" y="6"/>
                  </a:cubicBezTo>
                  <a:cubicBezTo>
                    <a:pt x="258" y="6"/>
                    <a:pt x="136" y="0"/>
                    <a:pt x="0" y="40"/>
                  </a:cubicBez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iṣḻíḓè">
              <a:extLst>
                <a:ext uri="{FF2B5EF4-FFF2-40B4-BE49-F238E27FC236}">
                  <a16:creationId xmlns="" xmlns:a16="http://schemas.microsoft.com/office/drawing/2014/main" id="{8E7DF8EB-B128-44F9-8A9D-CE8D157E7843}"/>
                </a:ext>
              </a:extLst>
            </p:cNvPr>
            <p:cNvSpPr/>
            <p:nvPr/>
          </p:nvSpPr>
          <p:spPr bwMode="auto">
            <a:xfrm>
              <a:off x="6389688" y="2049463"/>
              <a:ext cx="1044575" cy="1042988"/>
            </a:xfrm>
            <a:prstGeom prst="ellipse">
              <a:avLst/>
            </a:prstGeom>
            <a:solidFill>
              <a:srgbClr val="E0DED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iṡḷïḑê">
              <a:extLst>
                <a:ext uri="{FF2B5EF4-FFF2-40B4-BE49-F238E27FC236}">
                  <a16:creationId xmlns="" xmlns:a16="http://schemas.microsoft.com/office/drawing/2014/main" id="{2E68D67A-56BE-42E0-A9A3-B1B161C5D6B1}"/>
                </a:ext>
              </a:extLst>
            </p:cNvPr>
            <p:cNvSpPr/>
            <p:nvPr/>
          </p:nvSpPr>
          <p:spPr bwMode="auto">
            <a:xfrm>
              <a:off x="6424613" y="2084388"/>
              <a:ext cx="974725" cy="969963"/>
            </a:xfrm>
            <a:prstGeom prst="ellipse">
              <a:avLst/>
            </a:pr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iṧḻïḓe">
              <a:extLst>
                <a:ext uri="{FF2B5EF4-FFF2-40B4-BE49-F238E27FC236}">
                  <a16:creationId xmlns="" xmlns:a16="http://schemas.microsoft.com/office/drawing/2014/main" id="{3B20786D-DF7A-488D-AFA7-EA370957A8A2}"/>
                </a:ext>
              </a:extLst>
            </p:cNvPr>
            <p:cNvSpPr/>
            <p:nvPr/>
          </p:nvSpPr>
          <p:spPr bwMode="auto">
            <a:xfrm>
              <a:off x="6456363" y="2116138"/>
              <a:ext cx="912813" cy="911225"/>
            </a:xfrm>
            <a:prstGeom prst="ellipse">
              <a:avLst/>
            </a:pr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iş1iḑê">
              <a:extLst>
                <a:ext uri="{FF2B5EF4-FFF2-40B4-BE49-F238E27FC236}">
                  <a16:creationId xmlns="" xmlns:a16="http://schemas.microsoft.com/office/drawing/2014/main" id="{62635087-3939-4282-A766-29F683E7B3D8}"/>
                </a:ext>
              </a:extLst>
            </p:cNvPr>
            <p:cNvSpPr/>
            <p:nvPr/>
          </p:nvSpPr>
          <p:spPr bwMode="auto">
            <a:xfrm>
              <a:off x="6529388" y="2184400"/>
              <a:ext cx="766763" cy="769938"/>
            </a:xfrm>
            <a:prstGeom prst="ellipse">
              <a:avLst/>
            </a:prstGeom>
            <a:solidFill>
              <a:srgbClr val="3844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îŝḷîde">
              <a:extLst>
                <a:ext uri="{FF2B5EF4-FFF2-40B4-BE49-F238E27FC236}">
                  <a16:creationId xmlns="" xmlns:a16="http://schemas.microsoft.com/office/drawing/2014/main" id="{1719887B-27D7-4F12-91A8-879BE46AFF93}"/>
                </a:ext>
              </a:extLst>
            </p:cNvPr>
            <p:cNvSpPr/>
            <p:nvPr/>
          </p:nvSpPr>
          <p:spPr bwMode="auto">
            <a:xfrm>
              <a:off x="6553200" y="2211388"/>
              <a:ext cx="719138" cy="719138"/>
            </a:xfrm>
            <a:prstGeom prst="ellipse">
              <a:avLst/>
            </a:prstGeom>
            <a:solidFill>
              <a:srgbClr val="89BB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íşlïḑé">
              <a:extLst>
                <a:ext uri="{FF2B5EF4-FFF2-40B4-BE49-F238E27FC236}">
                  <a16:creationId xmlns="" xmlns:a16="http://schemas.microsoft.com/office/drawing/2014/main" id="{5D81A03E-F9C0-492B-82DF-809F0CAF042B}"/>
                </a:ext>
              </a:extLst>
            </p:cNvPr>
            <p:cNvSpPr/>
            <p:nvPr/>
          </p:nvSpPr>
          <p:spPr bwMode="auto">
            <a:xfrm>
              <a:off x="6553200" y="2211388"/>
              <a:ext cx="646113" cy="646113"/>
            </a:xfrm>
            <a:custGeom>
              <a:avLst/>
              <a:gdLst>
                <a:gd name="T0" fmla="*/ 0 w 167"/>
                <a:gd name="T1" fmla="*/ 93 h 167"/>
                <a:gd name="T2" fmla="*/ 37 w 167"/>
                <a:gd name="T3" fmla="*/ 167 h 167"/>
                <a:gd name="T4" fmla="*/ 167 w 167"/>
                <a:gd name="T5" fmla="*/ 37 h 167"/>
                <a:gd name="T6" fmla="*/ 93 w 167"/>
                <a:gd name="T7" fmla="*/ 0 h 167"/>
                <a:gd name="T8" fmla="*/ 90 w 167"/>
                <a:gd name="T9" fmla="*/ 0 h 167"/>
                <a:gd name="T10" fmla="*/ 0 w 167"/>
                <a:gd name="T11" fmla="*/ 90 h 167"/>
                <a:gd name="T12" fmla="*/ 0 w 167"/>
                <a:gd name="T13" fmla="*/ 93 h 167"/>
              </a:gdLst>
              <a:ahLst/>
              <a:cxnLst>
                <a:cxn ang="0">
                  <a:pos x="T0" y="T1"/>
                </a:cxn>
                <a:cxn ang="0">
                  <a:pos x="T2" y="T3"/>
                </a:cxn>
                <a:cxn ang="0">
                  <a:pos x="T4" y="T5"/>
                </a:cxn>
                <a:cxn ang="0">
                  <a:pos x="T6" y="T7"/>
                </a:cxn>
                <a:cxn ang="0">
                  <a:pos x="T8" y="T9"/>
                </a:cxn>
                <a:cxn ang="0">
                  <a:pos x="T10" y="T11"/>
                </a:cxn>
                <a:cxn ang="0">
                  <a:pos x="T12" y="T13"/>
                </a:cxn>
              </a:cxnLst>
              <a:rect l="0" t="0" r="r" b="b"/>
              <a:pathLst>
                <a:path w="167" h="167">
                  <a:moveTo>
                    <a:pt x="0" y="93"/>
                  </a:moveTo>
                  <a:cubicBezTo>
                    <a:pt x="0" y="123"/>
                    <a:pt x="14" y="150"/>
                    <a:pt x="37" y="167"/>
                  </a:cubicBezTo>
                  <a:cubicBezTo>
                    <a:pt x="167" y="37"/>
                    <a:pt x="167" y="37"/>
                    <a:pt x="167" y="37"/>
                  </a:cubicBezTo>
                  <a:cubicBezTo>
                    <a:pt x="150" y="14"/>
                    <a:pt x="123" y="0"/>
                    <a:pt x="93" y="0"/>
                  </a:cubicBezTo>
                  <a:cubicBezTo>
                    <a:pt x="92" y="0"/>
                    <a:pt x="91" y="0"/>
                    <a:pt x="90" y="0"/>
                  </a:cubicBezTo>
                  <a:cubicBezTo>
                    <a:pt x="0" y="90"/>
                    <a:pt x="0" y="90"/>
                    <a:pt x="0" y="90"/>
                  </a:cubicBezTo>
                  <a:cubicBezTo>
                    <a:pt x="0" y="91"/>
                    <a:pt x="0" y="92"/>
                    <a:pt x="0" y="93"/>
                  </a:cubicBezTo>
                  <a:close/>
                </a:path>
              </a:pathLst>
            </a:custGeom>
            <a:solidFill>
              <a:srgbClr val="BBE2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i$ľiḓê">
              <a:extLst>
                <a:ext uri="{FF2B5EF4-FFF2-40B4-BE49-F238E27FC236}">
                  <a16:creationId xmlns="" xmlns:a16="http://schemas.microsoft.com/office/drawing/2014/main" id="{57C4BEC4-DCF9-4BB7-A997-728C387F1D44}"/>
                </a:ext>
              </a:extLst>
            </p:cNvPr>
            <p:cNvSpPr/>
            <p:nvPr/>
          </p:nvSpPr>
          <p:spPr bwMode="auto">
            <a:xfrm>
              <a:off x="6777038" y="2436813"/>
              <a:ext cx="490538" cy="490538"/>
            </a:xfrm>
            <a:custGeom>
              <a:avLst/>
              <a:gdLst>
                <a:gd name="T0" fmla="*/ 121 w 127"/>
                <a:gd name="T1" fmla="*/ 0 h 127"/>
                <a:gd name="T2" fmla="*/ 0 w 127"/>
                <a:gd name="T3" fmla="*/ 121 h 127"/>
                <a:gd name="T4" fmla="*/ 23 w 127"/>
                <a:gd name="T5" fmla="*/ 127 h 127"/>
                <a:gd name="T6" fmla="*/ 127 w 127"/>
                <a:gd name="T7" fmla="*/ 23 h 127"/>
                <a:gd name="T8" fmla="*/ 121 w 127"/>
                <a:gd name="T9" fmla="*/ 0 h 127"/>
              </a:gdLst>
              <a:ahLst/>
              <a:cxnLst>
                <a:cxn ang="0">
                  <a:pos x="T0" y="T1"/>
                </a:cxn>
                <a:cxn ang="0">
                  <a:pos x="T2" y="T3"/>
                </a:cxn>
                <a:cxn ang="0">
                  <a:pos x="T4" y="T5"/>
                </a:cxn>
                <a:cxn ang="0">
                  <a:pos x="T6" y="T7"/>
                </a:cxn>
                <a:cxn ang="0">
                  <a:pos x="T8" y="T9"/>
                </a:cxn>
              </a:cxnLst>
              <a:rect l="0" t="0" r="r" b="b"/>
              <a:pathLst>
                <a:path w="127" h="127">
                  <a:moveTo>
                    <a:pt x="121" y="0"/>
                  </a:moveTo>
                  <a:cubicBezTo>
                    <a:pt x="0" y="121"/>
                    <a:pt x="0" y="121"/>
                    <a:pt x="0" y="121"/>
                  </a:cubicBezTo>
                  <a:cubicBezTo>
                    <a:pt x="7" y="124"/>
                    <a:pt x="15" y="126"/>
                    <a:pt x="23" y="127"/>
                  </a:cubicBezTo>
                  <a:cubicBezTo>
                    <a:pt x="127" y="23"/>
                    <a:pt x="127" y="23"/>
                    <a:pt x="127" y="23"/>
                  </a:cubicBezTo>
                  <a:cubicBezTo>
                    <a:pt x="126" y="15"/>
                    <a:pt x="124" y="7"/>
                    <a:pt x="121" y="0"/>
                  </a:cubicBezTo>
                  <a:close/>
                </a:path>
              </a:pathLst>
            </a:custGeom>
            <a:solidFill>
              <a:srgbClr val="BBE2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ïşľïḑè">
              <a:extLst>
                <a:ext uri="{FF2B5EF4-FFF2-40B4-BE49-F238E27FC236}">
                  <a16:creationId xmlns="" xmlns:a16="http://schemas.microsoft.com/office/drawing/2014/main" id="{06C28336-D2D1-4339-A9F6-85B43A0558EE}"/>
                </a:ext>
              </a:extLst>
            </p:cNvPr>
            <p:cNvSpPr/>
            <p:nvPr/>
          </p:nvSpPr>
          <p:spPr bwMode="auto">
            <a:xfrm>
              <a:off x="7151688" y="1520825"/>
              <a:ext cx="47625"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7" y="12"/>
                    <a:pt x="4" y="12"/>
                    <a:pt x="2" y="10"/>
                  </a:cubicBezTo>
                  <a:cubicBezTo>
                    <a:pt x="0" y="8"/>
                    <a:pt x="0" y="4"/>
                    <a:pt x="2" y="2"/>
                  </a:cubicBezTo>
                  <a:cubicBezTo>
                    <a:pt x="4" y="0"/>
                    <a:pt x="7" y="0"/>
                    <a:pt x="10" y="2"/>
                  </a:cubicBezTo>
                  <a:cubicBezTo>
                    <a:pt x="12" y="4"/>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iš1íďè">
              <a:extLst>
                <a:ext uri="{FF2B5EF4-FFF2-40B4-BE49-F238E27FC236}">
                  <a16:creationId xmlns="" xmlns:a16="http://schemas.microsoft.com/office/drawing/2014/main" id="{20EB4E64-0748-453F-976A-BD58C51D9BDF}"/>
                </a:ext>
              </a:extLst>
            </p:cNvPr>
            <p:cNvSpPr/>
            <p:nvPr/>
          </p:nvSpPr>
          <p:spPr bwMode="auto">
            <a:xfrm>
              <a:off x="7264400" y="1631950"/>
              <a:ext cx="42863" cy="47625"/>
            </a:xfrm>
            <a:custGeom>
              <a:avLst/>
              <a:gdLst>
                <a:gd name="T0" fmla="*/ 9 w 11"/>
                <a:gd name="T1" fmla="*/ 9 h 12"/>
                <a:gd name="T2" fmla="*/ 2 w 11"/>
                <a:gd name="T3" fmla="*/ 9 h 12"/>
                <a:gd name="T4" fmla="*/ 2 w 11"/>
                <a:gd name="T5" fmla="*/ 2 h 12"/>
                <a:gd name="T6" fmla="*/ 9 w 11"/>
                <a:gd name="T7" fmla="*/ 2 h 12"/>
                <a:gd name="T8" fmla="*/ 9 w 11"/>
                <a:gd name="T9" fmla="*/ 9 h 12"/>
              </a:gdLst>
              <a:ahLst/>
              <a:cxnLst>
                <a:cxn ang="0">
                  <a:pos x="T0" y="T1"/>
                </a:cxn>
                <a:cxn ang="0">
                  <a:pos x="T2" y="T3"/>
                </a:cxn>
                <a:cxn ang="0">
                  <a:pos x="T4" y="T5"/>
                </a:cxn>
                <a:cxn ang="0">
                  <a:pos x="T6" y="T7"/>
                </a:cxn>
                <a:cxn ang="0">
                  <a:pos x="T8" y="T9"/>
                </a:cxn>
              </a:cxnLst>
              <a:rect l="0" t="0" r="r" b="b"/>
              <a:pathLst>
                <a:path w="11" h="12">
                  <a:moveTo>
                    <a:pt x="9" y="9"/>
                  </a:moveTo>
                  <a:cubicBezTo>
                    <a:pt x="7" y="12"/>
                    <a:pt x="4" y="12"/>
                    <a:pt x="2" y="9"/>
                  </a:cubicBezTo>
                  <a:cubicBezTo>
                    <a:pt x="0" y="7"/>
                    <a:pt x="0" y="4"/>
                    <a:pt x="2" y="2"/>
                  </a:cubicBezTo>
                  <a:cubicBezTo>
                    <a:pt x="4" y="0"/>
                    <a:pt x="7" y="0"/>
                    <a:pt x="9" y="2"/>
                  </a:cubicBezTo>
                  <a:cubicBezTo>
                    <a:pt x="11" y="4"/>
                    <a:pt x="11" y="7"/>
                    <a:pt x="9"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iS1iḓe">
              <a:extLst>
                <a:ext uri="{FF2B5EF4-FFF2-40B4-BE49-F238E27FC236}">
                  <a16:creationId xmlns="" xmlns:a16="http://schemas.microsoft.com/office/drawing/2014/main" id="{351CEB8F-E4D2-4C61-850B-C9F3AAC53212}"/>
                </a:ext>
              </a:extLst>
            </p:cNvPr>
            <p:cNvSpPr/>
            <p:nvPr/>
          </p:nvSpPr>
          <p:spPr bwMode="auto">
            <a:xfrm>
              <a:off x="7372350" y="1744663"/>
              <a:ext cx="46038" cy="42863"/>
            </a:xfrm>
            <a:custGeom>
              <a:avLst/>
              <a:gdLst>
                <a:gd name="T0" fmla="*/ 10 w 12"/>
                <a:gd name="T1" fmla="*/ 9 h 11"/>
                <a:gd name="T2" fmla="*/ 2 w 12"/>
                <a:gd name="T3" fmla="*/ 9 h 11"/>
                <a:gd name="T4" fmla="*/ 2 w 12"/>
                <a:gd name="T5" fmla="*/ 2 h 11"/>
                <a:gd name="T6" fmla="*/ 10 w 12"/>
                <a:gd name="T7" fmla="*/ 2 h 11"/>
                <a:gd name="T8" fmla="*/ 10 w 12"/>
                <a:gd name="T9" fmla="*/ 9 h 11"/>
              </a:gdLst>
              <a:ahLst/>
              <a:cxnLst>
                <a:cxn ang="0">
                  <a:pos x="T0" y="T1"/>
                </a:cxn>
                <a:cxn ang="0">
                  <a:pos x="T2" y="T3"/>
                </a:cxn>
                <a:cxn ang="0">
                  <a:pos x="T4" y="T5"/>
                </a:cxn>
                <a:cxn ang="0">
                  <a:pos x="T6" y="T7"/>
                </a:cxn>
                <a:cxn ang="0">
                  <a:pos x="T8" y="T9"/>
                </a:cxn>
              </a:cxnLst>
              <a:rect l="0" t="0" r="r" b="b"/>
              <a:pathLst>
                <a:path w="12" h="11">
                  <a:moveTo>
                    <a:pt x="10" y="9"/>
                  </a:moveTo>
                  <a:cubicBezTo>
                    <a:pt x="8" y="11"/>
                    <a:pt x="5" y="11"/>
                    <a:pt x="2" y="9"/>
                  </a:cubicBezTo>
                  <a:cubicBezTo>
                    <a:pt x="0" y="7"/>
                    <a:pt x="0" y="4"/>
                    <a:pt x="2" y="2"/>
                  </a:cubicBezTo>
                  <a:cubicBezTo>
                    <a:pt x="5" y="0"/>
                    <a:pt x="8" y="0"/>
                    <a:pt x="10" y="2"/>
                  </a:cubicBezTo>
                  <a:cubicBezTo>
                    <a:pt x="12" y="4"/>
                    <a:pt x="12" y="7"/>
                    <a:pt x="10"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îṣľîḍé">
              <a:extLst>
                <a:ext uri="{FF2B5EF4-FFF2-40B4-BE49-F238E27FC236}">
                  <a16:creationId xmlns="" xmlns:a16="http://schemas.microsoft.com/office/drawing/2014/main" id="{B40ADAC4-91C3-41B7-A12B-35CBB3442D6B}"/>
                </a:ext>
              </a:extLst>
            </p:cNvPr>
            <p:cNvSpPr/>
            <p:nvPr/>
          </p:nvSpPr>
          <p:spPr bwMode="auto">
            <a:xfrm>
              <a:off x="7485063" y="1852613"/>
              <a:ext cx="46038"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2"/>
                  </a:cubicBezTo>
                  <a:cubicBezTo>
                    <a:pt x="4" y="0"/>
                    <a:pt x="8" y="0"/>
                    <a:pt x="10" y="2"/>
                  </a:cubicBezTo>
                  <a:cubicBezTo>
                    <a:pt x="12" y="5"/>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îsliḑè">
              <a:extLst>
                <a:ext uri="{FF2B5EF4-FFF2-40B4-BE49-F238E27FC236}">
                  <a16:creationId xmlns="" xmlns:a16="http://schemas.microsoft.com/office/drawing/2014/main" id="{1441219E-9F5F-4720-B96D-5354F64F4964}"/>
                </a:ext>
              </a:extLst>
            </p:cNvPr>
            <p:cNvSpPr/>
            <p:nvPr/>
          </p:nvSpPr>
          <p:spPr bwMode="auto">
            <a:xfrm>
              <a:off x="7597775" y="1965325"/>
              <a:ext cx="46038"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7" y="12"/>
                    <a:pt x="4" y="12"/>
                    <a:pt x="2" y="10"/>
                  </a:cubicBezTo>
                  <a:cubicBezTo>
                    <a:pt x="0" y="8"/>
                    <a:pt x="0" y="4"/>
                    <a:pt x="2" y="2"/>
                  </a:cubicBezTo>
                  <a:cubicBezTo>
                    <a:pt x="4" y="0"/>
                    <a:pt x="7" y="0"/>
                    <a:pt x="10" y="2"/>
                  </a:cubicBezTo>
                  <a:cubicBezTo>
                    <a:pt x="12" y="4"/>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ïṧ1íḋé">
              <a:extLst>
                <a:ext uri="{FF2B5EF4-FFF2-40B4-BE49-F238E27FC236}">
                  <a16:creationId xmlns="" xmlns:a16="http://schemas.microsoft.com/office/drawing/2014/main" id="{3BF2F8AB-95E6-4AA1-AABA-11CEDAAAC0C5}"/>
                </a:ext>
              </a:extLst>
            </p:cNvPr>
            <p:cNvSpPr/>
            <p:nvPr/>
          </p:nvSpPr>
          <p:spPr bwMode="auto">
            <a:xfrm>
              <a:off x="7708900" y="2076450"/>
              <a:ext cx="42863" cy="47625"/>
            </a:xfrm>
            <a:custGeom>
              <a:avLst/>
              <a:gdLst>
                <a:gd name="T0" fmla="*/ 9 w 11"/>
                <a:gd name="T1" fmla="*/ 9 h 12"/>
                <a:gd name="T2" fmla="*/ 2 w 11"/>
                <a:gd name="T3" fmla="*/ 9 h 12"/>
                <a:gd name="T4" fmla="*/ 2 w 11"/>
                <a:gd name="T5" fmla="*/ 2 h 12"/>
                <a:gd name="T6" fmla="*/ 9 w 11"/>
                <a:gd name="T7" fmla="*/ 2 h 12"/>
                <a:gd name="T8" fmla="*/ 9 w 11"/>
                <a:gd name="T9" fmla="*/ 9 h 12"/>
              </a:gdLst>
              <a:ahLst/>
              <a:cxnLst>
                <a:cxn ang="0">
                  <a:pos x="T0" y="T1"/>
                </a:cxn>
                <a:cxn ang="0">
                  <a:pos x="T2" y="T3"/>
                </a:cxn>
                <a:cxn ang="0">
                  <a:pos x="T4" y="T5"/>
                </a:cxn>
                <a:cxn ang="0">
                  <a:pos x="T6" y="T7"/>
                </a:cxn>
                <a:cxn ang="0">
                  <a:pos x="T8" y="T9"/>
                </a:cxn>
              </a:cxnLst>
              <a:rect l="0" t="0" r="r" b="b"/>
              <a:pathLst>
                <a:path w="11" h="12">
                  <a:moveTo>
                    <a:pt x="9" y="9"/>
                  </a:moveTo>
                  <a:cubicBezTo>
                    <a:pt x="7" y="12"/>
                    <a:pt x="4" y="12"/>
                    <a:pt x="2" y="9"/>
                  </a:cubicBezTo>
                  <a:cubicBezTo>
                    <a:pt x="0" y="7"/>
                    <a:pt x="0" y="4"/>
                    <a:pt x="2" y="2"/>
                  </a:cubicBezTo>
                  <a:cubicBezTo>
                    <a:pt x="4" y="0"/>
                    <a:pt x="7" y="0"/>
                    <a:pt x="9" y="2"/>
                  </a:cubicBezTo>
                  <a:cubicBezTo>
                    <a:pt x="11" y="4"/>
                    <a:pt x="11" y="7"/>
                    <a:pt x="9"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íṣ1íḍe">
              <a:extLst>
                <a:ext uri="{FF2B5EF4-FFF2-40B4-BE49-F238E27FC236}">
                  <a16:creationId xmlns="" xmlns:a16="http://schemas.microsoft.com/office/drawing/2014/main" id="{BA0A5CE9-870D-4F2A-B097-074301901E1E}"/>
                </a:ext>
              </a:extLst>
            </p:cNvPr>
            <p:cNvSpPr/>
            <p:nvPr/>
          </p:nvSpPr>
          <p:spPr bwMode="auto">
            <a:xfrm>
              <a:off x="7818438" y="2189163"/>
              <a:ext cx="46038" cy="42863"/>
            </a:xfrm>
            <a:custGeom>
              <a:avLst/>
              <a:gdLst>
                <a:gd name="T0" fmla="*/ 10 w 12"/>
                <a:gd name="T1" fmla="*/ 9 h 11"/>
                <a:gd name="T2" fmla="*/ 2 w 12"/>
                <a:gd name="T3" fmla="*/ 9 h 11"/>
                <a:gd name="T4" fmla="*/ 2 w 12"/>
                <a:gd name="T5" fmla="*/ 2 h 11"/>
                <a:gd name="T6" fmla="*/ 10 w 12"/>
                <a:gd name="T7" fmla="*/ 2 h 11"/>
                <a:gd name="T8" fmla="*/ 10 w 12"/>
                <a:gd name="T9" fmla="*/ 9 h 11"/>
              </a:gdLst>
              <a:ahLst/>
              <a:cxnLst>
                <a:cxn ang="0">
                  <a:pos x="T0" y="T1"/>
                </a:cxn>
                <a:cxn ang="0">
                  <a:pos x="T2" y="T3"/>
                </a:cxn>
                <a:cxn ang="0">
                  <a:pos x="T4" y="T5"/>
                </a:cxn>
                <a:cxn ang="0">
                  <a:pos x="T6" y="T7"/>
                </a:cxn>
                <a:cxn ang="0">
                  <a:pos x="T8" y="T9"/>
                </a:cxn>
              </a:cxnLst>
              <a:rect l="0" t="0" r="r" b="b"/>
              <a:pathLst>
                <a:path w="12" h="11">
                  <a:moveTo>
                    <a:pt x="10" y="9"/>
                  </a:moveTo>
                  <a:cubicBezTo>
                    <a:pt x="8" y="11"/>
                    <a:pt x="5" y="11"/>
                    <a:pt x="2" y="9"/>
                  </a:cubicBezTo>
                  <a:cubicBezTo>
                    <a:pt x="0" y="7"/>
                    <a:pt x="0" y="4"/>
                    <a:pt x="2" y="2"/>
                  </a:cubicBezTo>
                  <a:cubicBezTo>
                    <a:pt x="5" y="0"/>
                    <a:pt x="8" y="0"/>
                    <a:pt x="10" y="2"/>
                  </a:cubicBezTo>
                  <a:cubicBezTo>
                    <a:pt x="12" y="4"/>
                    <a:pt x="12" y="7"/>
                    <a:pt x="10"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iSḻiďé">
              <a:extLst>
                <a:ext uri="{FF2B5EF4-FFF2-40B4-BE49-F238E27FC236}">
                  <a16:creationId xmlns="" xmlns:a16="http://schemas.microsoft.com/office/drawing/2014/main" id="{A0FD2780-A324-4DFE-98A9-F5C855E0CACA}"/>
                </a:ext>
              </a:extLst>
            </p:cNvPr>
            <p:cNvSpPr/>
            <p:nvPr/>
          </p:nvSpPr>
          <p:spPr bwMode="auto">
            <a:xfrm>
              <a:off x="7929563" y="2297113"/>
              <a:ext cx="46038"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2"/>
                  </a:cubicBezTo>
                  <a:cubicBezTo>
                    <a:pt x="4" y="0"/>
                    <a:pt x="8" y="0"/>
                    <a:pt x="10" y="2"/>
                  </a:cubicBezTo>
                  <a:cubicBezTo>
                    <a:pt x="12" y="5"/>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îSļíḑe">
              <a:extLst>
                <a:ext uri="{FF2B5EF4-FFF2-40B4-BE49-F238E27FC236}">
                  <a16:creationId xmlns="" xmlns:a16="http://schemas.microsoft.com/office/drawing/2014/main" id="{D1335D8B-A4B9-4CDA-88C1-A4D35EFB52C0}"/>
                </a:ext>
              </a:extLst>
            </p:cNvPr>
            <p:cNvSpPr/>
            <p:nvPr/>
          </p:nvSpPr>
          <p:spPr bwMode="auto">
            <a:xfrm>
              <a:off x="4900613" y="3954463"/>
              <a:ext cx="50800" cy="50800"/>
            </a:xfrm>
            <a:custGeom>
              <a:avLst/>
              <a:gdLst>
                <a:gd name="T0" fmla="*/ 11 w 13"/>
                <a:gd name="T1" fmla="*/ 11 h 13"/>
                <a:gd name="T2" fmla="*/ 3 w 13"/>
                <a:gd name="T3" fmla="*/ 11 h 13"/>
                <a:gd name="T4" fmla="*/ 3 w 13"/>
                <a:gd name="T5" fmla="*/ 3 h 13"/>
                <a:gd name="T6" fmla="*/ 11 w 13"/>
                <a:gd name="T7" fmla="*/ 3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9" y="13"/>
                    <a:pt x="5" y="13"/>
                    <a:pt x="3" y="11"/>
                  </a:cubicBezTo>
                  <a:cubicBezTo>
                    <a:pt x="0" y="9"/>
                    <a:pt x="0" y="5"/>
                    <a:pt x="3" y="3"/>
                  </a:cubicBezTo>
                  <a:cubicBezTo>
                    <a:pt x="5" y="0"/>
                    <a:pt x="9" y="0"/>
                    <a:pt x="11" y="3"/>
                  </a:cubicBezTo>
                  <a:cubicBezTo>
                    <a:pt x="13" y="5"/>
                    <a:pt x="13" y="9"/>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íśļîḍè">
              <a:extLst>
                <a:ext uri="{FF2B5EF4-FFF2-40B4-BE49-F238E27FC236}">
                  <a16:creationId xmlns="" xmlns:a16="http://schemas.microsoft.com/office/drawing/2014/main" id="{DB8FE787-A212-4AD0-9D6B-95766B9230B7}"/>
                </a:ext>
              </a:extLst>
            </p:cNvPr>
            <p:cNvSpPr/>
            <p:nvPr/>
          </p:nvSpPr>
          <p:spPr bwMode="auto">
            <a:xfrm>
              <a:off x="5024438" y="4078288"/>
              <a:ext cx="50800" cy="49213"/>
            </a:xfrm>
            <a:custGeom>
              <a:avLst/>
              <a:gdLst>
                <a:gd name="T0" fmla="*/ 11 w 13"/>
                <a:gd name="T1" fmla="*/ 11 h 13"/>
                <a:gd name="T2" fmla="*/ 2 w 13"/>
                <a:gd name="T3" fmla="*/ 11 h 13"/>
                <a:gd name="T4" fmla="*/ 2 w 13"/>
                <a:gd name="T5" fmla="*/ 2 h 13"/>
                <a:gd name="T6" fmla="*/ 11 w 13"/>
                <a:gd name="T7" fmla="*/ 2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8" y="13"/>
                    <a:pt x="5" y="13"/>
                    <a:pt x="2" y="11"/>
                  </a:cubicBezTo>
                  <a:cubicBezTo>
                    <a:pt x="0" y="8"/>
                    <a:pt x="0" y="5"/>
                    <a:pt x="2" y="2"/>
                  </a:cubicBezTo>
                  <a:cubicBezTo>
                    <a:pt x="5" y="0"/>
                    <a:pt x="8" y="0"/>
                    <a:pt x="11" y="2"/>
                  </a:cubicBezTo>
                  <a:cubicBezTo>
                    <a:pt x="13" y="5"/>
                    <a:pt x="13" y="8"/>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íşlîḑe">
              <a:extLst>
                <a:ext uri="{FF2B5EF4-FFF2-40B4-BE49-F238E27FC236}">
                  <a16:creationId xmlns="" xmlns:a16="http://schemas.microsoft.com/office/drawing/2014/main" id="{F36DFEFF-9BFC-407F-8171-4246CE1ECF01}"/>
                </a:ext>
              </a:extLst>
            </p:cNvPr>
            <p:cNvSpPr/>
            <p:nvPr/>
          </p:nvSpPr>
          <p:spPr bwMode="auto">
            <a:xfrm>
              <a:off x="5148263" y="4202113"/>
              <a:ext cx="50800" cy="49213"/>
            </a:xfrm>
            <a:custGeom>
              <a:avLst/>
              <a:gdLst>
                <a:gd name="T0" fmla="*/ 11 w 13"/>
                <a:gd name="T1" fmla="*/ 11 h 13"/>
                <a:gd name="T2" fmla="*/ 2 w 13"/>
                <a:gd name="T3" fmla="*/ 11 h 13"/>
                <a:gd name="T4" fmla="*/ 2 w 13"/>
                <a:gd name="T5" fmla="*/ 2 h 13"/>
                <a:gd name="T6" fmla="*/ 11 w 13"/>
                <a:gd name="T7" fmla="*/ 2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8" y="13"/>
                    <a:pt x="4" y="13"/>
                    <a:pt x="2" y="11"/>
                  </a:cubicBezTo>
                  <a:cubicBezTo>
                    <a:pt x="0" y="8"/>
                    <a:pt x="0" y="4"/>
                    <a:pt x="2" y="2"/>
                  </a:cubicBezTo>
                  <a:cubicBezTo>
                    <a:pt x="4" y="0"/>
                    <a:pt x="8" y="0"/>
                    <a:pt x="11" y="2"/>
                  </a:cubicBezTo>
                  <a:cubicBezTo>
                    <a:pt x="13" y="4"/>
                    <a:pt x="13" y="8"/>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ŝḷîḓe">
              <a:extLst>
                <a:ext uri="{FF2B5EF4-FFF2-40B4-BE49-F238E27FC236}">
                  <a16:creationId xmlns="" xmlns:a16="http://schemas.microsoft.com/office/drawing/2014/main" id="{5DA403BF-89C9-4713-B06C-198ED72A193C}"/>
                </a:ext>
              </a:extLst>
            </p:cNvPr>
            <p:cNvSpPr/>
            <p:nvPr/>
          </p:nvSpPr>
          <p:spPr bwMode="auto">
            <a:xfrm>
              <a:off x="5272088" y="4325938"/>
              <a:ext cx="50800" cy="49213"/>
            </a:xfrm>
            <a:custGeom>
              <a:avLst/>
              <a:gdLst>
                <a:gd name="T0" fmla="*/ 10 w 13"/>
                <a:gd name="T1" fmla="*/ 10 h 13"/>
                <a:gd name="T2" fmla="*/ 2 w 13"/>
                <a:gd name="T3" fmla="*/ 10 h 13"/>
                <a:gd name="T4" fmla="*/ 2 w 13"/>
                <a:gd name="T5" fmla="*/ 2 h 13"/>
                <a:gd name="T6" fmla="*/ 10 w 13"/>
                <a:gd name="T7" fmla="*/ 2 h 13"/>
                <a:gd name="T8" fmla="*/ 10 w 13"/>
                <a:gd name="T9" fmla="*/ 10 h 13"/>
              </a:gdLst>
              <a:ahLst/>
              <a:cxnLst>
                <a:cxn ang="0">
                  <a:pos x="T0" y="T1"/>
                </a:cxn>
                <a:cxn ang="0">
                  <a:pos x="T2" y="T3"/>
                </a:cxn>
                <a:cxn ang="0">
                  <a:pos x="T4" y="T5"/>
                </a:cxn>
                <a:cxn ang="0">
                  <a:pos x="T6" y="T7"/>
                </a:cxn>
                <a:cxn ang="0">
                  <a:pos x="T8" y="T9"/>
                </a:cxn>
              </a:cxnLst>
              <a:rect l="0" t="0" r="r" b="b"/>
              <a:pathLst>
                <a:path w="13" h="13">
                  <a:moveTo>
                    <a:pt x="10" y="10"/>
                  </a:moveTo>
                  <a:cubicBezTo>
                    <a:pt x="8" y="13"/>
                    <a:pt x="4" y="13"/>
                    <a:pt x="2" y="10"/>
                  </a:cubicBezTo>
                  <a:cubicBezTo>
                    <a:pt x="0" y="8"/>
                    <a:pt x="0" y="4"/>
                    <a:pt x="2" y="2"/>
                  </a:cubicBezTo>
                  <a:cubicBezTo>
                    <a:pt x="4" y="0"/>
                    <a:pt x="8" y="0"/>
                    <a:pt x="10" y="2"/>
                  </a:cubicBezTo>
                  <a:cubicBezTo>
                    <a:pt x="13" y="4"/>
                    <a:pt x="13"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ṡ1íḑè">
              <a:extLst>
                <a:ext uri="{FF2B5EF4-FFF2-40B4-BE49-F238E27FC236}">
                  <a16:creationId xmlns="" xmlns:a16="http://schemas.microsoft.com/office/drawing/2014/main" id="{3B13C104-3DA4-48C5-B684-98033BAB739C}"/>
                </a:ext>
              </a:extLst>
            </p:cNvPr>
            <p:cNvSpPr/>
            <p:nvPr/>
          </p:nvSpPr>
          <p:spPr bwMode="auto">
            <a:xfrm>
              <a:off x="5391150" y="4445000"/>
              <a:ext cx="50800" cy="50800"/>
            </a:xfrm>
            <a:custGeom>
              <a:avLst/>
              <a:gdLst>
                <a:gd name="T0" fmla="*/ 11 w 13"/>
                <a:gd name="T1" fmla="*/ 11 h 13"/>
                <a:gd name="T2" fmla="*/ 3 w 13"/>
                <a:gd name="T3" fmla="*/ 11 h 13"/>
                <a:gd name="T4" fmla="*/ 3 w 13"/>
                <a:gd name="T5" fmla="*/ 3 h 13"/>
                <a:gd name="T6" fmla="*/ 11 w 13"/>
                <a:gd name="T7" fmla="*/ 3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9" y="13"/>
                    <a:pt x="5" y="13"/>
                    <a:pt x="3" y="11"/>
                  </a:cubicBezTo>
                  <a:cubicBezTo>
                    <a:pt x="0" y="9"/>
                    <a:pt x="0" y="5"/>
                    <a:pt x="3" y="3"/>
                  </a:cubicBezTo>
                  <a:cubicBezTo>
                    <a:pt x="5" y="0"/>
                    <a:pt x="9" y="0"/>
                    <a:pt x="11" y="3"/>
                  </a:cubicBezTo>
                  <a:cubicBezTo>
                    <a:pt x="13" y="5"/>
                    <a:pt x="13" y="9"/>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îṣlîḑé">
              <a:extLst>
                <a:ext uri="{FF2B5EF4-FFF2-40B4-BE49-F238E27FC236}">
                  <a16:creationId xmlns="" xmlns:a16="http://schemas.microsoft.com/office/drawing/2014/main" id="{782340B3-8C55-4D09-9EDF-E217C1A7ED1F}"/>
                </a:ext>
              </a:extLst>
            </p:cNvPr>
            <p:cNvSpPr/>
            <p:nvPr/>
          </p:nvSpPr>
          <p:spPr bwMode="auto">
            <a:xfrm>
              <a:off x="5514975" y="4568825"/>
              <a:ext cx="50800" cy="49213"/>
            </a:xfrm>
            <a:custGeom>
              <a:avLst/>
              <a:gdLst>
                <a:gd name="T0" fmla="*/ 11 w 13"/>
                <a:gd name="T1" fmla="*/ 11 h 13"/>
                <a:gd name="T2" fmla="*/ 2 w 13"/>
                <a:gd name="T3" fmla="*/ 11 h 13"/>
                <a:gd name="T4" fmla="*/ 2 w 13"/>
                <a:gd name="T5" fmla="*/ 2 h 13"/>
                <a:gd name="T6" fmla="*/ 11 w 13"/>
                <a:gd name="T7" fmla="*/ 2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8" y="13"/>
                    <a:pt x="5" y="13"/>
                    <a:pt x="2" y="11"/>
                  </a:cubicBezTo>
                  <a:cubicBezTo>
                    <a:pt x="0" y="8"/>
                    <a:pt x="0" y="5"/>
                    <a:pt x="2" y="2"/>
                  </a:cubicBezTo>
                  <a:cubicBezTo>
                    <a:pt x="5" y="0"/>
                    <a:pt x="8" y="0"/>
                    <a:pt x="11" y="2"/>
                  </a:cubicBezTo>
                  <a:cubicBezTo>
                    <a:pt x="13" y="5"/>
                    <a:pt x="13" y="8"/>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ïṡlïďê">
              <a:extLst>
                <a:ext uri="{FF2B5EF4-FFF2-40B4-BE49-F238E27FC236}">
                  <a16:creationId xmlns="" xmlns:a16="http://schemas.microsoft.com/office/drawing/2014/main" id="{16DBE5D6-1504-41A9-947E-65415BBF9A31}"/>
                </a:ext>
              </a:extLst>
            </p:cNvPr>
            <p:cNvSpPr/>
            <p:nvPr/>
          </p:nvSpPr>
          <p:spPr bwMode="auto">
            <a:xfrm>
              <a:off x="4695825" y="3200400"/>
              <a:ext cx="1566863" cy="1622425"/>
            </a:xfrm>
            <a:custGeom>
              <a:avLst/>
              <a:gdLst>
                <a:gd name="T0" fmla="*/ 405 w 405"/>
                <a:gd name="T1" fmla="*/ 15 h 420"/>
                <a:gd name="T2" fmla="*/ 0 w 405"/>
                <a:gd name="T3" fmla="*/ 420 h 420"/>
                <a:gd name="T4" fmla="*/ 237 w 405"/>
                <a:gd name="T5" fmla="*/ 142 h 420"/>
                <a:gd name="T6" fmla="*/ 405 w 405"/>
                <a:gd name="T7" fmla="*/ 15 h 420"/>
              </a:gdLst>
              <a:ahLst/>
              <a:cxnLst>
                <a:cxn ang="0">
                  <a:pos x="T0" y="T1"/>
                </a:cxn>
                <a:cxn ang="0">
                  <a:pos x="T2" y="T3"/>
                </a:cxn>
                <a:cxn ang="0">
                  <a:pos x="T4" y="T5"/>
                </a:cxn>
                <a:cxn ang="0">
                  <a:pos x="T6" y="T7"/>
                </a:cxn>
              </a:cxnLst>
              <a:rect l="0" t="0" r="r" b="b"/>
              <a:pathLst>
                <a:path w="405" h="420">
                  <a:moveTo>
                    <a:pt x="405" y="15"/>
                  </a:moveTo>
                  <a:cubicBezTo>
                    <a:pt x="0" y="420"/>
                    <a:pt x="0" y="420"/>
                    <a:pt x="0" y="420"/>
                  </a:cubicBezTo>
                  <a:cubicBezTo>
                    <a:pt x="0" y="420"/>
                    <a:pt x="94" y="285"/>
                    <a:pt x="237" y="142"/>
                  </a:cubicBezTo>
                  <a:cubicBezTo>
                    <a:pt x="379" y="0"/>
                    <a:pt x="405" y="15"/>
                    <a:pt x="405" y="15"/>
                  </a:cubicBez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ṧlîdè">
              <a:extLst>
                <a:ext uri="{FF2B5EF4-FFF2-40B4-BE49-F238E27FC236}">
                  <a16:creationId xmlns="" xmlns:a16="http://schemas.microsoft.com/office/drawing/2014/main" id="{D7A085AC-2945-4AB6-A97B-986101C3DA7A}"/>
                </a:ext>
              </a:extLst>
            </p:cNvPr>
            <p:cNvSpPr/>
            <p:nvPr/>
          </p:nvSpPr>
          <p:spPr bwMode="auto">
            <a:xfrm>
              <a:off x="4695825" y="3259138"/>
              <a:ext cx="1624013" cy="1563688"/>
            </a:xfrm>
            <a:custGeom>
              <a:avLst/>
              <a:gdLst>
                <a:gd name="T0" fmla="*/ 405 w 420"/>
                <a:gd name="T1" fmla="*/ 0 h 405"/>
                <a:gd name="T2" fmla="*/ 0 w 420"/>
                <a:gd name="T3" fmla="*/ 405 h 405"/>
                <a:gd name="T4" fmla="*/ 278 w 420"/>
                <a:gd name="T5" fmla="*/ 168 h 405"/>
                <a:gd name="T6" fmla="*/ 405 w 420"/>
                <a:gd name="T7" fmla="*/ 0 h 405"/>
              </a:gdLst>
              <a:ahLst/>
              <a:cxnLst>
                <a:cxn ang="0">
                  <a:pos x="T0" y="T1"/>
                </a:cxn>
                <a:cxn ang="0">
                  <a:pos x="T2" y="T3"/>
                </a:cxn>
                <a:cxn ang="0">
                  <a:pos x="T4" y="T5"/>
                </a:cxn>
                <a:cxn ang="0">
                  <a:pos x="T6" y="T7"/>
                </a:cxn>
              </a:cxnLst>
              <a:rect l="0" t="0" r="r" b="b"/>
              <a:pathLst>
                <a:path w="420" h="405">
                  <a:moveTo>
                    <a:pt x="405" y="0"/>
                  </a:moveTo>
                  <a:cubicBezTo>
                    <a:pt x="0" y="405"/>
                    <a:pt x="0" y="405"/>
                    <a:pt x="0" y="405"/>
                  </a:cubicBezTo>
                  <a:cubicBezTo>
                    <a:pt x="0" y="405"/>
                    <a:pt x="135" y="311"/>
                    <a:pt x="278" y="168"/>
                  </a:cubicBezTo>
                  <a:cubicBezTo>
                    <a:pt x="420" y="26"/>
                    <a:pt x="405" y="0"/>
                    <a:pt x="405" y="0"/>
                  </a:cubicBez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ïṥľïďe">
              <a:extLst>
                <a:ext uri="{FF2B5EF4-FFF2-40B4-BE49-F238E27FC236}">
                  <a16:creationId xmlns="" xmlns:a16="http://schemas.microsoft.com/office/drawing/2014/main" id="{8266F5BF-114F-46AE-A4AA-4155310513B2}"/>
                </a:ext>
              </a:extLst>
            </p:cNvPr>
            <p:cNvSpPr/>
            <p:nvPr/>
          </p:nvSpPr>
          <p:spPr bwMode="auto">
            <a:xfrm>
              <a:off x="8045450" y="1404938"/>
              <a:ext cx="115888" cy="822325"/>
            </a:xfrm>
            <a:custGeom>
              <a:avLst/>
              <a:gdLst>
                <a:gd name="T0" fmla="*/ 25 w 30"/>
                <a:gd name="T1" fmla="*/ 0 h 213"/>
                <a:gd name="T2" fmla="*/ 0 w 30"/>
                <a:gd name="T3" fmla="*/ 213 h 213"/>
                <a:gd name="T4" fmla="*/ 25 w 30"/>
                <a:gd name="T5" fmla="*/ 0 h 213"/>
              </a:gdLst>
              <a:ahLst/>
              <a:cxnLst>
                <a:cxn ang="0">
                  <a:pos x="T0" y="T1"/>
                </a:cxn>
                <a:cxn ang="0">
                  <a:pos x="T2" y="T3"/>
                </a:cxn>
                <a:cxn ang="0">
                  <a:pos x="T4" y="T5"/>
                </a:cxn>
              </a:cxnLst>
              <a:rect l="0" t="0" r="r" b="b"/>
              <a:pathLst>
                <a:path w="30" h="213">
                  <a:moveTo>
                    <a:pt x="25" y="0"/>
                  </a:moveTo>
                  <a:cubicBezTo>
                    <a:pt x="25" y="0"/>
                    <a:pt x="30" y="77"/>
                    <a:pt x="0" y="213"/>
                  </a:cubicBezTo>
                  <a:cubicBezTo>
                    <a:pt x="0" y="213"/>
                    <a:pt x="7" y="123"/>
                    <a:pt x="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9" name="文本框 38">
            <a:extLst>
              <a:ext uri="{FF2B5EF4-FFF2-40B4-BE49-F238E27FC236}">
                <a16:creationId xmlns="" xmlns:a16="http://schemas.microsoft.com/office/drawing/2014/main" id="{60083E8F-5FD4-4C76-AF76-6FE54573F0F1}"/>
              </a:ext>
            </a:extLst>
          </p:cNvPr>
          <p:cNvSpPr txBox="1"/>
          <p:nvPr/>
        </p:nvSpPr>
        <p:spPr>
          <a:xfrm>
            <a:off x="5881971" y="2515729"/>
            <a:ext cx="1562765" cy="461665"/>
          </a:xfrm>
          <a:prstGeom prst="rect">
            <a:avLst/>
          </a:prstGeom>
          <a:noFill/>
        </p:spPr>
        <p:txBody>
          <a:bodyPr wrap="square" rtlCol="0">
            <a:spAutoFit/>
          </a:bodyPr>
          <a:lstStyle/>
          <a:p>
            <a:pPr algn="ctr"/>
            <a:r>
              <a:rPr lang="zh-CN" altLang="en-US" sz="2400" dirty="0">
                <a:solidFill>
                  <a:srgbClr val="002060"/>
                </a:solidFill>
                <a:latin typeface="造字工房力黑（非商用）常规体" pitchFamily="50" charset="-122"/>
                <a:ea typeface="造字工房力黑（非商用）常规体" pitchFamily="50" charset="-122"/>
              </a:rPr>
              <a:t>第一部分</a:t>
            </a:r>
          </a:p>
        </p:txBody>
      </p:sp>
      <p:sp>
        <p:nvSpPr>
          <p:cNvPr id="40" name="文本框 39">
            <a:extLst>
              <a:ext uri="{FF2B5EF4-FFF2-40B4-BE49-F238E27FC236}">
                <a16:creationId xmlns="" xmlns:a16="http://schemas.microsoft.com/office/drawing/2014/main" id="{CB92F268-B798-4B04-B834-518E3FAA5089}"/>
              </a:ext>
            </a:extLst>
          </p:cNvPr>
          <p:cNvSpPr txBox="1"/>
          <p:nvPr/>
        </p:nvSpPr>
        <p:spPr>
          <a:xfrm>
            <a:off x="3613986" y="3356756"/>
            <a:ext cx="4947135" cy="1200329"/>
          </a:xfrm>
          <a:prstGeom prst="rect">
            <a:avLst/>
          </a:prstGeom>
          <a:noFill/>
        </p:spPr>
        <p:txBody>
          <a:bodyPr wrap="square" rtlCol="0">
            <a:spAutoFit/>
          </a:bodyPr>
          <a:lstStyle/>
          <a:p>
            <a:pPr algn="ctr"/>
            <a:r>
              <a:rPr lang="zh-CN" altLang="en-US" sz="7200" dirty="0">
                <a:latin typeface="造字工房力黑（非商用）常规体" pitchFamily="50" charset="-122"/>
                <a:ea typeface="造字工房力黑（非商用）常规体" pitchFamily="50" charset="-122"/>
              </a:rPr>
              <a:t>社团简介</a:t>
            </a:r>
          </a:p>
        </p:txBody>
      </p:sp>
      <p:sp>
        <p:nvSpPr>
          <p:cNvPr id="41" name="文本框 40">
            <a:extLst>
              <a:ext uri="{FF2B5EF4-FFF2-40B4-BE49-F238E27FC236}">
                <a16:creationId xmlns="" xmlns:a16="http://schemas.microsoft.com/office/drawing/2014/main" id="{77BD1D24-9FFF-406F-936D-580279EBA069}"/>
              </a:ext>
            </a:extLst>
          </p:cNvPr>
          <p:cNvSpPr txBox="1"/>
          <p:nvPr/>
        </p:nvSpPr>
        <p:spPr>
          <a:xfrm>
            <a:off x="4329608" y="4451699"/>
            <a:ext cx="3531140" cy="369332"/>
          </a:xfrm>
          <a:prstGeom prst="rect">
            <a:avLst/>
          </a:prstGeom>
          <a:noFill/>
        </p:spPr>
        <p:txBody>
          <a:bodyPr wrap="square" rtlCol="0">
            <a:spAutoFit/>
          </a:bodyPr>
          <a:lstStyle/>
          <a:p>
            <a:pPr algn="ctr"/>
            <a:r>
              <a:rPr lang="en-US" altLang="zh-CN" dirty="0">
                <a:latin typeface="微软雅黑" panose="020B0503020204020204" pitchFamily="34" charset="-122"/>
                <a:ea typeface="微软雅黑" panose="020B0503020204020204" pitchFamily="34" charset="-122"/>
              </a:rPr>
              <a:t>Community profile</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981773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AF0C09B-7D69-46CD-98F5-5DCC11FC93A5}"/>
              </a:ext>
            </a:extLst>
          </p:cNvPr>
          <p:cNvSpPr txBox="1"/>
          <p:nvPr/>
        </p:nvSpPr>
        <p:spPr>
          <a:xfrm>
            <a:off x="1439149" y="386874"/>
            <a:ext cx="1562765" cy="461665"/>
          </a:xfrm>
          <a:prstGeom prst="rect">
            <a:avLst/>
          </a:prstGeom>
          <a:noFill/>
        </p:spPr>
        <p:txBody>
          <a:bodyPr wrap="square" rtlCol="0">
            <a:spAutoFit/>
          </a:bodyPr>
          <a:lstStyle/>
          <a:p>
            <a:pPr algn="ctr"/>
            <a:r>
              <a:rPr lang="zh-CN" altLang="en-US" sz="2400" dirty="0">
                <a:latin typeface="造字工房力黑（非商用）常规体" pitchFamily="50" charset="-122"/>
                <a:ea typeface="造字工房力黑（非商用）常规体" pitchFamily="50" charset="-122"/>
              </a:rPr>
              <a:t>社团简介</a:t>
            </a:r>
          </a:p>
        </p:txBody>
      </p:sp>
      <p:pic>
        <p:nvPicPr>
          <p:cNvPr id="6" name="图片 5">
            <a:extLst>
              <a:ext uri="{FF2B5EF4-FFF2-40B4-BE49-F238E27FC236}">
                <a16:creationId xmlns="" xmlns:a16="http://schemas.microsoft.com/office/drawing/2014/main" id="{B6CFBA4E-2C61-4C4A-95A7-1A74860E05E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117" t="-23905" r="20513" b="5207"/>
          <a:stretch/>
        </p:blipFill>
        <p:spPr>
          <a:xfrm>
            <a:off x="404301" y="183389"/>
            <a:ext cx="1034848" cy="665150"/>
          </a:xfrm>
          <a:prstGeom prst="rect">
            <a:avLst/>
          </a:prstGeom>
        </p:spPr>
      </p:pic>
      <p:pic>
        <p:nvPicPr>
          <p:cNvPr id="8" name="图片 7">
            <a:extLst>
              <a:ext uri="{FF2B5EF4-FFF2-40B4-BE49-F238E27FC236}">
                <a16:creationId xmlns="" xmlns:a16="http://schemas.microsoft.com/office/drawing/2014/main" id="{56E9B01C-61FC-45DA-89A3-C5B1D8F03386}"/>
              </a:ext>
            </a:extLst>
          </p:cNvPr>
          <p:cNvPicPr>
            <a:picLocks noChangeAspect="1"/>
          </p:cNvPicPr>
          <p:nvPr/>
        </p:nvPicPr>
        <p:blipFill rotWithShape="1">
          <a:blip r:embed="rId4">
            <a:extLst>
              <a:ext uri="{28A0092B-C50C-407E-A947-70E740481C1C}">
                <a14:useLocalDpi xmlns:a14="http://schemas.microsoft.com/office/drawing/2010/main" val="0"/>
              </a:ext>
            </a:extLst>
          </a:blip>
          <a:srcRect t="31389" b="38443"/>
          <a:stretch/>
        </p:blipFill>
        <p:spPr>
          <a:xfrm>
            <a:off x="0" y="1177964"/>
            <a:ext cx="12192000" cy="2387223"/>
          </a:xfrm>
          <a:prstGeom prst="rect">
            <a:avLst/>
          </a:prstGeom>
        </p:spPr>
      </p:pic>
      <p:sp>
        <p:nvSpPr>
          <p:cNvPr id="9" name="文本框 8">
            <a:extLst>
              <a:ext uri="{FF2B5EF4-FFF2-40B4-BE49-F238E27FC236}">
                <a16:creationId xmlns="" xmlns:a16="http://schemas.microsoft.com/office/drawing/2014/main" id="{B4C372AC-C4B4-4159-9F10-2AB152A359A6}"/>
              </a:ext>
            </a:extLst>
          </p:cNvPr>
          <p:cNvSpPr txBox="1"/>
          <p:nvPr/>
        </p:nvSpPr>
        <p:spPr>
          <a:xfrm>
            <a:off x="3998878" y="3784219"/>
            <a:ext cx="4194243" cy="523220"/>
          </a:xfrm>
          <a:prstGeom prst="rect">
            <a:avLst/>
          </a:prstGeom>
          <a:noFill/>
        </p:spPr>
        <p:txBody>
          <a:bodyPr wrap="square" rtlCol="0">
            <a:spAutoFit/>
          </a:bodyPr>
          <a:lstStyle/>
          <a:p>
            <a:pPr algn="ctr"/>
            <a:r>
              <a:rPr lang="zh-CN" altLang="en-US" sz="2800" dirty="0">
                <a:solidFill>
                  <a:srgbClr val="002060"/>
                </a:solidFill>
                <a:latin typeface="造字工房力黑（非商用）常规体" pitchFamily="50" charset="-122"/>
                <a:ea typeface="造字工房力黑（非商用）常规体" pitchFamily="50" charset="-122"/>
              </a:rPr>
              <a:t>在此输入你的社团名称</a:t>
            </a:r>
          </a:p>
        </p:txBody>
      </p:sp>
      <p:sp>
        <p:nvSpPr>
          <p:cNvPr id="10" name="矩形 9">
            <a:extLst>
              <a:ext uri="{FF2B5EF4-FFF2-40B4-BE49-F238E27FC236}">
                <a16:creationId xmlns="" xmlns:a16="http://schemas.microsoft.com/office/drawing/2014/main" id="{727A6783-4DE5-4881-A10B-D66BED3BF350}"/>
              </a:ext>
            </a:extLst>
          </p:cNvPr>
          <p:cNvSpPr/>
          <p:nvPr/>
        </p:nvSpPr>
        <p:spPr>
          <a:xfrm>
            <a:off x="4867234" y="4218694"/>
            <a:ext cx="2457532" cy="307777"/>
          </a:xfrm>
          <a:prstGeom prst="rect">
            <a:avLst/>
          </a:prstGeom>
        </p:spPr>
        <p:txBody>
          <a:bodyPr wrap="none">
            <a:spAutoFit/>
          </a:bodyPr>
          <a:lstStyle/>
          <a:p>
            <a:pPr algn="ctr"/>
            <a:r>
              <a:rPr lang="zh-CN" altLang="en-US" sz="1400" dirty="0">
                <a:latin typeface="微软雅黑" panose="020B0503020204020204" pitchFamily="34" charset="-122"/>
                <a:ea typeface="微软雅黑" panose="020B0503020204020204" pitchFamily="34" charset="-122"/>
              </a:rPr>
              <a:t>Enter your club name here</a:t>
            </a:r>
          </a:p>
        </p:txBody>
      </p:sp>
      <p:cxnSp>
        <p:nvCxnSpPr>
          <p:cNvPr id="12" name="直接连接符 11">
            <a:extLst>
              <a:ext uri="{FF2B5EF4-FFF2-40B4-BE49-F238E27FC236}">
                <a16:creationId xmlns="" xmlns:a16="http://schemas.microsoft.com/office/drawing/2014/main" id="{2B930E43-54FB-46F4-A21E-DDF41D48F951}"/>
              </a:ext>
            </a:extLst>
          </p:cNvPr>
          <p:cNvCxnSpPr>
            <a:endCxn id="10" idx="1"/>
          </p:cNvCxnSpPr>
          <p:nvPr/>
        </p:nvCxnSpPr>
        <p:spPr>
          <a:xfrm>
            <a:off x="3998878" y="4372582"/>
            <a:ext cx="868356" cy="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77EA9B4C-0BF0-4820-8CBF-B6D8456C5477}"/>
              </a:ext>
            </a:extLst>
          </p:cNvPr>
          <p:cNvCxnSpPr/>
          <p:nvPr/>
        </p:nvCxnSpPr>
        <p:spPr>
          <a:xfrm>
            <a:off x="7324766" y="4372582"/>
            <a:ext cx="868356" cy="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 xmlns:a16="http://schemas.microsoft.com/office/drawing/2014/main" id="{985BBDFA-26B9-41EC-80FB-425E222CE385}"/>
              </a:ext>
            </a:extLst>
          </p:cNvPr>
          <p:cNvSpPr txBox="1"/>
          <p:nvPr/>
        </p:nvSpPr>
        <p:spPr>
          <a:xfrm>
            <a:off x="1780162" y="4741914"/>
            <a:ext cx="8443608" cy="1156855"/>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在此输入文字或者复制粘贴内容至此处在此输入文字或者复制粘贴内容至此处在此输入文字或者复制粘贴内容至此处在此输入文字或者复制粘贴内容至此处在此输入文字或者复制粘贴内容至此处</a:t>
            </a:r>
          </a:p>
        </p:txBody>
      </p:sp>
    </p:spTree>
    <p:extLst>
      <p:ext uri="{BB962C8B-B14F-4D97-AF65-F5344CB8AC3E}">
        <p14:creationId xmlns:p14="http://schemas.microsoft.com/office/powerpoint/2010/main" val="38663372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AF0C09B-7D69-46CD-98F5-5DCC11FC93A5}"/>
              </a:ext>
            </a:extLst>
          </p:cNvPr>
          <p:cNvSpPr txBox="1"/>
          <p:nvPr/>
        </p:nvSpPr>
        <p:spPr>
          <a:xfrm>
            <a:off x="1439149" y="386874"/>
            <a:ext cx="2053081" cy="461665"/>
          </a:xfrm>
          <a:prstGeom prst="rect">
            <a:avLst/>
          </a:prstGeom>
          <a:noFill/>
        </p:spPr>
        <p:txBody>
          <a:bodyPr wrap="square" rtlCol="0">
            <a:spAutoFit/>
          </a:bodyPr>
          <a:lstStyle/>
          <a:p>
            <a:pPr algn="ctr"/>
            <a:r>
              <a:rPr lang="zh-CN" altLang="en-US" sz="2400" dirty="0">
                <a:latin typeface="造字工房力黑（非商用）常规体" pitchFamily="50" charset="-122"/>
                <a:ea typeface="造字工房力黑（非商用）常规体" pitchFamily="50" charset="-122"/>
              </a:rPr>
              <a:t>主要成员简介</a:t>
            </a:r>
          </a:p>
        </p:txBody>
      </p:sp>
      <p:pic>
        <p:nvPicPr>
          <p:cNvPr id="6" name="图片 5">
            <a:extLst>
              <a:ext uri="{FF2B5EF4-FFF2-40B4-BE49-F238E27FC236}">
                <a16:creationId xmlns="" xmlns:a16="http://schemas.microsoft.com/office/drawing/2014/main" id="{B6CFBA4E-2C61-4C4A-95A7-1A74860E05E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117" t="-23905" r="20513" b="5207"/>
          <a:stretch/>
        </p:blipFill>
        <p:spPr>
          <a:xfrm>
            <a:off x="404301" y="183389"/>
            <a:ext cx="1034848" cy="665150"/>
          </a:xfrm>
          <a:prstGeom prst="rect">
            <a:avLst/>
          </a:prstGeom>
        </p:spPr>
      </p:pic>
      <p:sp>
        <p:nvSpPr>
          <p:cNvPr id="2" name="椭圆 1">
            <a:extLst>
              <a:ext uri="{FF2B5EF4-FFF2-40B4-BE49-F238E27FC236}">
                <a16:creationId xmlns="" xmlns:a16="http://schemas.microsoft.com/office/drawing/2014/main" id="{6957112F-81BF-484B-8633-4518984674ED}"/>
              </a:ext>
            </a:extLst>
          </p:cNvPr>
          <p:cNvSpPr/>
          <p:nvPr/>
        </p:nvSpPr>
        <p:spPr>
          <a:xfrm>
            <a:off x="1439149" y="1750979"/>
            <a:ext cx="1785026" cy="1785026"/>
          </a:xfrm>
          <a:prstGeom prst="ellipse">
            <a:avLst/>
          </a:prstGeom>
          <a:blipFill>
            <a:blip r:embed="rId4"/>
            <a:stretch>
              <a:fillRect/>
            </a:stretch>
          </a:bli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 xmlns:a16="http://schemas.microsoft.com/office/drawing/2014/main" id="{A0AE6E4A-256B-4C0B-999F-7FD706BA05D8}"/>
              </a:ext>
            </a:extLst>
          </p:cNvPr>
          <p:cNvSpPr/>
          <p:nvPr/>
        </p:nvSpPr>
        <p:spPr>
          <a:xfrm>
            <a:off x="3915379" y="1750979"/>
            <a:ext cx="1785026" cy="1785026"/>
          </a:xfrm>
          <a:prstGeom prst="ellipse">
            <a:avLst/>
          </a:prstGeom>
          <a:blipFill>
            <a:blip r:embed="rId5"/>
            <a:stretch>
              <a:fillRect/>
            </a:stretch>
          </a:blip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 xmlns:a16="http://schemas.microsoft.com/office/drawing/2014/main" id="{3AB7DF7A-CE03-4B5B-8CD0-351FA7E7DA75}"/>
              </a:ext>
            </a:extLst>
          </p:cNvPr>
          <p:cNvSpPr/>
          <p:nvPr/>
        </p:nvSpPr>
        <p:spPr>
          <a:xfrm>
            <a:off x="6391609" y="1750979"/>
            <a:ext cx="1785026" cy="1785026"/>
          </a:xfrm>
          <a:prstGeom prst="ellipse">
            <a:avLst/>
          </a:prstGeom>
          <a:blipFill>
            <a:blip r:embed="rId6"/>
            <a:stretch>
              <a:fillRect/>
            </a:stretch>
          </a:blipFill>
          <a:ln w="38100">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 xmlns:a16="http://schemas.microsoft.com/office/drawing/2014/main" id="{AA4CFFD2-F840-4042-9FFF-06902A0E00EB}"/>
              </a:ext>
            </a:extLst>
          </p:cNvPr>
          <p:cNvSpPr/>
          <p:nvPr/>
        </p:nvSpPr>
        <p:spPr>
          <a:xfrm>
            <a:off x="8867839" y="1750979"/>
            <a:ext cx="1785026" cy="1785026"/>
          </a:xfrm>
          <a:prstGeom prst="ellipse">
            <a:avLst/>
          </a:prstGeom>
          <a:blipFill>
            <a:blip r:embed="rId7"/>
            <a:stretch>
              <a:fillRect/>
            </a:stretch>
          </a:bli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 xmlns:a16="http://schemas.microsoft.com/office/drawing/2014/main" id="{529990A1-A1CE-4CCB-8D42-0FAD14E4EB5A}"/>
              </a:ext>
            </a:extLst>
          </p:cNvPr>
          <p:cNvSpPr txBox="1"/>
          <p:nvPr/>
        </p:nvSpPr>
        <p:spPr>
          <a:xfrm>
            <a:off x="718220" y="3790182"/>
            <a:ext cx="2802111" cy="2264851"/>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姓名：</a:t>
            </a:r>
            <a:r>
              <a:rPr lang="zh-CN" altLang="en-US" sz="1600" dirty="0">
                <a:latin typeface="微软雅黑" panose="020B0503020204020204" pitchFamily="34" charset="-122"/>
                <a:ea typeface="微软雅黑" panose="020B0503020204020204" pitchFamily="34" charset="-122"/>
              </a:rPr>
              <a:t>小觅知</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学院：</a:t>
            </a:r>
            <a:r>
              <a:rPr lang="zh-CN" altLang="en-US" sz="1600" dirty="0">
                <a:latin typeface="微软雅黑" panose="020B0503020204020204" pitchFamily="34" charset="-122"/>
                <a:ea typeface="微软雅黑" panose="020B0503020204020204" pitchFamily="34" charset="-122"/>
              </a:rPr>
              <a:t>信息学院</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职位：</a:t>
            </a:r>
            <a:r>
              <a:rPr lang="zh-CN" altLang="en-US" sz="1600" dirty="0">
                <a:latin typeface="微软雅黑" panose="020B0503020204020204" pitchFamily="34" charset="-122"/>
                <a:ea typeface="微软雅黑" panose="020B0503020204020204" pitchFamily="34" charset="-122"/>
              </a:rPr>
              <a:t>设计部部员</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个人宣言：</a:t>
            </a:r>
            <a:endParaRPr lang="en-US" altLang="zh-CN" sz="1600" b="1" dirty="0">
              <a:latin typeface="微软雅黑" panose="020B0503020204020204" pitchFamily="34" charset="-122"/>
              <a:ea typeface="微软雅黑" panose="020B0503020204020204" pitchFamily="34" charset="-122"/>
            </a:endParaRPr>
          </a:p>
          <a:p>
            <a:pPr>
              <a:lnSpc>
                <a:spcPct val="150000"/>
              </a:lnSpc>
            </a:pPr>
            <a:r>
              <a:rPr lang="en-US" altLang="zh-CN" sz="1600" b="1"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在此添加文字在此添加文字在此添加文字</a:t>
            </a:r>
          </a:p>
        </p:txBody>
      </p:sp>
      <p:sp>
        <p:nvSpPr>
          <p:cNvPr id="9" name="文本框 8">
            <a:extLst>
              <a:ext uri="{FF2B5EF4-FFF2-40B4-BE49-F238E27FC236}">
                <a16:creationId xmlns="" xmlns:a16="http://schemas.microsoft.com/office/drawing/2014/main" id="{775A2460-780E-4011-BEB6-94BE9A3FC0B6}"/>
              </a:ext>
            </a:extLst>
          </p:cNvPr>
          <p:cNvSpPr txBox="1"/>
          <p:nvPr/>
        </p:nvSpPr>
        <p:spPr>
          <a:xfrm>
            <a:off x="3406836" y="3790182"/>
            <a:ext cx="2802111" cy="2264851"/>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姓名：</a:t>
            </a:r>
            <a:r>
              <a:rPr lang="zh-CN" altLang="en-US" sz="1600" dirty="0">
                <a:latin typeface="微软雅黑" panose="020B0503020204020204" pitchFamily="34" charset="-122"/>
                <a:ea typeface="微软雅黑" panose="020B0503020204020204" pitchFamily="34" charset="-122"/>
              </a:rPr>
              <a:t>小觅知</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学院：</a:t>
            </a:r>
            <a:r>
              <a:rPr lang="zh-CN" altLang="en-US" sz="1600" dirty="0">
                <a:latin typeface="微软雅黑" panose="020B0503020204020204" pitchFamily="34" charset="-122"/>
                <a:ea typeface="微软雅黑" panose="020B0503020204020204" pitchFamily="34" charset="-122"/>
              </a:rPr>
              <a:t>信息学院</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职位：</a:t>
            </a:r>
            <a:r>
              <a:rPr lang="zh-CN" altLang="en-US" sz="1600" dirty="0">
                <a:latin typeface="微软雅黑" panose="020B0503020204020204" pitchFamily="34" charset="-122"/>
                <a:ea typeface="微软雅黑" panose="020B0503020204020204" pitchFamily="34" charset="-122"/>
              </a:rPr>
              <a:t>设计部部员</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个人宣言：</a:t>
            </a:r>
            <a:endParaRPr lang="en-US" altLang="zh-CN" sz="1600" b="1" dirty="0">
              <a:latin typeface="微软雅黑" panose="020B0503020204020204" pitchFamily="34" charset="-122"/>
              <a:ea typeface="微软雅黑" panose="020B0503020204020204" pitchFamily="34" charset="-122"/>
            </a:endParaRPr>
          </a:p>
          <a:p>
            <a:pPr>
              <a:lnSpc>
                <a:spcPct val="150000"/>
              </a:lnSpc>
            </a:pPr>
            <a:r>
              <a:rPr lang="en-US" altLang="zh-CN" sz="1600" b="1"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在此添加文字在此添加文字在此添加文字</a:t>
            </a:r>
          </a:p>
        </p:txBody>
      </p:sp>
      <p:sp>
        <p:nvSpPr>
          <p:cNvPr id="10" name="文本框 9">
            <a:extLst>
              <a:ext uri="{FF2B5EF4-FFF2-40B4-BE49-F238E27FC236}">
                <a16:creationId xmlns="" xmlns:a16="http://schemas.microsoft.com/office/drawing/2014/main" id="{4D510448-6BE5-465D-8C49-DF0836F495C7}"/>
              </a:ext>
            </a:extLst>
          </p:cNvPr>
          <p:cNvSpPr txBox="1"/>
          <p:nvPr/>
        </p:nvSpPr>
        <p:spPr>
          <a:xfrm>
            <a:off x="6095452" y="3790182"/>
            <a:ext cx="2802111" cy="2264851"/>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姓名：</a:t>
            </a:r>
            <a:r>
              <a:rPr lang="zh-CN" altLang="en-US" sz="1600" dirty="0">
                <a:latin typeface="微软雅黑" panose="020B0503020204020204" pitchFamily="34" charset="-122"/>
                <a:ea typeface="微软雅黑" panose="020B0503020204020204" pitchFamily="34" charset="-122"/>
              </a:rPr>
              <a:t>小觅知</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学院：</a:t>
            </a:r>
            <a:r>
              <a:rPr lang="zh-CN" altLang="en-US" sz="1600" dirty="0">
                <a:latin typeface="微软雅黑" panose="020B0503020204020204" pitchFamily="34" charset="-122"/>
                <a:ea typeface="微软雅黑" panose="020B0503020204020204" pitchFamily="34" charset="-122"/>
              </a:rPr>
              <a:t>信息学院</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职位：</a:t>
            </a:r>
            <a:r>
              <a:rPr lang="zh-CN" altLang="en-US" sz="1600" dirty="0">
                <a:latin typeface="微软雅黑" panose="020B0503020204020204" pitchFamily="34" charset="-122"/>
                <a:ea typeface="微软雅黑" panose="020B0503020204020204" pitchFamily="34" charset="-122"/>
              </a:rPr>
              <a:t>设计部部员</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个人宣言：</a:t>
            </a:r>
            <a:endParaRPr lang="en-US" altLang="zh-CN" sz="1600" b="1" dirty="0">
              <a:latin typeface="微软雅黑" panose="020B0503020204020204" pitchFamily="34" charset="-122"/>
              <a:ea typeface="微软雅黑" panose="020B0503020204020204" pitchFamily="34" charset="-122"/>
            </a:endParaRPr>
          </a:p>
          <a:p>
            <a:pPr>
              <a:lnSpc>
                <a:spcPct val="150000"/>
              </a:lnSpc>
            </a:pPr>
            <a:r>
              <a:rPr lang="en-US" altLang="zh-CN" sz="1600" b="1"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在此添加文字在此添加文字在此添加文字</a:t>
            </a:r>
          </a:p>
        </p:txBody>
      </p:sp>
      <p:sp>
        <p:nvSpPr>
          <p:cNvPr id="11" name="文本框 10">
            <a:extLst>
              <a:ext uri="{FF2B5EF4-FFF2-40B4-BE49-F238E27FC236}">
                <a16:creationId xmlns="" xmlns:a16="http://schemas.microsoft.com/office/drawing/2014/main" id="{FBD39991-84EE-4769-8470-C101804B6704}"/>
              </a:ext>
            </a:extLst>
          </p:cNvPr>
          <p:cNvSpPr txBox="1"/>
          <p:nvPr/>
        </p:nvSpPr>
        <p:spPr>
          <a:xfrm>
            <a:off x="8784069" y="3790182"/>
            <a:ext cx="2802111" cy="2264851"/>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姓名：</a:t>
            </a:r>
            <a:r>
              <a:rPr lang="zh-CN" altLang="en-US" sz="1600" dirty="0">
                <a:latin typeface="微软雅黑" panose="020B0503020204020204" pitchFamily="34" charset="-122"/>
                <a:ea typeface="微软雅黑" panose="020B0503020204020204" pitchFamily="34" charset="-122"/>
              </a:rPr>
              <a:t>小觅知</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学院：</a:t>
            </a:r>
            <a:r>
              <a:rPr lang="zh-CN" altLang="en-US" sz="1600" dirty="0">
                <a:latin typeface="微软雅黑" panose="020B0503020204020204" pitchFamily="34" charset="-122"/>
                <a:ea typeface="微软雅黑" panose="020B0503020204020204" pitchFamily="34" charset="-122"/>
              </a:rPr>
              <a:t>信息学院</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职位：</a:t>
            </a:r>
            <a:r>
              <a:rPr lang="zh-CN" altLang="en-US" sz="1600" dirty="0">
                <a:latin typeface="微软雅黑" panose="020B0503020204020204" pitchFamily="34" charset="-122"/>
                <a:ea typeface="微软雅黑" panose="020B0503020204020204" pitchFamily="34" charset="-122"/>
              </a:rPr>
              <a:t>设计部部员</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个人宣言：</a:t>
            </a:r>
            <a:endParaRPr lang="en-US" altLang="zh-CN" sz="1600" b="1" dirty="0">
              <a:latin typeface="微软雅黑" panose="020B0503020204020204" pitchFamily="34" charset="-122"/>
              <a:ea typeface="微软雅黑" panose="020B0503020204020204" pitchFamily="34" charset="-122"/>
            </a:endParaRPr>
          </a:p>
          <a:p>
            <a:pPr>
              <a:lnSpc>
                <a:spcPct val="150000"/>
              </a:lnSpc>
            </a:pPr>
            <a:r>
              <a:rPr lang="en-US" altLang="zh-CN" sz="1600" b="1"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在此添加文字在此添加文字在此添加文字</a:t>
            </a:r>
          </a:p>
        </p:txBody>
      </p:sp>
    </p:spTree>
    <p:extLst>
      <p:ext uri="{BB962C8B-B14F-4D97-AF65-F5344CB8AC3E}">
        <p14:creationId xmlns:p14="http://schemas.microsoft.com/office/powerpoint/2010/main" val="8984090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P spid="8" grpId="0" animBg="1"/>
      <p:bldP spid="3" grpId="0"/>
      <p:bldP spid="9"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07ce0f22-4db1-4288-ad21-90323ee1974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 xmlns:a16="http://schemas.microsoft.com/office/drawing/2014/main" id="{F4B807B1-775E-48A2-8C9F-6C508DAE6E79}"/>
              </a:ext>
            </a:extLst>
          </p:cNvPr>
          <p:cNvGrpSpPr>
            <a:grpSpLocks noChangeAspect="1"/>
          </p:cNvGrpSpPr>
          <p:nvPr>
            <p:custDataLst>
              <p:tags r:id="rId1"/>
            </p:custDataLst>
          </p:nvPr>
        </p:nvGrpSpPr>
        <p:grpSpPr>
          <a:xfrm>
            <a:off x="4898229" y="1747355"/>
            <a:ext cx="1403319" cy="1401215"/>
            <a:chOff x="4006850" y="1281113"/>
            <a:chExt cx="4237038" cy="4230687"/>
          </a:xfrm>
        </p:grpSpPr>
        <p:sp>
          <p:nvSpPr>
            <p:cNvPr id="3" name="îṧ1idé">
              <a:extLst>
                <a:ext uri="{FF2B5EF4-FFF2-40B4-BE49-F238E27FC236}">
                  <a16:creationId xmlns="" xmlns:a16="http://schemas.microsoft.com/office/drawing/2014/main" id="{BF9D61FD-D211-4645-9971-4BAEBA72FEBB}"/>
                </a:ext>
              </a:extLst>
            </p:cNvPr>
            <p:cNvSpPr/>
            <p:nvPr/>
          </p:nvSpPr>
          <p:spPr bwMode="auto">
            <a:xfrm>
              <a:off x="4006850" y="3949700"/>
              <a:ext cx="1563688" cy="1562100"/>
            </a:xfrm>
            <a:custGeom>
              <a:avLst/>
              <a:gdLst>
                <a:gd name="T0" fmla="*/ 319 w 404"/>
                <a:gd name="T1" fmla="*/ 292 h 404"/>
                <a:gd name="T2" fmla="*/ 0 w 404"/>
                <a:gd name="T3" fmla="*/ 404 h 404"/>
                <a:gd name="T4" fmla="*/ 112 w 404"/>
                <a:gd name="T5" fmla="*/ 85 h 404"/>
                <a:gd name="T6" fmla="*/ 346 w 404"/>
                <a:gd name="T7" fmla="*/ 58 h 404"/>
                <a:gd name="T8" fmla="*/ 319 w 404"/>
                <a:gd name="T9" fmla="*/ 292 h 404"/>
              </a:gdLst>
              <a:ahLst/>
              <a:cxnLst>
                <a:cxn ang="0">
                  <a:pos x="T0" y="T1"/>
                </a:cxn>
                <a:cxn ang="0">
                  <a:pos x="T2" y="T3"/>
                </a:cxn>
                <a:cxn ang="0">
                  <a:pos x="T4" y="T5"/>
                </a:cxn>
                <a:cxn ang="0">
                  <a:pos x="T6" y="T7"/>
                </a:cxn>
                <a:cxn ang="0">
                  <a:pos x="T8" y="T9"/>
                </a:cxn>
              </a:cxnLst>
              <a:rect l="0" t="0" r="r" b="b"/>
              <a:pathLst>
                <a:path w="404" h="404">
                  <a:moveTo>
                    <a:pt x="319" y="292"/>
                  </a:moveTo>
                  <a:cubicBezTo>
                    <a:pt x="262" y="349"/>
                    <a:pt x="0" y="404"/>
                    <a:pt x="0" y="404"/>
                  </a:cubicBezTo>
                  <a:cubicBezTo>
                    <a:pt x="0" y="404"/>
                    <a:pt x="55" y="142"/>
                    <a:pt x="112" y="85"/>
                  </a:cubicBezTo>
                  <a:cubicBezTo>
                    <a:pt x="170" y="27"/>
                    <a:pt x="289" y="0"/>
                    <a:pt x="346" y="58"/>
                  </a:cubicBezTo>
                  <a:cubicBezTo>
                    <a:pt x="404" y="115"/>
                    <a:pt x="377" y="234"/>
                    <a:pt x="319" y="292"/>
                  </a:cubicBezTo>
                  <a:close/>
                </a:path>
              </a:pathLst>
            </a:custGeom>
            <a:solidFill>
              <a:srgbClr val="ED57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 name="îṡ1ïḋè">
              <a:extLst>
                <a:ext uri="{FF2B5EF4-FFF2-40B4-BE49-F238E27FC236}">
                  <a16:creationId xmlns="" xmlns:a16="http://schemas.microsoft.com/office/drawing/2014/main" id="{A44F515B-AF3E-49E6-98ED-8F8D9210A44E}"/>
                </a:ext>
              </a:extLst>
            </p:cNvPr>
            <p:cNvSpPr/>
            <p:nvPr/>
          </p:nvSpPr>
          <p:spPr bwMode="auto">
            <a:xfrm>
              <a:off x="4265613" y="4051300"/>
              <a:ext cx="1203325" cy="1201738"/>
            </a:xfrm>
            <a:custGeom>
              <a:avLst/>
              <a:gdLst>
                <a:gd name="T0" fmla="*/ 246 w 311"/>
                <a:gd name="T1" fmla="*/ 224 h 311"/>
                <a:gd name="T2" fmla="*/ 0 w 311"/>
                <a:gd name="T3" fmla="*/ 311 h 311"/>
                <a:gd name="T4" fmla="*/ 87 w 311"/>
                <a:gd name="T5" fmla="*/ 65 h 311"/>
                <a:gd name="T6" fmla="*/ 267 w 311"/>
                <a:gd name="T7" fmla="*/ 44 h 311"/>
                <a:gd name="T8" fmla="*/ 246 w 311"/>
                <a:gd name="T9" fmla="*/ 224 h 311"/>
              </a:gdLst>
              <a:ahLst/>
              <a:cxnLst>
                <a:cxn ang="0">
                  <a:pos x="T0" y="T1"/>
                </a:cxn>
                <a:cxn ang="0">
                  <a:pos x="T2" y="T3"/>
                </a:cxn>
                <a:cxn ang="0">
                  <a:pos x="T4" y="T5"/>
                </a:cxn>
                <a:cxn ang="0">
                  <a:pos x="T6" y="T7"/>
                </a:cxn>
                <a:cxn ang="0">
                  <a:pos x="T8" y="T9"/>
                </a:cxn>
              </a:cxnLst>
              <a:rect l="0" t="0" r="r" b="b"/>
              <a:pathLst>
                <a:path w="311" h="311">
                  <a:moveTo>
                    <a:pt x="246" y="224"/>
                  </a:moveTo>
                  <a:cubicBezTo>
                    <a:pt x="202" y="268"/>
                    <a:pt x="0" y="311"/>
                    <a:pt x="0" y="311"/>
                  </a:cubicBezTo>
                  <a:cubicBezTo>
                    <a:pt x="0" y="311"/>
                    <a:pt x="43" y="109"/>
                    <a:pt x="87" y="65"/>
                  </a:cubicBezTo>
                  <a:cubicBezTo>
                    <a:pt x="131" y="21"/>
                    <a:pt x="223" y="0"/>
                    <a:pt x="267" y="44"/>
                  </a:cubicBezTo>
                  <a:cubicBezTo>
                    <a:pt x="311" y="88"/>
                    <a:pt x="290" y="180"/>
                    <a:pt x="246" y="224"/>
                  </a:cubicBezTo>
                  <a:close/>
                </a:path>
              </a:pathLst>
            </a:custGeom>
            <a:solidFill>
              <a:srgbClr val="EA90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 name="ïsļiḍê">
              <a:extLst>
                <a:ext uri="{FF2B5EF4-FFF2-40B4-BE49-F238E27FC236}">
                  <a16:creationId xmlns="" xmlns:a16="http://schemas.microsoft.com/office/drawing/2014/main" id="{60EE21F8-5396-4F8C-91D7-2194F972F3D5}"/>
                </a:ext>
              </a:extLst>
            </p:cNvPr>
            <p:cNvSpPr/>
            <p:nvPr/>
          </p:nvSpPr>
          <p:spPr bwMode="auto">
            <a:xfrm>
              <a:off x="4491038" y="4094163"/>
              <a:ext cx="935038" cy="933450"/>
            </a:xfrm>
            <a:custGeom>
              <a:avLst/>
              <a:gdLst>
                <a:gd name="T0" fmla="*/ 192 w 242"/>
                <a:gd name="T1" fmla="*/ 175 h 242"/>
                <a:gd name="T2" fmla="*/ 0 w 242"/>
                <a:gd name="T3" fmla="*/ 242 h 242"/>
                <a:gd name="T4" fmla="*/ 67 w 242"/>
                <a:gd name="T5" fmla="*/ 50 h 242"/>
                <a:gd name="T6" fmla="*/ 208 w 242"/>
                <a:gd name="T7" fmla="*/ 34 h 242"/>
                <a:gd name="T8" fmla="*/ 192 w 242"/>
                <a:gd name="T9" fmla="*/ 175 h 242"/>
              </a:gdLst>
              <a:ahLst/>
              <a:cxnLst>
                <a:cxn ang="0">
                  <a:pos x="T0" y="T1"/>
                </a:cxn>
                <a:cxn ang="0">
                  <a:pos x="T2" y="T3"/>
                </a:cxn>
                <a:cxn ang="0">
                  <a:pos x="T4" y="T5"/>
                </a:cxn>
                <a:cxn ang="0">
                  <a:pos x="T6" y="T7"/>
                </a:cxn>
                <a:cxn ang="0">
                  <a:pos x="T8" y="T9"/>
                </a:cxn>
              </a:cxnLst>
              <a:rect l="0" t="0" r="r" b="b"/>
              <a:pathLst>
                <a:path w="242" h="242">
                  <a:moveTo>
                    <a:pt x="192" y="175"/>
                  </a:moveTo>
                  <a:cubicBezTo>
                    <a:pt x="157" y="209"/>
                    <a:pt x="0" y="242"/>
                    <a:pt x="0" y="242"/>
                  </a:cubicBezTo>
                  <a:cubicBezTo>
                    <a:pt x="0" y="242"/>
                    <a:pt x="33" y="85"/>
                    <a:pt x="67" y="50"/>
                  </a:cubicBezTo>
                  <a:cubicBezTo>
                    <a:pt x="102" y="16"/>
                    <a:pt x="173" y="0"/>
                    <a:pt x="208" y="34"/>
                  </a:cubicBezTo>
                  <a:cubicBezTo>
                    <a:pt x="242" y="68"/>
                    <a:pt x="226" y="140"/>
                    <a:pt x="192" y="175"/>
                  </a:cubicBezTo>
                  <a:close/>
                </a:path>
              </a:pathLst>
            </a:custGeom>
            <a:solidFill>
              <a:srgbClr val="F4BD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 name="ïṣḻíḋê">
              <a:extLst>
                <a:ext uri="{FF2B5EF4-FFF2-40B4-BE49-F238E27FC236}">
                  <a16:creationId xmlns="" xmlns:a16="http://schemas.microsoft.com/office/drawing/2014/main" id="{52F07F47-01BD-4649-B0B3-459FD7BF9B88}"/>
                </a:ext>
              </a:extLst>
            </p:cNvPr>
            <p:cNvSpPr/>
            <p:nvPr/>
          </p:nvSpPr>
          <p:spPr bwMode="auto">
            <a:xfrm>
              <a:off x="4733925" y="4175125"/>
              <a:ext cx="611188" cy="609600"/>
            </a:xfrm>
            <a:custGeom>
              <a:avLst/>
              <a:gdLst>
                <a:gd name="T0" fmla="*/ 125 w 158"/>
                <a:gd name="T1" fmla="*/ 114 h 158"/>
                <a:gd name="T2" fmla="*/ 0 w 158"/>
                <a:gd name="T3" fmla="*/ 158 h 158"/>
                <a:gd name="T4" fmla="*/ 44 w 158"/>
                <a:gd name="T5" fmla="*/ 33 h 158"/>
                <a:gd name="T6" fmla="*/ 136 w 158"/>
                <a:gd name="T7" fmla="*/ 22 h 158"/>
                <a:gd name="T8" fmla="*/ 125 w 158"/>
                <a:gd name="T9" fmla="*/ 114 h 158"/>
              </a:gdLst>
              <a:ahLst/>
              <a:cxnLst>
                <a:cxn ang="0">
                  <a:pos x="T0" y="T1"/>
                </a:cxn>
                <a:cxn ang="0">
                  <a:pos x="T2" y="T3"/>
                </a:cxn>
                <a:cxn ang="0">
                  <a:pos x="T4" y="T5"/>
                </a:cxn>
                <a:cxn ang="0">
                  <a:pos x="T6" y="T7"/>
                </a:cxn>
                <a:cxn ang="0">
                  <a:pos x="T8" y="T9"/>
                </a:cxn>
              </a:cxnLst>
              <a:rect l="0" t="0" r="r" b="b"/>
              <a:pathLst>
                <a:path w="158" h="158">
                  <a:moveTo>
                    <a:pt x="125" y="114"/>
                  </a:moveTo>
                  <a:cubicBezTo>
                    <a:pt x="103" y="137"/>
                    <a:pt x="0" y="158"/>
                    <a:pt x="0" y="158"/>
                  </a:cubicBezTo>
                  <a:cubicBezTo>
                    <a:pt x="0" y="158"/>
                    <a:pt x="21" y="55"/>
                    <a:pt x="44" y="33"/>
                  </a:cubicBezTo>
                  <a:cubicBezTo>
                    <a:pt x="66" y="10"/>
                    <a:pt x="113" y="0"/>
                    <a:pt x="136" y="22"/>
                  </a:cubicBezTo>
                  <a:cubicBezTo>
                    <a:pt x="158" y="45"/>
                    <a:pt x="148" y="92"/>
                    <a:pt x="125" y="114"/>
                  </a:cubicBezTo>
                  <a:close/>
                </a:path>
              </a:pathLst>
            </a:custGeom>
            <a:solidFill>
              <a:srgbClr val="FFE26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 name="iṥḷîḍe">
              <a:extLst>
                <a:ext uri="{FF2B5EF4-FFF2-40B4-BE49-F238E27FC236}">
                  <a16:creationId xmlns="" xmlns:a16="http://schemas.microsoft.com/office/drawing/2014/main" id="{03A66BA1-CFFF-4F78-86BA-D77C5058B65E}"/>
                </a:ext>
              </a:extLst>
            </p:cNvPr>
            <p:cNvSpPr/>
            <p:nvPr/>
          </p:nvSpPr>
          <p:spPr bwMode="auto">
            <a:xfrm>
              <a:off x="4127500" y="2733675"/>
              <a:ext cx="1524000" cy="1522413"/>
            </a:xfrm>
            <a:custGeom>
              <a:avLst/>
              <a:gdLst>
                <a:gd name="T0" fmla="*/ 394 w 394"/>
                <a:gd name="T1" fmla="*/ 0 h 394"/>
                <a:gd name="T2" fmla="*/ 0 w 394"/>
                <a:gd name="T3" fmla="*/ 394 h 394"/>
                <a:gd name="T4" fmla="*/ 185 w 394"/>
                <a:gd name="T5" fmla="*/ 323 h 394"/>
                <a:gd name="T6" fmla="*/ 394 w 394"/>
                <a:gd name="T7" fmla="*/ 0 h 394"/>
              </a:gdLst>
              <a:ahLst/>
              <a:cxnLst>
                <a:cxn ang="0">
                  <a:pos x="T0" y="T1"/>
                </a:cxn>
                <a:cxn ang="0">
                  <a:pos x="T2" y="T3"/>
                </a:cxn>
                <a:cxn ang="0">
                  <a:pos x="T4" y="T5"/>
                </a:cxn>
                <a:cxn ang="0">
                  <a:pos x="T6" y="T7"/>
                </a:cxn>
              </a:cxnLst>
              <a:rect l="0" t="0" r="r" b="b"/>
              <a:pathLst>
                <a:path w="394" h="394">
                  <a:moveTo>
                    <a:pt x="394" y="0"/>
                  </a:moveTo>
                  <a:cubicBezTo>
                    <a:pt x="58" y="0"/>
                    <a:pt x="85" y="108"/>
                    <a:pt x="0" y="394"/>
                  </a:cubicBezTo>
                  <a:cubicBezTo>
                    <a:pt x="185" y="323"/>
                    <a:pt x="185" y="323"/>
                    <a:pt x="185" y="323"/>
                  </a:cubicBezTo>
                  <a:lnTo>
                    <a:pt x="394" y="0"/>
                  </a:ln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 name="î$ḷíḑé">
              <a:extLst>
                <a:ext uri="{FF2B5EF4-FFF2-40B4-BE49-F238E27FC236}">
                  <a16:creationId xmlns="" xmlns:a16="http://schemas.microsoft.com/office/drawing/2014/main" id="{25C7C179-8E28-4352-B8BF-B4810F4B0034}"/>
                </a:ext>
              </a:extLst>
            </p:cNvPr>
            <p:cNvSpPr/>
            <p:nvPr/>
          </p:nvSpPr>
          <p:spPr bwMode="auto">
            <a:xfrm>
              <a:off x="5264150" y="3868738"/>
              <a:ext cx="1524000" cy="1522413"/>
            </a:xfrm>
            <a:custGeom>
              <a:avLst/>
              <a:gdLst>
                <a:gd name="T0" fmla="*/ 394 w 394"/>
                <a:gd name="T1" fmla="*/ 0 h 394"/>
                <a:gd name="T2" fmla="*/ 0 w 394"/>
                <a:gd name="T3" fmla="*/ 394 h 394"/>
                <a:gd name="T4" fmla="*/ 71 w 394"/>
                <a:gd name="T5" fmla="*/ 209 h 394"/>
                <a:gd name="T6" fmla="*/ 394 w 394"/>
                <a:gd name="T7" fmla="*/ 0 h 394"/>
              </a:gdLst>
              <a:ahLst/>
              <a:cxnLst>
                <a:cxn ang="0">
                  <a:pos x="T0" y="T1"/>
                </a:cxn>
                <a:cxn ang="0">
                  <a:pos x="T2" y="T3"/>
                </a:cxn>
                <a:cxn ang="0">
                  <a:pos x="T4" y="T5"/>
                </a:cxn>
                <a:cxn ang="0">
                  <a:pos x="T6" y="T7"/>
                </a:cxn>
              </a:cxnLst>
              <a:rect l="0" t="0" r="r" b="b"/>
              <a:pathLst>
                <a:path w="394" h="394">
                  <a:moveTo>
                    <a:pt x="394" y="0"/>
                  </a:moveTo>
                  <a:cubicBezTo>
                    <a:pt x="394" y="336"/>
                    <a:pt x="286" y="308"/>
                    <a:pt x="0" y="394"/>
                  </a:cubicBezTo>
                  <a:cubicBezTo>
                    <a:pt x="71" y="209"/>
                    <a:pt x="71" y="209"/>
                    <a:pt x="71" y="209"/>
                  </a:cubicBezTo>
                  <a:lnTo>
                    <a:pt x="394" y="0"/>
                  </a:ln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ïśḷíḓé">
              <a:extLst>
                <a:ext uri="{FF2B5EF4-FFF2-40B4-BE49-F238E27FC236}">
                  <a16:creationId xmlns="" xmlns:a16="http://schemas.microsoft.com/office/drawing/2014/main" id="{A8E7373D-952E-46E4-9D83-795F572E6C5E}"/>
                </a:ext>
              </a:extLst>
            </p:cNvPr>
            <p:cNvSpPr/>
            <p:nvPr/>
          </p:nvSpPr>
          <p:spPr bwMode="auto">
            <a:xfrm>
              <a:off x="5264150" y="4216400"/>
              <a:ext cx="987425" cy="1174750"/>
            </a:xfrm>
            <a:custGeom>
              <a:avLst/>
              <a:gdLst>
                <a:gd name="T0" fmla="*/ 0 w 255"/>
                <a:gd name="T1" fmla="*/ 304 h 304"/>
                <a:gd name="T2" fmla="*/ 219 w 255"/>
                <a:gd name="T3" fmla="*/ 242 h 304"/>
                <a:gd name="T4" fmla="*/ 255 w 255"/>
                <a:gd name="T5" fmla="*/ 0 h 304"/>
                <a:gd name="T6" fmla="*/ 71 w 255"/>
                <a:gd name="T7" fmla="*/ 119 h 304"/>
                <a:gd name="T8" fmla="*/ 0 w 255"/>
                <a:gd name="T9" fmla="*/ 304 h 304"/>
              </a:gdLst>
              <a:ahLst/>
              <a:cxnLst>
                <a:cxn ang="0">
                  <a:pos x="T0" y="T1"/>
                </a:cxn>
                <a:cxn ang="0">
                  <a:pos x="T2" y="T3"/>
                </a:cxn>
                <a:cxn ang="0">
                  <a:pos x="T4" y="T5"/>
                </a:cxn>
                <a:cxn ang="0">
                  <a:pos x="T6" y="T7"/>
                </a:cxn>
                <a:cxn ang="0">
                  <a:pos x="T8" y="T9"/>
                </a:cxn>
              </a:cxnLst>
              <a:rect l="0" t="0" r="r" b="b"/>
              <a:pathLst>
                <a:path w="255" h="304">
                  <a:moveTo>
                    <a:pt x="0" y="304"/>
                  </a:moveTo>
                  <a:cubicBezTo>
                    <a:pt x="90" y="277"/>
                    <a:pt x="162" y="262"/>
                    <a:pt x="219" y="242"/>
                  </a:cubicBezTo>
                  <a:cubicBezTo>
                    <a:pt x="175" y="207"/>
                    <a:pt x="136" y="134"/>
                    <a:pt x="255" y="0"/>
                  </a:cubicBezTo>
                  <a:cubicBezTo>
                    <a:pt x="71" y="119"/>
                    <a:pt x="71" y="119"/>
                    <a:pt x="71" y="119"/>
                  </a:cubicBezTo>
                  <a:lnTo>
                    <a:pt x="0" y="304"/>
                  </a:ln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íşḷîḓê">
              <a:extLst>
                <a:ext uri="{FF2B5EF4-FFF2-40B4-BE49-F238E27FC236}">
                  <a16:creationId xmlns="" xmlns:a16="http://schemas.microsoft.com/office/drawing/2014/main" id="{EC34D3EB-4E38-49C7-992F-1E9663AA6141}"/>
                </a:ext>
              </a:extLst>
            </p:cNvPr>
            <p:cNvSpPr/>
            <p:nvPr/>
          </p:nvSpPr>
          <p:spPr bwMode="auto">
            <a:xfrm>
              <a:off x="4127500" y="2752725"/>
              <a:ext cx="1511300" cy="1503363"/>
            </a:xfrm>
            <a:custGeom>
              <a:avLst/>
              <a:gdLst>
                <a:gd name="T0" fmla="*/ 0 w 391"/>
                <a:gd name="T1" fmla="*/ 389 h 389"/>
                <a:gd name="T2" fmla="*/ 185 w 391"/>
                <a:gd name="T3" fmla="*/ 318 h 389"/>
                <a:gd name="T4" fmla="*/ 391 w 391"/>
                <a:gd name="T5" fmla="*/ 0 h 389"/>
                <a:gd name="T6" fmla="*/ 46 w 391"/>
                <a:gd name="T7" fmla="*/ 223 h 389"/>
                <a:gd name="T8" fmla="*/ 0 w 391"/>
                <a:gd name="T9" fmla="*/ 389 h 389"/>
              </a:gdLst>
              <a:ahLst/>
              <a:cxnLst>
                <a:cxn ang="0">
                  <a:pos x="T0" y="T1"/>
                </a:cxn>
                <a:cxn ang="0">
                  <a:pos x="T2" y="T3"/>
                </a:cxn>
                <a:cxn ang="0">
                  <a:pos x="T4" y="T5"/>
                </a:cxn>
                <a:cxn ang="0">
                  <a:pos x="T6" y="T7"/>
                </a:cxn>
                <a:cxn ang="0">
                  <a:pos x="T8" y="T9"/>
                </a:cxn>
              </a:cxnLst>
              <a:rect l="0" t="0" r="r" b="b"/>
              <a:pathLst>
                <a:path w="391" h="389">
                  <a:moveTo>
                    <a:pt x="0" y="389"/>
                  </a:moveTo>
                  <a:cubicBezTo>
                    <a:pt x="185" y="318"/>
                    <a:pt x="185" y="318"/>
                    <a:pt x="185" y="318"/>
                  </a:cubicBezTo>
                  <a:cubicBezTo>
                    <a:pt x="391" y="0"/>
                    <a:pt x="391" y="0"/>
                    <a:pt x="391" y="0"/>
                  </a:cubicBezTo>
                  <a:cubicBezTo>
                    <a:pt x="256" y="165"/>
                    <a:pt x="148" y="304"/>
                    <a:pt x="46" y="223"/>
                  </a:cubicBezTo>
                  <a:cubicBezTo>
                    <a:pt x="32" y="270"/>
                    <a:pt x="19" y="325"/>
                    <a:pt x="0" y="389"/>
                  </a:cubicBez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ïṩ1îḋê">
              <a:extLst>
                <a:ext uri="{FF2B5EF4-FFF2-40B4-BE49-F238E27FC236}">
                  <a16:creationId xmlns="" xmlns:a16="http://schemas.microsoft.com/office/drawing/2014/main" id="{BE498887-752C-4EE7-94F9-2C2FDA99942B}"/>
                </a:ext>
              </a:extLst>
            </p:cNvPr>
            <p:cNvSpPr/>
            <p:nvPr/>
          </p:nvSpPr>
          <p:spPr bwMode="auto">
            <a:xfrm>
              <a:off x="4841875" y="1281113"/>
              <a:ext cx="3402013" cy="3395663"/>
            </a:xfrm>
            <a:custGeom>
              <a:avLst/>
              <a:gdLst>
                <a:gd name="T0" fmla="*/ 710 w 879"/>
                <a:gd name="T1" fmla="*/ 494 h 879"/>
                <a:gd name="T2" fmla="*/ 864 w 879"/>
                <a:gd name="T3" fmla="*/ 15 h 879"/>
                <a:gd name="T4" fmla="*/ 385 w 879"/>
                <a:gd name="T5" fmla="*/ 169 h 879"/>
                <a:gd name="T6" fmla="*/ 0 w 879"/>
                <a:gd name="T7" fmla="*/ 699 h 879"/>
                <a:gd name="T8" fmla="*/ 180 w 879"/>
                <a:gd name="T9" fmla="*/ 879 h 879"/>
                <a:gd name="T10" fmla="*/ 710 w 879"/>
                <a:gd name="T11" fmla="*/ 494 h 879"/>
              </a:gdLst>
              <a:ahLst/>
              <a:cxnLst>
                <a:cxn ang="0">
                  <a:pos x="T0" y="T1"/>
                </a:cxn>
                <a:cxn ang="0">
                  <a:pos x="T2" y="T3"/>
                </a:cxn>
                <a:cxn ang="0">
                  <a:pos x="T4" y="T5"/>
                </a:cxn>
                <a:cxn ang="0">
                  <a:pos x="T6" y="T7"/>
                </a:cxn>
                <a:cxn ang="0">
                  <a:pos x="T8" y="T9"/>
                </a:cxn>
                <a:cxn ang="0">
                  <a:pos x="T10" y="T11"/>
                </a:cxn>
              </a:cxnLst>
              <a:rect l="0" t="0" r="r" b="b"/>
              <a:pathLst>
                <a:path w="879" h="879">
                  <a:moveTo>
                    <a:pt x="710" y="494"/>
                  </a:moveTo>
                  <a:cubicBezTo>
                    <a:pt x="879" y="313"/>
                    <a:pt x="864" y="15"/>
                    <a:pt x="864" y="15"/>
                  </a:cubicBezTo>
                  <a:cubicBezTo>
                    <a:pt x="864" y="15"/>
                    <a:pt x="566" y="0"/>
                    <a:pt x="385" y="169"/>
                  </a:cubicBezTo>
                  <a:cubicBezTo>
                    <a:pt x="203" y="339"/>
                    <a:pt x="0" y="699"/>
                    <a:pt x="0" y="699"/>
                  </a:cubicBezTo>
                  <a:cubicBezTo>
                    <a:pt x="180" y="879"/>
                    <a:pt x="180" y="879"/>
                    <a:pt x="180" y="879"/>
                  </a:cubicBezTo>
                  <a:cubicBezTo>
                    <a:pt x="180" y="879"/>
                    <a:pt x="540" y="676"/>
                    <a:pt x="710" y="4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îśļiḋé">
              <a:extLst>
                <a:ext uri="{FF2B5EF4-FFF2-40B4-BE49-F238E27FC236}">
                  <a16:creationId xmlns="" xmlns:a16="http://schemas.microsoft.com/office/drawing/2014/main" id="{38A9FE96-A442-47D3-AA30-5D227C388850}"/>
                </a:ext>
              </a:extLst>
            </p:cNvPr>
            <p:cNvSpPr/>
            <p:nvPr/>
          </p:nvSpPr>
          <p:spPr bwMode="auto">
            <a:xfrm>
              <a:off x="4841875" y="1393825"/>
              <a:ext cx="2673350" cy="3282950"/>
            </a:xfrm>
            <a:custGeom>
              <a:avLst/>
              <a:gdLst>
                <a:gd name="T0" fmla="*/ 691 w 691"/>
                <a:gd name="T1" fmla="*/ 0 h 850"/>
                <a:gd name="T2" fmla="*/ 385 w 691"/>
                <a:gd name="T3" fmla="*/ 140 h 850"/>
                <a:gd name="T4" fmla="*/ 0 w 691"/>
                <a:gd name="T5" fmla="*/ 670 h 850"/>
                <a:gd name="T6" fmla="*/ 180 w 691"/>
                <a:gd name="T7" fmla="*/ 850 h 850"/>
                <a:gd name="T8" fmla="*/ 235 w 691"/>
                <a:gd name="T9" fmla="*/ 818 h 850"/>
                <a:gd name="T10" fmla="*/ 691 w 691"/>
                <a:gd name="T11" fmla="*/ 0 h 850"/>
              </a:gdLst>
              <a:ahLst/>
              <a:cxnLst>
                <a:cxn ang="0">
                  <a:pos x="T0" y="T1"/>
                </a:cxn>
                <a:cxn ang="0">
                  <a:pos x="T2" y="T3"/>
                </a:cxn>
                <a:cxn ang="0">
                  <a:pos x="T4" y="T5"/>
                </a:cxn>
                <a:cxn ang="0">
                  <a:pos x="T6" y="T7"/>
                </a:cxn>
                <a:cxn ang="0">
                  <a:pos x="T8" y="T9"/>
                </a:cxn>
                <a:cxn ang="0">
                  <a:pos x="T10" y="T11"/>
                </a:cxn>
              </a:cxnLst>
              <a:rect l="0" t="0" r="r" b="b"/>
              <a:pathLst>
                <a:path w="691" h="850">
                  <a:moveTo>
                    <a:pt x="691" y="0"/>
                  </a:moveTo>
                  <a:cubicBezTo>
                    <a:pt x="594" y="17"/>
                    <a:pt x="475" y="56"/>
                    <a:pt x="385" y="140"/>
                  </a:cubicBezTo>
                  <a:cubicBezTo>
                    <a:pt x="203" y="310"/>
                    <a:pt x="0" y="670"/>
                    <a:pt x="0" y="670"/>
                  </a:cubicBezTo>
                  <a:cubicBezTo>
                    <a:pt x="180" y="850"/>
                    <a:pt x="180" y="850"/>
                    <a:pt x="180" y="850"/>
                  </a:cubicBezTo>
                  <a:cubicBezTo>
                    <a:pt x="180" y="850"/>
                    <a:pt x="201" y="839"/>
                    <a:pt x="235" y="818"/>
                  </a:cubicBezTo>
                  <a:cubicBezTo>
                    <a:pt x="23" y="674"/>
                    <a:pt x="103" y="372"/>
                    <a:pt x="691" y="0"/>
                  </a:cubicBezTo>
                  <a:close/>
                </a:path>
              </a:pathLst>
            </a:custGeom>
            <a:solidFill>
              <a:srgbClr val="DAD5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ïSḻïḋe">
              <a:extLst>
                <a:ext uri="{FF2B5EF4-FFF2-40B4-BE49-F238E27FC236}">
                  <a16:creationId xmlns="" xmlns:a16="http://schemas.microsoft.com/office/drawing/2014/main" id="{04080A6C-3AAD-4917-B45D-D05D716286EF}"/>
                </a:ext>
              </a:extLst>
            </p:cNvPr>
            <p:cNvSpPr/>
            <p:nvPr/>
          </p:nvSpPr>
          <p:spPr bwMode="auto">
            <a:xfrm>
              <a:off x="7186613" y="1316038"/>
              <a:ext cx="1022350" cy="1019175"/>
            </a:xfrm>
            <a:custGeom>
              <a:avLst/>
              <a:gdLst>
                <a:gd name="T0" fmla="*/ 224 w 264"/>
                <a:gd name="T1" fmla="*/ 264 h 264"/>
                <a:gd name="T2" fmla="*/ 258 w 264"/>
                <a:gd name="T3" fmla="*/ 6 h 264"/>
                <a:gd name="T4" fmla="*/ 0 w 264"/>
                <a:gd name="T5" fmla="*/ 40 h 264"/>
                <a:gd name="T6" fmla="*/ 224 w 264"/>
                <a:gd name="T7" fmla="*/ 264 h 264"/>
              </a:gdLst>
              <a:ahLst/>
              <a:cxnLst>
                <a:cxn ang="0">
                  <a:pos x="T0" y="T1"/>
                </a:cxn>
                <a:cxn ang="0">
                  <a:pos x="T2" y="T3"/>
                </a:cxn>
                <a:cxn ang="0">
                  <a:pos x="T4" y="T5"/>
                </a:cxn>
                <a:cxn ang="0">
                  <a:pos x="T6" y="T7"/>
                </a:cxn>
              </a:cxnLst>
              <a:rect l="0" t="0" r="r" b="b"/>
              <a:pathLst>
                <a:path w="264" h="264">
                  <a:moveTo>
                    <a:pt x="224" y="264"/>
                  </a:moveTo>
                  <a:cubicBezTo>
                    <a:pt x="264" y="129"/>
                    <a:pt x="258" y="6"/>
                    <a:pt x="258" y="6"/>
                  </a:cubicBezTo>
                  <a:cubicBezTo>
                    <a:pt x="258" y="6"/>
                    <a:pt x="136" y="0"/>
                    <a:pt x="0" y="40"/>
                  </a:cubicBezTo>
                  <a:lnTo>
                    <a:pt x="224" y="264"/>
                  </a:ln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îŝļïḋe">
              <a:extLst>
                <a:ext uri="{FF2B5EF4-FFF2-40B4-BE49-F238E27FC236}">
                  <a16:creationId xmlns="" xmlns:a16="http://schemas.microsoft.com/office/drawing/2014/main" id="{5D6AB756-94FC-4F07-A8B2-54CBFE49D8DD}"/>
                </a:ext>
              </a:extLst>
            </p:cNvPr>
            <p:cNvSpPr/>
            <p:nvPr/>
          </p:nvSpPr>
          <p:spPr bwMode="auto">
            <a:xfrm>
              <a:off x="7186613" y="1316038"/>
              <a:ext cx="998538" cy="1019175"/>
            </a:xfrm>
            <a:custGeom>
              <a:avLst/>
              <a:gdLst>
                <a:gd name="T0" fmla="*/ 0 w 258"/>
                <a:gd name="T1" fmla="*/ 40 h 264"/>
                <a:gd name="T2" fmla="*/ 224 w 258"/>
                <a:gd name="T3" fmla="*/ 264 h 264"/>
                <a:gd name="T4" fmla="*/ 227 w 258"/>
                <a:gd name="T5" fmla="*/ 254 h 264"/>
                <a:gd name="T6" fmla="*/ 258 w 258"/>
                <a:gd name="T7" fmla="*/ 6 h 264"/>
                <a:gd name="T8" fmla="*/ 0 w 258"/>
                <a:gd name="T9" fmla="*/ 40 h 264"/>
              </a:gdLst>
              <a:ahLst/>
              <a:cxnLst>
                <a:cxn ang="0">
                  <a:pos x="T0" y="T1"/>
                </a:cxn>
                <a:cxn ang="0">
                  <a:pos x="T2" y="T3"/>
                </a:cxn>
                <a:cxn ang="0">
                  <a:pos x="T4" y="T5"/>
                </a:cxn>
                <a:cxn ang="0">
                  <a:pos x="T6" y="T7"/>
                </a:cxn>
                <a:cxn ang="0">
                  <a:pos x="T8" y="T9"/>
                </a:cxn>
              </a:cxnLst>
              <a:rect l="0" t="0" r="r" b="b"/>
              <a:pathLst>
                <a:path w="258" h="264">
                  <a:moveTo>
                    <a:pt x="0" y="40"/>
                  </a:moveTo>
                  <a:cubicBezTo>
                    <a:pt x="224" y="264"/>
                    <a:pt x="224" y="264"/>
                    <a:pt x="224" y="264"/>
                  </a:cubicBezTo>
                  <a:cubicBezTo>
                    <a:pt x="225" y="261"/>
                    <a:pt x="226" y="257"/>
                    <a:pt x="227" y="254"/>
                  </a:cubicBezTo>
                  <a:cubicBezTo>
                    <a:pt x="132" y="175"/>
                    <a:pt x="11" y="39"/>
                    <a:pt x="258" y="6"/>
                  </a:cubicBezTo>
                  <a:cubicBezTo>
                    <a:pt x="258" y="6"/>
                    <a:pt x="136" y="0"/>
                    <a:pt x="0" y="40"/>
                  </a:cubicBez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iṣḻíḓè">
              <a:extLst>
                <a:ext uri="{FF2B5EF4-FFF2-40B4-BE49-F238E27FC236}">
                  <a16:creationId xmlns="" xmlns:a16="http://schemas.microsoft.com/office/drawing/2014/main" id="{8E7DF8EB-B128-44F9-8A9D-CE8D157E7843}"/>
                </a:ext>
              </a:extLst>
            </p:cNvPr>
            <p:cNvSpPr/>
            <p:nvPr/>
          </p:nvSpPr>
          <p:spPr bwMode="auto">
            <a:xfrm>
              <a:off x="6389688" y="2049463"/>
              <a:ext cx="1044575" cy="1042988"/>
            </a:xfrm>
            <a:prstGeom prst="ellipse">
              <a:avLst/>
            </a:prstGeom>
            <a:solidFill>
              <a:srgbClr val="E0DED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iṡḷïḑê">
              <a:extLst>
                <a:ext uri="{FF2B5EF4-FFF2-40B4-BE49-F238E27FC236}">
                  <a16:creationId xmlns="" xmlns:a16="http://schemas.microsoft.com/office/drawing/2014/main" id="{2E68D67A-56BE-42E0-A9A3-B1B161C5D6B1}"/>
                </a:ext>
              </a:extLst>
            </p:cNvPr>
            <p:cNvSpPr/>
            <p:nvPr/>
          </p:nvSpPr>
          <p:spPr bwMode="auto">
            <a:xfrm>
              <a:off x="6424613" y="2084388"/>
              <a:ext cx="974725" cy="969963"/>
            </a:xfrm>
            <a:prstGeom prst="ellipse">
              <a:avLst/>
            </a:pr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iṧḻïḓe">
              <a:extLst>
                <a:ext uri="{FF2B5EF4-FFF2-40B4-BE49-F238E27FC236}">
                  <a16:creationId xmlns="" xmlns:a16="http://schemas.microsoft.com/office/drawing/2014/main" id="{3B20786D-DF7A-488D-AFA7-EA370957A8A2}"/>
                </a:ext>
              </a:extLst>
            </p:cNvPr>
            <p:cNvSpPr/>
            <p:nvPr/>
          </p:nvSpPr>
          <p:spPr bwMode="auto">
            <a:xfrm>
              <a:off x="6456363" y="2116138"/>
              <a:ext cx="912813" cy="911225"/>
            </a:xfrm>
            <a:prstGeom prst="ellipse">
              <a:avLst/>
            </a:pr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iş1iḑê">
              <a:extLst>
                <a:ext uri="{FF2B5EF4-FFF2-40B4-BE49-F238E27FC236}">
                  <a16:creationId xmlns="" xmlns:a16="http://schemas.microsoft.com/office/drawing/2014/main" id="{62635087-3939-4282-A766-29F683E7B3D8}"/>
                </a:ext>
              </a:extLst>
            </p:cNvPr>
            <p:cNvSpPr/>
            <p:nvPr/>
          </p:nvSpPr>
          <p:spPr bwMode="auto">
            <a:xfrm>
              <a:off x="6529388" y="2184400"/>
              <a:ext cx="766763" cy="769938"/>
            </a:xfrm>
            <a:prstGeom prst="ellipse">
              <a:avLst/>
            </a:prstGeom>
            <a:solidFill>
              <a:srgbClr val="3844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îŝḷîde">
              <a:extLst>
                <a:ext uri="{FF2B5EF4-FFF2-40B4-BE49-F238E27FC236}">
                  <a16:creationId xmlns="" xmlns:a16="http://schemas.microsoft.com/office/drawing/2014/main" id="{1719887B-27D7-4F12-91A8-879BE46AFF93}"/>
                </a:ext>
              </a:extLst>
            </p:cNvPr>
            <p:cNvSpPr/>
            <p:nvPr/>
          </p:nvSpPr>
          <p:spPr bwMode="auto">
            <a:xfrm>
              <a:off x="6553200" y="2211388"/>
              <a:ext cx="719138" cy="719138"/>
            </a:xfrm>
            <a:prstGeom prst="ellipse">
              <a:avLst/>
            </a:prstGeom>
            <a:solidFill>
              <a:srgbClr val="89BB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íşlïḑé">
              <a:extLst>
                <a:ext uri="{FF2B5EF4-FFF2-40B4-BE49-F238E27FC236}">
                  <a16:creationId xmlns="" xmlns:a16="http://schemas.microsoft.com/office/drawing/2014/main" id="{5D81A03E-F9C0-492B-82DF-809F0CAF042B}"/>
                </a:ext>
              </a:extLst>
            </p:cNvPr>
            <p:cNvSpPr/>
            <p:nvPr/>
          </p:nvSpPr>
          <p:spPr bwMode="auto">
            <a:xfrm>
              <a:off x="6553200" y="2211388"/>
              <a:ext cx="646113" cy="646113"/>
            </a:xfrm>
            <a:custGeom>
              <a:avLst/>
              <a:gdLst>
                <a:gd name="T0" fmla="*/ 0 w 167"/>
                <a:gd name="T1" fmla="*/ 93 h 167"/>
                <a:gd name="T2" fmla="*/ 37 w 167"/>
                <a:gd name="T3" fmla="*/ 167 h 167"/>
                <a:gd name="T4" fmla="*/ 167 w 167"/>
                <a:gd name="T5" fmla="*/ 37 h 167"/>
                <a:gd name="T6" fmla="*/ 93 w 167"/>
                <a:gd name="T7" fmla="*/ 0 h 167"/>
                <a:gd name="T8" fmla="*/ 90 w 167"/>
                <a:gd name="T9" fmla="*/ 0 h 167"/>
                <a:gd name="T10" fmla="*/ 0 w 167"/>
                <a:gd name="T11" fmla="*/ 90 h 167"/>
                <a:gd name="T12" fmla="*/ 0 w 167"/>
                <a:gd name="T13" fmla="*/ 93 h 167"/>
              </a:gdLst>
              <a:ahLst/>
              <a:cxnLst>
                <a:cxn ang="0">
                  <a:pos x="T0" y="T1"/>
                </a:cxn>
                <a:cxn ang="0">
                  <a:pos x="T2" y="T3"/>
                </a:cxn>
                <a:cxn ang="0">
                  <a:pos x="T4" y="T5"/>
                </a:cxn>
                <a:cxn ang="0">
                  <a:pos x="T6" y="T7"/>
                </a:cxn>
                <a:cxn ang="0">
                  <a:pos x="T8" y="T9"/>
                </a:cxn>
                <a:cxn ang="0">
                  <a:pos x="T10" y="T11"/>
                </a:cxn>
                <a:cxn ang="0">
                  <a:pos x="T12" y="T13"/>
                </a:cxn>
              </a:cxnLst>
              <a:rect l="0" t="0" r="r" b="b"/>
              <a:pathLst>
                <a:path w="167" h="167">
                  <a:moveTo>
                    <a:pt x="0" y="93"/>
                  </a:moveTo>
                  <a:cubicBezTo>
                    <a:pt x="0" y="123"/>
                    <a:pt x="14" y="150"/>
                    <a:pt x="37" y="167"/>
                  </a:cubicBezTo>
                  <a:cubicBezTo>
                    <a:pt x="167" y="37"/>
                    <a:pt x="167" y="37"/>
                    <a:pt x="167" y="37"/>
                  </a:cubicBezTo>
                  <a:cubicBezTo>
                    <a:pt x="150" y="14"/>
                    <a:pt x="123" y="0"/>
                    <a:pt x="93" y="0"/>
                  </a:cubicBezTo>
                  <a:cubicBezTo>
                    <a:pt x="92" y="0"/>
                    <a:pt x="91" y="0"/>
                    <a:pt x="90" y="0"/>
                  </a:cubicBezTo>
                  <a:cubicBezTo>
                    <a:pt x="0" y="90"/>
                    <a:pt x="0" y="90"/>
                    <a:pt x="0" y="90"/>
                  </a:cubicBezTo>
                  <a:cubicBezTo>
                    <a:pt x="0" y="91"/>
                    <a:pt x="0" y="92"/>
                    <a:pt x="0" y="93"/>
                  </a:cubicBezTo>
                  <a:close/>
                </a:path>
              </a:pathLst>
            </a:custGeom>
            <a:solidFill>
              <a:srgbClr val="BBE2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i$ľiḓê">
              <a:extLst>
                <a:ext uri="{FF2B5EF4-FFF2-40B4-BE49-F238E27FC236}">
                  <a16:creationId xmlns="" xmlns:a16="http://schemas.microsoft.com/office/drawing/2014/main" id="{57C4BEC4-DCF9-4BB7-A997-728C387F1D44}"/>
                </a:ext>
              </a:extLst>
            </p:cNvPr>
            <p:cNvSpPr/>
            <p:nvPr/>
          </p:nvSpPr>
          <p:spPr bwMode="auto">
            <a:xfrm>
              <a:off x="6777038" y="2436813"/>
              <a:ext cx="490538" cy="490538"/>
            </a:xfrm>
            <a:custGeom>
              <a:avLst/>
              <a:gdLst>
                <a:gd name="T0" fmla="*/ 121 w 127"/>
                <a:gd name="T1" fmla="*/ 0 h 127"/>
                <a:gd name="T2" fmla="*/ 0 w 127"/>
                <a:gd name="T3" fmla="*/ 121 h 127"/>
                <a:gd name="T4" fmla="*/ 23 w 127"/>
                <a:gd name="T5" fmla="*/ 127 h 127"/>
                <a:gd name="T6" fmla="*/ 127 w 127"/>
                <a:gd name="T7" fmla="*/ 23 h 127"/>
                <a:gd name="T8" fmla="*/ 121 w 127"/>
                <a:gd name="T9" fmla="*/ 0 h 127"/>
              </a:gdLst>
              <a:ahLst/>
              <a:cxnLst>
                <a:cxn ang="0">
                  <a:pos x="T0" y="T1"/>
                </a:cxn>
                <a:cxn ang="0">
                  <a:pos x="T2" y="T3"/>
                </a:cxn>
                <a:cxn ang="0">
                  <a:pos x="T4" y="T5"/>
                </a:cxn>
                <a:cxn ang="0">
                  <a:pos x="T6" y="T7"/>
                </a:cxn>
                <a:cxn ang="0">
                  <a:pos x="T8" y="T9"/>
                </a:cxn>
              </a:cxnLst>
              <a:rect l="0" t="0" r="r" b="b"/>
              <a:pathLst>
                <a:path w="127" h="127">
                  <a:moveTo>
                    <a:pt x="121" y="0"/>
                  </a:moveTo>
                  <a:cubicBezTo>
                    <a:pt x="0" y="121"/>
                    <a:pt x="0" y="121"/>
                    <a:pt x="0" y="121"/>
                  </a:cubicBezTo>
                  <a:cubicBezTo>
                    <a:pt x="7" y="124"/>
                    <a:pt x="15" y="126"/>
                    <a:pt x="23" y="127"/>
                  </a:cubicBezTo>
                  <a:cubicBezTo>
                    <a:pt x="127" y="23"/>
                    <a:pt x="127" y="23"/>
                    <a:pt x="127" y="23"/>
                  </a:cubicBezTo>
                  <a:cubicBezTo>
                    <a:pt x="126" y="15"/>
                    <a:pt x="124" y="7"/>
                    <a:pt x="121" y="0"/>
                  </a:cubicBezTo>
                  <a:close/>
                </a:path>
              </a:pathLst>
            </a:custGeom>
            <a:solidFill>
              <a:srgbClr val="BBE2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ïşľïḑè">
              <a:extLst>
                <a:ext uri="{FF2B5EF4-FFF2-40B4-BE49-F238E27FC236}">
                  <a16:creationId xmlns="" xmlns:a16="http://schemas.microsoft.com/office/drawing/2014/main" id="{06C28336-D2D1-4339-A9F6-85B43A0558EE}"/>
                </a:ext>
              </a:extLst>
            </p:cNvPr>
            <p:cNvSpPr/>
            <p:nvPr/>
          </p:nvSpPr>
          <p:spPr bwMode="auto">
            <a:xfrm>
              <a:off x="7151688" y="1520825"/>
              <a:ext cx="47625"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7" y="12"/>
                    <a:pt x="4" y="12"/>
                    <a:pt x="2" y="10"/>
                  </a:cubicBezTo>
                  <a:cubicBezTo>
                    <a:pt x="0" y="8"/>
                    <a:pt x="0" y="4"/>
                    <a:pt x="2" y="2"/>
                  </a:cubicBezTo>
                  <a:cubicBezTo>
                    <a:pt x="4" y="0"/>
                    <a:pt x="7" y="0"/>
                    <a:pt x="10" y="2"/>
                  </a:cubicBezTo>
                  <a:cubicBezTo>
                    <a:pt x="12" y="4"/>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iš1íďè">
              <a:extLst>
                <a:ext uri="{FF2B5EF4-FFF2-40B4-BE49-F238E27FC236}">
                  <a16:creationId xmlns="" xmlns:a16="http://schemas.microsoft.com/office/drawing/2014/main" id="{20EB4E64-0748-453F-976A-BD58C51D9BDF}"/>
                </a:ext>
              </a:extLst>
            </p:cNvPr>
            <p:cNvSpPr/>
            <p:nvPr/>
          </p:nvSpPr>
          <p:spPr bwMode="auto">
            <a:xfrm>
              <a:off x="7264400" y="1631950"/>
              <a:ext cx="42863" cy="47625"/>
            </a:xfrm>
            <a:custGeom>
              <a:avLst/>
              <a:gdLst>
                <a:gd name="T0" fmla="*/ 9 w 11"/>
                <a:gd name="T1" fmla="*/ 9 h 12"/>
                <a:gd name="T2" fmla="*/ 2 w 11"/>
                <a:gd name="T3" fmla="*/ 9 h 12"/>
                <a:gd name="T4" fmla="*/ 2 w 11"/>
                <a:gd name="T5" fmla="*/ 2 h 12"/>
                <a:gd name="T6" fmla="*/ 9 w 11"/>
                <a:gd name="T7" fmla="*/ 2 h 12"/>
                <a:gd name="T8" fmla="*/ 9 w 11"/>
                <a:gd name="T9" fmla="*/ 9 h 12"/>
              </a:gdLst>
              <a:ahLst/>
              <a:cxnLst>
                <a:cxn ang="0">
                  <a:pos x="T0" y="T1"/>
                </a:cxn>
                <a:cxn ang="0">
                  <a:pos x="T2" y="T3"/>
                </a:cxn>
                <a:cxn ang="0">
                  <a:pos x="T4" y="T5"/>
                </a:cxn>
                <a:cxn ang="0">
                  <a:pos x="T6" y="T7"/>
                </a:cxn>
                <a:cxn ang="0">
                  <a:pos x="T8" y="T9"/>
                </a:cxn>
              </a:cxnLst>
              <a:rect l="0" t="0" r="r" b="b"/>
              <a:pathLst>
                <a:path w="11" h="12">
                  <a:moveTo>
                    <a:pt x="9" y="9"/>
                  </a:moveTo>
                  <a:cubicBezTo>
                    <a:pt x="7" y="12"/>
                    <a:pt x="4" y="12"/>
                    <a:pt x="2" y="9"/>
                  </a:cubicBezTo>
                  <a:cubicBezTo>
                    <a:pt x="0" y="7"/>
                    <a:pt x="0" y="4"/>
                    <a:pt x="2" y="2"/>
                  </a:cubicBezTo>
                  <a:cubicBezTo>
                    <a:pt x="4" y="0"/>
                    <a:pt x="7" y="0"/>
                    <a:pt x="9" y="2"/>
                  </a:cubicBezTo>
                  <a:cubicBezTo>
                    <a:pt x="11" y="4"/>
                    <a:pt x="11" y="7"/>
                    <a:pt x="9"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iS1iḓe">
              <a:extLst>
                <a:ext uri="{FF2B5EF4-FFF2-40B4-BE49-F238E27FC236}">
                  <a16:creationId xmlns="" xmlns:a16="http://schemas.microsoft.com/office/drawing/2014/main" id="{351CEB8F-E4D2-4C61-850B-C9F3AAC53212}"/>
                </a:ext>
              </a:extLst>
            </p:cNvPr>
            <p:cNvSpPr/>
            <p:nvPr/>
          </p:nvSpPr>
          <p:spPr bwMode="auto">
            <a:xfrm>
              <a:off x="7372350" y="1744663"/>
              <a:ext cx="46038" cy="42863"/>
            </a:xfrm>
            <a:custGeom>
              <a:avLst/>
              <a:gdLst>
                <a:gd name="T0" fmla="*/ 10 w 12"/>
                <a:gd name="T1" fmla="*/ 9 h 11"/>
                <a:gd name="T2" fmla="*/ 2 w 12"/>
                <a:gd name="T3" fmla="*/ 9 h 11"/>
                <a:gd name="T4" fmla="*/ 2 w 12"/>
                <a:gd name="T5" fmla="*/ 2 h 11"/>
                <a:gd name="T6" fmla="*/ 10 w 12"/>
                <a:gd name="T7" fmla="*/ 2 h 11"/>
                <a:gd name="T8" fmla="*/ 10 w 12"/>
                <a:gd name="T9" fmla="*/ 9 h 11"/>
              </a:gdLst>
              <a:ahLst/>
              <a:cxnLst>
                <a:cxn ang="0">
                  <a:pos x="T0" y="T1"/>
                </a:cxn>
                <a:cxn ang="0">
                  <a:pos x="T2" y="T3"/>
                </a:cxn>
                <a:cxn ang="0">
                  <a:pos x="T4" y="T5"/>
                </a:cxn>
                <a:cxn ang="0">
                  <a:pos x="T6" y="T7"/>
                </a:cxn>
                <a:cxn ang="0">
                  <a:pos x="T8" y="T9"/>
                </a:cxn>
              </a:cxnLst>
              <a:rect l="0" t="0" r="r" b="b"/>
              <a:pathLst>
                <a:path w="12" h="11">
                  <a:moveTo>
                    <a:pt x="10" y="9"/>
                  </a:moveTo>
                  <a:cubicBezTo>
                    <a:pt x="8" y="11"/>
                    <a:pt x="5" y="11"/>
                    <a:pt x="2" y="9"/>
                  </a:cubicBezTo>
                  <a:cubicBezTo>
                    <a:pt x="0" y="7"/>
                    <a:pt x="0" y="4"/>
                    <a:pt x="2" y="2"/>
                  </a:cubicBezTo>
                  <a:cubicBezTo>
                    <a:pt x="5" y="0"/>
                    <a:pt x="8" y="0"/>
                    <a:pt x="10" y="2"/>
                  </a:cubicBezTo>
                  <a:cubicBezTo>
                    <a:pt x="12" y="4"/>
                    <a:pt x="12" y="7"/>
                    <a:pt x="10"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îṣľîḍé">
              <a:extLst>
                <a:ext uri="{FF2B5EF4-FFF2-40B4-BE49-F238E27FC236}">
                  <a16:creationId xmlns="" xmlns:a16="http://schemas.microsoft.com/office/drawing/2014/main" id="{B40ADAC4-91C3-41B7-A12B-35CBB3442D6B}"/>
                </a:ext>
              </a:extLst>
            </p:cNvPr>
            <p:cNvSpPr/>
            <p:nvPr/>
          </p:nvSpPr>
          <p:spPr bwMode="auto">
            <a:xfrm>
              <a:off x="7485063" y="1852613"/>
              <a:ext cx="46038"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2"/>
                  </a:cubicBezTo>
                  <a:cubicBezTo>
                    <a:pt x="4" y="0"/>
                    <a:pt x="8" y="0"/>
                    <a:pt x="10" y="2"/>
                  </a:cubicBezTo>
                  <a:cubicBezTo>
                    <a:pt x="12" y="5"/>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îsliḑè">
              <a:extLst>
                <a:ext uri="{FF2B5EF4-FFF2-40B4-BE49-F238E27FC236}">
                  <a16:creationId xmlns="" xmlns:a16="http://schemas.microsoft.com/office/drawing/2014/main" id="{1441219E-9F5F-4720-B96D-5354F64F4964}"/>
                </a:ext>
              </a:extLst>
            </p:cNvPr>
            <p:cNvSpPr/>
            <p:nvPr/>
          </p:nvSpPr>
          <p:spPr bwMode="auto">
            <a:xfrm>
              <a:off x="7597775" y="1965325"/>
              <a:ext cx="46038"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7" y="12"/>
                    <a:pt x="4" y="12"/>
                    <a:pt x="2" y="10"/>
                  </a:cubicBezTo>
                  <a:cubicBezTo>
                    <a:pt x="0" y="8"/>
                    <a:pt x="0" y="4"/>
                    <a:pt x="2" y="2"/>
                  </a:cubicBezTo>
                  <a:cubicBezTo>
                    <a:pt x="4" y="0"/>
                    <a:pt x="7" y="0"/>
                    <a:pt x="10" y="2"/>
                  </a:cubicBezTo>
                  <a:cubicBezTo>
                    <a:pt x="12" y="4"/>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ïṧ1íḋé">
              <a:extLst>
                <a:ext uri="{FF2B5EF4-FFF2-40B4-BE49-F238E27FC236}">
                  <a16:creationId xmlns="" xmlns:a16="http://schemas.microsoft.com/office/drawing/2014/main" id="{3BF2F8AB-95E6-4AA1-AABA-11CEDAAAC0C5}"/>
                </a:ext>
              </a:extLst>
            </p:cNvPr>
            <p:cNvSpPr/>
            <p:nvPr/>
          </p:nvSpPr>
          <p:spPr bwMode="auto">
            <a:xfrm>
              <a:off x="7708900" y="2076450"/>
              <a:ext cx="42863" cy="47625"/>
            </a:xfrm>
            <a:custGeom>
              <a:avLst/>
              <a:gdLst>
                <a:gd name="T0" fmla="*/ 9 w 11"/>
                <a:gd name="T1" fmla="*/ 9 h 12"/>
                <a:gd name="T2" fmla="*/ 2 w 11"/>
                <a:gd name="T3" fmla="*/ 9 h 12"/>
                <a:gd name="T4" fmla="*/ 2 w 11"/>
                <a:gd name="T5" fmla="*/ 2 h 12"/>
                <a:gd name="T6" fmla="*/ 9 w 11"/>
                <a:gd name="T7" fmla="*/ 2 h 12"/>
                <a:gd name="T8" fmla="*/ 9 w 11"/>
                <a:gd name="T9" fmla="*/ 9 h 12"/>
              </a:gdLst>
              <a:ahLst/>
              <a:cxnLst>
                <a:cxn ang="0">
                  <a:pos x="T0" y="T1"/>
                </a:cxn>
                <a:cxn ang="0">
                  <a:pos x="T2" y="T3"/>
                </a:cxn>
                <a:cxn ang="0">
                  <a:pos x="T4" y="T5"/>
                </a:cxn>
                <a:cxn ang="0">
                  <a:pos x="T6" y="T7"/>
                </a:cxn>
                <a:cxn ang="0">
                  <a:pos x="T8" y="T9"/>
                </a:cxn>
              </a:cxnLst>
              <a:rect l="0" t="0" r="r" b="b"/>
              <a:pathLst>
                <a:path w="11" h="12">
                  <a:moveTo>
                    <a:pt x="9" y="9"/>
                  </a:moveTo>
                  <a:cubicBezTo>
                    <a:pt x="7" y="12"/>
                    <a:pt x="4" y="12"/>
                    <a:pt x="2" y="9"/>
                  </a:cubicBezTo>
                  <a:cubicBezTo>
                    <a:pt x="0" y="7"/>
                    <a:pt x="0" y="4"/>
                    <a:pt x="2" y="2"/>
                  </a:cubicBezTo>
                  <a:cubicBezTo>
                    <a:pt x="4" y="0"/>
                    <a:pt x="7" y="0"/>
                    <a:pt x="9" y="2"/>
                  </a:cubicBezTo>
                  <a:cubicBezTo>
                    <a:pt x="11" y="4"/>
                    <a:pt x="11" y="7"/>
                    <a:pt x="9"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íṣ1íḍe">
              <a:extLst>
                <a:ext uri="{FF2B5EF4-FFF2-40B4-BE49-F238E27FC236}">
                  <a16:creationId xmlns="" xmlns:a16="http://schemas.microsoft.com/office/drawing/2014/main" id="{BA0A5CE9-870D-4F2A-B097-074301901E1E}"/>
                </a:ext>
              </a:extLst>
            </p:cNvPr>
            <p:cNvSpPr/>
            <p:nvPr/>
          </p:nvSpPr>
          <p:spPr bwMode="auto">
            <a:xfrm>
              <a:off x="7818438" y="2189163"/>
              <a:ext cx="46038" cy="42863"/>
            </a:xfrm>
            <a:custGeom>
              <a:avLst/>
              <a:gdLst>
                <a:gd name="T0" fmla="*/ 10 w 12"/>
                <a:gd name="T1" fmla="*/ 9 h 11"/>
                <a:gd name="T2" fmla="*/ 2 w 12"/>
                <a:gd name="T3" fmla="*/ 9 h 11"/>
                <a:gd name="T4" fmla="*/ 2 w 12"/>
                <a:gd name="T5" fmla="*/ 2 h 11"/>
                <a:gd name="T6" fmla="*/ 10 w 12"/>
                <a:gd name="T7" fmla="*/ 2 h 11"/>
                <a:gd name="T8" fmla="*/ 10 w 12"/>
                <a:gd name="T9" fmla="*/ 9 h 11"/>
              </a:gdLst>
              <a:ahLst/>
              <a:cxnLst>
                <a:cxn ang="0">
                  <a:pos x="T0" y="T1"/>
                </a:cxn>
                <a:cxn ang="0">
                  <a:pos x="T2" y="T3"/>
                </a:cxn>
                <a:cxn ang="0">
                  <a:pos x="T4" y="T5"/>
                </a:cxn>
                <a:cxn ang="0">
                  <a:pos x="T6" y="T7"/>
                </a:cxn>
                <a:cxn ang="0">
                  <a:pos x="T8" y="T9"/>
                </a:cxn>
              </a:cxnLst>
              <a:rect l="0" t="0" r="r" b="b"/>
              <a:pathLst>
                <a:path w="12" h="11">
                  <a:moveTo>
                    <a:pt x="10" y="9"/>
                  </a:moveTo>
                  <a:cubicBezTo>
                    <a:pt x="8" y="11"/>
                    <a:pt x="5" y="11"/>
                    <a:pt x="2" y="9"/>
                  </a:cubicBezTo>
                  <a:cubicBezTo>
                    <a:pt x="0" y="7"/>
                    <a:pt x="0" y="4"/>
                    <a:pt x="2" y="2"/>
                  </a:cubicBezTo>
                  <a:cubicBezTo>
                    <a:pt x="5" y="0"/>
                    <a:pt x="8" y="0"/>
                    <a:pt x="10" y="2"/>
                  </a:cubicBezTo>
                  <a:cubicBezTo>
                    <a:pt x="12" y="4"/>
                    <a:pt x="12" y="7"/>
                    <a:pt x="10"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iSḻiďé">
              <a:extLst>
                <a:ext uri="{FF2B5EF4-FFF2-40B4-BE49-F238E27FC236}">
                  <a16:creationId xmlns="" xmlns:a16="http://schemas.microsoft.com/office/drawing/2014/main" id="{A0FD2780-A324-4DFE-98A9-F5C855E0CACA}"/>
                </a:ext>
              </a:extLst>
            </p:cNvPr>
            <p:cNvSpPr/>
            <p:nvPr/>
          </p:nvSpPr>
          <p:spPr bwMode="auto">
            <a:xfrm>
              <a:off x="7929563" y="2297113"/>
              <a:ext cx="46038"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2"/>
                  </a:cubicBezTo>
                  <a:cubicBezTo>
                    <a:pt x="4" y="0"/>
                    <a:pt x="8" y="0"/>
                    <a:pt x="10" y="2"/>
                  </a:cubicBezTo>
                  <a:cubicBezTo>
                    <a:pt x="12" y="5"/>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îSļíḑe">
              <a:extLst>
                <a:ext uri="{FF2B5EF4-FFF2-40B4-BE49-F238E27FC236}">
                  <a16:creationId xmlns="" xmlns:a16="http://schemas.microsoft.com/office/drawing/2014/main" id="{D1335D8B-A4B9-4CDA-88C1-A4D35EFB52C0}"/>
                </a:ext>
              </a:extLst>
            </p:cNvPr>
            <p:cNvSpPr/>
            <p:nvPr/>
          </p:nvSpPr>
          <p:spPr bwMode="auto">
            <a:xfrm>
              <a:off x="4900613" y="3954463"/>
              <a:ext cx="50800" cy="50800"/>
            </a:xfrm>
            <a:custGeom>
              <a:avLst/>
              <a:gdLst>
                <a:gd name="T0" fmla="*/ 11 w 13"/>
                <a:gd name="T1" fmla="*/ 11 h 13"/>
                <a:gd name="T2" fmla="*/ 3 w 13"/>
                <a:gd name="T3" fmla="*/ 11 h 13"/>
                <a:gd name="T4" fmla="*/ 3 w 13"/>
                <a:gd name="T5" fmla="*/ 3 h 13"/>
                <a:gd name="T6" fmla="*/ 11 w 13"/>
                <a:gd name="T7" fmla="*/ 3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9" y="13"/>
                    <a:pt x="5" y="13"/>
                    <a:pt x="3" y="11"/>
                  </a:cubicBezTo>
                  <a:cubicBezTo>
                    <a:pt x="0" y="9"/>
                    <a:pt x="0" y="5"/>
                    <a:pt x="3" y="3"/>
                  </a:cubicBezTo>
                  <a:cubicBezTo>
                    <a:pt x="5" y="0"/>
                    <a:pt x="9" y="0"/>
                    <a:pt x="11" y="3"/>
                  </a:cubicBezTo>
                  <a:cubicBezTo>
                    <a:pt x="13" y="5"/>
                    <a:pt x="13" y="9"/>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íśļîḍè">
              <a:extLst>
                <a:ext uri="{FF2B5EF4-FFF2-40B4-BE49-F238E27FC236}">
                  <a16:creationId xmlns="" xmlns:a16="http://schemas.microsoft.com/office/drawing/2014/main" id="{DB8FE787-A212-4AD0-9D6B-95766B9230B7}"/>
                </a:ext>
              </a:extLst>
            </p:cNvPr>
            <p:cNvSpPr/>
            <p:nvPr/>
          </p:nvSpPr>
          <p:spPr bwMode="auto">
            <a:xfrm>
              <a:off x="5024438" y="4078288"/>
              <a:ext cx="50800" cy="49213"/>
            </a:xfrm>
            <a:custGeom>
              <a:avLst/>
              <a:gdLst>
                <a:gd name="T0" fmla="*/ 11 w 13"/>
                <a:gd name="T1" fmla="*/ 11 h 13"/>
                <a:gd name="T2" fmla="*/ 2 w 13"/>
                <a:gd name="T3" fmla="*/ 11 h 13"/>
                <a:gd name="T4" fmla="*/ 2 w 13"/>
                <a:gd name="T5" fmla="*/ 2 h 13"/>
                <a:gd name="T6" fmla="*/ 11 w 13"/>
                <a:gd name="T7" fmla="*/ 2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8" y="13"/>
                    <a:pt x="5" y="13"/>
                    <a:pt x="2" y="11"/>
                  </a:cubicBezTo>
                  <a:cubicBezTo>
                    <a:pt x="0" y="8"/>
                    <a:pt x="0" y="5"/>
                    <a:pt x="2" y="2"/>
                  </a:cubicBezTo>
                  <a:cubicBezTo>
                    <a:pt x="5" y="0"/>
                    <a:pt x="8" y="0"/>
                    <a:pt x="11" y="2"/>
                  </a:cubicBezTo>
                  <a:cubicBezTo>
                    <a:pt x="13" y="5"/>
                    <a:pt x="13" y="8"/>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íşlîḑe">
              <a:extLst>
                <a:ext uri="{FF2B5EF4-FFF2-40B4-BE49-F238E27FC236}">
                  <a16:creationId xmlns="" xmlns:a16="http://schemas.microsoft.com/office/drawing/2014/main" id="{F36DFEFF-9BFC-407F-8171-4246CE1ECF01}"/>
                </a:ext>
              </a:extLst>
            </p:cNvPr>
            <p:cNvSpPr/>
            <p:nvPr/>
          </p:nvSpPr>
          <p:spPr bwMode="auto">
            <a:xfrm>
              <a:off x="5148263" y="4202113"/>
              <a:ext cx="50800" cy="49213"/>
            </a:xfrm>
            <a:custGeom>
              <a:avLst/>
              <a:gdLst>
                <a:gd name="T0" fmla="*/ 11 w 13"/>
                <a:gd name="T1" fmla="*/ 11 h 13"/>
                <a:gd name="T2" fmla="*/ 2 w 13"/>
                <a:gd name="T3" fmla="*/ 11 h 13"/>
                <a:gd name="T4" fmla="*/ 2 w 13"/>
                <a:gd name="T5" fmla="*/ 2 h 13"/>
                <a:gd name="T6" fmla="*/ 11 w 13"/>
                <a:gd name="T7" fmla="*/ 2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8" y="13"/>
                    <a:pt x="4" y="13"/>
                    <a:pt x="2" y="11"/>
                  </a:cubicBezTo>
                  <a:cubicBezTo>
                    <a:pt x="0" y="8"/>
                    <a:pt x="0" y="4"/>
                    <a:pt x="2" y="2"/>
                  </a:cubicBezTo>
                  <a:cubicBezTo>
                    <a:pt x="4" y="0"/>
                    <a:pt x="8" y="0"/>
                    <a:pt x="11" y="2"/>
                  </a:cubicBezTo>
                  <a:cubicBezTo>
                    <a:pt x="13" y="4"/>
                    <a:pt x="13" y="8"/>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ŝḷîḓe">
              <a:extLst>
                <a:ext uri="{FF2B5EF4-FFF2-40B4-BE49-F238E27FC236}">
                  <a16:creationId xmlns="" xmlns:a16="http://schemas.microsoft.com/office/drawing/2014/main" id="{5DA403BF-89C9-4713-B06C-198ED72A193C}"/>
                </a:ext>
              </a:extLst>
            </p:cNvPr>
            <p:cNvSpPr/>
            <p:nvPr/>
          </p:nvSpPr>
          <p:spPr bwMode="auto">
            <a:xfrm>
              <a:off x="5272088" y="4325938"/>
              <a:ext cx="50800" cy="49213"/>
            </a:xfrm>
            <a:custGeom>
              <a:avLst/>
              <a:gdLst>
                <a:gd name="T0" fmla="*/ 10 w 13"/>
                <a:gd name="T1" fmla="*/ 10 h 13"/>
                <a:gd name="T2" fmla="*/ 2 w 13"/>
                <a:gd name="T3" fmla="*/ 10 h 13"/>
                <a:gd name="T4" fmla="*/ 2 w 13"/>
                <a:gd name="T5" fmla="*/ 2 h 13"/>
                <a:gd name="T6" fmla="*/ 10 w 13"/>
                <a:gd name="T7" fmla="*/ 2 h 13"/>
                <a:gd name="T8" fmla="*/ 10 w 13"/>
                <a:gd name="T9" fmla="*/ 10 h 13"/>
              </a:gdLst>
              <a:ahLst/>
              <a:cxnLst>
                <a:cxn ang="0">
                  <a:pos x="T0" y="T1"/>
                </a:cxn>
                <a:cxn ang="0">
                  <a:pos x="T2" y="T3"/>
                </a:cxn>
                <a:cxn ang="0">
                  <a:pos x="T4" y="T5"/>
                </a:cxn>
                <a:cxn ang="0">
                  <a:pos x="T6" y="T7"/>
                </a:cxn>
                <a:cxn ang="0">
                  <a:pos x="T8" y="T9"/>
                </a:cxn>
              </a:cxnLst>
              <a:rect l="0" t="0" r="r" b="b"/>
              <a:pathLst>
                <a:path w="13" h="13">
                  <a:moveTo>
                    <a:pt x="10" y="10"/>
                  </a:moveTo>
                  <a:cubicBezTo>
                    <a:pt x="8" y="13"/>
                    <a:pt x="4" y="13"/>
                    <a:pt x="2" y="10"/>
                  </a:cubicBezTo>
                  <a:cubicBezTo>
                    <a:pt x="0" y="8"/>
                    <a:pt x="0" y="4"/>
                    <a:pt x="2" y="2"/>
                  </a:cubicBezTo>
                  <a:cubicBezTo>
                    <a:pt x="4" y="0"/>
                    <a:pt x="8" y="0"/>
                    <a:pt x="10" y="2"/>
                  </a:cubicBezTo>
                  <a:cubicBezTo>
                    <a:pt x="13" y="4"/>
                    <a:pt x="13"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ṡ1íḑè">
              <a:extLst>
                <a:ext uri="{FF2B5EF4-FFF2-40B4-BE49-F238E27FC236}">
                  <a16:creationId xmlns="" xmlns:a16="http://schemas.microsoft.com/office/drawing/2014/main" id="{3B13C104-3DA4-48C5-B684-98033BAB739C}"/>
                </a:ext>
              </a:extLst>
            </p:cNvPr>
            <p:cNvSpPr/>
            <p:nvPr/>
          </p:nvSpPr>
          <p:spPr bwMode="auto">
            <a:xfrm>
              <a:off x="5391150" y="4445000"/>
              <a:ext cx="50800" cy="50800"/>
            </a:xfrm>
            <a:custGeom>
              <a:avLst/>
              <a:gdLst>
                <a:gd name="T0" fmla="*/ 11 w 13"/>
                <a:gd name="T1" fmla="*/ 11 h 13"/>
                <a:gd name="T2" fmla="*/ 3 w 13"/>
                <a:gd name="T3" fmla="*/ 11 h 13"/>
                <a:gd name="T4" fmla="*/ 3 w 13"/>
                <a:gd name="T5" fmla="*/ 3 h 13"/>
                <a:gd name="T6" fmla="*/ 11 w 13"/>
                <a:gd name="T7" fmla="*/ 3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9" y="13"/>
                    <a:pt x="5" y="13"/>
                    <a:pt x="3" y="11"/>
                  </a:cubicBezTo>
                  <a:cubicBezTo>
                    <a:pt x="0" y="9"/>
                    <a:pt x="0" y="5"/>
                    <a:pt x="3" y="3"/>
                  </a:cubicBezTo>
                  <a:cubicBezTo>
                    <a:pt x="5" y="0"/>
                    <a:pt x="9" y="0"/>
                    <a:pt x="11" y="3"/>
                  </a:cubicBezTo>
                  <a:cubicBezTo>
                    <a:pt x="13" y="5"/>
                    <a:pt x="13" y="9"/>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îṣlîḑé">
              <a:extLst>
                <a:ext uri="{FF2B5EF4-FFF2-40B4-BE49-F238E27FC236}">
                  <a16:creationId xmlns="" xmlns:a16="http://schemas.microsoft.com/office/drawing/2014/main" id="{782340B3-8C55-4D09-9EDF-E217C1A7ED1F}"/>
                </a:ext>
              </a:extLst>
            </p:cNvPr>
            <p:cNvSpPr/>
            <p:nvPr/>
          </p:nvSpPr>
          <p:spPr bwMode="auto">
            <a:xfrm>
              <a:off x="5514975" y="4568825"/>
              <a:ext cx="50800" cy="49213"/>
            </a:xfrm>
            <a:custGeom>
              <a:avLst/>
              <a:gdLst>
                <a:gd name="T0" fmla="*/ 11 w 13"/>
                <a:gd name="T1" fmla="*/ 11 h 13"/>
                <a:gd name="T2" fmla="*/ 2 w 13"/>
                <a:gd name="T3" fmla="*/ 11 h 13"/>
                <a:gd name="T4" fmla="*/ 2 w 13"/>
                <a:gd name="T5" fmla="*/ 2 h 13"/>
                <a:gd name="T6" fmla="*/ 11 w 13"/>
                <a:gd name="T7" fmla="*/ 2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8" y="13"/>
                    <a:pt x="5" y="13"/>
                    <a:pt x="2" y="11"/>
                  </a:cubicBezTo>
                  <a:cubicBezTo>
                    <a:pt x="0" y="8"/>
                    <a:pt x="0" y="5"/>
                    <a:pt x="2" y="2"/>
                  </a:cubicBezTo>
                  <a:cubicBezTo>
                    <a:pt x="5" y="0"/>
                    <a:pt x="8" y="0"/>
                    <a:pt x="11" y="2"/>
                  </a:cubicBezTo>
                  <a:cubicBezTo>
                    <a:pt x="13" y="5"/>
                    <a:pt x="13" y="8"/>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ïṡlïďê">
              <a:extLst>
                <a:ext uri="{FF2B5EF4-FFF2-40B4-BE49-F238E27FC236}">
                  <a16:creationId xmlns="" xmlns:a16="http://schemas.microsoft.com/office/drawing/2014/main" id="{16DBE5D6-1504-41A9-947E-65415BBF9A31}"/>
                </a:ext>
              </a:extLst>
            </p:cNvPr>
            <p:cNvSpPr/>
            <p:nvPr/>
          </p:nvSpPr>
          <p:spPr bwMode="auto">
            <a:xfrm>
              <a:off x="4695825" y="3200400"/>
              <a:ext cx="1566863" cy="1622425"/>
            </a:xfrm>
            <a:custGeom>
              <a:avLst/>
              <a:gdLst>
                <a:gd name="T0" fmla="*/ 405 w 405"/>
                <a:gd name="T1" fmla="*/ 15 h 420"/>
                <a:gd name="T2" fmla="*/ 0 w 405"/>
                <a:gd name="T3" fmla="*/ 420 h 420"/>
                <a:gd name="T4" fmla="*/ 237 w 405"/>
                <a:gd name="T5" fmla="*/ 142 h 420"/>
                <a:gd name="T6" fmla="*/ 405 w 405"/>
                <a:gd name="T7" fmla="*/ 15 h 420"/>
              </a:gdLst>
              <a:ahLst/>
              <a:cxnLst>
                <a:cxn ang="0">
                  <a:pos x="T0" y="T1"/>
                </a:cxn>
                <a:cxn ang="0">
                  <a:pos x="T2" y="T3"/>
                </a:cxn>
                <a:cxn ang="0">
                  <a:pos x="T4" y="T5"/>
                </a:cxn>
                <a:cxn ang="0">
                  <a:pos x="T6" y="T7"/>
                </a:cxn>
              </a:cxnLst>
              <a:rect l="0" t="0" r="r" b="b"/>
              <a:pathLst>
                <a:path w="405" h="420">
                  <a:moveTo>
                    <a:pt x="405" y="15"/>
                  </a:moveTo>
                  <a:cubicBezTo>
                    <a:pt x="0" y="420"/>
                    <a:pt x="0" y="420"/>
                    <a:pt x="0" y="420"/>
                  </a:cubicBezTo>
                  <a:cubicBezTo>
                    <a:pt x="0" y="420"/>
                    <a:pt x="94" y="285"/>
                    <a:pt x="237" y="142"/>
                  </a:cubicBezTo>
                  <a:cubicBezTo>
                    <a:pt x="379" y="0"/>
                    <a:pt x="405" y="15"/>
                    <a:pt x="405" y="15"/>
                  </a:cubicBez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ṧlîdè">
              <a:extLst>
                <a:ext uri="{FF2B5EF4-FFF2-40B4-BE49-F238E27FC236}">
                  <a16:creationId xmlns="" xmlns:a16="http://schemas.microsoft.com/office/drawing/2014/main" id="{D7A085AC-2945-4AB6-A97B-986101C3DA7A}"/>
                </a:ext>
              </a:extLst>
            </p:cNvPr>
            <p:cNvSpPr/>
            <p:nvPr/>
          </p:nvSpPr>
          <p:spPr bwMode="auto">
            <a:xfrm>
              <a:off x="4695825" y="3259138"/>
              <a:ext cx="1624013" cy="1563688"/>
            </a:xfrm>
            <a:custGeom>
              <a:avLst/>
              <a:gdLst>
                <a:gd name="T0" fmla="*/ 405 w 420"/>
                <a:gd name="T1" fmla="*/ 0 h 405"/>
                <a:gd name="T2" fmla="*/ 0 w 420"/>
                <a:gd name="T3" fmla="*/ 405 h 405"/>
                <a:gd name="T4" fmla="*/ 278 w 420"/>
                <a:gd name="T5" fmla="*/ 168 h 405"/>
                <a:gd name="T6" fmla="*/ 405 w 420"/>
                <a:gd name="T7" fmla="*/ 0 h 405"/>
              </a:gdLst>
              <a:ahLst/>
              <a:cxnLst>
                <a:cxn ang="0">
                  <a:pos x="T0" y="T1"/>
                </a:cxn>
                <a:cxn ang="0">
                  <a:pos x="T2" y="T3"/>
                </a:cxn>
                <a:cxn ang="0">
                  <a:pos x="T4" y="T5"/>
                </a:cxn>
                <a:cxn ang="0">
                  <a:pos x="T6" y="T7"/>
                </a:cxn>
              </a:cxnLst>
              <a:rect l="0" t="0" r="r" b="b"/>
              <a:pathLst>
                <a:path w="420" h="405">
                  <a:moveTo>
                    <a:pt x="405" y="0"/>
                  </a:moveTo>
                  <a:cubicBezTo>
                    <a:pt x="0" y="405"/>
                    <a:pt x="0" y="405"/>
                    <a:pt x="0" y="405"/>
                  </a:cubicBezTo>
                  <a:cubicBezTo>
                    <a:pt x="0" y="405"/>
                    <a:pt x="135" y="311"/>
                    <a:pt x="278" y="168"/>
                  </a:cubicBezTo>
                  <a:cubicBezTo>
                    <a:pt x="420" y="26"/>
                    <a:pt x="405" y="0"/>
                    <a:pt x="405" y="0"/>
                  </a:cubicBez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ïṥľïďe">
              <a:extLst>
                <a:ext uri="{FF2B5EF4-FFF2-40B4-BE49-F238E27FC236}">
                  <a16:creationId xmlns="" xmlns:a16="http://schemas.microsoft.com/office/drawing/2014/main" id="{8266F5BF-114F-46AE-A4AA-4155310513B2}"/>
                </a:ext>
              </a:extLst>
            </p:cNvPr>
            <p:cNvSpPr/>
            <p:nvPr/>
          </p:nvSpPr>
          <p:spPr bwMode="auto">
            <a:xfrm>
              <a:off x="8045450" y="1404938"/>
              <a:ext cx="115888" cy="822325"/>
            </a:xfrm>
            <a:custGeom>
              <a:avLst/>
              <a:gdLst>
                <a:gd name="T0" fmla="*/ 25 w 30"/>
                <a:gd name="T1" fmla="*/ 0 h 213"/>
                <a:gd name="T2" fmla="*/ 0 w 30"/>
                <a:gd name="T3" fmla="*/ 213 h 213"/>
                <a:gd name="T4" fmla="*/ 25 w 30"/>
                <a:gd name="T5" fmla="*/ 0 h 213"/>
              </a:gdLst>
              <a:ahLst/>
              <a:cxnLst>
                <a:cxn ang="0">
                  <a:pos x="T0" y="T1"/>
                </a:cxn>
                <a:cxn ang="0">
                  <a:pos x="T2" y="T3"/>
                </a:cxn>
                <a:cxn ang="0">
                  <a:pos x="T4" y="T5"/>
                </a:cxn>
              </a:cxnLst>
              <a:rect l="0" t="0" r="r" b="b"/>
              <a:pathLst>
                <a:path w="30" h="213">
                  <a:moveTo>
                    <a:pt x="25" y="0"/>
                  </a:moveTo>
                  <a:cubicBezTo>
                    <a:pt x="25" y="0"/>
                    <a:pt x="30" y="77"/>
                    <a:pt x="0" y="213"/>
                  </a:cubicBezTo>
                  <a:cubicBezTo>
                    <a:pt x="0" y="213"/>
                    <a:pt x="7" y="123"/>
                    <a:pt x="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9" name="文本框 38">
            <a:extLst>
              <a:ext uri="{FF2B5EF4-FFF2-40B4-BE49-F238E27FC236}">
                <a16:creationId xmlns="" xmlns:a16="http://schemas.microsoft.com/office/drawing/2014/main" id="{60083E8F-5FD4-4C76-AF76-6FE54573F0F1}"/>
              </a:ext>
            </a:extLst>
          </p:cNvPr>
          <p:cNvSpPr txBox="1"/>
          <p:nvPr/>
        </p:nvSpPr>
        <p:spPr>
          <a:xfrm>
            <a:off x="5881971" y="2515729"/>
            <a:ext cx="1562765" cy="461665"/>
          </a:xfrm>
          <a:prstGeom prst="rect">
            <a:avLst/>
          </a:prstGeom>
          <a:noFill/>
        </p:spPr>
        <p:txBody>
          <a:bodyPr wrap="square" rtlCol="0">
            <a:spAutoFit/>
          </a:bodyPr>
          <a:lstStyle/>
          <a:p>
            <a:pPr algn="ctr"/>
            <a:r>
              <a:rPr lang="zh-CN" altLang="en-US" sz="2400" dirty="0">
                <a:solidFill>
                  <a:srgbClr val="7030A0"/>
                </a:solidFill>
                <a:latin typeface="造字工房力黑（非商用）常规体" pitchFamily="50" charset="-122"/>
                <a:ea typeface="造字工房力黑（非商用）常规体" pitchFamily="50" charset="-122"/>
              </a:rPr>
              <a:t>第二部分</a:t>
            </a:r>
          </a:p>
        </p:txBody>
      </p:sp>
      <p:sp>
        <p:nvSpPr>
          <p:cNvPr id="40" name="文本框 39">
            <a:extLst>
              <a:ext uri="{FF2B5EF4-FFF2-40B4-BE49-F238E27FC236}">
                <a16:creationId xmlns="" xmlns:a16="http://schemas.microsoft.com/office/drawing/2014/main" id="{CB92F268-B798-4B04-B834-518E3FAA5089}"/>
              </a:ext>
            </a:extLst>
          </p:cNvPr>
          <p:cNvSpPr txBox="1"/>
          <p:nvPr/>
        </p:nvSpPr>
        <p:spPr>
          <a:xfrm>
            <a:off x="3613986" y="3356756"/>
            <a:ext cx="4947135" cy="1200329"/>
          </a:xfrm>
          <a:prstGeom prst="rect">
            <a:avLst/>
          </a:prstGeom>
          <a:noFill/>
        </p:spPr>
        <p:txBody>
          <a:bodyPr wrap="square" rtlCol="0">
            <a:spAutoFit/>
          </a:bodyPr>
          <a:lstStyle/>
          <a:p>
            <a:pPr algn="ctr"/>
            <a:r>
              <a:rPr lang="zh-CN" altLang="en-US" sz="7200" dirty="0">
                <a:latin typeface="造字工房力黑（非商用）常规体" pitchFamily="50" charset="-122"/>
                <a:ea typeface="造字工房力黑（非商用）常规体" pitchFamily="50" charset="-122"/>
              </a:rPr>
              <a:t>社团特色</a:t>
            </a:r>
          </a:p>
        </p:txBody>
      </p:sp>
      <p:sp>
        <p:nvSpPr>
          <p:cNvPr id="41" name="文本框 40">
            <a:extLst>
              <a:ext uri="{FF2B5EF4-FFF2-40B4-BE49-F238E27FC236}">
                <a16:creationId xmlns="" xmlns:a16="http://schemas.microsoft.com/office/drawing/2014/main" id="{77BD1D24-9FFF-406F-936D-580279EBA069}"/>
              </a:ext>
            </a:extLst>
          </p:cNvPr>
          <p:cNvSpPr txBox="1"/>
          <p:nvPr/>
        </p:nvSpPr>
        <p:spPr>
          <a:xfrm>
            <a:off x="4329608" y="4451699"/>
            <a:ext cx="3531140" cy="369332"/>
          </a:xfrm>
          <a:prstGeom prst="rect">
            <a:avLst/>
          </a:prstGeom>
          <a:noFill/>
        </p:spPr>
        <p:txBody>
          <a:bodyPr wrap="square" rtlCol="0">
            <a:spAutoFit/>
          </a:bodyPr>
          <a:lstStyle/>
          <a:p>
            <a:pPr algn="ctr"/>
            <a:r>
              <a:rPr lang="en-US" altLang="zh-CN" dirty="0">
                <a:latin typeface="微软雅黑" panose="020B0503020204020204" pitchFamily="34" charset="-122"/>
                <a:ea typeface="微软雅黑" panose="020B0503020204020204" pitchFamily="34" charset="-122"/>
              </a:rPr>
              <a:t>Community characteristics</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806866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AF0C09B-7D69-46CD-98F5-5DCC11FC93A5}"/>
              </a:ext>
            </a:extLst>
          </p:cNvPr>
          <p:cNvSpPr txBox="1"/>
          <p:nvPr/>
        </p:nvSpPr>
        <p:spPr>
          <a:xfrm>
            <a:off x="1439149" y="386874"/>
            <a:ext cx="2062808" cy="461665"/>
          </a:xfrm>
          <a:prstGeom prst="rect">
            <a:avLst/>
          </a:prstGeom>
          <a:noFill/>
        </p:spPr>
        <p:txBody>
          <a:bodyPr wrap="square" rtlCol="0">
            <a:spAutoFit/>
          </a:bodyPr>
          <a:lstStyle/>
          <a:p>
            <a:pPr algn="ctr"/>
            <a:r>
              <a:rPr lang="zh-CN" altLang="en-US" sz="2400" dirty="0">
                <a:latin typeface="造字工房力黑（非商用）常规体" pitchFamily="50" charset="-122"/>
                <a:ea typeface="造字工房力黑（非商用）常规体" pitchFamily="50" charset="-122"/>
              </a:rPr>
              <a:t>社团组织结构</a:t>
            </a:r>
          </a:p>
        </p:txBody>
      </p:sp>
      <p:pic>
        <p:nvPicPr>
          <p:cNvPr id="6" name="图片 5">
            <a:extLst>
              <a:ext uri="{FF2B5EF4-FFF2-40B4-BE49-F238E27FC236}">
                <a16:creationId xmlns="" xmlns:a16="http://schemas.microsoft.com/office/drawing/2014/main" id="{B6CFBA4E-2C61-4C4A-95A7-1A74860E05E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6117" t="-23905" r="20513" b="5207"/>
          <a:stretch/>
        </p:blipFill>
        <p:spPr>
          <a:xfrm>
            <a:off x="404301" y="183389"/>
            <a:ext cx="1034848" cy="665150"/>
          </a:xfrm>
          <a:prstGeom prst="rect">
            <a:avLst/>
          </a:prstGeom>
        </p:spPr>
      </p:pic>
      <p:sp>
        <p:nvSpPr>
          <p:cNvPr id="8" name="ValueBack1">
            <a:extLst>
              <a:ext uri="{FF2B5EF4-FFF2-40B4-BE49-F238E27FC236}">
                <a16:creationId xmlns="" xmlns:a16="http://schemas.microsoft.com/office/drawing/2014/main" id="{C19D07A7-A2AB-4229-8E7A-DE18AA468837}"/>
              </a:ext>
            </a:extLst>
          </p:cNvPr>
          <p:cNvSpPr/>
          <p:nvPr/>
        </p:nvSpPr>
        <p:spPr>
          <a:xfrm rot="2700000">
            <a:off x="4546853" y="2959819"/>
            <a:ext cx="958305" cy="958305"/>
          </a:xfrm>
          <a:prstGeom prst="teardrop">
            <a:avLst>
              <a:gd name="adj" fmla="val 126794"/>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 name="ValueBack2">
            <a:extLst>
              <a:ext uri="{FF2B5EF4-FFF2-40B4-BE49-F238E27FC236}">
                <a16:creationId xmlns="" xmlns:a16="http://schemas.microsoft.com/office/drawing/2014/main" id="{BF2B13E1-E443-4521-A1C9-790D919926A2}"/>
              </a:ext>
            </a:extLst>
          </p:cNvPr>
          <p:cNvSpPr/>
          <p:nvPr/>
        </p:nvSpPr>
        <p:spPr>
          <a:xfrm rot="8100000">
            <a:off x="5616847" y="1891954"/>
            <a:ext cx="958305" cy="958305"/>
          </a:xfrm>
          <a:prstGeom prst="teardrop">
            <a:avLst>
              <a:gd name="adj" fmla="val 126794"/>
            </a:avLst>
          </a:prstGeom>
          <a:solidFill>
            <a:srgbClr val="77A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0" name="ValueBack3">
            <a:extLst>
              <a:ext uri="{FF2B5EF4-FFF2-40B4-BE49-F238E27FC236}">
                <a16:creationId xmlns="" xmlns:a16="http://schemas.microsoft.com/office/drawing/2014/main" id="{7C061549-0E6C-482F-AA23-2DD41616FF90}"/>
              </a:ext>
            </a:extLst>
          </p:cNvPr>
          <p:cNvSpPr/>
          <p:nvPr/>
        </p:nvSpPr>
        <p:spPr>
          <a:xfrm rot="18900000" flipH="1">
            <a:off x="6682585" y="2959820"/>
            <a:ext cx="958305" cy="958305"/>
          </a:xfrm>
          <a:prstGeom prst="teardrop">
            <a:avLst>
              <a:gd name="adj" fmla="val 126794"/>
            </a:avLst>
          </a:prstGeom>
          <a:solidFill>
            <a:srgbClr val="E68C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 name="ValueBack4">
            <a:extLst>
              <a:ext uri="{FF2B5EF4-FFF2-40B4-BE49-F238E27FC236}">
                <a16:creationId xmlns="" xmlns:a16="http://schemas.microsoft.com/office/drawing/2014/main" id="{FFC97E90-74A6-4670-905E-E8E6AE985825}"/>
              </a:ext>
            </a:extLst>
          </p:cNvPr>
          <p:cNvSpPr/>
          <p:nvPr/>
        </p:nvSpPr>
        <p:spPr>
          <a:xfrm rot="2700000" flipH="1">
            <a:off x="5614720" y="4027685"/>
            <a:ext cx="958305" cy="958305"/>
          </a:xfrm>
          <a:prstGeom prst="teardrop">
            <a:avLst>
              <a:gd name="adj" fmla="val 126794"/>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2" name="ExtraShape">
            <a:extLst>
              <a:ext uri="{FF2B5EF4-FFF2-40B4-BE49-F238E27FC236}">
                <a16:creationId xmlns="" xmlns:a16="http://schemas.microsoft.com/office/drawing/2014/main" id="{13688CE0-5464-4CDB-BA32-3E7CF3C93787}"/>
              </a:ext>
            </a:extLst>
          </p:cNvPr>
          <p:cNvSpPr/>
          <p:nvPr/>
        </p:nvSpPr>
        <p:spPr>
          <a:xfrm>
            <a:off x="5682807" y="4089041"/>
            <a:ext cx="835594" cy="8355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ExtraShape">
            <a:extLst>
              <a:ext uri="{FF2B5EF4-FFF2-40B4-BE49-F238E27FC236}">
                <a16:creationId xmlns="" xmlns:a16="http://schemas.microsoft.com/office/drawing/2014/main" id="{7F684E68-B3B9-45BF-B30A-E0CF9660C34C}"/>
              </a:ext>
            </a:extLst>
          </p:cNvPr>
          <p:cNvSpPr/>
          <p:nvPr/>
        </p:nvSpPr>
        <p:spPr>
          <a:xfrm>
            <a:off x="6743942" y="3021175"/>
            <a:ext cx="835594" cy="8355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4" name="ExtraShape">
            <a:extLst>
              <a:ext uri="{FF2B5EF4-FFF2-40B4-BE49-F238E27FC236}">
                <a16:creationId xmlns="" xmlns:a16="http://schemas.microsoft.com/office/drawing/2014/main" id="{D9589DD3-6468-4039-8A80-2F8FB46B9E58}"/>
              </a:ext>
            </a:extLst>
          </p:cNvPr>
          <p:cNvSpPr/>
          <p:nvPr/>
        </p:nvSpPr>
        <p:spPr>
          <a:xfrm>
            <a:off x="5676075" y="1953309"/>
            <a:ext cx="835594" cy="8355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5" name="ExtraShape">
            <a:extLst>
              <a:ext uri="{FF2B5EF4-FFF2-40B4-BE49-F238E27FC236}">
                <a16:creationId xmlns="" xmlns:a16="http://schemas.microsoft.com/office/drawing/2014/main" id="{333D022F-3CBC-425D-AC03-B11895F5B52B}"/>
              </a:ext>
            </a:extLst>
          </p:cNvPr>
          <p:cNvSpPr/>
          <p:nvPr/>
        </p:nvSpPr>
        <p:spPr>
          <a:xfrm>
            <a:off x="4608208" y="3021175"/>
            <a:ext cx="835594" cy="8355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6" name="ValueShape1">
            <a:extLst>
              <a:ext uri="{FF2B5EF4-FFF2-40B4-BE49-F238E27FC236}">
                <a16:creationId xmlns="" xmlns:a16="http://schemas.microsoft.com/office/drawing/2014/main" id="{732F8B76-A543-47A6-9701-0CDB3D1AF32D}"/>
              </a:ext>
            </a:extLst>
          </p:cNvPr>
          <p:cNvSpPr/>
          <p:nvPr/>
        </p:nvSpPr>
        <p:spPr>
          <a:xfrm>
            <a:off x="4639615" y="3052581"/>
            <a:ext cx="772781" cy="772781"/>
          </a:xfrm>
          <a:prstGeom prst="blockArc">
            <a:avLst>
              <a:gd name="adj1" fmla="val 16200000"/>
              <a:gd name="adj2" fmla="val 4536000"/>
              <a:gd name="adj3" fmla="val 33995"/>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7" name="ValueShape2">
            <a:extLst>
              <a:ext uri="{FF2B5EF4-FFF2-40B4-BE49-F238E27FC236}">
                <a16:creationId xmlns="" xmlns:a16="http://schemas.microsoft.com/office/drawing/2014/main" id="{2752EA33-7C26-47E0-AA39-ABD5ECDBA728}"/>
              </a:ext>
            </a:extLst>
          </p:cNvPr>
          <p:cNvSpPr/>
          <p:nvPr/>
        </p:nvSpPr>
        <p:spPr>
          <a:xfrm>
            <a:off x="5709609" y="1984717"/>
            <a:ext cx="772781" cy="772781"/>
          </a:xfrm>
          <a:prstGeom prst="blockArc">
            <a:avLst>
              <a:gd name="adj1" fmla="val 16200000"/>
              <a:gd name="adj2" fmla="val 9720000"/>
              <a:gd name="adj3" fmla="val 33995"/>
            </a:avLst>
          </a:prstGeom>
          <a:solidFill>
            <a:srgbClr val="77A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8" name="ValueShape3">
            <a:extLst>
              <a:ext uri="{FF2B5EF4-FFF2-40B4-BE49-F238E27FC236}">
                <a16:creationId xmlns="" xmlns:a16="http://schemas.microsoft.com/office/drawing/2014/main" id="{40DAEE32-A5F8-45B0-ADB7-BBB419C9EC47}"/>
              </a:ext>
            </a:extLst>
          </p:cNvPr>
          <p:cNvSpPr/>
          <p:nvPr/>
        </p:nvSpPr>
        <p:spPr>
          <a:xfrm>
            <a:off x="6775348" y="3052732"/>
            <a:ext cx="772781" cy="772781"/>
          </a:xfrm>
          <a:prstGeom prst="blockArc">
            <a:avLst>
              <a:gd name="adj1" fmla="val 16200000"/>
              <a:gd name="adj2" fmla="val 7992000"/>
              <a:gd name="adj3" fmla="val 33995"/>
            </a:avLst>
          </a:prstGeom>
          <a:solidFill>
            <a:srgbClr val="E68C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9" name="ValueShape4">
            <a:extLst>
              <a:ext uri="{FF2B5EF4-FFF2-40B4-BE49-F238E27FC236}">
                <a16:creationId xmlns="" xmlns:a16="http://schemas.microsoft.com/office/drawing/2014/main" id="{82F581A5-DF92-4DED-B0B7-207FB9805A5B}"/>
              </a:ext>
            </a:extLst>
          </p:cNvPr>
          <p:cNvSpPr/>
          <p:nvPr/>
        </p:nvSpPr>
        <p:spPr>
          <a:xfrm>
            <a:off x="5707482" y="4124353"/>
            <a:ext cx="772781" cy="772781"/>
          </a:xfrm>
          <a:prstGeom prst="blockArc">
            <a:avLst>
              <a:gd name="adj1" fmla="val 16200000"/>
              <a:gd name="adj2" fmla="val 6480000"/>
              <a:gd name="adj3" fmla="val 3399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32" name="文本框 31">
            <a:extLst>
              <a:ext uri="{FF2B5EF4-FFF2-40B4-BE49-F238E27FC236}">
                <a16:creationId xmlns="" xmlns:a16="http://schemas.microsoft.com/office/drawing/2014/main" id="{FB864D38-B5D4-4C14-B5D2-F95724F637BE}"/>
              </a:ext>
            </a:extLst>
          </p:cNvPr>
          <p:cNvSpPr txBox="1"/>
          <p:nvPr/>
        </p:nvSpPr>
        <p:spPr>
          <a:xfrm>
            <a:off x="2025745" y="3136220"/>
            <a:ext cx="1654247"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添加标题</a:t>
            </a:r>
          </a:p>
        </p:txBody>
      </p:sp>
      <p:sp>
        <p:nvSpPr>
          <p:cNvPr id="33" name="文本框 32">
            <a:extLst>
              <a:ext uri="{FF2B5EF4-FFF2-40B4-BE49-F238E27FC236}">
                <a16:creationId xmlns="" xmlns:a16="http://schemas.microsoft.com/office/drawing/2014/main" id="{EE1F507F-8DD6-4827-A3A5-814A4D7410D0}"/>
              </a:ext>
            </a:extLst>
          </p:cNvPr>
          <p:cNvSpPr txBox="1"/>
          <p:nvPr/>
        </p:nvSpPr>
        <p:spPr>
          <a:xfrm>
            <a:off x="2025745" y="3505552"/>
            <a:ext cx="2062808"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在此添加文字内容</a:t>
            </a:r>
          </a:p>
        </p:txBody>
      </p:sp>
      <p:sp>
        <p:nvSpPr>
          <p:cNvPr id="34" name="文本框 33">
            <a:extLst>
              <a:ext uri="{FF2B5EF4-FFF2-40B4-BE49-F238E27FC236}">
                <a16:creationId xmlns="" xmlns:a16="http://schemas.microsoft.com/office/drawing/2014/main" id="{A0B0610A-F97A-4977-993B-2E417B8D6A93}"/>
              </a:ext>
            </a:extLst>
          </p:cNvPr>
          <p:cNvSpPr txBox="1"/>
          <p:nvPr/>
        </p:nvSpPr>
        <p:spPr>
          <a:xfrm>
            <a:off x="5183991" y="5192218"/>
            <a:ext cx="1654247"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添加标题</a:t>
            </a:r>
          </a:p>
        </p:txBody>
      </p:sp>
      <p:sp>
        <p:nvSpPr>
          <p:cNvPr id="35" name="文本框 34">
            <a:extLst>
              <a:ext uri="{FF2B5EF4-FFF2-40B4-BE49-F238E27FC236}">
                <a16:creationId xmlns="" xmlns:a16="http://schemas.microsoft.com/office/drawing/2014/main" id="{5364B988-E1F3-4ED6-AC8A-898DEC273DF6}"/>
              </a:ext>
            </a:extLst>
          </p:cNvPr>
          <p:cNvSpPr txBox="1"/>
          <p:nvPr/>
        </p:nvSpPr>
        <p:spPr>
          <a:xfrm>
            <a:off x="5183991" y="5561550"/>
            <a:ext cx="2062808"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在此添加文字内容</a:t>
            </a:r>
          </a:p>
        </p:txBody>
      </p:sp>
      <p:sp>
        <p:nvSpPr>
          <p:cNvPr id="36" name="文本框 35">
            <a:extLst>
              <a:ext uri="{FF2B5EF4-FFF2-40B4-BE49-F238E27FC236}">
                <a16:creationId xmlns="" xmlns:a16="http://schemas.microsoft.com/office/drawing/2014/main" id="{1862E4AD-A283-458D-90F3-A47FE2DFE8C2}"/>
              </a:ext>
            </a:extLst>
          </p:cNvPr>
          <p:cNvSpPr txBox="1"/>
          <p:nvPr/>
        </p:nvSpPr>
        <p:spPr>
          <a:xfrm>
            <a:off x="5183991" y="954189"/>
            <a:ext cx="1654247"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添加标题</a:t>
            </a:r>
          </a:p>
        </p:txBody>
      </p:sp>
      <p:sp>
        <p:nvSpPr>
          <p:cNvPr id="37" name="文本框 36">
            <a:extLst>
              <a:ext uri="{FF2B5EF4-FFF2-40B4-BE49-F238E27FC236}">
                <a16:creationId xmlns="" xmlns:a16="http://schemas.microsoft.com/office/drawing/2014/main" id="{DE905023-86B5-4521-9CF9-BA3326C7E039}"/>
              </a:ext>
            </a:extLst>
          </p:cNvPr>
          <p:cNvSpPr txBox="1"/>
          <p:nvPr/>
        </p:nvSpPr>
        <p:spPr>
          <a:xfrm>
            <a:off x="5183991" y="1323521"/>
            <a:ext cx="2062808"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在此添加文字内容</a:t>
            </a:r>
          </a:p>
        </p:txBody>
      </p:sp>
      <p:sp>
        <p:nvSpPr>
          <p:cNvPr id="38" name="文本框 37">
            <a:extLst>
              <a:ext uri="{FF2B5EF4-FFF2-40B4-BE49-F238E27FC236}">
                <a16:creationId xmlns="" xmlns:a16="http://schemas.microsoft.com/office/drawing/2014/main" id="{3C5FE30C-F9A5-45DA-826B-BC838EAA14D2}"/>
              </a:ext>
            </a:extLst>
          </p:cNvPr>
          <p:cNvSpPr txBox="1"/>
          <p:nvPr/>
        </p:nvSpPr>
        <p:spPr>
          <a:xfrm>
            <a:off x="8103447" y="3117476"/>
            <a:ext cx="1654247"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添加标题</a:t>
            </a:r>
          </a:p>
        </p:txBody>
      </p:sp>
      <p:sp>
        <p:nvSpPr>
          <p:cNvPr id="39" name="文本框 38">
            <a:extLst>
              <a:ext uri="{FF2B5EF4-FFF2-40B4-BE49-F238E27FC236}">
                <a16:creationId xmlns="" xmlns:a16="http://schemas.microsoft.com/office/drawing/2014/main" id="{FDFDA521-68A0-4312-9C5A-A61C12F8F520}"/>
              </a:ext>
            </a:extLst>
          </p:cNvPr>
          <p:cNvSpPr txBox="1"/>
          <p:nvPr/>
        </p:nvSpPr>
        <p:spPr>
          <a:xfrm>
            <a:off x="8103447" y="3486808"/>
            <a:ext cx="2062808"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在此添加文字内容</a:t>
            </a:r>
          </a:p>
        </p:txBody>
      </p:sp>
      <p:grpSp>
        <p:nvGrpSpPr>
          <p:cNvPr id="40" name="acf5fb9d-4f54-4c69-b7d5-42b706508e4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 xmlns:a16="http://schemas.microsoft.com/office/drawing/2014/main" id="{894EAD23-16FD-4073-9582-188898E437F7}"/>
              </a:ext>
            </a:extLst>
          </p:cNvPr>
          <p:cNvGrpSpPr>
            <a:grpSpLocks noChangeAspect="1"/>
          </p:cNvGrpSpPr>
          <p:nvPr>
            <p:custDataLst>
              <p:tags r:id="rId1"/>
            </p:custDataLst>
          </p:nvPr>
        </p:nvGrpSpPr>
        <p:grpSpPr>
          <a:xfrm>
            <a:off x="302462" y="4089041"/>
            <a:ext cx="3443351" cy="2682336"/>
            <a:chOff x="2858294" y="906859"/>
            <a:chExt cx="6475413" cy="5044282"/>
          </a:xfrm>
        </p:grpSpPr>
        <p:sp>
          <p:nvSpPr>
            <p:cNvPr id="41" name="ïSlíḋe">
              <a:extLst>
                <a:ext uri="{FF2B5EF4-FFF2-40B4-BE49-F238E27FC236}">
                  <a16:creationId xmlns="" xmlns:a16="http://schemas.microsoft.com/office/drawing/2014/main" id="{11FB05E6-31E5-49F4-8161-9B39E9B2E3E7}"/>
                </a:ext>
              </a:extLst>
            </p:cNvPr>
            <p:cNvSpPr/>
            <p:nvPr/>
          </p:nvSpPr>
          <p:spPr bwMode="auto">
            <a:xfrm flipH="1">
              <a:off x="2858294" y="906859"/>
              <a:ext cx="6475413" cy="4808538"/>
            </a:xfrm>
            <a:custGeom>
              <a:avLst/>
              <a:gdLst>
                <a:gd name="T0" fmla="*/ 1859 w 4406"/>
                <a:gd name="T1" fmla="*/ 132 h 3276"/>
                <a:gd name="T2" fmla="*/ 1306 w 4406"/>
                <a:gd name="T3" fmla="*/ 8 h 3276"/>
                <a:gd name="T4" fmla="*/ 626 w 4406"/>
                <a:gd name="T5" fmla="*/ 434 h 3276"/>
                <a:gd name="T6" fmla="*/ 453 w 4406"/>
                <a:gd name="T7" fmla="*/ 1121 h 3276"/>
                <a:gd name="T8" fmla="*/ 159 w 4406"/>
                <a:gd name="T9" fmla="*/ 1944 h 3276"/>
                <a:gd name="T10" fmla="*/ 15 w 4406"/>
                <a:gd name="T11" fmla="*/ 2389 h 3276"/>
                <a:gd name="T12" fmla="*/ 267 w 4406"/>
                <a:gd name="T13" fmla="*/ 2968 h 3276"/>
                <a:gd name="T14" fmla="*/ 863 w 4406"/>
                <a:gd name="T15" fmla="*/ 3205 h 3276"/>
                <a:gd name="T16" fmla="*/ 1202 w 4406"/>
                <a:gd name="T17" fmla="*/ 3152 h 3276"/>
                <a:gd name="T18" fmla="*/ 1499 w 4406"/>
                <a:gd name="T19" fmla="*/ 2936 h 3276"/>
                <a:gd name="T20" fmla="*/ 1832 w 4406"/>
                <a:gd name="T21" fmla="*/ 2884 h 3276"/>
                <a:gd name="T22" fmla="*/ 2266 w 4406"/>
                <a:gd name="T23" fmla="*/ 2976 h 3276"/>
                <a:gd name="T24" fmla="*/ 2730 w 4406"/>
                <a:gd name="T25" fmla="*/ 3182 h 3276"/>
                <a:gd name="T26" fmla="*/ 3227 w 4406"/>
                <a:gd name="T27" fmla="*/ 3226 h 3276"/>
                <a:gd name="T28" fmla="*/ 3607 w 4406"/>
                <a:gd name="T29" fmla="*/ 2947 h 3276"/>
                <a:gd name="T30" fmla="*/ 4092 w 4406"/>
                <a:gd name="T31" fmla="*/ 2334 h 3276"/>
                <a:gd name="T32" fmla="*/ 4323 w 4406"/>
                <a:gd name="T33" fmla="*/ 1863 h 3276"/>
                <a:gd name="T34" fmla="*/ 4040 w 4406"/>
                <a:gd name="T35" fmla="*/ 947 h 3276"/>
                <a:gd name="T36" fmla="*/ 3277 w 4406"/>
                <a:gd name="T37" fmla="*/ 634 h 3276"/>
                <a:gd name="T38" fmla="*/ 2508 w 4406"/>
                <a:gd name="T39" fmla="*/ 471 h 3276"/>
                <a:gd name="T40" fmla="*/ 1859 w 4406"/>
                <a:gd name="T41" fmla="*/ 132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06" h="3276">
                  <a:moveTo>
                    <a:pt x="1859" y="132"/>
                  </a:moveTo>
                  <a:cubicBezTo>
                    <a:pt x="1682" y="60"/>
                    <a:pt x="1496" y="0"/>
                    <a:pt x="1306" y="8"/>
                  </a:cubicBezTo>
                  <a:cubicBezTo>
                    <a:pt x="1026" y="19"/>
                    <a:pt x="758" y="187"/>
                    <a:pt x="626" y="434"/>
                  </a:cubicBezTo>
                  <a:cubicBezTo>
                    <a:pt x="515" y="643"/>
                    <a:pt x="501" y="888"/>
                    <a:pt x="453" y="1121"/>
                  </a:cubicBezTo>
                  <a:cubicBezTo>
                    <a:pt x="394" y="1407"/>
                    <a:pt x="280" y="1678"/>
                    <a:pt x="159" y="1944"/>
                  </a:cubicBezTo>
                  <a:cubicBezTo>
                    <a:pt x="94" y="2087"/>
                    <a:pt x="26" y="2233"/>
                    <a:pt x="15" y="2389"/>
                  </a:cubicBezTo>
                  <a:cubicBezTo>
                    <a:pt x="0" y="2607"/>
                    <a:pt x="104" y="2823"/>
                    <a:pt x="267" y="2968"/>
                  </a:cubicBezTo>
                  <a:cubicBezTo>
                    <a:pt x="430" y="3112"/>
                    <a:pt x="646" y="3189"/>
                    <a:pt x="863" y="3205"/>
                  </a:cubicBezTo>
                  <a:cubicBezTo>
                    <a:pt x="979" y="3214"/>
                    <a:pt x="1100" y="3206"/>
                    <a:pt x="1202" y="3152"/>
                  </a:cubicBezTo>
                  <a:cubicBezTo>
                    <a:pt x="1311" y="3095"/>
                    <a:pt x="1390" y="2992"/>
                    <a:pt x="1499" y="2936"/>
                  </a:cubicBezTo>
                  <a:cubicBezTo>
                    <a:pt x="1600" y="2884"/>
                    <a:pt x="1718" y="2877"/>
                    <a:pt x="1832" y="2884"/>
                  </a:cubicBezTo>
                  <a:cubicBezTo>
                    <a:pt x="1980" y="2893"/>
                    <a:pt x="2127" y="2924"/>
                    <a:pt x="2266" y="2976"/>
                  </a:cubicBezTo>
                  <a:cubicBezTo>
                    <a:pt x="2425" y="3036"/>
                    <a:pt x="2572" y="3122"/>
                    <a:pt x="2730" y="3182"/>
                  </a:cubicBezTo>
                  <a:cubicBezTo>
                    <a:pt x="2889" y="3243"/>
                    <a:pt x="3065" y="3276"/>
                    <a:pt x="3227" y="3226"/>
                  </a:cubicBezTo>
                  <a:cubicBezTo>
                    <a:pt x="3379" y="3179"/>
                    <a:pt x="3499" y="3064"/>
                    <a:pt x="3607" y="2947"/>
                  </a:cubicBezTo>
                  <a:cubicBezTo>
                    <a:pt x="3785" y="2756"/>
                    <a:pt x="3947" y="2551"/>
                    <a:pt x="4092" y="2334"/>
                  </a:cubicBezTo>
                  <a:cubicBezTo>
                    <a:pt x="4189" y="2188"/>
                    <a:pt x="4280" y="2034"/>
                    <a:pt x="4323" y="1863"/>
                  </a:cubicBezTo>
                  <a:cubicBezTo>
                    <a:pt x="4406" y="1537"/>
                    <a:pt x="4292" y="1169"/>
                    <a:pt x="4040" y="947"/>
                  </a:cubicBezTo>
                  <a:cubicBezTo>
                    <a:pt x="3832" y="763"/>
                    <a:pt x="3552" y="683"/>
                    <a:pt x="3277" y="634"/>
                  </a:cubicBezTo>
                  <a:cubicBezTo>
                    <a:pt x="3027" y="590"/>
                    <a:pt x="2738" y="587"/>
                    <a:pt x="2508" y="471"/>
                  </a:cubicBezTo>
                  <a:cubicBezTo>
                    <a:pt x="2288" y="361"/>
                    <a:pt x="2089" y="225"/>
                    <a:pt x="1859" y="132"/>
                  </a:cubicBezTo>
                </a:path>
              </a:pathLst>
            </a:custGeom>
            <a:solidFill>
              <a:srgbClr val="FFE6D2">
                <a:alpha val="81000"/>
              </a:srgbClr>
            </a:solidFill>
            <a:ln>
              <a:noFill/>
            </a:ln>
          </p:spPr>
          <p:txBody>
            <a:bodyPr anchor="ctr"/>
            <a:lstStyle/>
            <a:p>
              <a:pPr algn="ctr"/>
              <a:endParaRPr/>
            </a:p>
          </p:txBody>
        </p:sp>
        <p:sp>
          <p:nvSpPr>
            <p:cNvPr id="42" name="isḷiďé">
              <a:extLst>
                <a:ext uri="{FF2B5EF4-FFF2-40B4-BE49-F238E27FC236}">
                  <a16:creationId xmlns="" xmlns:a16="http://schemas.microsoft.com/office/drawing/2014/main" id="{D85EE6AF-BE6B-4BF1-AC48-2AC5B65E3C53}"/>
                </a:ext>
              </a:extLst>
            </p:cNvPr>
            <p:cNvSpPr/>
            <p:nvPr/>
          </p:nvSpPr>
          <p:spPr bwMode="auto">
            <a:xfrm>
              <a:off x="3931444" y="4747816"/>
              <a:ext cx="627063" cy="646113"/>
            </a:xfrm>
            <a:custGeom>
              <a:avLst/>
              <a:gdLst>
                <a:gd name="T0" fmla="*/ 286 w 395"/>
                <a:gd name="T1" fmla="*/ 21 h 407"/>
                <a:gd name="T2" fmla="*/ 276 w 395"/>
                <a:gd name="T3" fmla="*/ 0 h 407"/>
                <a:gd name="T4" fmla="*/ 0 w 395"/>
                <a:gd name="T5" fmla="*/ 212 h 407"/>
                <a:gd name="T6" fmla="*/ 120 w 395"/>
                <a:gd name="T7" fmla="*/ 407 h 407"/>
                <a:gd name="T8" fmla="*/ 395 w 395"/>
                <a:gd name="T9" fmla="*/ 175 h 407"/>
                <a:gd name="T10" fmla="*/ 286 w 395"/>
                <a:gd name="T11" fmla="*/ 21 h 407"/>
              </a:gdLst>
              <a:ahLst/>
              <a:cxnLst>
                <a:cxn ang="0">
                  <a:pos x="T0" y="T1"/>
                </a:cxn>
                <a:cxn ang="0">
                  <a:pos x="T2" y="T3"/>
                </a:cxn>
                <a:cxn ang="0">
                  <a:pos x="T4" y="T5"/>
                </a:cxn>
                <a:cxn ang="0">
                  <a:pos x="T6" y="T7"/>
                </a:cxn>
                <a:cxn ang="0">
                  <a:pos x="T8" y="T9"/>
                </a:cxn>
                <a:cxn ang="0">
                  <a:pos x="T10" y="T11"/>
                </a:cxn>
              </a:cxnLst>
              <a:rect l="0" t="0" r="r" b="b"/>
              <a:pathLst>
                <a:path w="395" h="407">
                  <a:moveTo>
                    <a:pt x="286" y="21"/>
                  </a:moveTo>
                  <a:lnTo>
                    <a:pt x="276" y="0"/>
                  </a:lnTo>
                  <a:lnTo>
                    <a:pt x="0" y="212"/>
                  </a:lnTo>
                  <a:lnTo>
                    <a:pt x="120" y="407"/>
                  </a:lnTo>
                  <a:lnTo>
                    <a:pt x="395" y="175"/>
                  </a:lnTo>
                  <a:lnTo>
                    <a:pt x="286" y="21"/>
                  </a:lnTo>
                  <a:close/>
                </a:path>
              </a:pathLst>
            </a:custGeom>
            <a:solidFill>
              <a:srgbClr val="F97A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iŝlîḑe">
              <a:extLst>
                <a:ext uri="{FF2B5EF4-FFF2-40B4-BE49-F238E27FC236}">
                  <a16:creationId xmlns="" xmlns:a16="http://schemas.microsoft.com/office/drawing/2014/main" id="{ED85B420-41A7-45C0-B18D-FD4370819B35}"/>
                </a:ext>
              </a:extLst>
            </p:cNvPr>
            <p:cNvSpPr/>
            <p:nvPr/>
          </p:nvSpPr>
          <p:spPr bwMode="auto">
            <a:xfrm>
              <a:off x="3947319" y="5090716"/>
              <a:ext cx="180975" cy="290513"/>
            </a:xfrm>
            <a:custGeom>
              <a:avLst/>
              <a:gdLst>
                <a:gd name="T0" fmla="*/ 0 w 114"/>
                <a:gd name="T1" fmla="*/ 0 h 183"/>
                <a:gd name="T2" fmla="*/ 106 w 114"/>
                <a:gd name="T3" fmla="*/ 183 h 183"/>
                <a:gd name="T4" fmla="*/ 114 w 114"/>
                <a:gd name="T5" fmla="*/ 181 h 183"/>
                <a:gd name="T6" fmla="*/ 19 w 114"/>
                <a:gd name="T7" fmla="*/ 8 h 183"/>
                <a:gd name="T8" fmla="*/ 0 w 114"/>
                <a:gd name="T9" fmla="*/ 0 h 183"/>
              </a:gdLst>
              <a:ahLst/>
              <a:cxnLst>
                <a:cxn ang="0">
                  <a:pos x="T0" y="T1"/>
                </a:cxn>
                <a:cxn ang="0">
                  <a:pos x="T2" y="T3"/>
                </a:cxn>
                <a:cxn ang="0">
                  <a:pos x="T4" y="T5"/>
                </a:cxn>
                <a:cxn ang="0">
                  <a:pos x="T6" y="T7"/>
                </a:cxn>
                <a:cxn ang="0">
                  <a:pos x="T8" y="T9"/>
                </a:cxn>
              </a:cxnLst>
              <a:rect l="0" t="0" r="r" b="b"/>
              <a:pathLst>
                <a:path w="114" h="183">
                  <a:moveTo>
                    <a:pt x="0" y="0"/>
                  </a:moveTo>
                  <a:lnTo>
                    <a:pt x="106" y="183"/>
                  </a:lnTo>
                  <a:lnTo>
                    <a:pt x="114" y="181"/>
                  </a:lnTo>
                  <a:lnTo>
                    <a:pt x="19" y="8"/>
                  </a:lnTo>
                  <a:lnTo>
                    <a:pt x="0" y="0"/>
                  </a:lnTo>
                  <a:close/>
                </a:path>
              </a:pathLst>
            </a:custGeom>
            <a:solidFill>
              <a:srgbClr val="D5D3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ï$ḷïḍê">
              <a:extLst>
                <a:ext uri="{FF2B5EF4-FFF2-40B4-BE49-F238E27FC236}">
                  <a16:creationId xmlns="" xmlns:a16="http://schemas.microsoft.com/office/drawing/2014/main" id="{CFE90497-71E4-4206-A96F-79921D39B7D3}"/>
                </a:ext>
              </a:extLst>
            </p:cNvPr>
            <p:cNvSpPr/>
            <p:nvPr/>
          </p:nvSpPr>
          <p:spPr bwMode="auto">
            <a:xfrm>
              <a:off x="3947319" y="4774803"/>
              <a:ext cx="481013" cy="331788"/>
            </a:xfrm>
            <a:custGeom>
              <a:avLst/>
              <a:gdLst>
                <a:gd name="T0" fmla="*/ 130 w 146"/>
                <a:gd name="T1" fmla="*/ 0 h 101"/>
                <a:gd name="T2" fmla="*/ 0 w 146"/>
                <a:gd name="T3" fmla="*/ 96 h 101"/>
                <a:gd name="T4" fmla="*/ 4 w 146"/>
                <a:gd name="T5" fmla="*/ 99 h 101"/>
                <a:gd name="T6" fmla="*/ 9 w 146"/>
                <a:gd name="T7" fmla="*/ 100 h 101"/>
                <a:gd name="T8" fmla="*/ 146 w 146"/>
                <a:gd name="T9" fmla="*/ 7 h 101"/>
                <a:gd name="T10" fmla="*/ 135 w 146"/>
                <a:gd name="T11" fmla="*/ 3 h 101"/>
                <a:gd name="T12" fmla="*/ 130 w 146"/>
                <a:gd name="T13" fmla="*/ 0 h 101"/>
              </a:gdLst>
              <a:ahLst/>
              <a:cxnLst>
                <a:cxn ang="0">
                  <a:pos x="T0" y="T1"/>
                </a:cxn>
                <a:cxn ang="0">
                  <a:pos x="T2" y="T3"/>
                </a:cxn>
                <a:cxn ang="0">
                  <a:pos x="T4" y="T5"/>
                </a:cxn>
                <a:cxn ang="0">
                  <a:pos x="T6" y="T7"/>
                </a:cxn>
                <a:cxn ang="0">
                  <a:pos x="T8" y="T9"/>
                </a:cxn>
                <a:cxn ang="0">
                  <a:pos x="T10" y="T11"/>
                </a:cxn>
                <a:cxn ang="0">
                  <a:pos x="T12" y="T13"/>
                </a:cxn>
              </a:cxnLst>
              <a:rect l="0" t="0" r="r" b="b"/>
              <a:pathLst>
                <a:path w="146" h="101">
                  <a:moveTo>
                    <a:pt x="130" y="0"/>
                  </a:moveTo>
                  <a:cubicBezTo>
                    <a:pt x="0" y="96"/>
                    <a:pt x="0" y="96"/>
                    <a:pt x="0" y="96"/>
                  </a:cubicBezTo>
                  <a:cubicBezTo>
                    <a:pt x="0" y="96"/>
                    <a:pt x="1" y="98"/>
                    <a:pt x="4" y="99"/>
                  </a:cubicBezTo>
                  <a:cubicBezTo>
                    <a:pt x="7" y="101"/>
                    <a:pt x="9" y="100"/>
                    <a:pt x="9" y="100"/>
                  </a:cubicBezTo>
                  <a:cubicBezTo>
                    <a:pt x="146" y="7"/>
                    <a:pt x="146" y="7"/>
                    <a:pt x="146" y="7"/>
                  </a:cubicBezTo>
                  <a:cubicBezTo>
                    <a:pt x="146" y="7"/>
                    <a:pt x="138" y="5"/>
                    <a:pt x="135" y="3"/>
                  </a:cubicBezTo>
                  <a:cubicBezTo>
                    <a:pt x="132" y="1"/>
                    <a:pt x="130" y="0"/>
                    <a:pt x="130" y="0"/>
                  </a:cubicBezTo>
                  <a:close/>
                </a:path>
              </a:pathLst>
            </a:custGeom>
            <a:solidFill>
              <a:srgbClr val="F4F3F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ïṥľîḍe">
              <a:extLst>
                <a:ext uri="{FF2B5EF4-FFF2-40B4-BE49-F238E27FC236}">
                  <a16:creationId xmlns="" xmlns:a16="http://schemas.microsoft.com/office/drawing/2014/main" id="{8DF91199-F7B7-4584-BEA7-2FE869341206}"/>
                </a:ext>
              </a:extLst>
            </p:cNvPr>
            <p:cNvSpPr/>
            <p:nvPr/>
          </p:nvSpPr>
          <p:spPr bwMode="auto">
            <a:xfrm>
              <a:off x="3971131" y="4784328"/>
              <a:ext cx="646113" cy="642938"/>
            </a:xfrm>
            <a:custGeom>
              <a:avLst/>
              <a:gdLst>
                <a:gd name="T0" fmla="*/ 142 w 196"/>
                <a:gd name="T1" fmla="*/ 0 h 195"/>
                <a:gd name="T2" fmla="*/ 0 w 196"/>
                <a:gd name="T3" fmla="*/ 95 h 195"/>
                <a:gd name="T4" fmla="*/ 46 w 196"/>
                <a:gd name="T5" fmla="*/ 183 h 195"/>
                <a:gd name="T6" fmla="*/ 53 w 196"/>
                <a:gd name="T7" fmla="*/ 195 h 195"/>
                <a:gd name="T8" fmla="*/ 196 w 196"/>
                <a:gd name="T9" fmla="*/ 89 h 195"/>
                <a:gd name="T10" fmla="*/ 172 w 196"/>
                <a:gd name="T11" fmla="*/ 54 h 195"/>
                <a:gd name="T12" fmla="*/ 144 w 196"/>
                <a:gd name="T13" fmla="*/ 6 h 195"/>
                <a:gd name="T14" fmla="*/ 142 w 196"/>
                <a:gd name="T15" fmla="*/ 0 h 1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 h="195">
                  <a:moveTo>
                    <a:pt x="142" y="0"/>
                  </a:moveTo>
                  <a:cubicBezTo>
                    <a:pt x="0" y="95"/>
                    <a:pt x="0" y="95"/>
                    <a:pt x="0" y="95"/>
                  </a:cubicBezTo>
                  <a:cubicBezTo>
                    <a:pt x="46" y="183"/>
                    <a:pt x="46" y="183"/>
                    <a:pt x="46" y="183"/>
                  </a:cubicBezTo>
                  <a:cubicBezTo>
                    <a:pt x="53" y="195"/>
                    <a:pt x="53" y="195"/>
                    <a:pt x="53" y="195"/>
                  </a:cubicBezTo>
                  <a:cubicBezTo>
                    <a:pt x="196" y="89"/>
                    <a:pt x="196" y="89"/>
                    <a:pt x="196" y="89"/>
                  </a:cubicBezTo>
                  <a:cubicBezTo>
                    <a:pt x="196" y="89"/>
                    <a:pt x="181" y="67"/>
                    <a:pt x="172" y="54"/>
                  </a:cubicBezTo>
                  <a:cubicBezTo>
                    <a:pt x="163" y="40"/>
                    <a:pt x="145" y="8"/>
                    <a:pt x="144" y="6"/>
                  </a:cubicBezTo>
                  <a:cubicBezTo>
                    <a:pt x="143" y="4"/>
                    <a:pt x="142" y="0"/>
                    <a:pt x="142" y="0"/>
                  </a:cubicBezTo>
                  <a:close/>
                </a:path>
              </a:pathLst>
            </a:custGeom>
            <a:solidFill>
              <a:srgbClr val="F97A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ïşḷiḓé">
              <a:extLst>
                <a:ext uri="{FF2B5EF4-FFF2-40B4-BE49-F238E27FC236}">
                  <a16:creationId xmlns="" xmlns:a16="http://schemas.microsoft.com/office/drawing/2014/main" id="{1A04BEEE-36DA-4746-9129-E786B6A49203}"/>
                </a:ext>
              </a:extLst>
            </p:cNvPr>
            <p:cNvSpPr/>
            <p:nvPr/>
          </p:nvSpPr>
          <p:spPr bwMode="auto">
            <a:xfrm>
              <a:off x="8158956" y="2596753"/>
              <a:ext cx="528638" cy="542925"/>
            </a:xfrm>
            <a:custGeom>
              <a:avLst/>
              <a:gdLst>
                <a:gd name="T0" fmla="*/ 94 w 333"/>
                <a:gd name="T1" fmla="*/ 16 h 342"/>
                <a:gd name="T2" fmla="*/ 102 w 333"/>
                <a:gd name="T3" fmla="*/ 0 h 342"/>
                <a:gd name="T4" fmla="*/ 333 w 333"/>
                <a:gd name="T5" fmla="*/ 178 h 342"/>
                <a:gd name="T6" fmla="*/ 233 w 333"/>
                <a:gd name="T7" fmla="*/ 342 h 342"/>
                <a:gd name="T8" fmla="*/ 0 w 333"/>
                <a:gd name="T9" fmla="*/ 147 h 342"/>
                <a:gd name="T10" fmla="*/ 94 w 333"/>
                <a:gd name="T11" fmla="*/ 16 h 342"/>
              </a:gdLst>
              <a:ahLst/>
              <a:cxnLst>
                <a:cxn ang="0">
                  <a:pos x="T0" y="T1"/>
                </a:cxn>
                <a:cxn ang="0">
                  <a:pos x="T2" y="T3"/>
                </a:cxn>
                <a:cxn ang="0">
                  <a:pos x="T4" y="T5"/>
                </a:cxn>
                <a:cxn ang="0">
                  <a:pos x="T6" y="T7"/>
                </a:cxn>
                <a:cxn ang="0">
                  <a:pos x="T8" y="T9"/>
                </a:cxn>
                <a:cxn ang="0">
                  <a:pos x="T10" y="T11"/>
                </a:cxn>
              </a:cxnLst>
              <a:rect l="0" t="0" r="r" b="b"/>
              <a:pathLst>
                <a:path w="333" h="342">
                  <a:moveTo>
                    <a:pt x="94" y="16"/>
                  </a:moveTo>
                  <a:lnTo>
                    <a:pt x="102" y="0"/>
                  </a:lnTo>
                  <a:lnTo>
                    <a:pt x="333" y="178"/>
                  </a:lnTo>
                  <a:lnTo>
                    <a:pt x="233" y="342"/>
                  </a:lnTo>
                  <a:lnTo>
                    <a:pt x="0" y="147"/>
                  </a:lnTo>
                  <a:lnTo>
                    <a:pt x="94" y="16"/>
                  </a:lnTo>
                  <a:close/>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íṩ1ïďê">
              <a:extLst>
                <a:ext uri="{FF2B5EF4-FFF2-40B4-BE49-F238E27FC236}">
                  <a16:creationId xmlns="" xmlns:a16="http://schemas.microsoft.com/office/drawing/2014/main" id="{ADD8A139-3FD4-4DCF-88A9-0DF482ADE3C1}"/>
                </a:ext>
              </a:extLst>
            </p:cNvPr>
            <p:cNvSpPr/>
            <p:nvPr/>
          </p:nvSpPr>
          <p:spPr bwMode="auto">
            <a:xfrm>
              <a:off x="8522494" y="2882503"/>
              <a:ext cx="152400" cy="247650"/>
            </a:xfrm>
            <a:custGeom>
              <a:avLst/>
              <a:gdLst>
                <a:gd name="T0" fmla="*/ 96 w 96"/>
                <a:gd name="T1" fmla="*/ 0 h 156"/>
                <a:gd name="T2" fmla="*/ 6 w 96"/>
                <a:gd name="T3" fmla="*/ 156 h 156"/>
                <a:gd name="T4" fmla="*/ 0 w 96"/>
                <a:gd name="T5" fmla="*/ 152 h 156"/>
                <a:gd name="T6" fmla="*/ 79 w 96"/>
                <a:gd name="T7" fmla="*/ 9 h 156"/>
                <a:gd name="T8" fmla="*/ 96 w 96"/>
                <a:gd name="T9" fmla="*/ 0 h 156"/>
              </a:gdLst>
              <a:ahLst/>
              <a:cxnLst>
                <a:cxn ang="0">
                  <a:pos x="T0" y="T1"/>
                </a:cxn>
                <a:cxn ang="0">
                  <a:pos x="T2" y="T3"/>
                </a:cxn>
                <a:cxn ang="0">
                  <a:pos x="T4" y="T5"/>
                </a:cxn>
                <a:cxn ang="0">
                  <a:pos x="T6" y="T7"/>
                </a:cxn>
                <a:cxn ang="0">
                  <a:pos x="T8" y="T9"/>
                </a:cxn>
              </a:cxnLst>
              <a:rect l="0" t="0" r="r" b="b"/>
              <a:pathLst>
                <a:path w="96" h="156">
                  <a:moveTo>
                    <a:pt x="96" y="0"/>
                  </a:moveTo>
                  <a:lnTo>
                    <a:pt x="6" y="156"/>
                  </a:lnTo>
                  <a:lnTo>
                    <a:pt x="0" y="152"/>
                  </a:lnTo>
                  <a:lnTo>
                    <a:pt x="79" y="9"/>
                  </a:lnTo>
                  <a:lnTo>
                    <a:pt x="96" y="0"/>
                  </a:lnTo>
                  <a:close/>
                </a:path>
              </a:pathLst>
            </a:custGeom>
            <a:solidFill>
              <a:srgbClr val="D5D3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iSḷîḋè">
              <a:extLst>
                <a:ext uri="{FF2B5EF4-FFF2-40B4-BE49-F238E27FC236}">
                  <a16:creationId xmlns="" xmlns:a16="http://schemas.microsoft.com/office/drawing/2014/main" id="{05098A26-CF8A-4189-89BF-5C1FD7E6D819}"/>
                </a:ext>
              </a:extLst>
            </p:cNvPr>
            <p:cNvSpPr/>
            <p:nvPr/>
          </p:nvSpPr>
          <p:spPr bwMode="auto">
            <a:xfrm>
              <a:off x="8271669" y="2618978"/>
              <a:ext cx="403225" cy="277813"/>
            </a:xfrm>
            <a:custGeom>
              <a:avLst/>
              <a:gdLst>
                <a:gd name="T0" fmla="*/ 13 w 122"/>
                <a:gd name="T1" fmla="*/ 0 h 84"/>
                <a:gd name="T2" fmla="*/ 122 w 122"/>
                <a:gd name="T3" fmla="*/ 80 h 84"/>
                <a:gd name="T4" fmla="*/ 119 w 122"/>
                <a:gd name="T5" fmla="*/ 83 h 84"/>
                <a:gd name="T6" fmla="*/ 114 w 122"/>
                <a:gd name="T7" fmla="*/ 84 h 84"/>
                <a:gd name="T8" fmla="*/ 0 w 122"/>
                <a:gd name="T9" fmla="*/ 6 h 84"/>
                <a:gd name="T10" fmla="*/ 9 w 122"/>
                <a:gd name="T11" fmla="*/ 2 h 84"/>
                <a:gd name="T12" fmla="*/ 13 w 122"/>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122" h="84">
                  <a:moveTo>
                    <a:pt x="13" y="0"/>
                  </a:moveTo>
                  <a:cubicBezTo>
                    <a:pt x="122" y="80"/>
                    <a:pt x="122" y="80"/>
                    <a:pt x="122" y="80"/>
                  </a:cubicBezTo>
                  <a:cubicBezTo>
                    <a:pt x="122" y="80"/>
                    <a:pt x="121" y="82"/>
                    <a:pt x="119" y="83"/>
                  </a:cubicBezTo>
                  <a:cubicBezTo>
                    <a:pt x="116" y="84"/>
                    <a:pt x="114" y="84"/>
                    <a:pt x="114" y="84"/>
                  </a:cubicBezTo>
                  <a:cubicBezTo>
                    <a:pt x="0" y="6"/>
                    <a:pt x="0" y="6"/>
                    <a:pt x="0" y="6"/>
                  </a:cubicBezTo>
                  <a:cubicBezTo>
                    <a:pt x="0" y="6"/>
                    <a:pt x="6" y="4"/>
                    <a:pt x="9" y="2"/>
                  </a:cubicBezTo>
                  <a:cubicBezTo>
                    <a:pt x="11" y="1"/>
                    <a:pt x="13" y="0"/>
                    <a:pt x="13" y="0"/>
                  </a:cubicBezTo>
                  <a:close/>
                </a:path>
              </a:pathLst>
            </a:custGeom>
            <a:solidFill>
              <a:srgbClr val="F4F3F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iśḻíḓé">
              <a:extLst>
                <a:ext uri="{FF2B5EF4-FFF2-40B4-BE49-F238E27FC236}">
                  <a16:creationId xmlns="" xmlns:a16="http://schemas.microsoft.com/office/drawing/2014/main" id="{A8529803-D6ED-45DB-9CDC-62DB949E2AA8}"/>
                </a:ext>
              </a:extLst>
            </p:cNvPr>
            <p:cNvSpPr/>
            <p:nvPr/>
          </p:nvSpPr>
          <p:spPr bwMode="auto">
            <a:xfrm>
              <a:off x="8112919" y="2630091"/>
              <a:ext cx="541338" cy="536575"/>
            </a:xfrm>
            <a:custGeom>
              <a:avLst/>
              <a:gdLst>
                <a:gd name="T0" fmla="*/ 45 w 164"/>
                <a:gd name="T1" fmla="*/ 0 h 163"/>
                <a:gd name="T2" fmla="*/ 164 w 164"/>
                <a:gd name="T3" fmla="*/ 79 h 163"/>
                <a:gd name="T4" fmla="*/ 126 w 164"/>
                <a:gd name="T5" fmla="*/ 153 h 163"/>
                <a:gd name="T6" fmla="*/ 119 w 164"/>
                <a:gd name="T7" fmla="*/ 163 h 163"/>
                <a:gd name="T8" fmla="*/ 0 w 164"/>
                <a:gd name="T9" fmla="*/ 75 h 163"/>
                <a:gd name="T10" fmla="*/ 20 w 164"/>
                <a:gd name="T11" fmla="*/ 44 h 163"/>
                <a:gd name="T12" fmla="*/ 43 w 164"/>
                <a:gd name="T13" fmla="*/ 5 h 163"/>
                <a:gd name="T14" fmla="*/ 45 w 164"/>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4" h="163">
                  <a:moveTo>
                    <a:pt x="45" y="0"/>
                  </a:moveTo>
                  <a:cubicBezTo>
                    <a:pt x="164" y="79"/>
                    <a:pt x="164" y="79"/>
                    <a:pt x="164" y="79"/>
                  </a:cubicBezTo>
                  <a:cubicBezTo>
                    <a:pt x="126" y="153"/>
                    <a:pt x="126" y="153"/>
                    <a:pt x="126" y="153"/>
                  </a:cubicBezTo>
                  <a:cubicBezTo>
                    <a:pt x="119" y="163"/>
                    <a:pt x="119" y="163"/>
                    <a:pt x="119" y="163"/>
                  </a:cubicBezTo>
                  <a:cubicBezTo>
                    <a:pt x="0" y="75"/>
                    <a:pt x="0" y="75"/>
                    <a:pt x="0" y="75"/>
                  </a:cubicBezTo>
                  <a:cubicBezTo>
                    <a:pt x="0" y="75"/>
                    <a:pt x="13" y="56"/>
                    <a:pt x="20" y="44"/>
                  </a:cubicBezTo>
                  <a:cubicBezTo>
                    <a:pt x="28" y="33"/>
                    <a:pt x="42" y="6"/>
                    <a:pt x="43" y="5"/>
                  </a:cubicBezTo>
                  <a:cubicBezTo>
                    <a:pt x="44" y="3"/>
                    <a:pt x="45" y="0"/>
                    <a:pt x="45" y="0"/>
                  </a:cubicBezTo>
                  <a:close/>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íšļíḓé">
              <a:extLst>
                <a:ext uri="{FF2B5EF4-FFF2-40B4-BE49-F238E27FC236}">
                  <a16:creationId xmlns="" xmlns:a16="http://schemas.microsoft.com/office/drawing/2014/main" id="{491AE140-EA11-4895-8880-CBFFCBE034F0}"/>
                </a:ext>
              </a:extLst>
            </p:cNvPr>
            <p:cNvSpPr/>
            <p:nvPr/>
          </p:nvSpPr>
          <p:spPr bwMode="auto">
            <a:xfrm>
              <a:off x="3831431" y="2118916"/>
              <a:ext cx="176213" cy="177800"/>
            </a:xfrm>
            <a:custGeom>
              <a:avLst/>
              <a:gdLst>
                <a:gd name="T0" fmla="*/ 9 w 53"/>
                <a:gd name="T1" fmla="*/ 0 h 54"/>
                <a:gd name="T2" fmla="*/ 5 w 53"/>
                <a:gd name="T3" fmla="*/ 15 h 54"/>
                <a:gd name="T4" fmla="*/ 52 w 53"/>
                <a:gd name="T5" fmla="*/ 53 h 54"/>
                <a:gd name="T6" fmla="*/ 21 w 53"/>
                <a:gd name="T7" fmla="*/ 0 h 54"/>
                <a:gd name="T8" fmla="*/ 9 w 53"/>
                <a:gd name="T9" fmla="*/ 0 h 54"/>
              </a:gdLst>
              <a:ahLst/>
              <a:cxnLst>
                <a:cxn ang="0">
                  <a:pos x="T0" y="T1"/>
                </a:cxn>
                <a:cxn ang="0">
                  <a:pos x="T2" y="T3"/>
                </a:cxn>
                <a:cxn ang="0">
                  <a:pos x="T4" y="T5"/>
                </a:cxn>
                <a:cxn ang="0">
                  <a:pos x="T6" y="T7"/>
                </a:cxn>
                <a:cxn ang="0">
                  <a:pos x="T8" y="T9"/>
                </a:cxn>
              </a:cxnLst>
              <a:rect l="0" t="0" r="r" b="b"/>
              <a:pathLst>
                <a:path w="53" h="54">
                  <a:moveTo>
                    <a:pt x="9" y="0"/>
                  </a:moveTo>
                  <a:cubicBezTo>
                    <a:pt x="9" y="0"/>
                    <a:pt x="0" y="5"/>
                    <a:pt x="5" y="15"/>
                  </a:cubicBezTo>
                  <a:cubicBezTo>
                    <a:pt x="9" y="25"/>
                    <a:pt x="27" y="54"/>
                    <a:pt x="52" y="53"/>
                  </a:cubicBezTo>
                  <a:cubicBezTo>
                    <a:pt x="53" y="53"/>
                    <a:pt x="21" y="0"/>
                    <a:pt x="21" y="0"/>
                  </a:cubicBezTo>
                  <a:lnTo>
                    <a:pt x="9" y="0"/>
                  </a:lnTo>
                  <a:close/>
                </a:path>
              </a:pathLst>
            </a:custGeom>
            <a:solidFill>
              <a:srgbClr val="F97A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ïṩḷîde">
              <a:extLst>
                <a:ext uri="{FF2B5EF4-FFF2-40B4-BE49-F238E27FC236}">
                  <a16:creationId xmlns="" xmlns:a16="http://schemas.microsoft.com/office/drawing/2014/main" id="{CEB3BFCA-8AA1-493B-8CD7-9FE61812BFC9}"/>
                </a:ext>
              </a:extLst>
            </p:cNvPr>
            <p:cNvSpPr/>
            <p:nvPr/>
          </p:nvSpPr>
          <p:spPr bwMode="auto">
            <a:xfrm>
              <a:off x="3326606" y="3782616"/>
              <a:ext cx="409575" cy="412750"/>
            </a:xfrm>
            <a:custGeom>
              <a:avLst/>
              <a:gdLst>
                <a:gd name="T0" fmla="*/ 124 w 124"/>
                <a:gd name="T1" fmla="*/ 27 h 125"/>
                <a:gd name="T2" fmla="*/ 82 w 124"/>
                <a:gd name="T3" fmla="*/ 5 h 125"/>
                <a:gd name="T4" fmla="*/ 3 w 124"/>
                <a:gd name="T5" fmla="*/ 112 h 125"/>
                <a:gd name="T6" fmla="*/ 47 w 124"/>
                <a:gd name="T7" fmla="*/ 85 h 125"/>
                <a:gd name="T8" fmla="*/ 109 w 124"/>
                <a:gd name="T9" fmla="*/ 69 h 125"/>
                <a:gd name="T10" fmla="*/ 124 w 124"/>
                <a:gd name="T11" fmla="*/ 27 h 125"/>
              </a:gdLst>
              <a:ahLst/>
              <a:cxnLst>
                <a:cxn ang="0">
                  <a:pos x="T0" y="T1"/>
                </a:cxn>
                <a:cxn ang="0">
                  <a:pos x="T2" y="T3"/>
                </a:cxn>
                <a:cxn ang="0">
                  <a:pos x="T4" y="T5"/>
                </a:cxn>
                <a:cxn ang="0">
                  <a:pos x="T6" y="T7"/>
                </a:cxn>
                <a:cxn ang="0">
                  <a:pos x="T8" y="T9"/>
                </a:cxn>
                <a:cxn ang="0">
                  <a:pos x="T10" y="T11"/>
                </a:cxn>
              </a:cxnLst>
              <a:rect l="0" t="0" r="r" b="b"/>
              <a:pathLst>
                <a:path w="124" h="125">
                  <a:moveTo>
                    <a:pt x="124" y="27"/>
                  </a:moveTo>
                  <a:cubicBezTo>
                    <a:pt x="124" y="27"/>
                    <a:pt x="92" y="0"/>
                    <a:pt x="82" y="5"/>
                  </a:cubicBezTo>
                  <a:cubicBezTo>
                    <a:pt x="70" y="11"/>
                    <a:pt x="0" y="79"/>
                    <a:pt x="3" y="112"/>
                  </a:cubicBezTo>
                  <a:cubicBezTo>
                    <a:pt x="4" y="125"/>
                    <a:pt x="19" y="113"/>
                    <a:pt x="47" y="85"/>
                  </a:cubicBezTo>
                  <a:cubicBezTo>
                    <a:pt x="74" y="57"/>
                    <a:pt x="109" y="69"/>
                    <a:pt x="109" y="69"/>
                  </a:cubicBezTo>
                  <a:lnTo>
                    <a:pt x="124" y="27"/>
                  </a:lnTo>
                  <a:close/>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isḻîḋe">
              <a:extLst>
                <a:ext uri="{FF2B5EF4-FFF2-40B4-BE49-F238E27FC236}">
                  <a16:creationId xmlns="" xmlns:a16="http://schemas.microsoft.com/office/drawing/2014/main" id="{8471FE02-2B67-440C-AE1F-29E650F0B12C}"/>
                </a:ext>
              </a:extLst>
            </p:cNvPr>
            <p:cNvSpPr/>
            <p:nvPr/>
          </p:nvSpPr>
          <p:spPr bwMode="auto">
            <a:xfrm>
              <a:off x="3537744" y="3954066"/>
              <a:ext cx="446088" cy="373063"/>
            </a:xfrm>
            <a:custGeom>
              <a:avLst/>
              <a:gdLst>
                <a:gd name="T0" fmla="*/ 135 w 135"/>
                <a:gd name="T1" fmla="*/ 23 h 113"/>
                <a:gd name="T2" fmla="*/ 98 w 135"/>
                <a:gd name="T3" fmla="*/ 0 h 113"/>
                <a:gd name="T4" fmla="*/ 15 w 135"/>
                <a:gd name="T5" fmla="*/ 104 h 113"/>
                <a:gd name="T6" fmla="*/ 61 w 135"/>
                <a:gd name="T7" fmla="*/ 76 h 113"/>
                <a:gd name="T8" fmla="*/ 123 w 135"/>
                <a:gd name="T9" fmla="*/ 64 h 113"/>
                <a:gd name="T10" fmla="*/ 135 w 135"/>
                <a:gd name="T11" fmla="*/ 23 h 113"/>
              </a:gdLst>
              <a:ahLst/>
              <a:cxnLst>
                <a:cxn ang="0">
                  <a:pos x="T0" y="T1"/>
                </a:cxn>
                <a:cxn ang="0">
                  <a:pos x="T2" y="T3"/>
                </a:cxn>
                <a:cxn ang="0">
                  <a:pos x="T4" y="T5"/>
                </a:cxn>
                <a:cxn ang="0">
                  <a:pos x="T6" y="T7"/>
                </a:cxn>
                <a:cxn ang="0">
                  <a:pos x="T8" y="T9"/>
                </a:cxn>
                <a:cxn ang="0">
                  <a:pos x="T10" y="T11"/>
                </a:cxn>
              </a:cxnLst>
              <a:rect l="0" t="0" r="r" b="b"/>
              <a:pathLst>
                <a:path w="135" h="113">
                  <a:moveTo>
                    <a:pt x="135" y="23"/>
                  </a:moveTo>
                  <a:cubicBezTo>
                    <a:pt x="98" y="0"/>
                    <a:pt x="98" y="0"/>
                    <a:pt x="98" y="0"/>
                  </a:cubicBezTo>
                  <a:cubicBezTo>
                    <a:pt x="98" y="0"/>
                    <a:pt x="0" y="92"/>
                    <a:pt x="15" y="104"/>
                  </a:cubicBezTo>
                  <a:cubicBezTo>
                    <a:pt x="27" y="113"/>
                    <a:pt x="34" y="105"/>
                    <a:pt x="61" y="76"/>
                  </a:cubicBezTo>
                  <a:cubicBezTo>
                    <a:pt x="89" y="48"/>
                    <a:pt x="123" y="64"/>
                    <a:pt x="123" y="64"/>
                  </a:cubicBezTo>
                  <a:lnTo>
                    <a:pt x="135" y="23"/>
                  </a:lnTo>
                  <a:close/>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iSlïḓè">
              <a:extLst>
                <a:ext uri="{FF2B5EF4-FFF2-40B4-BE49-F238E27FC236}">
                  <a16:creationId xmlns="" xmlns:a16="http://schemas.microsoft.com/office/drawing/2014/main" id="{BEFE9384-0DF1-49FB-B438-224E363CF33C}"/>
                </a:ext>
              </a:extLst>
            </p:cNvPr>
            <p:cNvSpPr/>
            <p:nvPr/>
          </p:nvSpPr>
          <p:spPr bwMode="auto">
            <a:xfrm>
              <a:off x="4250531" y="3034903"/>
              <a:ext cx="517525" cy="328613"/>
            </a:xfrm>
            <a:custGeom>
              <a:avLst/>
              <a:gdLst>
                <a:gd name="T0" fmla="*/ 312 w 326"/>
                <a:gd name="T1" fmla="*/ 0 h 207"/>
                <a:gd name="T2" fmla="*/ 326 w 326"/>
                <a:gd name="T3" fmla="*/ 207 h 207"/>
                <a:gd name="T4" fmla="*/ 0 w 326"/>
                <a:gd name="T5" fmla="*/ 122 h 207"/>
                <a:gd name="T6" fmla="*/ 312 w 326"/>
                <a:gd name="T7" fmla="*/ 0 h 207"/>
              </a:gdLst>
              <a:ahLst/>
              <a:cxnLst>
                <a:cxn ang="0">
                  <a:pos x="T0" y="T1"/>
                </a:cxn>
                <a:cxn ang="0">
                  <a:pos x="T2" y="T3"/>
                </a:cxn>
                <a:cxn ang="0">
                  <a:pos x="T4" y="T5"/>
                </a:cxn>
                <a:cxn ang="0">
                  <a:pos x="T6" y="T7"/>
                </a:cxn>
              </a:cxnLst>
              <a:rect l="0" t="0" r="r" b="b"/>
              <a:pathLst>
                <a:path w="326" h="207">
                  <a:moveTo>
                    <a:pt x="312" y="0"/>
                  </a:moveTo>
                  <a:lnTo>
                    <a:pt x="326" y="207"/>
                  </a:lnTo>
                  <a:lnTo>
                    <a:pt x="0" y="122"/>
                  </a:lnTo>
                  <a:lnTo>
                    <a:pt x="312" y="0"/>
                  </a:lnTo>
                  <a:close/>
                </a:path>
              </a:pathLst>
            </a:custGeom>
            <a:solidFill>
              <a:srgbClr val="E0A5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i$liḍe">
              <a:extLst>
                <a:ext uri="{FF2B5EF4-FFF2-40B4-BE49-F238E27FC236}">
                  <a16:creationId xmlns="" xmlns:a16="http://schemas.microsoft.com/office/drawing/2014/main" id="{02CAD4BC-8706-4C1B-A07D-553EC858CECD}"/>
                </a:ext>
              </a:extLst>
            </p:cNvPr>
            <p:cNvSpPr/>
            <p:nvPr/>
          </p:nvSpPr>
          <p:spPr bwMode="auto">
            <a:xfrm>
              <a:off x="4185444" y="3242866"/>
              <a:ext cx="669925" cy="1063625"/>
            </a:xfrm>
            <a:custGeom>
              <a:avLst/>
              <a:gdLst>
                <a:gd name="T0" fmla="*/ 20 w 203"/>
                <a:gd name="T1" fmla="*/ 0 h 323"/>
                <a:gd name="T2" fmla="*/ 176 w 203"/>
                <a:gd name="T3" fmla="*/ 2 h 323"/>
                <a:gd name="T4" fmla="*/ 155 w 203"/>
                <a:gd name="T5" fmla="*/ 295 h 323"/>
                <a:gd name="T6" fmla="*/ 0 w 203"/>
                <a:gd name="T7" fmla="*/ 282 h 323"/>
                <a:gd name="T8" fmla="*/ 29 w 203"/>
                <a:gd name="T9" fmla="*/ 225 h 323"/>
                <a:gd name="T10" fmla="*/ 91 w 203"/>
                <a:gd name="T11" fmla="*/ 221 h 323"/>
                <a:gd name="T12" fmla="*/ 91 w 203"/>
                <a:gd name="T13" fmla="*/ 119 h 323"/>
                <a:gd name="T14" fmla="*/ 87 w 203"/>
                <a:gd name="T15" fmla="*/ 120 h 323"/>
                <a:gd name="T16" fmla="*/ 20 w 203"/>
                <a:gd name="T17"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323">
                  <a:moveTo>
                    <a:pt x="20" y="0"/>
                  </a:moveTo>
                  <a:cubicBezTo>
                    <a:pt x="20" y="0"/>
                    <a:pt x="157" y="8"/>
                    <a:pt x="176" y="2"/>
                  </a:cubicBezTo>
                  <a:cubicBezTo>
                    <a:pt x="176" y="2"/>
                    <a:pt x="203" y="266"/>
                    <a:pt x="155" y="295"/>
                  </a:cubicBezTo>
                  <a:cubicBezTo>
                    <a:pt x="107" y="323"/>
                    <a:pt x="0" y="282"/>
                    <a:pt x="0" y="282"/>
                  </a:cubicBezTo>
                  <a:cubicBezTo>
                    <a:pt x="29" y="225"/>
                    <a:pt x="29" y="225"/>
                    <a:pt x="29" y="225"/>
                  </a:cubicBezTo>
                  <a:cubicBezTo>
                    <a:pt x="91" y="221"/>
                    <a:pt x="91" y="221"/>
                    <a:pt x="91" y="221"/>
                  </a:cubicBezTo>
                  <a:cubicBezTo>
                    <a:pt x="91" y="119"/>
                    <a:pt x="91" y="119"/>
                    <a:pt x="91" y="119"/>
                  </a:cubicBezTo>
                  <a:cubicBezTo>
                    <a:pt x="87" y="120"/>
                    <a:pt x="87" y="120"/>
                    <a:pt x="87" y="120"/>
                  </a:cubicBezTo>
                  <a:lnTo>
                    <a:pt x="20" y="0"/>
                  </a:lnTo>
                  <a:close/>
                </a:path>
              </a:pathLst>
            </a:custGeom>
            <a:solidFill>
              <a:srgbClr val="1D26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iŝ1ïḓê">
              <a:extLst>
                <a:ext uri="{FF2B5EF4-FFF2-40B4-BE49-F238E27FC236}">
                  <a16:creationId xmlns="" xmlns:a16="http://schemas.microsoft.com/office/drawing/2014/main" id="{D27716FC-9C2C-4C3F-BA89-506459DE20D6}"/>
                </a:ext>
              </a:extLst>
            </p:cNvPr>
            <p:cNvSpPr/>
            <p:nvPr/>
          </p:nvSpPr>
          <p:spPr bwMode="auto">
            <a:xfrm>
              <a:off x="3567906" y="3242866"/>
              <a:ext cx="1196975" cy="1057275"/>
            </a:xfrm>
            <a:custGeom>
              <a:avLst/>
              <a:gdLst>
                <a:gd name="T0" fmla="*/ 35 w 363"/>
                <a:gd name="T1" fmla="*/ 180 h 321"/>
                <a:gd name="T2" fmla="*/ 11 w 363"/>
                <a:gd name="T3" fmla="*/ 229 h 321"/>
                <a:gd name="T4" fmla="*/ 187 w 363"/>
                <a:gd name="T5" fmla="*/ 300 h 321"/>
                <a:gd name="T6" fmla="*/ 278 w 363"/>
                <a:gd name="T7" fmla="*/ 119 h 321"/>
                <a:gd name="T8" fmla="*/ 363 w 363"/>
                <a:gd name="T9" fmla="*/ 2 h 321"/>
                <a:gd name="T10" fmla="*/ 309 w 363"/>
                <a:gd name="T11" fmla="*/ 4 h 321"/>
                <a:gd name="T12" fmla="*/ 207 w 363"/>
                <a:gd name="T13" fmla="*/ 0 h 321"/>
                <a:gd name="T14" fmla="*/ 153 w 363"/>
                <a:gd name="T15" fmla="*/ 214 h 321"/>
                <a:gd name="T16" fmla="*/ 35 w 363"/>
                <a:gd name="T17" fmla="*/ 18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 h="321">
                  <a:moveTo>
                    <a:pt x="35" y="180"/>
                  </a:moveTo>
                  <a:cubicBezTo>
                    <a:pt x="35" y="180"/>
                    <a:pt x="0" y="194"/>
                    <a:pt x="11" y="229"/>
                  </a:cubicBezTo>
                  <a:cubicBezTo>
                    <a:pt x="11" y="229"/>
                    <a:pt x="129" y="321"/>
                    <a:pt x="187" y="300"/>
                  </a:cubicBezTo>
                  <a:cubicBezTo>
                    <a:pt x="219" y="288"/>
                    <a:pt x="254" y="197"/>
                    <a:pt x="278" y="119"/>
                  </a:cubicBezTo>
                  <a:cubicBezTo>
                    <a:pt x="363" y="2"/>
                    <a:pt x="363" y="2"/>
                    <a:pt x="363" y="2"/>
                  </a:cubicBezTo>
                  <a:cubicBezTo>
                    <a:pt x="363" y="2"/>
                    <a:pt x="323" y="4"/>
                    <a:pt x="309" y="4"/>
                  </a:cubicBezTo>
                  <a:cubicBezTo>
                    <a:pt x="284" y="4"/>
                    <a:pt x="207" y="0"/>
                    <a:pt x="207" y="0"/>
                  </a:cubicBezTo>
                  <a:cubicBezTo>
                    <a:pt x="207" y="0"/>
                    <a:pt x="167" y="209"/>
                    <a:pt x="153" y="214"/>
                  </a:cubicBezTo>
                  <a:cubicBezTo>
                    <a:pt x="138" y="219"/>
                    <a:pt x="35" y="180"/>
                    <a:pt x="35" y="180"/>
                  </a:cubicBez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işḷídè">
              <a:extLst>
                <a:ext uri="{FF2B5EF4-FFF2-40B4-BE49-F238E27FC236}">
                  <a16:creationId xmlns="" xmlns:a16="http://schemas.microsoft.com/office/drawing/2014/main" id="{82F9D4BD-2C30-4388-A6DB-28ED799999A1}"/>
                </a:ext>
              </a:extLst>
            </p:cNvPr>
            <p:cNvSpPr/>
            <p:nvPr/>
          </p:nvSpPr>
          <p:spPr bwMode="auto">
            <a:xfrm>
              <a:off x="4356894" y="1399778"/>
              <a:ext cx="850900" cy="1127125"/>
            </a:xfrm>
            <a:custGeom>
              <a:avLst/>
              <a:gdLst>
                <a:gd name="T0" fmla="*/ 0 w 258"/>
                <a:gd name="T1" fmla="*/ 296 h 342"/>
                <a:gd name="T2" fmla="*/ 97 w 258"/>
                <a:gd name="T3" fmla="*/ 198 h 342"/>
                <a:gd name="T4" fmla="*/ 179 w 258"/>
                <a:gd name="T5" fmla="*/ 81 h 342"/>
                <a:gd name="T6" fmla="*/ 161 w 258"/>
                <a:gd name="T7" fmla="*/ 43 h 342"/>
                <a:gd name="T8" fmla="*/ 179 w 258"/>
                <a:gd name="T9" fmla="*/ 53 h 342"/>
                <a:gd name="T10" fmla="*/ 212 w 258"/>
                <a:gd name="T11" fmla="*/ 1 h 342"/>
                <a:gd name="T12" fmla="*/ 199 w 258"/>
                <a:gd name="T13" fmla="*/ 42 h 342"/>
                <a:gd name="T14" fmla="*/ 232 w 258"/>
                <a:gd name="T15" fmla="*/ 6 h 342"/>
                <a:gd name="T16" fmla="*/ 214 w 258"/>
                <a:gd name="T17" fmla="*/ 47 h 342"/>
                <a:gd name="T18" fmla="*/ 246 w 258"/>
                <a:gd name="T19" fmla="*/ 18 h 342"/>
                <a:gd name="T20" fmla="*/ 224 w 258"/>
                <a:gd name="T21" fmla="*/ 47 h 342"/>
                <a:gd name="T22" fmla="*/ 255 w 258"/>
                <a:gd name="T23" fmla="*/ 36 h 342"/>
                <a:gd name="T24" fmla="*/ 227 w 258"/>
                <a:gd name="T25" fmla="*/ 56 h 342"/>
                <a:gd name="T26" fmla="*/ 204 w 258"/>
                <a:gd name="T27" fmla="*/ 90 h 342"/>
                <a:gd name="T28" fmla="*/ 132 w 258"/>
                <a:gd name="T29" fmla="*/ 227 h 342"/>
                <a:gd name="T30" fmla="*/ 21 w 258"/>
                <a:gd name="T31" fmla="*/ 342 h 342"/>
                <a:gd name="T32" fmla="*/ 0 w 258"/>
                <a:gd name="T33" fmla="*/ 29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8" h="342">
                  <a:moveTo>
                    <a:pt x="0" y="296"/>
                  </a:moveTo>
                  <a:cubicBezTo>
                    <a:pt x="0" y="296"/>
                    <a:pt x="82" y="219"/>
                    <a:pt x="97" y="198"/>
                  </a:cubicBezTo>
                  <a:cubicBezTo>
                    <a:pt x="111" y="178"/>
                    <a:pt x="141" y="110"/>
                    <a:pt x="179" y="81"/>
                  </a:cubicBezTo>
                  <a:cubicBezTo>
                    <a:pt x="161" y="43"/>
                    <a:pt x="161" y="43"/>
                    <a:pt x="161" y="43"/>
                  </a:cubicBezTo>
                  <a:cubicBezTo>
                    <a:pt x="161" y="43"/>
                    <a:pt x="172" y="37"/>
                    <a:pt x="179" y="53"/>
                  </a:cubicBezTo>
                  <a:cubicBezTo>
                    <a:pt x="179" y="53"/>
                    <a:pt x="206" y="0"/>
                    <a:pt x="212" y="1"/>
                  </a:cubicBezTo>
                  <a:cubicBezTo>
                    <a:pt x="218" y="2"/>
                    <a:pt x="199" y="42"/>
                    <a:pt x="199" y="42"/>
                  </a:cubicBezTo>
                  <a:cubicBezTo>
                    <a:pt x="199" y="42"/>
                    <a:pt x="225" y="5"/>
                    <a:pt x="232" y="6"/>
                  </a:cubicBezTo>
                  <a:cubicBezTo>
                    <a:pt x="239" y="7"/>
                    <a:pt x="214" y="47"/>
                    <a:pt x="214" y="47"/>
                  </a:cubicBezTo>
                  <a:cubicBezTo>
                    <a:pt x="214" y="47"/>
                    <a:pt x="242" y="14"/>
                    <a:pt x="246" y="18"/>
                  </a:cubicBezTo>
                  <a:cubicBezTo>
                    <a:pt x="250" y="22"/>
                    <a:pt x="224" y="47"/>
                    <a:pt x="224" y="47"/>
                  </a:cubicBezTo>
                  <a:cubicBezTo>
                    <a:pt x="224" y="47"/>
                    <a:pt x="252" y="31"/>
                    <a:pt x="255" y="36"/>
                  </a:cubicBezTo>
                  <a:cubicBezTo>
                    <a:pt x="258" y="42"/>
                    <a:pt x="227" y="56"/>
                    <a:pt x="227" y="56"/>
                  </a:cubicBezTo>
                  <a:cubicBezTo>
                    <a:pt x="227" y="56"/>
                    <a:pt x="224" y="79"/>
                    <a:pt x="204" y="90"/>
                  </a:cubicBezTo>
                  <a:cubicBezTo>
                    <a:pt x="204" y="90"/>
                    <a:pt x="166" y="193"/>
                    <a:pt x="132" y="227"/>
                  </a:cubicBezTo>
                  <a:cubicBezTo>
                    <a:pt x="21" y="342"/>
                    <a:pt x="21" y="342"/>
                    <a:pt x="21" y="342"/>
                  </a:cubicBezTo>
                  <a:lnTo>
                    <a:pt x="0" y="296"/>
                  </a:ln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iṡḻïḑe">
              <a:extLst>
                <a:ext uri="{FF2B5EF4-FFF2-40B4-BE49-F238E27FC236}">
                  <a16:creationId xmlns="" xmlns:a16="http://schemas.microsoft.com/office/drawing/2014/main" id="{41FC1799-137E-44FD-AC4B-C3698615FF73}"/>
                </a:ext>
              </a:extLst>
            </p:cNvPr>
            <p:cNvSpPr/>
            <p:nvPr/>
          </p:nvSpPr>
          <p:spPr bwMode="auto">
            <a:xfrm>
              <a:off x="3050381" y="2507853"/>
              <a:ext cx="1131888" cy="842963"/>
            </a:xfrm>
            <a:custGeom>
              <a:avLst/>
              <a:gdLst>
                <a:gd name="T0" fmla="*/ 298 w 343"/>
                <a:gd name="T1" fmla="*/ 0 h 256"/>
                <a:gd name="T2" fmla="*/ 199 w 343"/>
                <a:gd name="T3" fmla="*/ 96 h 256"/>
                <a:gd name="T4" fmla="*/ 81 w 343"/>
                <a:gd name="T5" fmla="*/ 177 h 256"/>
                <a:gd name="T6" fmla="*/ 43 w 343"/>
                <a:gd name="T7" fmla="*/ 158 h 256"/>
                <a:gd name="T8" fmla="*/ 53 w 343"/>
                <a:gd name="T9" fmla="*/ 177 h 256"/>
                <a:gd name="T10" fmla="*/ 1 w 343"/>
                <a:gd name="T11" fmla="*/ 209 h 256"/>
                <a:gd name="T12" fmla="*/ 42 w 343"/>
                <a:gd name="T13" fmla="*/ 197 h 256"/>
                <a:gd name="T14" fmla="*/ 6 w 343"/>
                <a:gd name="T15" fmla="*/ 229 h 256"/>
                <a:gd name="T16" fmla="*/ 47 w 343"/>
                <a:gd name="T17" fmla="*/ 211 h 256"/>
                <a:gd name="T18" fmla="*/ 18 w 343"/>
                <a:gd name="T19" fmla="*/ 244 h 256"/>
                <a:gd name="T20" fmla="*/ 47 w 343"/>
                <a:gd name="T21" fmla="*/ 222 h 256"/>
                <a:gd name="T22" fmla="*/ 36 w 343"/>
                <a:gd name="T23" fmla="*/ 253 h 256"/>
                <a:gd name="T24" fmla="*/ 56 w 343"/>
                <a:gd name="T25" fmla="*/ 225 h 256"/>
                <a:gd name="T26" fmla="*/ 89 w 343"/>
                <a:gd name="T27" fmla="*/ 203 h 256"/>
                <a:gd name="T28" fmla="*/ 221 w 343"/>
                <a:gd name="T29" fmla="*/ 129 h 256"/>
                <a:gd name="T30" fmla="*/ 343 w 343"/>
                <a:gd name="T31" fmla="*/ 43 h 256"/>
                <a:gd name="T32" fmla="*/ 298 w 343"/>
                <a:gd name="T3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3" h="256">
                  <a:moveTo>
                    <a:pt x="298" y="0"/>
                  </a:moveTo>
                  <a:cubicBezTo>
                    <a:pt x="298" y="0"/>
                    <a:pt x="220" y="82"/>
                    <a:pt x="199" y="96"/>
                  </a:cubicBezTo>
                  <a:cubicBezTo>
                    <a:pt x="179" y="110"/>
                    <a:pt x="110" y="140"/>
                    <a:pt x="81" y="177"/>
                  </a:cubicBezTo>
                  <a:cubicBezTo>
                    <a:pt x="43" y="158"/>
                    <a:pt x="43" y="158"/>
                    <a:pt x="43" y="158"/>
                  </a:cubicBezTo>
                  <a:cubicBezTo>
                    <a:pt x="43" y="158"/>
                    <a:pt x="37" y="170"/>
                    <a:pt x="53" y="177"/>
                  </a:cubicBezTo>
                  <a:cubicBezTo>
                    <a:pt x="53" y="177"/>
                    <a:pt x="0" y="203"/>
                    <a:pt x="1" y="209"/>
                  </a:cubicBezTo>
                  <a:cubicBezTo>
                    <a:pt x="2" y="215"/>
                    <a:pt x="42" y="197"/>
                    <a:pt x="42" y="197"/>
                  </a:cubicBezTo>
                  <a:cubicBezTo>
                    <a:pt x="42" y="197"/>
                    <a:pt x="5" y="222"/>
                    <a:pt x="6" y="229"/>
                  </a:cubicBezTo>
                  <a:cubicBezTo>
                    <a:pt x="7" y="236"/>
                    <a:pt x="47" y="211"/>
                    <a:pt x="47" y="211"/>
                  </a:cubicBezTo>
                  <a:cubicBezTo>
                    <a:pt x="47" y="211"/>
                    <a:pt x="14" y="240"/>
                    <a:pt x="18" y="244"/>
                  </a:cubicBezTo>
                  <a:cubicBezTo>
                    <a:pt x="22" y="248"/>
                    <a:pt x="47" y="222"/>
                    <a:pt x="47" y="222"/>
                  </a:cubicBezTo>
                  <a:cubicBezTo>
                    <a:pt x="47" y="222"/>
                    <a:pt x="30" y="250"/>
                    <a:pt x="36" y="253"/>
                  </a:cubicBezTo>
                  <a:cubicBezTo>
                    <a:pt x="41" y="256"/>
                    <a:pt x="56" y="225"/>
                    <a:pt x="56" y="225"/>
                  </a:cubicBezTo>
                  <a:cubicBezTo>
                    <a:pt x="56" y="225"/>
                    <a:pt x="79" y="222"/>
                    <a:pt x="89" y="203"/>
                  </a:cubicBezTo>
                  <a:cubicBezTo>
                    <a:pt x="89" y="203"/>
                    <a:pt x="187" y="164"/>
                    <a:pt x="221" y="129"/>
                  </a:cubicBezTo>
                  <a:cubicBezTo>
                    <a:pt x="343" y="43"/>
                    <a:pt x="343" y="43"/>
                    <a:pt x="343" y="43"/>
                  </a:cubicBezTo>
                  <a:lnTo>
                    <a:pt x="298" y="0"/>
                  </a:ln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íṩ1îḋê">
              <a:extLst>
                <a:ext uri="{FF2B5EF4-FFF2-40B4-BE49-F238E27FC236}">
                  <a16:creationId xmlns="" xmlns:a16="http://schemas.microsoft.com/office/drawing/2014/main" id="{779AE919-EB1C-4F10-B464-814DB86E346C}"/>
                </a:ext>
              </a:extLst>
            </p:cNvPr>
            <p:cNvSpPr/>
            <p:nvPr/>
          </p:nvSpPr>
          <p:spPr bwMode="auto">
            <a:xfrm>
              <a:off x="3999706" y="2312591"/>
              <a:ext cx="838200" cy="1035050"/>
            </a:xfrm>
            <a:custGeom>
              <a:avLst/>
              <a:gdLst>
                <a:gd name="T0" fmla="*/ 39 w 254"/>
                <a:gd name="T1" fmla="*/ 27 h 314"/>
                <a:gd name="T2" fmla="*/ 0 w 254"/>
                <a:gd name="T3" fmla="*/ 65 h 314"/>
                <a:gd name="T4" fmla="*/ 10 w 254"/>
                <a:gd name="T5" fmla="*/ 109 h 314"/>
                <a:gd name="T6" fmla="*/ 54 w 254"/>
                <a:gd name="T7" fmla="*/ 225 h 314"/>
                <a:gd name="T8" fmla="*/ 49 w 254"/>
                <a:gd name="T9" fmla="*/ 314 h 314"/>
                <a:gd name="T10" fmla="*/ 175 w 254"/>
                <a:gd name="T11" fmla="*/ 307 h 314"/>
                <a:gd name="T12" fmla="*/ 254 w 254"/>
                <a:gd name="T13" fmla="*/ 285 h 314"/>
                <a:gd name="T14" fmla="*/ 166 w 254"/>
                <a:gd name="T15" fmla="*/ 64 h 314"/>
                <a:gd name="T16" fmla="*/ 117 w 254"/>
                <a:gd name="T17" fmla="*/ 0 h 314"/>
                <a:gd name="T18" fmla="*/ 64 w 254"/>
                <a:gd name="T19" fmla="*/ 12 h 314"/>
                <a:gd name="T20" fmla="*/ 39 w 254"/>
                <a:gd name="T21" fmla="*/ 27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314">
                  <a:moveTo>
                    <a:pt x="39" y="27"/>
                  </a:moveTo>
                  <a:cubicBezTo>
                    <a:pt x="0" y="65"/>
                    <a:pt x="0" y="65"/>
                    <a:pt x="0" y="65"/>
                  </a:cubicBezTo>
                  <a:cubicBezTo>
                    <a:pt x="10" y="109"/>
                    <a:pt x="10" y="109"/>
                    <a:pt x="10" y="109"/>
                  </a:cubicBezTo>
                  <a:cubicBezTo>
                    <a:pt x="10" y="109"/>
                    <a:pt x="48" y="202"/>
                    <a:pt x="54" y="225"/>
                  </a:cubicBezTo>
                  <a:cubicBezTo>
                    <a:pt x="63" y="260"/>
                    <a:pt x="49" y="314"/>
                    <a:pt x="49" y="314"/>
                  </a:cubicBezTo>
                  <a:cubicBezTo>
                    <a:pt x="49" y="314"/>
                    <a:pt x="115" y="309"/>
                    <a:pt x="175" y="307"/>
                  </a:cubicBezTo>
                  <a:cubicBezTo>
                    <a:pt x="235" y="305"/>
                    <a:pt x="254" y="285"/>
                    <a:pt x="254" y="285"/>
                  </a:cubicBezTo>
                  <a:cubicBezTo>
                    <a:pt x="254" y="285"/>
                    <a:pt x="202" y="112"/>
                    <a:pt x="166" y="64"/>
                  </a:cubicBezTo>
                  <a:cubicBezTo>
                    <a:pt x="130" y="15"/>
                    <a:pt x="117" y="0"/>
                    <a:pt x="117" y="0"/>
                  </a:cubicBezTo>
                  <a:cubicBezTo>
                    <a:pt x="64" y="12"/>
                    <a:pt x="64" y="12"/>
                    <a:pt x="64" y="12"/>
                  </a:cubicBezTo>
                  <a:lnTo>
                    <a:pt x="39" y="27"/>
                  </a:lnTo>
                  <a:close/>
                </a:path>
              </a:pathLst>
            </a:custGeom>
            <a:solidFill>
              <a:srgbClr val="6E5395"/>
            </a:solidFill>
            <a:ln>
              <a:noFill/>
            </a:ln>
          </p:spPr>
          <p:txBody>
            <a:bodyPr anchor="ctr"/>
            <a:lstStyle/>
            <a:p>
              <a:pPr algn="ctr"/>
              <a:endParaRPr/>
            </a:p>
          </p:txBody>
        </p:sp>
        <p:sp>
          <p:nvSpPr>
            <p:cNvPr id="59" name="íṡ1iḋé">
              <a:extLst>
                <a:ext uri="{FF2B5EF4-FFF2-40B4-BE49-F238E27FC236}">
                  <a16:creationId xmlns="" xmlns:a16="http://schemas.microsoft.com/office/drawing/2014/main" id="{7015DCF5-C9C3-4A24-833B-53F41B6C1C01}"/>
                </a:ext>
              </a:extLst>
            </p:cNvPr>
            <p:cNvSpPr/>
            <p:nvPr/>
          </p:nvSpPr>
          <p:spPr bwMode="auto">
            <a:xfrm>
              <a:off x="4310856" y="2214166"/>
              <a:ext cx="355600" cy="290513"/>
            </a:xfrm>
            <a:custGeom>
              <a:avLst/>
              <a:gdLst>
                <a:gd name="T0" fmla="*/ 61 w 108"/>
                <a:gd name="T1" fmla="*/ 88 h 88"/>
                <a:gd name="T2" fmla="*/ 102 w 108"/>
                <a:gd name="T3" fmla="*/ 62 h 88"/>
                <a:gd name="T4" fmla="*/ 59 w 108"/>
                <a:gd name="T5" fmla="*/ 0 h 88"/>
                <a:gd name="T6" fmla="*/ 0 w 108"/>
                <a:gd name="T7" fmla="*/ 37 h 88"/>
                <a:gd name="T8" fmla="*/ 61 w 108"/>
                <a:gd name="T9" fmla="*/ 88 h 88"/>
              </a:gdLst>
              <a:ahLst/>
              <a:cxnLst>
                <a:cxn ang="0">
                  <a:pos x="T0" y="T1"/>
                </a:cxn>
                <a:cxn ang="0">
                  <a:pos x="T2" y="T3"/>
                </a:cxn>
                <a:cxn ang="0">
                  <a:pos x="T4" y="T5"/>
                </a:cxn>
                <a:cxn ang="0">
                  <a:pos x="T6" y="T7"/>
                </a:cxn>
                <a:cxn ang="0">
                  <a:pos x="T8" y="T9"/>
                </a:cxn>
              </a:cxnLst>
              <a:rect l="0" t="0" r="r" b="b"/>
              <a:pathLst>
                <a:path w="108" h="88">
                  <a:moveTo>
                    <a:pt x="61" y="88"/>
                  </a:moveTo>
                  <a:cubicBezTo>
                    <a:pt x="102" y="62"/>
                    <a:pt x="102" y="62"/>
                    <a:pt x="102" y="62"/>
                  </a:cubicBezTo>
                  <a:cubicBezTo>
                    <a:pt x="102" y="62"/>
                    <a:pt x="108" y="34"/>
                    <a:pt x="59" y="0"/>
                  </a:cubicBezTo>
                  <a:cubicBezTo>
                    <a:pt x="0" y="37"/>
                    <a:pt x="0" y="37"/>
                    <a:pt x="0" y="37"/>
                  </a:cubicBezTo>
                  <a:lnTo>
                    <a:pt x="61" y="88"/>
                  </a:lnTo>
                  <a:close/>
                </a:path>
              </a:pathLst>
            </a:custGeom>
            <a:solidFill>
              <a:srgbClr val="6E5395"/>
            </a:solidFill>
            <a:ln>
              <a:noFill/>
            </a:ln>
          </p:spPr>
          <p:txBody>
            <a:bodyPr anchor="ctr"/>
            <a:lstStyle/>
            <a:p>
              <a:pPr algn="ctr"/>
              <a:endParaRPr/>
            </a:p>
          </p:txBody>
        </p:sp>
        <p:sp>
          <p:nvSpPr>
            <p:cNvPr id="60" name="îṧḻîḑè">
              <a:extLst>
                <a:ext uri="{FF2B5EF4-FFF2-40B4-BE49-F238E27FC236}">
                  <a16:creationId xmlns="" xmlns:a16="http://schemas.microsoft.com/office/drawing/2014/main" id="{4458A4D9-8FE2-49F9-9963-6B8608ADCF8F}"/>
                </a:ext>
              </a:extLst>
            </p:cNvPr>
            <p:cNvSpPr/>
            <p:nvPr/>
          </p:nvSpPr>
          <p:spPr bwMode="auto">
            <a:xfrm>
              <a:off x="3799681" y="2477691"/>
              <a:ext cx="508000" cy="398463"/>
            </a:xfrm>
            <a:custGeom>
              <a:avLst/>
              <a:gdLst>
                <a:gd name="T0" fmla="*/ 69 w 154"/>
                <a:gd name="T1" fmla="*/ 12 h 121"/>
                <a:gd name="T2" fmla="*/ 0 w 154"/>
                <a:gd name="T3" fmla="*/ 72 h 121"/>
                <a:gd name="T4" fmla="*/ 52 w 154"/>
                <a:gd name="T5" fmla="*/ 121 h 121"/>
                <a:gd name="T6" fmla="*/ 69 w 154"/>
                <a:gd name="T7" fmla="*/ 12 h 121"/>
              </a:gdLst>
              <a:ahLst/>
              <a:cxnLst>
                <a:cxn ang="0">
                  <a:pos x="T0" y="T1"/>
                </a:cxn>
                <a:cxn ang="0">
                  <a:pos x="T2" y="T3"/>
                </a:cxn>
                <a:cxn ang="0">
                  <a:pos x="T4" y="T5"/>
                </a:cxn>
                <a:cxn ang="0">
                  <a:pos x="T6" y="T7"/>
                </a:cxn>
              </a:cxnLst>
              <a:rect l="0" t="0" r="r" b="b"/>
              <a:pathLst>
                <a:path w="154" h="121">
                  <a:moveTo>
                    <a:pt x="69" y="12"/>
                  </a:moveTo>
                  <a:cubicBezTo>
                    <a:pt x="46" y="15"/>
                    <a:pt x="5" y="72"/>
                    <a:pt x="0" y="72"/>
                  </a:cubicBezTo>
                  <a:cubicBezTo>
                    <a:pt x="0" y="72"/>
                    <a:pt x="29" y="120"/>
                    <a:pt x="52" y="121"/>
                  </a:cubicBezTo>
                  <a:cubicBezTo>
                    <a:pt x="52" y="121"/>
                    <a:pt x="154" y="0"/>
                    <a:pt x="69" y="12"/>
                  </a:cubicBezTo>
                  <a:close/>
                </a:path>
              </a:pathLst>
            </a:custGeom>
            <a:solidFill>
              <a:srgbClr val="6E5395"/>
            </a:solidFill>
            <a:ln>
              <a:noFill/>
            </a:ln>
          </p:spPr>
          <p:txBody>
            <a:bodyPr anchor="ctr"/>
            <a:lstStyle/>
            <a:p>
              <a:pPr algn="ctr"/>
              <a:endParaRPr/>
            </a:p>
          </p:txBody>
        </p:sp>
        <p:sp>
          <p:nvSpPr>
            <p:cNvPr id="61" name="ïsľiḓè">
              <a:extLst>
                <a:ext uri="{FF2B5EF4-FFF2-40B4-BE49-F238E27FC236}">
                  <a16:creationId xmlns="" xmlns:a16="http://schemas.microsoft.com/office/drawing/2014/main" id="{459F9324-7665-41BB-AE5E-19C1C6E0D21D}"/>
                </a:ext>
              </a:extLst>
            </p:cNvPr>
            <p:cNvSpPr/>
            <p:nvPr/>
          </p:nvSpPr>
          <p:spPr bwMode="auto">
            <a:xfrm>
              <a:off x="3828256" y="1960166"/>
              <a:ext cx="458788" cy="501650"/>
            </a:xfrm>
            <a:custGeom>
              <a:avLst/>
              <a:gdLst>
                <a:gd name="T0" fmla="*/ 139 w 139"/>
                <a:gd name="T1" fmla="*/ 132 h 152"/>
                <a:gd name="T2" fmla="*/ 108 w 139"/>
                <a:gd name="T3" fmla="*/ 98 h 152"/>
                <a:gd name="T4" fmla="*/ 114 w 139"/>
                <a:gd name="T5" fmla="*/ 88 h 152"/>
                <a:gd name="T6" fmla="*/ 71 w 139"/>
                <a:gd name="T7" fmla="*/ 9 h 152"/>
                <a:gd name="T8" fmla="*/ 31 w 139"/>
                <a:gd name="T9" fmla="*/ 19 h 152"/>
                <a:gd name="T10" fmla="*/ 32 w 139"/>
                <a:gd name="T11" fmla="*/ 86 h 152"/>
                <a:gd name="T12" fmla="*/ 73 w 139"/>
                <a:gd name="T13" fmla="*/ 109 h 152"/>
                <a:gd name="T14" fmla="*/ 93 w 139"/>
                <a:gd name="T15" fmla="*/ 152 h 152"/>
                <a:gd name="T16" fmla="*/ 139 w 139"/>
                <a:gd name="T17" fmla="*/ 1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152">
                  <a:moveTo>
                    <a:pt x="139" y="132"/>
                  </a:moveTo>
                  <a:cubicBezTo>
                    <a:pt x="139" y="132"/>
                    <a:pt x="107" y="107"/>
                    <a:pt x="108" y="98"/>
                  </a:cubicBezTo>
                  <a:cubicBezTo>
                    <a:pt x="108" y="95"/>
                    <a:pt x="113" y="91"/>
                    <a:pt x="114" y="88"/>
                  </a:cubicBezTo>
                  <a:cubicBezTo>
                    <a:pt x="120" y="69"/>
                    <a:pt x="90" y="20"/>
                    <a:pt x="71" y="9"/>
                  </a:cubicBezTo>
                  <a:cubicBezTo>
                    <a:pt x="56" y="1"/>
                    <a:pt x="62" y="0"/>
                    <a:pt x="31" y="19"/>
                  </a:cubicBezTo>
                  <a:cubicBezTo>
                    <a:pt x="0" y="37"/>
                    <a:pt x="18" y="69"/>
                    <a:pt x="32" y="86"/>
                  </a:cubicBezTo>
                  <a:cubicBezTo>
                    <a:pt x="45" y="102"/>
                    <a:pt x="60" y="108"/>
                    <a:pt x="73" y="109"/>
                  </a:cubicBezTo>
                  <a:cubicBezTo>
                    <a:pt x="93" y="152"/>
                    <a:pt x="93" y="152"/>
                    <a:pt x="93" y="152"/>
                  </a:cubicBezTo>
                  <a:lnTo>
                    <a:pt x="139" y="132"/>
                  </a:ln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íŝḻïďè">
              <a:extLst>
                <a:ext uri="{FF2B5EF4-FFF2-40B4-BE49-F238E27FC236}">
                  <a16:creationId xmlns="" xmlns:a16="http://schemas.microsoft.com/office/drawing/2014/main" id="{CC223197-2189-4CFA-A56F-16A22F287153}"/>
                </a:ext>
              </a:extLst>
            </p:cNvPr>
            <p:cNvSpPr/>
            <p:nvPr/>
          </p:nvSpPr>
          <p:spPr bwMode="auto">
            <a:xfrm>
              <a:off x="4072731" y="2339578"/>
              <a:ext cx="287338" cy="223838"/>
            </a:xfrm>
            <a:custGeom>
              <a:avLst/>
              <a:gdLst>
                <a:gd name="T0" fmla="*/ 6 w 87"/>
                <a:gd name="T1" fmla="*/ 51 h 68"/>
                <a:gd name="T2" fmla="*/ 33 w 87"/>
                <a:gd name="T3" fmla="*/ 8 h 68"/>
                <a:gd name="T4" fmla="*/ 81 w 87"/>
                <a:gd name="T5" fmla="*/ 20 h 68"/>
                <a:gd name="T6" fmla="*/ 55 w 87"/>
                <a:gd name="T7" fmla="*/ 63 h 68"/>
                <a:gd name="T8" fmla="*/ 6 w 87"/>
                <a:gd name="T9" fmla="*/ 51 h 68"/>
              </a:gdLst>
              <a:ahLst/>
              <a:cxnLst>
                <a:cxn ang="0">
                  <a:pos x="T0" y="T1"/>
                </a:cxn>
                <a:cxn ang="0">
                  <a:pos x="T2" y="T3"/>
                </a:cxn>
                <a:cxn ang="0">
                  <a:pos x="T4" y="T5"/>
                </a:cxn>
                <a:cxn ang="0">
                  <a:pos x="T6" y="T7"/>
                </a:cxn>
                <a:cxn ang="0">
                  <a:pos x="T8" y="T9"/>
                </a:cxn>
              </a:cxnLst>
              <a:rect l="0" t="0" r="r" b="b"/>
              <a:pathLst>
                <a:path w="87" h="68">
                  <a:moveTo>
                    <a:pt x="6" y="51"/>
                  </a:moveTo>
                  <a:cubicBezTo>
                    <a:pt x="0" y="36"/>
                    <a:pt x="12" y="17"/>
                    <a:pt x="33" y="8"/>
                  </a:cubicBezTo>
                  <a:cubicBezTo>
                    <a:pt x="53" y="0"/>
                    <a:pt x="75" y="5"/>
                    <a:pt x="81" y="20"/>
                  </a:cubicBezTo>
                  <a:cubicBezTo>
                    <a:pt x="87" y="36"/>
                    <a:pt x="67" y="58"/>
                    <a:pt x="55" y="63"/>
                  </a:cubicBezTo>
                  <a:cubicBezTo>
                    <a:pt x="43" y="68"/>
                    <a:pt x="12" y="66"/>
                    <a:pt x="6" y="51"/>
                  </a:cubicBez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íśḷiḓê">
              <a:extLst>
                <a:ext uri="{FF2B5EF4-FFF2-40B4-BE49-F238E27FC236}">
                  <a16:creationId xmlns="" xmlns:a16="http://schemas.microsoft.com/office/drawing/2014/main" id="{AA22A1F2-9D33-4F33-BA33-6AEEBBF207FB}"/>
                </a:ext>
              </a:extLst>
            </p:cNvPr>
            <p:cNvSpPr/>
            <p:nvPr/>
          </p:nvSpPr>
          <p:spPr bwMode="auto">
            <a:xfrm>
              <a:off x="3891756" y="2241153"/>
              <a:ext cx="92075" cy="49213"/>
            </a:xfrm>
            <a:custGeom>
              <a:avLst/>
              <a:gdLst>
                <a:gd name="T0" fmla="*/ 13 w 28"/>
                <a:gd name="T1" fmla="*/ 1 h 15"/>
                <a:gd name="T2" fmla="*/ 1 w 28"/>
                <a:gd name="T3" fmla="*/ 7 h 15"/>
                <a:gd name="T4" fmla="*/ 28 w 28"/>
                <a:gd name="T5" fmla="*/ 9 h 15"/>
                <a:gd name="T6" fmla="*/ 13 w 28"/>
                <a:gd name="T7" fmla="*/ 1 h 15"/>
              </a:gdLst>
              <a:ahLst/>
              <a:cxnLst>
                <a:cxn ang="0">
                  <a:pos x="T0" y="T1"/>
                </a:cxn>
                <a:cxn ang="0">
                  <a:pos x="T2" y="T3"/>
                </a:cxn>
                <a:cxn ang="0">
                  <a:pos x="T4" y="T5"/>
                </a:cxn>
                <a:cxn ang="0">
                  <a:pos x="T6" y="T7"/>
                </a:cxn>
              </a:cxnLst>
              <a:rect l="0" t="0" r="r" b="b"/>
              <a:pathLst>
                <a:path w="28" h="15">
                  <a:moveTo>
                    <a:pt x="13" y="1"/>
                  </a:moveTo>
                  <a:cubicBezTo>
                    <a:pt x="13" y="1"/>
                    <a:pt x="2" y="0"/>
                    <a:pt x="1" y="7"/>
                  </a:cubicBezTo>
                  <a:cubicBezTo>
                    <a:pt x="0" y="15"/>
                    <a:pt x="20" y="15"/>
                    <a:pt x="28" y="9"/>
                  </a:cubicBezTo>
                  <a:lnTo>
                    <a:pt x="13" y="1"/>
                  </a:ln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ïṡļíḑè">
              <a:extLst>
                <a:ext uri="{FF2B5EF4-FFF2-40B4-BE49-F238E27FC236}">
                  <a16:creationId xmlns="" xmlns:a16="http://schemas.microsoft.com/office/drawing/2014/main" id="{81E80D15-CE96-40CD-9919-1BE86E91A782}"/>
                </a:ext>
              </a:extLst>
            </p:cNvPr>
            <p:cNvSpPr/>
            <p:nvPr/>
          </p:nvSpPr>
          <p:spPr bwMode="auto">
            <a:xfrm>
              <a:off x="3806031" y="1868091"/>
              <a:ext cx="293688" cy="395288"/>
            </a:xfrm>
            <a:custGeom>
              <a:avLst/>
              <a:gdLst>
                <a:gd name="T0" fmla="*/ 44 w 89"/>
                <a:gd name="T1" fmla="*/ 120 h 120"/>
                <a:gd name="T2" fmla="*/ 29 w 89"/>
                <a:gd name="T3" fmla="*/ 86 h 120"/>
                <a:gd name="T4" fmla="*/ 37 w 89"/>
                <a:gd name="T5" fmla="*/ 71 h 120"/>
                <a:gd name="T6" fmla="*/ 32 w 89"/>
                <a:gd name="T7" fmla="*/ 63 h 120"/>
                <a:gd name="T8" fmla="*/ 33 w 89"/>
                <a:gd name="T9" fmla="*/ 55 h 120"/>
                <a:gd name="T10" fmla="*/ 36 w 89"/>
                <a:gd name="T11" fmla="*/ 54 h 120"/>
                <a:gd name="T12" fmla="*/ 71 w 89"/>
                <a:gd name="T13" fmla="*/ 53 h 120"/>
                <a:gd name="T14" fmla="*/ 88 w 89"/>
                <a:gd name="T15" fmla="*/ 33 h 120"/>
                <a:gd name="T16" fmla="*/ 72 w 89"/>
                <a:gd name="T17" fmla="*/ 11 h 120"/>
                <a:gd name="T18" fmla="*/ 51 w 89"/>
                <a:gd name="T19" fmla="*/ 0 h 120"/>
                <a:gd name="T20" fmla="*/ 42 w 89"/>
                <a:gd name="T21" fmla="*/ 19 h 120"/>
                <a:gd name="T22" fmla="*/ 26 w 89"/>
                <a:gd name="T23" fmla="*/ 18 h 120"/>
                <a:gd name="T24" fmla="*/ 18 w 89"/>
                <a:gd name="T25" fmla="*/ 34 h 120"/>
                <a:gd name="T26" fmla="*/ 10 w 89"/>
                <a:gd name="T27" fmla="*/ 50 h 120"/>
                <a:gd name="T28" fmla="*/ 1 w 89"/>
                <a:gd name="T29" fmla="*/ 62 h 120"/>
                <a:gd name="T30" fmla="*/ 15 w 89"/>
                <a:gd name="T31" fmla="*/ 78 h 120"/>
                <a:gd name="T32" fmla="*/ 14 w 89"/>
                <a:gd name="T33" fmla="*/ 88 h 120"/>
                <a:gd name="T34" fmla="*/ 24 w 89"/>
                <a:gd name="T35" fmla="*/ 100 h 120"/>
                <a:gd name="T36" fmla="*/ 44 w 89"/>
                <a:gd name="T37"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120">
                  <a:moveTo>
                    <a:pt x="44" y="120"/>
                  </a:moveTo>
                  <a:cubicBezTo>
                    <a:pt x="42" y="108"/>
                    <a:pt x="28" y="98"/>
                    <a:pt x="29" y="86"/>
                  </a:cubicBezTo>
                  <a:cubicBezTo>
                    <a:pt x="36" y="86"/>
                    <a:pt x="40" y="78"/>
                    <a:pt x="37" y="71"/>
                  </a:cubicBezTo>
                  <a:cubicBezTo>
                    <a:pt x="36" y="68"/>
                    <a:pt x="34" y="66"/>
                    <a:pt x="32" y="63"/>
                  </a:cubicBezTo>
                  <a:cubicBezTo>
                    <a:pt x="31" y="60"/>
                    <a:pt x="31" y="57"/>
                    <a:pt x="33" y="55"/>
                  </a:cubicBezTo>
                  <a:cubicBezTo>
                    <a:pt x="34" y="55"/>
                    <a:pt x="35" y="54"/>
                    <a:pt x="36" y="54"/>
                  </a:cubicBezTo>
                  <a:cubicBezTo>
                    <a:pt x="46" y="53"/>
                    <a:pt x="62" y="56"/>
                    <a:pt x="71" y="53"/>
                  </a:cubicBezTo>
                  <a:cubicBezTo>
                    <a:pt x="80" y="50"/>
                    <a:pt x="89" y="44"/>
                    <a:pt x="88" y="33"/>
                  </a:cubicBezTo>
                  <a:cubicBezTo>
                    <a:pt x="87" y="24"/>
                    <a:pt x="79" y="17"/>
                    <a:pt x="72" y="11"/>
                  </a:cubicBezTo>
                  <a:cubicBezTo>
                    <a:pt x="68" y="8"/>
                    <a:pt x="56" y="0"/>
                    <a:pt x="51" y="0"/>
                  </a:cubicBezTo>
                  <a:cubicBezTo>
                    <a:pt x="44" y="2"/>
                    <a:pt x="42" y="11"/>
                    <a:pt x="42" y="19"/>
                  </a:cubicBezTo>
                  <a:cubicBezTo>
                    <a:pt x="37" y="14"/>
                    <a:pt x="30" y="15"/>
                    <a:pt x="26" y="18"/>
                  </a:cubicBezTo>
                  <a:cubicBezTo>
                    <a:pt x="22" y="22"/>
                    <a:pt x="20" y="28"/>
                    <a:pt x="18" y="34"/>
                  </a:cubicBezTo>
                  <a:cubicBezTo>
                    <a:pt x="16" y="40"/>
                    <a:pt x="14" y="46"/>
                    <a:pt x="10" y="50"/>
                  </a:cubicBezTo>
                  <a:cubicBezTo>
                    <a:pt x="6" y="53"/>
                    <a:pt x="0" y="56"/>
                    <a:pt x="1" y="62"/>
                  </a:cubicBezTo>
                  <a:cubicBezTo>
                    <a:pt x="2" y="69"/>
                    <a:pt x="11" y="72"/>
                    <a:pt x="15" y="78"/>
                  </a:cubicBezTo>
                  <a:cubicBezTo>
                    <a:pt x="14" y="76"/>
                    <a:pt x="13" y="86"/>
                    <a:pt x="14" y="88"/>
                  </a:cubicBezTo>
                  <a:cubicBezTo>
                    <a:pt x="16" y="93"/>
                    <a:pt x="20" y="96"/>
                    <a:pt x="24" y="100"/>
                  </a:cubicBezTo>
                  <a:cubicBezTo>
                    <a:pt x="31" y="108"/>
                    <a:pt x="35" y="116"/>
                    <a:pt x="44" y="120"/>
                  </a:cubicBezTo>
                  <a:close/>
                </a:path>
              </a:pathLst>
            </a:custGeom>
            <a:solidFill>
              <a:srgbClr val="F97A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ïšļiďè">
              <a:extLst>
                <a:ext uri="{FF2B5EF4-FFF2-40B4-BE49-F238E27FC236}">
                  <a16:creationId xmlns="" xmlns:a16="http://schemas.microsoft.com/office/drawing/2014/main" id="{2FEBC8D1-ABE7-491F-AB0E-3D95EE452CB3}"/>
                </a:ext>
              </a:extLst>
            </p:cNvPr>
            <p:cNvSpPr/>
            <p:nvPr/>
          </p:nvSpPr>
          <p:spPr bwMode="auto">
            <a:xfrm>
              <a:off x="4066381" y="2168128"/>
              <a:ext cx="95250" cy="112713"/>
            </a:xfrm>
            <a:custGeom>
              <a:avLst/>
              <a:gdLst>
                <a:gd name="T0" fmla="*/ 24 w 29"/>
                <a:gd name="T1" fmla="*/ 0 h 34"/>
                <a:gd name="T2" fmla="*/ 0 w 29"/>
                <a:gd name="T3" fmla="*/ 13 h 34"/>
                <a:gd name="T4" fmla="*/ 24 w 29"/>
                <a:gd name="T5" fmla="*/ 0 h 34"/>
              </a:gdLst>
              <a:ahLst/>
              <a:cxnLst>
                <a:cxn ang="0">
                  <a:pos x="T0" y="T1"/>
                </a:cxn>
                <a:cxn ang="0">
                  <a:pos x="T2" y="T3"/>
                </a:cxn>
                <a:cxn ang="0">
                  <a:pos x="T4" y="T5"/>
                </a:cxn>
              </a:cxnLst>
              <a:rect l="0" t="0" r="r" b="b"/>
              <a:pathLst>
                <a:path w="29" h="34">
                  <a:moveTo>
                    <a:pt x="24" y="0"/>
                  </a:moveTo>
                  <a:cubicBezTo>
                    <a:pt x="0" y="13"/>
                    <a:pt x="0" y="13"/>
                    <a:pt x="0" y="13"/>
                  </a:cubicBezTo>
                  <a:cubicBezTo>
                    <a:pt x="0" y="13"/>
                    <a:pt x="29" y="34"/>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íṩḷîďè">
              <a:extLst>
                <a:ext uri="{FF2B5EF4-FFF2-40B4-BE49-F238E27FC236}">
                  <a16:creationId xmlns="" xmlns:a16="http://schemas.microsoft.com/office/drawing/2014/main" id="{816823AF-6A9A-453B-9A2E-93D9EE4E8D1A}"/>
                </a:ext>
              </a:extLst>
            </p:cNvPr>
            <p:cNvSpPr/>
            <p:nvPr/>
          </p:nvSpPr>
          <p:spPr bwMode="auto">
            <a:xfrm>
              <a:off x="3987006" y="2174478"/>
              <a:ext cx="52388" cy="42863"/>
            </a:xfrm>
            <a:custGeom>
              <a:avLst/>
              <a:gdLst>
                <a:gd name="T0" fmla="*/ 15 w 16"/>
                <a:gd name="T1" fmla="*/ 3 h 13"/>
                <a:gd name="T2" fmla="*/ 11 w 16"/>
                <a:gd name="T3" fmla="*/ 11 h 13"/>
                <a:gd name="T4" fmla="*/ 2 w 16"/>
                <a:gd name="T5" fmla="*/ 10 h 13"/>
                <a:gd name="T6" fmla="*/ 6 w 16"/>
                <a:gd name="T7" fmla="*/ 2 h 13"/>
                <a:gd name="T8" fmla="*/ 15 w 16"/>
                <a:gd name="T9" fmla="*/ 3 h 13"/>
              </a:gdLst>
              <a:ahLst/>
              <a:cxnLst>
                <a:cxn ang="0">
                  <a:pos x="T0" y="T1"/>
                </a:cxn>
                <a:cxn ang="0">
                  <a:pos x="T2" y="T3"/>
                </a:cxn>
                <a:cxn ang="0">
                  <a:pos x="T4" y="T5"/>
                </a:cxn>
                <a:cxn ang="0">
                  <a:pos x="T6" y="T7"/>
                </a:cxn>
                <a:cxn ang="0">
                  <a:pos x="T8" y="T9"/>
                </a:cxn>
              </a:cxnLst>
              <a:rect l="0" t="0" r="r" b="b"/>
              <a:pathLst>
                <a:path w="16" h="13">
                  <a:moveTo>
                    <a:pt x="15" y="3"/>
                  </a:moveTo>
                  <a:cubicBezTo>
                    <a:pt x="16" y="6"/>
                    <a:pt x="14" y="9"/>
                    <a:pt x="11" y="11"/>
                  </a:cubicBezTo>
                  <a:cubicBezTo>
                    <a:pt x="7" y="13"/>
                    <a:pt x="3" y="13"/>
                    <a:pt x="2" y="10"/>
                  </a:cubicBezTo>
                  <a:cubicBezTo>
                    <a:pt x="0" y="8"/>
                    <a:pt x="2" y="4"/>
                    <a:pt x="6" y="2"/>
                  </a:cubicBezTo>
                  <a:cubicBezTo>
                    <a:pt x="10" y="0"/>
                    <a:pt x="14" y="1"/>
                    <a:pt x="15" y="3"/>
                  </a:cubicBezTo>
                  <a:close/>
                </a:path>
              </a:pathLst>
            </a:custGeom>
            <a:solidFill>
              <a:srgbClr val="F4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ïśḷïḍè">
              <a:extLst>
                <a:ext uri="{FF2B5EF4-FFF2-40B4-BE49-F238E27FC236}">
                  <a16:creationId xmlns="" xmlns:a16="http://schemas.microsoft.com/office/drawing/2014/main" id="{B26BC9CA-1ABB-4C96-B646-E336ED1DE576}"/>
                </a:ext>
              </a:extLst>
            </p:cNvPr>
            <p:cNvSpPr/>
            <p:nvPr/>
          </p:nvSpPr>
          <p:spPr bwMode="auto">
            <a:xfrm>
              <a:off x="4106069" y="2095103"/>
              <a:ext cx="52388" cy="42863"/>
            </a:xfrm>
            <a:custGeom>
              <a:avLst/>
              <a:gdLst>
                <a:gd name="T0" fmla="*/ 14 w 16"/>
                <a:gd name="T1" fmla="*/ 3 h 13"/>
                <a:gd name="T2" fmla="*/ 10 w 16"/>
                <a:gd name="T3" fmla="*/ 11 h 13"/>
                <a:gd name="T4" fmla="*/ 1 w 16"/>
                <a:gd name="T5" fmla="*/ 10 h 13"/>
                <a:gd name="T6" fmla="*/ 5 w 16"/>
                <a:gd name="T7" fmla="*/ 2 h 13"/>
                <a:gd name="T8" fmla="*/ 14 w 16"/>
                <a:gd name="T9" fmla="*/ 3 h 13"/>
              </a:gdLst>
              <a:ahLst/>
              <a:cxnLst>
                <a:cxn ang="0">
                  <a:pos x="T0" y="T1"/>
                </a:cxn>
                <a:cxn ang="0">
                  <a:pos x="T2" y="T3"/>
                </a:cxn>
                <a:cxn ang="0">
                  <a:pos x="T4" y="T5"/>
                </a:cxn>
                <a:cxn ang="0">
                  <a:pos x="T6" y="T7"/>
                </a:cxn>
                <a:cxn ang="0">
                  <a:pos x="T8" y="T9"/>
                </a:cxn>
              </a:cxnLst>
              <a:rect l="0" t="0" r="r" b="b"/>
              <a:pathLst>
                <a:path w="16" h="13">
                  <a:moveTo>
                    <a:pt x="14" y="3"/>
                  </a:moveTo>
                  <a:cubicBezTo>
                    <a:pt x="16" y="5"/>
                    <a:pt x="14" y="9"/>
                    <a:pt x="10" y="11"/>
                  </a:cubicBezTo>
                  <a:cubicBezTo>
                    <a:pt x="6" y="13"/>
                    <a:pt x="2" y="13"/>
                    <a:pt x="1" y="10"/>
                  </a:cubicBezTo>
                  <a:cubicBezTo>
                    <a:pt x="0" y="8"/>
                    <a:pt x="2" y="4"/>
                    <a:pt x="5" y="2"/>
                  </a:cubicBezTo>
                  <a:cubicBezTo>
                    <a:pt x="9" y="0"/>
                    <a:pt x="13" y="0"/>
                    <a:pt x="14" y="3"/>
                  </a:cubicBezTo>
                  <a:close/>
                </a:path>
              </a:pathLst>
            </a:custGeom>
            <a:solidFill>
              <a:srgbClr val="F4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ïṣļîḓe">
              <a:extLst>
                <a:ext uri="{FF2B5EF4-FFF2-40B4-BE49-F238E27FC236}">
                  <a16:creationId xmlns="" xmlns:a16="http://schemas.microsoft.com/office/drawing/2014/main" id="{5AB6DDA9-CC30-4DC5-86B9-EF28A4A2AF27}"/>
                </a:ext>
              </a:extLst>
            </p:cNvPr>
            <p:cNvSpPr/>
            <p:nvPr/>
          </p:nvSpPr>
          <p:spPr bwMode="auto">
            <a:xfrm>
              <a:off x="4036219" y="2098278"/>
              <a:ext cx="85725" cy="66675"/>
            </a:xfrm>
            <a:custGeom>
              <a:avLst/>
              <a:gdLst>
                <a:gd name="T0" fmla="*/ 17 w 26"/>
                <a:gd name="T1" fmla="*/ 20 h 20"/>
                <a:gd name="T2" fmla="*/ 18 w 26"/>
                <a:gd name="T3" fmla="*/ 19 h 20"/>
                <a:gd name="T4" fmla="*/ 22 w 26"/>
                <a:gd name="T5" fmla="*/ 16 h 20"/>
                <a:gd name="T6" fmla="*/ 22 w 26"/>
                <a:gd name="T7" fmla="*/ 11 h 20"/>
                <a:gd name="T8" fmla="*/ 15 w 26"/>
                <a:gd name="T9" fmla="*/ 15 h 20"/>
                <a:gd name="T10" fmla="*/ 13 w 26"/>
                <a:gd name="T11" fmla="*/ 17 h 20"/>
                <a:gd name="T12" fmla="*/ 10 w 26"/>
                <a:gd name="T13" fmla="*/ 18 h 20"/>
                <a:gd name="T14" fmla="*/ 5 w 26"/>
                <a:gd name="T15" fmla="*/ 15 h 20"/>
                <a:gd name="T16" fmla="*/ 1 w 26"/>
                <a:gd name="T17" fmla="*/ 7 h 20"/>
                <a:gd name="T18" fmla="*/ 1 w 26"/>
                <a:gd name="T19" fmla="*/ 0 h 20"/>
                <a:gd name="T20" fmla="*/ 3 w 26"/>
                <a:gd name="T21" fmla="*/ 7 h 20"/>
                <a:gd name="T22" fmla="*/ 7 w 26"/>
                <a:gd name="T23" fmla="*/ 13 h 20"/>
                <a:gd name="T24" fmla="*/ 10 w 26"/>
                <a:gd name="T25" fmla="*/ 15 h 20"/>
                <a:gd name="T26" fmla="*/ 11 w 26"/>
                <a:gd name="T27" fmla="*/ 15 h 20"/>
                <a:gd name="T28" fmla="*/ 13 w 26"/>
                <a:gd name="T29" fmla="*/ 13 h 20"/>
                <a:gd name="T30" fmla="*/ 17 w 26"/>
                <a:gd name="T31" fmla="*/ 10 h 20"/>
                <a:gd name="T32" fmla="*/ 22 w 26"/>
                <a:gd name="T33" fmla="*/ 9 h 20"/>
                <a:gd name="T34" fmla="*/ 25 w 26"/>
                <a:gd name="T35" fmla="*/ 13 h 20"/>
                <a:gd name="T36" fmla="*/ 23 w 26"/>
                <a:gd name="T37" fmla="*/ 17 h 20"/>
                <a:gd name="T38" fmla="*/ 18 w 26"/>
                <a:gd name="T39" fmla="*/ 20 h 20"/>
                <a:gd name="T40" fmla="*/ 17 w 26"/>
                <a:gd name="T4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20">
                  <a:moveTo>
                    <a:pt x="17" y="20"/>
                  </a:moveTo>
                  <a:cubicBezTo>
                    <a:pt x="16" y="20"/>
                    <a:pt x="17" y="20"/>
                    <a:pt x="18" y="19"/>
                  </a:cubicBezTo>
                  <a:cubicBezTo>
                    <a:pt x="19" y="18"/>
                    <a:pt x="21" y="17"/>
                    <a:pt x="22" y="16"/>
                  </a:cubicBezTo>
                  <a:cubicBezTo>
                    <a:pt x="23" y="14"/>
                    <a:pt x="24" y="12"/>
                    <a:pt x="22" y="11"/>
                  </a:cubicBezTo>
                  <a:cubicBezTo>
                    <a:pt x="20" y="11"/>
                    <a:pt x="17" y="13"/>
                    <a:pt x="15" y="15"/>
                  </a:cubicBezTo>
                  <a:cubicBezTo>
                    <a:pt x="14" y="16"/>
                    <a:pt x="13" y="16"/>
                    <a:pt x="13" y="17"/>
                  </a:cubicBezTo>
                  <a:cubicBezTo>
                    <a:pt x="12" y="17"/>
                    <a:pt x="11" y="18"/>
                    <a:pt x="10" y="18"/>
                  </a:cubicBezTo>
                  <a:cubicBezTo>
                    <a:pt x="7" y="17"/>
                    <a:pt x="6" y="16"/>
                    <a:pt x="5" y="15"/>
                  </a:cubicBezTo>
                  <a:cubicBezTo>
                    <a:pt x="3" y="12"/>
                    <a:pt x="2" y="10"/>
                    <a:pt x="1" y="7"/>
                  </a:cubicBezTo>
                  <a:cubicBezTo>
                    <a:pt x="0" y="3"/>
                    <a:pt x="1" y="0"/>
                    <a:pt x="1" y="0"/>
                  </a:cubicBezTo>
                  <a:cubicBezTo>
                    <a:pt x="1" y="0"/>
                    <a:pt x="1" y="3"/>
                    <a:pt x="3" y="7"/>
                  </a:cubicBezTo>
                  <a:cubicBezTo>
                    <a:pt x="4" y="9"/>
                    <a:pt x="5" y="11"/>
                    <a:pt x="7" y="13"/>
                  </a:cubicBezTo>
                  <a:cubicBezTo>
                    <a:pt x="8" y="14"/>
                    <a:pt x="9" y="15"/>
                    <a:pt x="10" y="15"/>
                  </a:cubicBezTo>
                  <a:cubicBezTo>
                    <a:pt x="10" y="15"/>
                    <a:pt x="10" y="15"/>
                    <a:pt x="11" y="15"/>
                  </a:cubicBezTo>
                  <a:cubicBezTo>
                    <a:pt x="12" y="14"/>
                    <a:pt x="12" y="14"/>
                    <a:pt x="13" y="13"/>
                  </a:cubicBezTo>
                  <a:cubicBezTo>
                    <a:pt x="14" y="12"/>
                    <a:pt x="15" y="11"/>
                    <a:pt x="17" y="10"/>
                  </a:cubicBezTo>
                  <a:cubicBezTo>
                    <a:pt x="18" y="9"/>
                    <a:pt x="21" y="8"/>
                    <a:pt x="22" y="9"/>
                  </a:cubicBezTo>
                  <a:cubicBezTo>
                    <a:pt x="24" y="9"/>
                    <a:pt x="26" y="12"/>
                    <a:pt x="25" y="13"/>
                  </a:cubicBezTo>
                  <a:cubicBezTo>
                    <a:pt x="25" y="15"/>
                    <a:pt x="24" y="16"/>
                    <a:pt x="23" y="17"/>
                  </a:cubicBezTo>
                  <a:cubicBezTo>
                    <a:pt x="21" y="19"/>
                    <a:pt x="20" y="19"/>
                    <a:pt x="18" y="20"/>
                  </a:cubicBezTo>
                  <a:cubicBezTo>
                    <a:pt x="17" y="20"/>
                    <a:pt x="17" y="20"/>
                    <a:pt x="17" y="20"/>
                  </a:cubicBezTo>
                  <a:close/>
                </a:path>
              </a:pathLst>
            </a:custGeom>
            <a:solidFill>
              <a:srgbClr val="F97A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ïṩ1iḓe">
              <a:extLst>
                <a:ext uri="{FF2B5EF4-FFF2-40B4-BE49-F238E27FC236}">
                  <a16:creationId xmlns="" xmlns:a16="http://schemas.microsoft.com/office/drawing/2014/main" id="{BF708CF5-D3CE-472D-9A60-22D17E6F537A}"/>
                </a:ext>
              </a:extLst>
            </p:cNvPr>
            <p:cNvSpPr/>
            <p:nvPr/>
          </p:nvSpPr>
          <p:spPr bwMode="auto">
            <a:xfrm>
              <a:off x="4069556" y="2303066"/>
              <a:ext cx="79375" cy="36513"/>
            </a:xfrm>
            <a:custGeom>
              <a:avLst/>
              <a:gdLst>
                <a:gd name="T0" fmla="*/ 0 w 24"/>
                <a:gd name="T1" fmla="*/ 5 h 11"/>
                <a:gd name="T2" fmla="*/ 24 w 24"/>
                <a:gd name="T3" fmla="*/ 0 h 11"/>
                <a:gd name="T4" fmla="*/ 3 w 24"/>
                <a:gd name="T5" fmla="*/ 11 h 11"/>
                <a:gd name="T6" fmla="*/ 0 w 24"/>
                <a:gd name="T7" fmla="*/ 5 h 11"/>
              </a:gdLst>
              <a:ahLst/>
              <a:cxnLst>
                <a:cxn ang="0">
                  <a:pos x="T0" y="T1"/>
                </a:cxn>
                <a:cxn ang="0">
                  <a:pos x="T2" y="T3"/>
                </a:cxn>
                <a:cxn ang="0">
                  <a:pos x="T4" y="T5"/>
                </a:cxn>
                <a:cxn ang="0">
                  <a:pos x="T6" y="T7"/>
                </a:cxn>
              </a:cxnLst>
              <a:rect l="0" t="0" r="r" b="b"/>
              <a:pathLst>
                <a:path w="24" h="11">
                  <a:moveTo>
                    <a:pt x="0" y="5"/>
                  </a:moveTo>
                  <a:cubicBezTo>
                    <a:pt x="0" y="5"/>
                    <a:pt x="16" y="6"/>
                    <a:pt x="24" y="0"/>
                  </a:cubicBezTo>
                  <a:cubicBezTo>
                    <a:pt x="24" y="0"/>
                    <a:pt x="17" y="9"/>
                    <a:pt x="3" y="11"/>
                  </a:cubicBezTo>
                  <a:lnTo>
                    <a:pt x="0" y="5"/>
                  </a:lnTo>
                  <a:close/>
                </a:path>
              </a:pathLst>
            </a:custGeom>
            <a:solidFill>
              <a:srgbClr val="EDA0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ïṥļiḋê">
              <a:extLst>
                <a:ext uri="{FF2B5EF4-FFF2-40B4-BE49-F238E27FC236}">
                  <a16:creationId xmlns="" xmlns:a16="http://schemas.microsoft.com/office/drawing/2014/main" id="{0E8519DE-4D3B-4F70-AF93-D5B99BDA9543}"/>
                </a:ext>
              </a:extLst>
            </p:cNvPr>
            <p:cNvSpPr/>
            <p:nvPr/>
          </p:nvSpPr>
          <p:spPr bwMode="auto">
            <a:xfrm>
              <a:off x="4060031" y="2085578"/>
              <a:ext cx="33338" cy="20638"/>
            </a:xfrm>
            <a:custGeom>
              <a:avLst/>
              <a:gdLst>
                <a:gd name="T0" fmla="*/ 10 w 10"/>
                <a:gd name="T1" fmla="*/ 2 h 6"/>
                <a:gd name="T2" fmla="*/ 6 w 10"/>
                <a:gd name="T3" fmla="*/ 4 h 6"/>
                <a:gd name="T4" fmla="*/ 1 w 10"/>
                <a:gd name="T5" fmla="*/ 6 h 6"/>
                <a:gd name="T6" fmla="*/ 5 w 10"/>
                <a:gd name="T7" fmla="*/ 2 h 6"/>
                <a:gd name="T8" fmla="*/ 10 w 10"/>
                <a:gd name="T9" fmla="*/ 2 h 6"/>
              </a:gdLst>
              <a:ahLst/>
              <a:cxnLst>
                <a:cxn ang="0">
                  <a:pos x="T0" y="T1"/>
                </a:cxn>
                <a:cxn ang="0">
                  <a:pos x="T2" y="T3"/>
                </a:cxn>
                <a:cxn ang="0">
                  <a:pos x="T4" y="T5"/>
                </a:cxn>
                <a:cxn ang="0">
                  <a:pos x="T6" y="T7"/>
                </a:cxn>
                <a:cxn ang="0">
                  <a:pos x="T8" y="T9"/>
                </a:cxn>
              </a:cxnLst>
              <a:rect l="0" t="0" r="r" b="b"/>
              <a:pathLst>
                <a:path w="10" h="6">
                  <a:moveTo>
                    <a:pt x="10" y="2"/>
                  </a:moveTo>
                  <a:cubicBezTo>
                    <a:pt x="10" y="3"/>
                    <a:pt x="8" y="3"/>
                    <a:pt x="6" y="4"/>
                  </a:cubicBezTo>
                  <a:cubicBezTo>
                    <a:pt x="3" y="5"/>
                    <a:pt x="2" y="6"/>
                    <a:pt x="1" y="6"/>
                  </a:cubicBezTo>
                  <a:cubicBezTo>
                    <a:pt x="0" y="6"/>
                    <a:pt x="1" y="3"/>
                    <a:pt x="5" y="2"/>
                  </a:cubicBezTo>
                  <a:cubicBezTo>
                    <a:pt x="8" y="0"/>
                    <a:pt x="10" y="1"/>
                    <a:pt x="10" y="2"/>
                  </a:cubicBez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îsḻîḋè">
              <a:extLst>
                <a:ext uri="{FF2B5EF4-FFF2-40B4-BE49-F238E27FC236}">
                  <a16:creationId xmlns="" xmlns:a16="http://schemas.microsoft.com/office/drawing/2014/main" id="{8B304256-1DDE-4BE0-8905-09BE1C9B81CE}"/>
                </a:ext>
              </a:extLst>
            </p:cNvPr>
            <p:cNvSpPr/>
            <p:nvPr/>
          </p:nvSpPr>
          <p:spPr bwMode="auto">
            <a:xfrm>
              <a:off x="3990181" y="2128441"/>
              <a:ext cx="30163" cy="30163"/>
            </a:xfrm>
            <a:custGeom>
              <a:avLst/>
              <a:gdLst>
                <a:gd name="T0" fmla="*/ 1 w 9"/>
                <a:gd name="T1" fmla="*/ 9 h 9"/>
                <a:gd name="T2" fmla="*/ 3 w 9"/>
                <a:gd name="T3" fmla="*/ 4 h 9"/>
                <a:gd name="T4" fmla="*/ 9 w 9"/>
                <a:gd name="T5" fmla="*/ 1 h 9"/>
                <a:gd name="T6" fmla="*/ 5 w 9"/>
                <a:gd name="T7" fmla="*/ 5 h 9"/>
                <a:gd name="T8" fmla="*/ 1 w 9"/>
                <a:gd name="T9" fmla="*/ 9 h 9"/>
              </a:gdLst>
              <a:ahLst/>
              <a:cxnLst>
                <a:cxn ang="0">
                  <a:pos x="T0" y="T1"/>
                </a:cxn>
                <a:cxn ang="0">
                  <a:pos x="T2" y="T3"/>
                </a:cxn>
                <a:cxn ang="0">
                  <a:pos x="T4" y="T5"/>
                </a:cxn>
                <a:cxn ang="0">
                  <a:pos x="T6" y="T7"/>
                </a:cxn>
                <a:cxn ang="0">
                  <a:pos x="T8" y="T9"/>
                </a:cxn>
              </a:cxnLst>
              <a:rect l="0" t="0" r="r" b="b"/>
              <a:pathLst>
                <a:path w="9" h="9">
                  <a:moveTo>
                    <a:pt x="1" y="9"/>
                  </a:moveTo>
                  <a:cubicBezTo>
                    <a:pt x="0" y="9"/>
                    <a:pt x="1" y="6"/>
                    <a:pt x="3" y="4"/>
                  </a:cubicBezTo>
                  <a:cubicBezTo>
                    <a:pt x="6" y="1"/>
                    <a:pt x="9" y="0"/>
                    <a:pt x="9" y="1"/>
                  </a:cubicBezTo>
                  <a:cubicBezTo>
                    <a:pt x="9" y="2"/>
                    <a:pt x="7" y="3"/>
                    <a:pt x="5" y="5"/>
                  </a:cubicBezTo>
                  <a:cubicBezTo>
                    <a:pt x="3" y="8"/>
                    <a:pt x="2" y="9"/>
                    <a:pt x="1" y="9"/>
                  </a:cubicBez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îşľíḋè">
              <a:extLst>
                <a:ext uri="{FF2B5EF4-FFF2-40B4-BE49-F238E27FC236}">
                  <a16:creationId xmlns="" xmlns:a16="http://schemas.microsoft.com/office/drawing/2014/main" id="{65EBB09A-4C5E-4422-ACD5-4656C126173F}"/>
                </a:ext>
              </a:extLst>
            </p:cNvPr>
            <p:cNvSpPr/>
            <p:nvPr/>
          </p:nvSpPr>
          <p:spPr bwMode="auto">
            <a:xfrm>
              <a:off x="3947319" y="2091928"/>
              <a:ext cx="52388" cy="57150"/>
            </a:xfrm>
            <a:custGeom>
              <a:avLst/>
              <a:gdLst>
                <a:gd name="T0" fmla="*/ 2 w 16"/>
                <a:gd name="T1" fmla="*/ 16 h 17"/>
                <a:gd name="T2" fmla="*/ 5 w 16"/>
                <a:gd name="T3" fmla="*/ 6 h 17"/>
                <a:gd name="T4" fmla="*/ 16 w 16"/>
                <a:gd name="T5" fmla="*/ 3 h 17"/>
                <a:gd name="T6" fmla="*/ 10 w 16"/>
                <a:gd name="T7" fmla="*/ 11 h 17"/>
                <a:gd name="T8" fmla="*/ 2 w 16"/>
                <a:gd name="T9" fmla="*/ 16 h 17"/>
              </a:gdLst>
              <a:ahLst/>
              <a:cxnLst>
                <a:cxn ang="0">
                  <a:pos x="T0" y="T1"/>
                </a:cxn>
                <a:cxn ang="0">
                  <a:pos x="T2" y="T3"/>
                </a:cxn>
                <a:cxn ang="0">
                  <a:pos x="T4" y="T5"/>
                </a:cxn>
                <a:cxn ang="0">
                  <a:pos x="T6" y="T7"/>
                </a:cxn>
                <a:cxn ang="0">
                  <a:pos x="T8" y="T9"/>
                </a:cxn>
              </a:cxnLst>
              <a:rect l="0" t="0" r="r" b="b"/>
              <a:pathLst>
                <a:path w="16" h="17">
                  <a:moveTo>
                    <a:pt x="2" y="16"/>
                  </a:moveTo>
                  <a:cubicBezTo>
                    <a:pt x="1" y="15"/>
                    <a:pt x="0" y="11"/>
                    <a:pt x="5" y="6"/>
                  </a:cubicBezTo>
                  <a:cubicBezTo>
                    <a:pt x="10" y="0"/>
                    <a:pt x="15" y="1"/>
                    <a:pt x="16" y="3"/>
                  </a:cubicBezTo>
                  <a:cubicBezTo>
                    <a:pt x="16" y="4"/>
                    <a:pt x="15" y="7"/>
                    <a:pt x="10" y="11"/>
                  </a:cubicBezTo>
                  <a:cubicBezTo>
                    <a:pt x="6" y="16"/>
                    <a:pt x="4" y="17"/>
                    <a:pt x="2" y="16"/>
                  </a:cubicBezTo>
                  <a:close/>
                </a:path>
              </a:pathLst>
            </a:custGeom>
            <a:solidFill>
              <a:srgbClr val="F97A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i$1iḑê">
              <a:extLst>
                <a:ext uri="{FF2B5EF4-FFF2-40B4-BE49-F238E27FC236}">
                  <a16:creationId xmlns="" xmlns:a16="http://schemas.microsoft.com/office/drawing/2014/main" id="{84BAB929-5B2A-4F54-9F74-E9FFDA4AD114}"/>
                </a:ext>
              </a:extLst>
            </p:cNvPr>
            <p:cNvSpPr/>
            <p:nvPr/>
          </p:nvSpPr>
          <p:spPr bwMode="auto">
            <a:xfrm>
              <a:off x="4036219" y="2042716"/>
              <a:ext cx="57150" cy="39688"/>
            </a:xfrm>
            <a:custGeom>
              <a:avLst/>
              <a:gdLst>
                <a:gd name="T0" fmla="*/ 1 w 17"/>
                <a:gd name="T1" fmla="*/ 10 h 12"/>
                <a:gd name="T2" fmla="*/ 7 w 17"/>
                <a:gd name="T3" fmla="*/ 2 h 12"/>
                <a:gd name="T4" fmla="*/ 17 w 17"/>
                <a:gd name="T5" fmla="*/ 4 h 12"/>
                <a:gd name="T6" fmla="*/ 9 w 17"/>
                <a:gd name="T7" fmla="*/ 9 h 12"/>
                <a:gd name="T8" fmla="*/ 1 w 17"/>
                <a:gd name="T9" fmla="*/ 10 h 12"/>
              </a:gdLst>
              <a:ahLst/>
              <a:cxnLst>
                <a:cxn ang="0">
                  <a:pos x="T0" y="T1"/>
                </a:cxn>
                <a:cxn ang="0">
                  <a:pos x="T2" y="T3"/>
                </a:cxn>
                <a:cxn ang="0">
                  <a:pos x="T4" y="T5"/>
                </a:cxn>
                <a:cxn ang="0">
                  <a:pos x="T6" y="T7"/>
                </a:cxn>
                <a:cxn ang="0">
                  <a:pos x="T8" y="T9"/>
                </a:cxn>
              </a:cxnLst>
              <a:rect l="0" t="0" r="r" b="b"/>
              <a:pathLst>
                <a:path w="17" h="12">
                  <a:moveTo>
                    <a:pt x="1" y="10"/>
                  </a:moveTo>
                  <a:cubicBezTo>
                    <a:pt x="0" y="9"/>
                    <a:pt x="1" y="5"/>
                    <a:pt x="7" y="2"/>
                  </a:cubicBezTo>
                  <a:cubicBezTo>
                    <a:pt x="13" y="0"/>
                    <a:pt x="17" y="3"/>
                    <a:pt x="17" y="4"/>
                  </a:cubicBezTo>
                  <a:cubicBezTo>
                    <a:pt x="17" y="6"/>
                    <a:pt x="15" y="7"/>
                    <a:pt x="9" y="9"/>
                  </a:cubicBezTo>
                  <a:cubicBezTo>
                    <a:pt x="4" y="12"/>
                    <a:pt x="1" y="11"/>
                    <a:pt x="1" y="10"/>
                  </a:cubicBezTo>
                  <a:close/>
                </a:path>
              </a:pathLst>
            </a:custGeom>
            <a:solidFill>
              <a:srgbClr val="F97A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ïślîḍè">
              <a:extLst>
                <a:ext uri="{FF2B5EF4-FFF2-40B4-BE49-F238E27FC236}">
                  <a16:creationId xmlns="" xmlns:a16="http://schemas.microsoft.com/office/drawing/2014/main" id="{0A340564-4CEF-442E-904D-D356225839C0}"/>
                </a:ext>
              </a:extLst>
            </p:cNvPr>
            <p:cNvSpPr/>
            <p:nvPr/>
          </p:nvSpPr>
          <p:spPr bwMode="auto">
            <a:xfrm>
              <a:off x="7889081" y="2198291"/>
              <a:ext cx="534988" cy="111125"/>
            </a:xfrm>
            <a:custGeom>
              <a:avLst/>
              <a:gdLst>
                <a:gd name="T0" fmla="*/ 162 w 162"/>
                <a:gd name="T1" fmla="*/ 1 h 34"/>
                <a:gd name="T2" fmla="*/ 142 w 162"/>
                <a:gd name="T3" fmla="*/ 17 h 34"/>
                <a:gd name="T4" fmla="*/ 81 w 162"/>
                <a:gd name="T5" fmla="*/ 33 h 34"/>
                <a:gd name="T6" fmla="*/ 21 w 162"/>
                <a:gd name="T7" fmla="*/ 18 h 34"/>
                <a:gd name="T8" fmla="*/ 0 w 162"/>
                <a:gd name="T9" fmla="*/ 2 h 34"/>
                <a:gd name="T10" fmla="*/ 23 w 162"/>
                <a:gd name="T11" fmla="*/ 14 h 34"/>
                <a:gd name="T12" fmla="*/ 81 w 162"/>
                <a:gd name="T13" fmla="*/ 28 h 34"/>
                <a:gd name="T14" fmla="*/ 140 w 162"/>
                <a:gd name="T15" fmla="*/ 13 h 34"/>
                <a:gd name="T16" fmla="*/ 162 w 162"/>
                <a:gd name="T17"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34">
                  <a:moveTo>
                    <a:pt x="162" y="1"/>
                  </a:moveTo>
                  <a:cubicBezTo>
                    <a:pt x="162" y="1"/>
                    <a:pt x="156" y="9"/>
                    <a:pt x="142" y="17"/>
                  </a:cubicBezTo>
                  <a:cubicBezTo>
                    <a:pt x="128" y="25"/>
                    <a:pt x="106" y="33"/>
                    <a:pt x="81" y="33"/>
                  </a:cubicBezTo>
                  <a:cubicBezTo>
                    <a:pt x="56" y="34"/>
                    <a:pt x="35" y="26"/>
                    <a:pt x="21" y="18"/>
                  </a:cubicBezTo>
                  <a:cubicBezTo>
                    <a:pt x="7" y="10"/>
                    <a:pt x="0" y="2"/>
                    <a:pt x="0" y="2"/>
                  </a:cubicBezTo>
                  <a:cubicBezTo>
                    <a:pt x="1" y="1"/>
                    <a:pt x="9" y="7"/>
                    <a:pt x="23" y="14"/>
                  </a:cubicBezTo>
                  <a:cubicBezTo>
                    <a:pt x="37" y="21"/>
                    <a:pt x="58" y="28"/>
                    <a:pt x="81" y="28"/>
                  </a:cubicBezTo>
                  <a:cubicBezTo>
                    <a:pt x="105" y="28"/>
                    <a:pt x="126" y="20"/>
                    <a:pt x="140" y="13"/>
                  </a:cubicBezTo>
                  <a:cubicBezTo>
                    <a:pt x="154" y="6"/>
                    <a:pt x="161" y="0"/>
                    <a:pt x="162" y="1"/>
                  </a:cubicBezTo>
                  <a:close/>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iṩḷîḓè">
              <a:extLst>
                <a:ext uri="{FF2B5EF4-FFF2-40B4-BE49-F238E27FC236}">
                  <a16:creationId xmlns="" xmlns:a16="http://schemas.microsoft.com/office/drawing/2014/main" id="{B30FD542-7ACA-4A79-8730-340BEF5916CE}"/>
                </a:ext>
              </a:extLst>
            </p:cNvPr>
            <p:cNvSpPr/>
            <p:nvPr/>
          </p:nvSpPr>
          <p:spPr bwMode="auto">
            <a:xfrm>
              <a:off x="7457281" y="2076053"/>
              <a:ext cx="465138" cy="88900"/>
            </a:xfrm>
            <a:custGeom>
              <a:avLst/>
              <a:gdLst>
                <a:gd name="T0" fmla="*/ 141 w 141"/>
                <a:gd name="T1" fmla="*/ 26 h 27"/>
                <a:gd name="T2" fmla="*/ 121 w 141"/>
                <a:gd name="T3" fmla="*/ 21 h 27"/>
                <a:gd name="T4" fmla="*/ 98 w 141"/>
                <a:gd name="T5" fmla="*/ 18 h 27"/>
                <a:gd name="T6" fmla="*/ 71 w 141"/>
                <a:gd name="T7" fmla="*/ 15 h 27"/>
                <a:gd name="T8" fmla="*/ 43 w 141"/>
                <a:gd name="T9" fmla="*/ 13 h 27"/>
                <a:gd name="T10" fmla="*/ 20 w 141"/>
                <a:gd name="T11" fmla="*/ 8 h 27"/>
                <a:gd name="T12" fmla="*/ 0 w 141"/>
                <a:gd name="T13" fmla="*/ 1 h 27"/>
                <a:gd name="T14" fmla="*/ 21 w 141"/>
                <a:gd name="T15" fmla="*/ 5 h 27"/>
                <a:gd name="T16" fmla="*/ 43 w 141"/>
                <a:gd name="T17" fmla="*/ 8 h 27"/>
                <a:gd name="T18" fmla="*/ 71 w 141"/>
                <a:gd name="T19" fmla="*/ 10 h 27"/>
                <a:gd name="T20" fmla="*/ 99 w 141"/>
                <a:gd name="T21" fmla="*/ 12 h 27"/>
                <a:gd name="T22" fmla="*/ 122 w 141"/>
                <a:gd name="T23" fmla="*/ 17 h 27"/>
                <a:gd name="T24" fmla="*/ 141 w 141"/>
                <a:gd name="T2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1" h="27">
                  <a:moveTo>
                    <a:pt x="141" y="26"/>
                  </a:moveTo>
                  <a:cubicBezTo>
                    <a:pt x="141" y="27"/>
                    <a:pt x="133" y="24"/>
                    <a:pt x="121" y="21"/>
                  </a:cubicBezTo>
                  <a:cubicBezTo>
                    <a:pt x="114" y="20"/>
                    <a:pt x="107" y="19"/>
                    <a:pt x="98" y="18"/>
                  </a:cubicBezTo>
                  <a:cubicBezTo>
                    <a:pt x="90" y="17"/>
                    <a:pt x="81" y="16"/>
                    <a:pt x="71" y="15"/>
                  </a:cubicBezTo>
                  <a:cubicBezTo>
                    <a:pt x="61" y="14"/>
                    <a:pt x="51" y="14"/>
                    <a:pt x="43" y="13"/>
                  </a:cubicBezTo>
                  <a:cubicBezTo>
                    <a:pt x="34" y="11"/>
                    <a:pt x="26" y="10"/>
                    <a:pt x="20" y="8"/>
                  </a:cubicBezTo>
                  <a:cubicBezTo>
                    <a:pt x="7" y="5"/>
                    <a:pt x="0" y="1"/>
                    <a:pt x="0" y="1"/>
                  </a:cubicBezTo>
                  <a:cubicBezTo>
                    <a:pt x="1" y="0"/>
                    <a:pt x="8" y="2"/>
                    <a:pt x="21" y="5"/>
                  </a:cubicBezTo>
                  <a:cubicBezTo>
                    <a:pt x="27" y="6"/>
                    <a:pt x="35" y="7"/>
                    <a:pt x="43" y="8"/>
                  </a:cubicBezTo>
                  <a:cubicBezTo>
                    <a:pt x="52" y="8"/>
                    <a:pt x="61" y="9"/>
                    <a:pt x="71" y="10"/>
                  </a:cubicBezTo>
                  <a:cubicBezTo>
                    <a:pt x="81" y="10"/>
                    <a:pt x="90" y="11"/>
                    <a:pt x="99" y="12"/>
                  </a:cubicBezTo>
                  <a:cubicBezTo>
                    <a:pt x="108" y="14"/>
                    <a:pt x="115" y="15"/>
                    <a:pt x="122" y="17"/>
                  </a:cubicBezTo>
                  <a:cubicBezTo>
                    <a:pt x="134" y="21"/>
                    <a:pt x="141" y="26"/>
                    <a:pt x="141" y="26"/>
                  </a:cubicBezTo>
                  <a:close/>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ïṧ1ïde">
              <a:extLst>
                <a:ext uri="{FF2B5EF4-FFF2-40B4-BE49-F238E27FC236}">
                  <a16:creationId xmlns="" xmlns:a16="http://schemas.microsoft.com/office/drawing/2014/main" id="{7B9ED424-1757-4B1E-898F-F0B55DCE5D91}"/>
                </a:ext>
              </a:extLst>
            </p:cNvPr>
            <p:cNvSpPr/>
            <p:nvPr/>
          </p:nvSpPr>
          <p:spPr bwMode="auto">
            <a:xfrm>
              <a:off x="7212806" y="1463278"/>
              <a:ext cx="1712913" cy="842963"/>
            </a:xfrm>
            <a:custGeom>
              <a:avLst/>
              <a:gdLst>
                <a:gd name="T0" fmla="*/ 64 w 519"/>
                <a:gd name="T1" fmla="*/ 50 h 256"/>
                <a:gd name="T2" fmla="*/ 137 w 519"/>
                <a:gd name="T3" fmla="*/ 53 h 256"/>
                <a:gd name="T4" fmla="*/ 209 w 519"/>
                <a:gd name="T5" fmla="*/ 54 h 256"/>
                <a:gd name="T6" fmla="*/ 327 w 519"/>
                <a:gd name="T7" fmla="*/ 0 h 256"/>
                <a:gd name="T8" fmla="*/ 380 w 519"/>
                <a:gd name="T9" fmla="*/ 12 h 256"/>
                <a:gd name="T10" fmla="*/ 446 w 519"/>
                <a:gd name="T11" fmla="*/ 20 h 256"/>
                <a:gd name="T12" fmla="*/ 504 w 519"/>
                <a:gd name="T13" fmla="*/ 51 h 256"/>
                <a:gd name="T14" fmla="*/ 499 w 519"/>
                <a:gd name="T15" fmla="*/ 126 h 256"/>
                <a:gd name="T16" fmla="*/ 433 w 519"/>
                <a:gd name="T17" fmla="*/ 168 h 256"/>
                <a:gd name="T18" fmla="*/ 381 w 519"/>
                <a:gd name="T19" fmla="*/ 187 h 256"/>
                <a:gd name="T20" fmla="*/ 340 w 519"/>
                <a:gd name="T21" fmla="*/ 226 h 256"/>
                <a:gd name="T22" fmla="*/ 210 w 519"/>
                <a:gd name="T23" fmla="*/ 219 h 256"/>
                <a:gd name="T24" fmla="*/ 181 w 519"/>
                <a:gd name="T25" fmla="*/ 198 h 256"/>
                <a:gd name="T26" fmla="*/ 38 w 519"/>
                <a:gd name="T27" fmla="*/ 167 h 256"/>
                <a:gd name="T28" fmla="*/ 64 w 519"/>
                <a:gd name="T29" fmla="*/ 5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9" h="256">
                  <a:moveTo>
                    <a:pt x="64" y="50"/>
                  </a:moveTo>
                  <a:cubicBezTo>
                    <a:pt x="88" y="45"/>
                    <a:pt x="113" y="49"/>
                    <a:pt x="137" y="53"/>
                  </a:cubicBezTo>
                  <a:cubicBezTo>
                    <a:pt x="161" y="57"/>
                    <a:pt x="185" y="61"/>
                    <a:pt x="209" y="54"/>
                  </a:cubicBezTo>
                  <a:cubicBezTo>
                    <a:pt x="251" y="43"/>
                    <a:pt x="283" y="0"/>
                    <a:pt x="327" y="0"/>
                  </a:cubicBezTo>
                  <a:cubicBezTo>
                    <a:pt x="345" y="0"/>
                    <a:pt x="362" y="8"/>
                    <a:pt x="380" y="12"/>
                  </a:cubicBezTo>
                  <a:cubicBezTo>
                    <a:pt x="401" y="17"/>
                    <a:pt x="424" y="17"/>
                    <a:pt x="446" y="20"/>
                  </a:cubicBezTo>
                  <a:cubicBezTo>
                    <a:pt x="468" y="24"/>
                    <a:pt x="491" y="33"/>
                    <a:pt x="504" y="51"/>
                  </a:cubicBezTo>
                  <a:cubicBezTo>
                    <a:pt x="519" y="74"/>
                    <a:pt x="514" y="105"/>
                    <a:pt x="499" y="126"/>
                  </a:cubicBezTo>
                  <a:cubicBezTo>
                    <a:pt x="483" y="148"/>
                    <a:pt x="458" y="161"/>
                    <a:pt x="433" y="168"/>
                  </a:cubicBezTo>
                  <a:cubicBezTo>
                    <a:pt x="415" y="174"/>
                    <a:pt x="396" y="177"/>
                    <a:pt x="381" y="187"/>
                  </a:cubicBezTo>
                  <a:cubicBezTo>
                    <a:pt x="365" y="197"/>
                    <a:pt x="355" y="214"/>
                    <a:pt x="340" y="226"/>
                  </a:cubicBezTo>
                  <a:cubicBezTo>
                    <a:pt x="304" y="256"/>
                    <a:pt x="247" y="247"/>
                    <a:pt x="210" y="219"/>
                  </a:cubicBezTo>
                  <a:cubicBezTo>
                    <a:pt x="200" y="212"/>
                    <a:pt x="191" y="204"/>
                    <a:pt x="181" y="198"/>
                  </a:cubicBezTo>
                  <a:cubicBezTo>
                    <a:pt x="138" y="177"/>
                    <a:pt x="75" y="205"/>
                    <a:pt x="38" y="167"/>
                  </a:cubicBezTo>
                  <a:cubicBezTo>
                    <a:pt x="0" y="128"/>
                    <a:pt x="6" y="62"/>
                    <a:pt x="64" y="50"/>
                  </a:cubicBezTo>
                  <a:close/>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î$liďê">
              <a:extLst>
                <a:ext uri="{FF2B5EF4-FFF2-40B4-BE49-F238E27FC236}">
                  <a16:creationId xmlns="" xmlns:a16="http://schemas.microsoft.com/office/drawing/2014/main" id="{481D4258-FC0C-4727-8171-8275556AD7DB}"/>
                </a:ext>
              </a:extLst>
            </p:cNvPr>
            <p:cNvSpPr/>
            <p:nvPr/>
          </p:nvSpPr>
          <p:spPr bwMode="auto">
            <a:xfrm>
              <a:off x="7387431" y="4058841"/>
              <a:ext cx="158750" cy="342900"/>
            </a:xfrm>
            <a:custGeom>
              <a:avLst/>
              <a:gdLst>
                <a:gd name="T0" fmla="*/ 0 w 48"/>
                <a:gd name="T1" fmla="*/ 19 h 104"/>
                <a:gd name="T2" fmla="*/ 44 w 48"/>
                <a:gd name="T3" fmla="*/ 88 h 104"/>
                <a:gd name="T4" fmla="*/ 44 w 48"/>
                <a:gd name="T5" fmla="*/ 29 h 104"/>
                <a:gd name="T6" fmla="*/ 26 w 48"/>
                <a:gd name="T7" fmla="*/ 0 h 104"/>
                <a:gd name="T8" fmla="*/ 0 w 48"/>
                <a:gd name="T9" fmla="*/ 19 h 104"/>
              </a:gdLst>
              <a:ahLst/>
              <a:cxnLst>
                <a:cxn ang="0">
                  <a:pos x="T0" y="T1"/>
                </a:cxn>
                <a:cxn ang="0">
                  <a:pos x="T2" y="T3"/>
                </a:cxn>
                <a:cxn ang="0">
                  <a:pos x="T4" y="T5"/>
                </a:cxn>
                <a:cxn ang="0">
                  <a:pos x="T6" y="T7"/>
                </a:cxn>
                <a:cxn ang="0">
                  <a:pos x="T8" y="T9"/>
                </a:cxn>
              </a:cxnLst>
              <a:rect l="0" t="0" r="r" b="b"/>
              <a:pathLst>
                <a:path w="48" h="104">
                  <a:moveTo>
                    <a:pt x="0" y="19"/>
                  </a:moveTo>
                  <a:cubicBezTo>
                    <a:pt x="0" y="19"/>
                    <a:pt x="39" y="104"/>
                    <a:pt x="44" y="88"/>
                  </a:cubicBezTo>
                  <a:cubicBezTo>
                    <a:pt x="48" y="72"/>
                    <a:pt x="47" y="34"/>
                    <a:pt x="44" y="29"/>
                  </a:cubicBezTo>
                  <a:cubicBezTo>
                    <a:pt x="42" y="24"/>
                    <a:pt x="26" y="0"/>
                    <a:pt x="26" y="0"/>
                  </a:cubicBezTo>
                  <a:lnTo>
                    <a:pt x="0" y="19"/>
                  </a:lnTo>
                  <a:close/>
                </a:path>
              </a:pathLst>
            </a:custGeom>
            <a:solidFill>
              <a:srgbClr val="F4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îṥlïďé">
              <a:extLst>
                <a:ext uri="{FF2B5EF4-FFF2-40B4-BE49-F238E27FC236}">
                  <a16:creationId xmlns="" xmlns:a16="http://schemas.microsoft.com/office/drawing/2014/main" id="{BBB46295-38DC-45AA-B2F4-4EBF65FF2F5B}"/>
                </a:ext>
              </a:extLst>
            </p:cNvPr>
            <p:cNvSpPr/>
            <p:nvPr/>
          </p:nvSpPr>
          <p:spPr bwMode="auto">
            <a:xfrm>
              <a:off x="8301831" y="1677591"/>
              <a:ext cx="233363" cy="203200"/>
            </a:xfrm>
            <a:custGeom>
              <a:avLst/>
              <a:gdLst>
                <a:gd name="T0" fmla="*/ 9 w 71"/>
                <a:gd name="T1" fmla="*/ 55 h 62"/>
                <a:gd name="T2" fmla="*/ 14 w 71"/>
                <a:gd name="T3" fmla="*/ 62 h 62"/>
                <a:gd name="T4" fmla="*/ 43 w 71"/>
                <a:gd name="T5" fmla="*/ 47 h 62"/>
                <a:gd name="T6" fmla="*/ 70 w 71"/>
                <a:gd name="T7" fmla="*/ 43 h 62"/>
                <a:gd name="T8" fmla="*/ 44 w 71"/>
                <a:gd name="T9" fmla="*/ 39 h 62"/>
                <a:gd name="T10" fmla="*/ 70 w 71"/>
                <a:gd name="T11" fmla="*/ 27 h 62"/>
                <a:gd name="T12" fmla="*/ 37 w 71"/>
                <a:gd name="T13" fmla="*/ 36 h 62"/>
                <a:gd name="T14" fmla="*/ 64 w 71"/>
                <a:gd name="T15" fmla="*/ 13 h 62"/>
                <a:gd name="T16" fmla="*/ 28 w 71"/>
                <a:gd name="T17" fmla="*/ 27 h 62"/>
                <a:gd name="T18" fmla="*/ 51 w 71"/>
                <a:gd name="T19" fmla="*/ 2 h 62"/>
                <a:gd name="T20" fmla="*/ 10 w 71"/>
                <a:gd name="T21" fmla="*/ 28 h 62"/>
                <a:gd name="T22" fmla="*/ 0 w 71"/>
                <a:gd name="T23" fmla="*/ 15 h 62"/>
                <a:gd name="T24" fmla="*/ 1 w 71"/>
                <a:gd name="T25" fmla="*/ 49 h 62"/>
                <a:gd name="T26" fmla="*/ 9 w 71"/>
                <a:gd name="T27" fmla="*/ 5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 h="62">
                  <a:moveTo>
                    <a:pt x="9" y="55"/>
                  </a:moveTo>
                  <a:cubicBezTo>
                    <a:pt x="12" y="60"/>
                    <a:pt x="10" y="55"/>
                    <a:pt x="14" y="62"/>
                  </a:cubicBezTo>
                  <a:cubicBezTo>
                    <a:pt x="31" y="61"/>
                    <a:pt x="43" y="47"/>
                    <a:pt x="43" y="47"/>
                  </a:cubicBezTo>
                  <a:cubicBezTo>
                    <a:pt x="43" y="47"/>
                    <a:pt x="70" y="47"/>
                    <a:pt x="70" y="43"/>
                  </a:cubicBezTo>
                  <a:cubicBezTo>
                    <a:pt x="70" y="38"/>
                    <a:pt x="44" y="39"/>
                    <a:pt x="44" y="39"/>
                  </a:cubicBezTo>
                  <a:cubicBezTo>
                    <a:pt x="44" y="39"/>
                    <a:pt x="71" y="31"/>
                    <a:pt x="70" y="27"/>
                  </a:cubicBezTo>
                  <a:cubicBezTo>
                    <a:pt x="68" y="22"/>
                    <a:pt x="37" y="36"/>
                    <a:pt x="37" y="36"/>
                  </a:cubicBezTo>
                  <a:cubicBezTo>
                    <a:pt x="37" y="36"/>
                    <a:pt x="68" y="16"/>
                    <a:pt x="64" y="13"/>
                  </a:cubicBezTo>
                  <a:cubicBezTo>
                    <a:pt x="59" y="10"/>
                    <a:pt x="28" y="27"/>
                    <a:pt x="28" y="27"/>
                  </a:cubicBezTo>
                  <a:cubicBezTo>
                    <a:pt x="28" y="27"/>
                    <a:pt x="55" y="5"/>
                    <a:pt x="51" y="2"/>
                  </a:cubicBezTo>
                  <a:cubicBezTo>
                    <a:pt x="47" y="0"/>
                    <a:pt x="10" y="28"/>
                    <a:pt x="10" y="28"/>
                  </a:cubicBezTo>
                  <a:cubicBezTo>
                    <a:pt x="11" y="14"/>
                    <a:pt x="0" y="15"/>
                    <a:pt x="0" y="15"/>
                  </a:cubicBezTo>
                  <a:cubicBezTo>
                    <a:pt x="1" y="49"/>
                    <a:pt x="1" y="49"/>
                    <a:pt x="1" y="49"/>
                  </a:cubicBezTo>
                  <a:cubicBezTo>
                    <a:pt x="1" y="49"/>
                    <a:pt x="7" y="53"/>
                    <a:pt x="9" y="55"/>
                  </a:cubicBez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iṧ1îḋê">
              <a:extLst>
                <a:ext uri="{FF2B5EF4-FFF2-40B4-BE49-F238E27FC236}">
                  <a16:creationId xmlns="" xmlns:a16="http://schemas.microsoft.com/office/drawing/2014/main" id="{CBF4B54C-A451-4FAD-8557-92F1B76A4CD2}"/>
                </a:ext>
              </a:extLst>
            </p:cNvPr>
            <p:cNvSpPr/>
            <p:nvPr/>
          </p:nvSpPr>
          <p:spPr bwMode="auto">
            <a:xfrm>
              <a:off x="6860381" y="1120378"/>
              <a:ext cx="244475" cy="233363"/>
            </a:xfrm>
            <a:custGeom>
              <a:avLst/>
              <a:gdLst>
                <a:gd name="T0" fmla="*/ 40 w 74"/>
                <a:gd name="T1" fmla="*/ 69 h 71"/>
                <a:gd name="T2" fmla="*/ 31 w 74"/>
                <a:gd name="T3" fmla="*/ 71 h 71"/>
                <a:gd name="T4" fmla="*/ 20 w 74"/>
                <a:gd name="T5" fmla="*/ 40 h 71"/>
                <a:gd name="T6" fmla="*/ 3 w 74"/>
                <a:gd name="T7" fmla="*/ 19 h 71"/>
                <a:gd name="T8" fmla="*/ 25 w 74"/>
                <a:gd name="T9" fmla="*/ 34 h 71"/>
                <a:gd name="T10" fmla="*/ 14 w 74"/>
                <a:gd name="T11" fmla="*/ 7 h 71"/>
                <a:gd name="T12" fmla="*/ 32 w 74"/>
                <a:gd name="T13" fmla="*/ 36 h 71"/>
                <a:gd name="T14" fmla="*/ 27 w 74"/>
                <a:gd name="T15" fmla="*/ 1 h 71"/>
                <a:gd name="T16" fmla="*/ 44 w 74"/>
                <a:gd name="T17" fmla="*/ 35 h 71"/>
                <a:gd name="T18" fmla="*/ 44 w 74"/>
                <a:gd name="T19" fmla="*/ 1 h 71"/>
                <a:gd name="T20" fmla="*/ 57 w 74"/>
                <a:gd name="T21" fmla="*/ 48 h 71"/>
                <a:gd name="T22" fmla="*/ 74 w 74"/>
                <a:gd name="T23" fmla="*/ 44 h 71"/>
                <a:gd name="T24" fmla="*/ 51 w 74"/>
                <a:gd name="T25" fmla="*/ 69 h 71"/>
                <a:gd name="T26" fmla="*/ 40 w 74"/>
                <a:gd name="T27"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71">
                  <a:moveTo>
                    <a:pt x="40" y="69"/>
                  </a:moveTo>
                  <a:cubicBezTo>
                    <a:pt x="34" y="70"/>
                    <a:pt x="39" y="68"/>
                    <a:pt x="31" y="71"/>
                  </a:cubicBezTo>
                  <a:cubicBezTo>
                    <a:pt x="19" y="59"/>
                    <a:pt x="20" y="40"/>
                    <a:pt x="20" y="40"/>
                  </a:cubicBezTo>
                  <a:cubicBezTo>
                    <a:pt x="20" y="40"/>
                    <a:pt x="0" y="22"/>
                    <a:pt x="3" y="19"/>
                  </a:cubicBezTo>
                  <a:cubicBezTo>
                    <a:pt x="6" y="15"/>
                    <a:pt x="25" y="34"/>
                    <a:pt x="25" y="34"/>
                  </a:cubicBezTo>
                  <a:cubicBezTo>
                    <a:pt x="25" y="34"/>
                    <a:pt x="10" y="9"/>
                    <a:pt x="14" y="7"/>
                  </a:cubicBezTo>
                  <a:cubicBezTo>
                    <a:pt x="18" y="5"/>
                    <a:pt x="32" y="36"/>
                    <a:pt x="32" y="36"/>
                  </a:cubicBezTo>
                  <a:cubicBezTo>
                    <a:pt x="32" y="36"/>
                    <a:pt x="22" y="0"/>
                    <a:pt x="27" y="1"/>
                  </a:cubicBezTo>
                  <a:cubicBezTo>
                    <a:pt x="33" y="2"/>
                    <a:pt x="44" y="35"/>
                    <a:pt x="44" y="35"/>
                  </a:cubicBezTo>
                  <a:cubicBezTo>
                    <a:pt x="44" y="35"/>
                    <a:pt x="39" y="1"/>
                    <a:pt x="44" y="1"/>
                  </a:cubicBezTo>
                  <a:cubicBezTo>
                    <a:pt x="49" y="2"/>
                    <a:pt x="57" y="48"/>
                    <a:pt x="57" y="48"/>
                  </a:cubicBezTo>
                  <a:cubicBezTo>
                    <a:pt x="66" y="37"/>
                    <a:pt x="74" y="44"/>
                    <a:pt x="74" y="44"/>
                  </a:cubicBezTo>
                  <a:cubicBezTo>
                    <a:pt x="51" y="69"/>
                    <a:pt x="51" y="69"/>
                    <a:pt x="51" y="69"/>
                  </a:cubicBezTo>
                  <a:cubicBezTo>
                    <a:pt x="51" y="69"/>
                    <a:pt x="43" y="69"/>
                    <a:pt x="40" y="69"/>
                  </a:cubicBez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îSḷîḍê">
              <a:extLst>
                <a:ext uri="{FF2B5EF4-FFF2-40B4-BE49-F238E27FC236}">
                  <a16:creationId xmlns="" xmlns:a16="http://schemas.microsoft.com/office/drawing/2014/main" id="{AF9BD37D-9702-4D23-B462-4220C604E37A}"/>
                </a:ext>
              </a:extLst>
            </p:cNvPr>
            <p:cNvSpPr/>
            <p:nvPr/>
          </p:nvSpPr>
          <p:spPr bwMode="auto">
            <a:xfrm>
              <a:off x="7319169" y="1815703"/>
              <a:ext cx="269875" cy="379413"/>
            </a:xfrm>
            <a:custGeom>
              <a:avLst/>
              <a:gdLst>
                <a:gd name="T0" fmla="*/ 43 w 82"/>
                <a:gd name="T1" fmla="*/ 2 h 115"/>
                <a:gd name="T2" fmla="*/ 8 w 82"/>
                <a:gd name="T3" fmla="*/ 32 h 115"/>
                <a:gd name="T4" fmla="*/ 5 w 82"/>
                <a:gd name="T5" fmla="*/ 73 h 115"/>
                <a:gd name="T6" fmla="*/ 15 w 82"/>
                <a:gd name="T7" fmla="*/ 86 h 115"/>
                <a:gd name="T8" fmla="*/ 11 w 82"/>
                <a:gd name="T9" fmla="*/ 106 h 115"/>
                <a:gd name="T10" fmla="*/ 33 w 82"/>
                <a:gd name="T11" fmla="*/ 115 h 115"/>
                <a:gd name="T12" fmla="*/ 47 w 82"/>
                <a:gd name="T13" fmla="*/ 89 h 115"/>
                <a:gd name="T14" fmla="*/ 59 w 82"/>
                <a:gd name="T15" fmla="*/ 84 h 115"/>
                <a:gd name="T16" fmla="*/ 78 w 82"/>
                <a:gd name="T17" fmla="*/ 56 h 115"/>
                <a:gd name="T18" fmla="*/ 43 w 82"/>
                <a:gd name="T19" fmla="*/ 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115">
                  <a:moveTo>
                    <a:pt x="43" y="2"/>
                  </a:moveTo>
                  <a:cubicBezTo>
                    <a:pt x="36" y="0"/>
                    <a:pt x="17" y="12"/>
                    <a:pt x="8" y="32"/>
                  </a:cubicBezTo>
                  <a:cubicBezTo>
                    <a:pt x="3" y="43"/>
                    <a:pt x="0" y="55"/>
                    <a:pt x="5" y="73"/>
                  </a:cubicBezTo>
                  <a:cubicBezTo>
                    <a:pt x="8" y="81"/>
                    <a:pt x="14" y="82"/>
                    <a:pt x="15" y="86"/>
                  </a:cubicBezTo>
                  <a:cubicBezTo>
                    <a:pt x="17" y="91"/>
                    <a:pt x="11" y="106"/>
                    <a:pt x="11" y="106"/>
                  </a:cubicBezTo>
                  <a:cubicBezTo>
                    <a:pt x="33" y="115"/>
                    <a:pt x="33" y="115"/>
                    <a:pt x="33" y="115"/>
                  </a:cubicBezTo>
                  <a:cubicBezTo>
                    <a:pt x="35" y="104"/>
                    <a:pt x="36" y="94"/>
                    <a:pt x="47" y="89"/>
                  </a:cubicBezTo>
                  <a:cubicBezTo>
                    <a:pt x="51" y="88"/>
                    <a:pt x="55" y="87"/>
                    <a:pt x="59" y="84"/>
                  </a:cubicBezTo>
                  <a:cubicBezTo>
                    <a:pt x="69" y="79"/>
                    <a:pt x="74" y="66"/>
                    <a:pt x="78" y="56"/>
                  </a:cubicBezTo>
                  <a:cubicBezTo>
                    <a:pt x="82" y="48"/>
                    <a:pt x="62" y="5"/>
                    <a:pt x="43" y="2"/>
                  </a:cubicBez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îslïḍè">
              <a:extLst>
                <a:ext uri="{FF2B5EF4-FFF2-40B4-BE49-F238E27FC236}">
                  <a16:creationId xmlns="" xmlns:a16="http://schemas.microsoft.com/office/drawing/2014/main" id="{C8C31FCC-4914-4790-859B-B851D70836F6}"/>
                </a:ext>
              </a:extLst>
            </p:cNvPr>
            <p:cNvSpPr/>
            <p:nvPr/>
          </p:nvSpPr>
          <p:spPr bwMode="auto">
            <a:xfrm>
              <a:off x="6903244" y="2744391"/>
              <a:ext cx="569913" cy="1384300"/>
            </a:xfrm>
            <a:custGeom>
              <a:avLst/>
              <a:gdLst>
                <a:gd name="T0" fmla="*/ 143 w 173"/>
                <a:gd name="T1" fmla="*/ 14 h 420"/>
                <a:gd name="T2" fmla="*/ 107 w 173"/>
                <a:gd name="T3" fmla="*/ 0 h 420"/>
                <a:gd name="T4" fmla="*/ 0 w 173"/>
                <a:gd name="T5" fmla="*/ 254 h 420"/>
                <a:gd name="T6" fmla="*/ 148 w 173"/>
                <a:gd name="T7" fmla="*/ 420 h 420"/>
                <a:gd name="T8" fmla="*/ 173 w 173"/>
                <a:gd name="T9" fmla="*/ 399 h 420"/>
                <a:gd name="T10" fmla="*/ 103 w 173"/>
                <a:gd name="T11" fmla="*/ 292 h 420"/>
                <a:gd name="T12" fmla="*/ 143 w 173"/>
                <a:gd name="T13" fmla="*/ 14 h 420"/>
              </a:gdLst>
              <a:ahLst/>
              <a:cxnLst>
                <a:cxn ang="0">
                  <a:pos x="T0" y="T1"/>
                </a:cxn>
                <a:cxn ang="0">
                  <a:pos x="T2" y="T3"/>
                </a:cxn>
                <a:cxn ang="0">
                  <a:pos x="T4" y="T5"/>
                </a:cxn>
                <a:cxn ang="0">
                  <a:pos x="T6" y="T7"/>
                </a:cxn>
                <a:cxn ang="0">
                  <a:pos x="T8" y="T9"/>
                </a:cxn>
                <a:cxn ang="0">
                  <a:pos x="T10" y="T11"/>
                </a:cxn>
                <a:cxn ang="0">
                  <a:pos x="T12" y="T13"/>
                </a:cxn>
              </a:cxnLst>
              <a:rect l="0" t="0" r="r" b="b"/>
              <a:pathLst>
                <a:path w="173" h="420">
                  <a:moveTo>
                    <a:pt x="143" y="14"/>
                  </a:moveTo>
                  <a:cubicBezTo>
                    <a:pt x="107" y="0"/>
                    <a:pt x="107" y="0"/>
                    <a:pt x="107" y="0"/>
                  </a:cubicBezTo>
                  <a:cubicBezTo>
                    <a:pt x="107" y="0"/>
                    <a:pt x="0" y="199"/>
                    <a:pt x="0" y="254"/>
                  </a:cubicBezTo>
                  <a:cubicBezTo>
                    <a:pt x="1" y="310"/>
                    <a:pt x="148" y="420"/>
                    <a:pt x="148" y="420"/>
                  </a:cubicBezTo>
                  <a:cubicBezTo>
                    <a:pt x="173" y="399"/>
                    <a:pt x="173" y="399"/>
                    <a:pt x="173" y="399"/>
                  </a:cubicBezTo>
                  <a:cubicBezTo>
                    <a:pt x="173" y="399"/>
                    <a:pt x="127" y="320"/>
                    <a:pt x="103" y="292"/>
                  </a:cubicBezTo>
                  <a:cubicBezTo>
                    <a:pt x="79" y="264"/>
                    <a:pt x="143" y="14"/>
                    <a:pt x="143" y="14"/>
                  </a:cubicBezTo>
                  <a:close/>
                </a:path>
              </a:pathLst>
            </a:custGeom>
            <a:solidFill>
              <a:srgbClr val="F4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is1ïḍè">
              <a:extLst>
                <a:ext uri="{FF2B5EF4-FFF2-40B4-BE49-F238E27FC236}">
                  <a16:creationId xmlns="" xmlns:a16="http://schemas.microsoft.com/office/drawing/2014/main" id="{EE9B0C21-882F-4CBA-B671-8F5BD36D57AD}"/>
                </a:ext>
              </a:extLst>
            </p:cNvPr>
            <p:cNvSpPr/>
            <p:nvPr/>
          </p:nvSpPr>
          <p:spPr bwMode="auto">
            <a:xfrm>
              <a:off x="7895431" y="3393678"/>
              <a:ext cx="336550" cy="144463"/>
            </a:xfrm>
            <a:custGeom>
              <a:avLst/>
              <a:gdLst>
                <a:gd name="T0" fmla="*/ 22 w 102"/>
                <a:gd name="T1" fmla="*/ 44 h 44"/>
                <a:gd name="T2" fmla="*/ 86 w 102"/>
                <a:gd name="T3" fmla="*/ 3 h 44"/>
                <a:gd name="T4" fmla="*/ 27 w 102"/>
                <a:gd name="T5" fmla="*/ 7 h 44"/>
                <a:gd name="T6" fmla="*/ 0 w 102"/>
                <a:gd name="T7" fmla="*/ 28 h 44"/>
                <a:gd name="T8" fmla="*/ 22 w 102"/>
                <a:gd name="T9" fmla="*/ 44 h 44"/>
              </a:gdLst>
              <a:ahLst/>
              <a:cxnLst>
                <a:cxn ang="0">
                  <a:pos x="T0" y="T1"/>
                </a:cxn>
                <a:cxn ang="0">
                  <a:pos x="T2" y="T3"/>
                </a:cxn>
                <a:cxn ang="0">
                  <a:pos x="T4" y="T5"/>
                </a:cxn>
                <a:cxn ang="0">
                  <a:pos x="T6" y="T7"/>
                </a:cxn>
                <a:cxn ang="0">
                  <a:pos x="T8" y="T9"/>
                </a:cxn>
              </a:cxnLst>
              <a:rect l="0" t="0" r="r" b="b"/>
              <a:pathLst>
                <a:path w="102" h="44">
                  <a:moveTo>
                    <a:pt x="22" y="44"/>
                  </a:moveTo>
                  <a:cubicBezTo>
                    <a:pt x="22" y="44"/>
                    <a:pt x="102" y="6"/>
                    <a:pt x="86" y="3"/>
                  </a:cubicBezTo>
                  <a:cubicBezTo>
                    <a:pt x="70" y="0"/>
                    <a:pt x="32" y="4"/>
                    <a:pt x="27" y="7"/>
                  </a:cubicBezTo>
                  <a:cubicBezTo>
                    <a:pt x="22" y="10"/>
                    <a:pt x="0" y="28"/>
                    <a:pt x="0" y="28"/>
                  </a:cubicBezTo>
                  <a:lnTo>
                    <a:pt x="22" y="44"/>
                  </a:ln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îṣľíďê">
              <a:extLst>
                <a:ext uri="{FF2B5EF4-FFF2-40B4-BE49-F238E27FC236}">
                  <a16:creationId xmlns="" xmlns:a16="http://schemas.microsoft.com/office/drawing/2014/main" id="{4F1AF873-D617-4D72-8E04-7D4966EC0E2E}"/>
                </a:ext>
              </a:extLst>
            </p:cNvPr>
            <p:cNvSpPr/>
            <p:nvPr/>
          </p:nvSpPr>
          <p:spPr bwMode="auto">
            <a:xfrm>
              <a:off x="7130256" y="2787253"/>
              <a:ext cx="841375" cy="1111250"/>
            </a:xfrm>
            <a:custGeom>
              <a:avLst/>
              <a:gdLst>
                <a:gd name="T0" fmla="*/ 110 w 255"/>
                <a:gd name="T1" fmla="*/ 0 h 337"/>
                <a:gd name="T2" fmla="*/ 55 w 255"/>
                <a:gd name="T3" fmla="*/ 20 h 337"/>
                <a:gd name="T4" fmla="*/ 21 w 255"/>
                <a:gd name="T5" fmla="*/ 299 h 337"/>
                <a:gd name="T6" fmla="*/ 185 w 255"/>
                <a:gd name="T7" fmla="*/ 266 h 337"/>
                <a:gd name="T8" fmla="*/ 255 w 255"/>
                <a:gd name="T9" fmla="*/ 228 h 337"/>
                <a:gd name="T10" fmla="*/ 232 w 255"/>
                <a:gd name="T11" fmla="*/ 212 h 337"/>
                <a:gd name="T12" fmla="*/ 127 w 255"/>
                <a:gd name="T13" fmla="*/ 244 h 337"/>
                <a:gd name="T14" fmla="*/ 155 w 255"/>
                <a:gd name="T15" fmla="*/ 162 h 337"/>
                <a:gd name="T16" fmla="*/ 110 w 255"/>
                <a:gd name="T17"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337">
                  <a:moveTo>
                    <a:pt x="110" y="0"/>
                  </a:moveTo>
                  <a:cubicBezTo>
                    <a:pt x="55" y="20"/>
                    <a:pt x="55" y="20"/>
                    <a:pt x="55" y="20"/>
                  </a:cubicBezTo>
                  <a:cubicBezTo>
                    <a:pt x="55" y="20"/>
                    <a:pt x="0" y="261"/>
                    <a:pt x="21" y="299"/>
                  </a:cubicBezTo>
                  <a:cubicBezTo>
                    <a:pt x="42" y="337"/>
                    <a:pt x="101" y="312"/>
                    <a:pt x="185" y="266"/>
                  </a:cubicBezTo>
                  <a:cubicBezTo>
                    <a:pt x="255" y="228"/>
                    <a:pt x="255" y="228"/>
                    <a:pt x="255" y="228"/>
                  </a:cubicBezTo>
                  <a:cubicBezTo>
                    <a:pt x="232" y="212"/>
                    <a:pt x="232" y="212"/>
                    <a:pt x="232" y="212"/>
                  </a:cubicBezTo>
                  <a:cubicBezTo>
                    <a:pt x="232" y="212"/>
                    <a:pt x="150" y="228"/>
                    <a:pt x="127" y="244"/>
                  </a:cubicBezTo>
                  <a:cubicBezTo>
                    <a:pt x="127" y="244"/>
                    <a:pt x="139" y="210"/>
                    <a:pt x="155" y="162"/>
                  </a:cubicBezTo>
                  <a:cubicBezTo>
                    <a:pt x="171" y="114"/>
                    <a:pt x="182" y="65"/>
                    <a:pt x="110" y="0"/>
                  </a:cubicBez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iṩļiḍê">
              <a:extLst>
                <a:ext uri="{FF2B5EF4-FFF2-40B4-BE49-F238E27FC236}">
                  <a16:creationId xmlns="" xmlns:a16="http://schemas.microsoft.com/office/drawing/2014/main" id="{89A0D7B3-7512-4856-AFCC-788D503B53D1}"/>
                </a:ext>
              </a:extLst>
            </p:cNvPr>
            <p:cNvSpPr/>
            <p:nvPr/>
          </p:nvSpPr>
          <p:spPr bwMode="auto">
            <a:xfrm>
              <a:off x="7268369" y="2152253"/>
              <a:ext cx="198438" cy="209550"/>
            </a:xfrm>
            <a:custGeom>
              <a:avLst/>
              <a:gdLst>
                <a:gd name="T0" fmla="*/ 0 w 60"/>
                <a:gd name="T1" fmla="*/ 28 h 64"/>
                <a:gd name="T2" fmla="*/ 22 w 60"/>
                <a:gd name="T3" fmla="*/ 0 h 64"/>
                <a:gd name="T4" fmla="*/ 60 w 60"/>
                <a:gd name="T5" fmla="*/ 22 h 64"/>
                <a:gd name="T6" fmla="*/ 31 w 60"/>
                <a:gd name="T7" fmla="*/ 64 h 64"/>
                <a:gd name="T8" fmla="*/ 0 w 60"/>
                <a:gd name="T9" fmla="*/ 28 h 64"/>
              </a:gdLst>
              <a:ahLst/>
              <a:cxnLst>
                <a:cxn ang="0">
                  <a:pos x="T0" y="T1"/>
                </a:cxn>
                <a:cxn ang="0">
                  <a:pos x="T2" y="T3"/>
                </a:cxn>
                <a:cxn ang="0">
                  <a:pos x="T4" y="T5"/>
                </a:cxn>
                <a:cxn ang="0">
                  <a:pos x="T6" y="T7"/>
                </a:cxn>
                <a:cxn ang="0">
                  <a:pos x="T8" y="T9"/>
                </a:cxn>
              </a:cxnLst>
              <a:rect l="0" t="0" r="r" b="b"/>
              <a:pathLst>
                <a:path w="60" h="64">
                  <a:moveTo>
                    <a:pt x="0" y="28"/>
                  </a:moveTo>
                  <a:cubicBezTo>
                    <a:pt x="0" y="12"/>
                    <a:pt x="6" y="0"/>
                    <a:pt x="22" y="0"/>
                  </a:cubicBezTo>
                  <a:cubicBezTo>
                    <a:pt x="38" y="0"/>
                    <a:pt x="60" y="6"/>
                    <a:pt x="60" y="22"/>
                  </a:cubicBezTo>
                  <a:cubicBezTo>
                    <a:pt x="60" y="38"/>
                    <a:pt x="47" y="64"/>
                    <a:pt x="31" y="64"/>
                  </a:cubicBezTo>
                  <a:cubicBezTo>
                    <a:pt x="15" y="64"/>
                    <a:pt x="0" y="44"/>
                    <a:pt x="0" y="28"/>
                  </a:cubicBez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íśľíḋe">
              <a:extLst>
                <a:ext uri="{FF2B5EF4-FFF2-40B4-BE49-F238E27FC236}">
                  <a16:creationId xmlns="" xmlns:a16="http://schemas.microsoft.com/office/drawing/2014/main" id="{AEE37EF8-9D93-4F23-8B2A-38FE28C0AC0B}"/>
                </a:ext>
              </a:extLst>
            </p:cNvPr>
            <p:cNvSpPr/>
            <p:nvPr/>
          </p:nvSpPr>
          <p:spPr bwMode="auto">
            <a:xfrm>
              <a:off x="6933406" y="1334691"/>
              <a:ext cx="377825" cy="1020763"/>
            </a:xfrm>
            <a:custGeom>
              <a:avLst/>
              <a:gdLst>
                <a:gd name="T0" fmla="*/ 115 w 115"/>
                <a:gd name="T1" fmla="*/ 246 h 310"/>
                <a:gd name="T2" fmla="*/ 55 w 115"/>
                <a:gd name="T3" fmla="*/ 139 h 310"/>
                <a:gd name="T4" fmla="*/ 28 w 115"/>
                <a:gd name="T5" fmla="*/ 0 h 310"/>
                <a:gd name="T6" fmla="*/ 9 w 115"/>
                <a:gd name="T7" fmla="*/ 6 h 310"/>
                <a:gd name="T8" fmla="*/ 9 w 115"/>
                <a:gd name="T9" fmla="*/ 141 h 310"/>
                <a:gd name="T10" fmla="*/ 76 w 115"/>
                <a:gd name="T11" fmla="*/ 310 h 310"/>
                <a:gd name="T12" fmla="*/ 115 w 115"/>
                <a:gd name="T13" fmla="*/ 246 h 310"/>
              </a:gdLst>
              <a:ahLst/>
              <a:cxnLst>
                <a:cxn ang="0">
                  <a:pos x="T0" y="T1"/>
                </a:cxn>
                <a:cxn ang="0">
                  <a:pos x="T2" y="T3"/>
                </a:cxn>
                <a:cxn ang="0">
                  <a:pos x="T4" y="T5"/>
                </a:cxn>
                <a:cxn ang="0">
                  <a:pos x="T6" y="T7"/>
                </a:cxn>
                <a:cxn ang="0">
                  <a:pos x="T8" y="T9"/>
                </a:cxn>
                <a:cxn ang="0">
                  <a:pos x="T10" y="T11"/>
                </a:cxn>
                <a:cxn ang="0">
                  <a:pos x="T12" y="T13"/>
                </a:cxn>
              </a:cxnLst>
              <a:rect l="0" t="0" r="r" b="b"/>
              <a:pathLst>
                <a:path w="115" h="310">
                  <a:moveTo>
                    <a:pt x="115" y="246"/>
                  </a:moveTo>
                  <a:cubicBezTo>
                    <a:pt x="115" y="246"/>
                    <a:pt x="65" y="192"/>
                    <a:pt x="55" y="139"/>
                  </a:cubicBezTo>
                  <a:cubicBezTo>
                    <a:pt x="45" y="86"/>
                    <a:pt x="28" y="0"/>
                    <a:pt x="28" y="0"/>
                  </a:cubicBezTo>
                  <a:cubicBezTo>
                    <a:pt x="9" y="6"/>
                    <a:pt x="9" y="6"/>
                    <a:pt x="9" y="6"/>
                  </a:cubicBezTo>
                  <a:cubicBezTo>
                    <a:pt x="9" y="6"/>
                    <a:pt x="0" y="123"/>
                    <a:pt x="9" y="141"/>
                  </a:cubicBezTo>
                  <a:cubicBezTo>
                    <a:pt x="18" y="159"/>
                    <a:pt x="62" y="279"/>
                    <a:pt x="76" y="310"/>
                  </a:cubicBezTo>
                  <a:lnTo>
                    <a:pt x="115" y="246"/>
                  </a:ln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íSḷíḍé">
              <a:extLst>
                <a:ext uri="{FF2B5EF4-FFF2-40B4-BE49-F238E27FC236}">
                  <a16:creationId xmlns="" xmlns:a16="http://schemas.microsoft.com/office/drawing/2014/main" id="{31E69D1E-20E9-4FA6-9443-04F70ED1EB69}"/>
                </a:ext>
              </a:extLst>
            </p:cNvPr>
            <p:cNvSpPr/>
            <p:nvPr/>
          </p:nvSpPr>
          <p:spPr bwMode="auto">
            <a:xfrm>
              <a:off x="7490619" y="1831578"/>
              <a:ext cx="860425" cy="609600"/>
            </a:xfrm>
            <a:custGeom>
              <a:avLst/>
              <a:gdLst>
                <a:gd name="T0" fmla="*/ 0 w 261"/>
                <a:gd name="T1" fmla="*/ 137 h 185"/>
                <a:gd name="T2" fmla="*/ 67 w 261"/>
                <a:gd name="T3" fmla="*/ 97 h 185"/>
                <a:gd name="T4" fmla="*/ 249 w 261"/>
                <a:gd name="T5" fmla="*/ 0 h 185"/>
                <a:gd name="T6" fmla="*/ 261 w 261"/>
                <a:gd name="T7" fmla="*/ 14 h 185"/>
                <a:gd name="T8" fmla="*/ 159 w 261"/>
                <a:gd name="T9" fmla="*/ 102 h 185"/>
                <a:gd name="T10" fmla="*/ 33 w 261"/>
                <a:gd name="T11" fmla="*/ 171 h 185"/>
                <a:gd name="T12" fmla="*/ 0 w 261"/>
                <a:gd name="T13" fmla="*/ 137 h 185"/>
              </a:gdLst>
              <a:ahLst/>
              <a:cxnLst>
                <a:cxn ang="0">
                  <a:pos x="T0" y="T1"/>
                </a:cxn>
                <a:cxn ang="0">
                  <a:pos x="T2" y="T3"/>
                </a:cxn>
                <a:cxn ang="0">
                  <a:pos x="T4" y="T5"/>
                </a:cxn>
                <a:cxn ang="0">
                  <a:pos x="T6" y="T7"/>
                </a:cxn>
                <a:cxn ang="0">
                  <a:pos x="T8" y="T9"/>
                </a:cxn>
                <a:cxn ang="0">
                  <a:pos x="T10" y="T11"/>
                </a:cxn>
                <a:cxn ang="0">
                  <a:pos x="T12" y="T13"/>
                </a:cxn>
              </a:cxnLst>
              <a:rect l="0" t="0" r="r" b="b"/>
              <a:pathLst>
                <a:path w="261" h="185">
                  <a:moveTo>
                    <a:pt x="0" y="137"/>
                  </a:moveTo>
                  <a:cubicBezTo>
                    <a:pt x="0" y="137"/>
                    <a:pt x="4" y="120"/>
                    <a:pt x="67" y="97"/>
                  </a:cubicBezTo>
                  <a:cubicBezTo>
                    <a:pt x="130" y="75"/>
                    <a:pt x="249" y="0"/>
                    <a:pt x="249" y="0"/>
                  </a:cubicBezTo>
                  <a:cubicBezTo>
                    <a:pt x="261" y="14"/>
                    <a:pt x="261" y="14"/>
                    <a:pt x="261" y="14"/>
                  </a:cubicBezTo>
                  <a:cubicBezTo>
                    <a:pt x="261" y="14"/>
                    <a:pt x="196" y="89"/>
                    <a:pt x="159" y="102"/>
                  </a:cubicBezTo>
                  <a:cubicBezTo>
                    <a:pt x="121" y="115"/>
                    <a:pt x="41" y="167"/>
                    <a:pt x="33" y="171"/>
                  </a:cubicBezTo>
                  <a:cubicBezTo>
                    <a:pt x="20" y="177"/>
                    <a:pt x="20" y="185"/>
                    <a:pt x="0" y="137"/>
                  </a:cubicBez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îṧlîḑé">
              <a:extLst>
                <a:ext uri="{FF2B5EF4-FFF2-40B4-BE49-F238E27FC236}">
                  <a16:creationId xmlns="" xmlns:a16="http://schemas.microsoft.com/office/drawing/2014/main" id="{F7237E26-676B-4093-85D7-1FA003E301E8}"/>
                </a:ext>
              </a:extLst>
            </p:cNvPr>
            <p:cNvSpPr/>
            <p:nvPr/>
          </p:nvSpPr>
          <p:spPr bwMode="auto">
            <a:xfrm>
              <a:off x="7144544" y="2144316"/>
              <a:ext cx="481013" cy="735013"/>
            </a:xfrm>
            <a:custGeom>
              <a:avLst/>
              <a:gdLst>
                <a:gd name="T0" fmla="*/ 51 w 146"/>
                <a:gd name="T1" fmla="*/ 0 h 223"/>
                <a:gd name="T2" fmla="*/ 0 w 146"/>
                <a:gd name="T3" fmla="*/ 94 h 223"/>
                <a:gd name="T4" fmla="*/ 12 w 146"/>
                <a:gd name="T5" fmla="*/ 218 h 223"/>
                <a:gd name="T6" fmla="*/ 56 w 146"/>
                <a:gd name="T7" fmla="*/ 218 h 223"/>
                <a:gd name="T8" fmla="*/ 106 w 146"/>
                <a:gd name="T9" fmla="*/ 195 h 223"/>
                <a:gd name="T10" fmla="*/ 146 w 146"/>
                <a:gd name="T11" fmla="*/ 75 h 223"/>
                <a:gd name="T12" fmla="*/ 141 w 146"/>
                <a:gd name="T13" fmla="*/ 19 h 223"/>
                <a:gd name="T14" fmla="*/ 87 w 146"/>
                <a:gd name="T15" fmla="*/ 8 h 223"/>
                <a:gd name="T16" fmla="*/ 46 w 146"/>
                <a:gd name="T17" fmla="*/ 50 h 223"/>
                <a:gd name="T18" fmla="*/ 62 w 146"/>
                <a:gd name="T19" fmla="*/ 2 h 223"/>
                <a:gd name="T20" fmla="*/ 51 w 146"/>
                <a:gd name="T2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 h="223">
                  <a:moveTo>
                    <a:pt x="51" y="0"/>
                  </a:moveTo>
                  <a:cubicBezTo>
                    <a:pt x="51" y="0"/>
                    <a:pt x="0" y="16"/>
                    <a:pt x="0" y="94"/>
                  </a:cubicBezTo>
                  <a:cubicBezTo>
                    <a:pt x="0" y="94"/>
                    <a:pt x="0" y="199"/>
                    <a:pt x="12" y="218"/>
                  </a:cubicBezTo>
                  <a:cubicBezTo>
                    <a:pt x="12" y="218"/>
                    <a:pt x="32" y="223"/>
                    <a:pt x="56" y="218"/>
                  </a:cubicBezTo>
                  <a:cubicBezTo>
                    <a:pt x="81" y="213"/>
                    <a:pt x="106" y="195"/>
                    <a:pt x="106" y="195"/>
                  </a:cubicBezTo>
                  <a:cubicBezTo>
                    <a:pt x="146" y="75"/>
                    <a:pt x="146" y="75"/>
                    <a:pt x="146" y="75"/>
                  </a:cubicBezTo>
                  <a:cubicBezTo>
                    <a:pt x="141" y="19"/>
                    <a:pt x="141" y="19"/>
                    <a:pt x="141" y="19"/>
                  </a:cubicBezTo>
                  <a:cubicBezTo>
                    <a:pt x="87" y="8"/>
                    <a:pt x="87" y="8"/>
                    <a:pt x="87" y="8"/>
                  </a:cubicBezTo>
                  <a:cubicBezTo>
                    <a:pt x="87" y="8"/>
                    <a:pt x="102" y="81"/>
                    <a:pt x="46" y="50"/>
                  </a:cubicBezTo>
                  <a:cubicBezTo>
                    <a:pt x="35" y="44"/>
                    <a:pt x="62" y="2"/>
                    <a:pt x="62" y="2"/>
                  </a:cubicBezTo>
                  <a:lnTo>
                    <a:pt x="51" y="0"/>
                  </a:ln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í$lîďé">
              <a:extLst>
                <a:ext uri="{FF2B5EF4-FFF2-40B4-BE49-F238E27FC236}">
                  <a16:creationId xmlns="" xmlns:a16="http://schemas.microsoft.com/office/drawing/2014/main" id="{69884A6E-57BB-44A4-A52B-8E75A0FB9369}"/>
                </a:ext>
              </a:extLst>
            </p:cNvPr>
            <p:cNvSpPr/>
            <p:nvPr/>
          </p:nvSpPr>
          <p:spPr bwMode="auto">
            <a:xfrm>
              <a:off x="7087394" y="2039541"/>
              <a:ext cx="260350" cy="312738"/>
            </a:xfrm>
            <a:custGeom>
              <a:avLst/>
              <a:gdLst>
                <a:gd name="T0" fmla="*/ 25 w 79"/>
                <a:gd name="T1" fmla="*/ 95 h 95"/>
                <a:gd name="T2" fmla="*/ 0 w 79"/>
                <a:gd name="T3" fmla="*/ 43 h 95"/>
                <a:gd name="T4" fmla="*/ 50 w 79"/>
                <a:gd name="T5" fmla="*/ 0 h 95"/>
                <a:gd name="T6" fmla="*/ 59 w 79"/>
                <a:gd name="T7" fmla="*/ 22 h 95"/>
                <a:gd name="T8" fmla="*/ 79 w 79"/>
                <a:gd name="T9" fmla="*/ 34 h 95"/>
                <a:gd name="T10" fmla="*/ 25 w 79"/>
                <a:gd name="T11" fmla="*/ 95 h 95"/>
              </a:gdLst>
              <a:ahLst/>
              <a:cxnLst>
                <a:cxn ang="0">
                  <a:pos x="T0" y="T1"/>
                </a:cxn>
                <a:cxn ang="0">
                  <a:pos x="T2" y="T3"/>
                </a:cxn>
                <a:cxn ang="0">
                  <a:pos x="T4" y="T5"/>
                </a:cxn>
                <a:cxn ang="0">
                  <a:pos x="T6" y="T7"/>
                </a:cxn>
                <a:cxn ang="0">
                  <a:pos x="T8" y="T9"/>
                </a:cxn>
                <a:cxn ang="0">
                  <a:pos x="T10" y="T11"/>
                </a:cxn>
              </a:cxnLst>
              <a:rect l="0" t="0" r="r" b="b"/>
              <a:pathLst>
                <a:path w="79" h="95">
                  <a:moveTo>
                    <a:pt x="25" y="95"/>
                  </a:moveTo>
                  <a:cubicBezTo>
                    <a:pt x="0" y="43"/>
                    <a:pt x="0" y="43"/>
                    <a:pt x="0" y="43"/>
                  </a:cubicBezTo>
                  <a:cubicBezTo>
                    <a:pt x="0" y="43"/>
                    <a:pt x="4" y="11"/>
                    <a:pt x="50" y="0"/>
                  </a:cubicBezTo>
                  <a:cubicBezTo>
                    <a:pt x="50" y="0"/>
                    <a:pt x="54" y="16"/>
                    <a:pt x="59" y="22"/>
                  </a:cubicBezTo>
                  <a:cubicBezTo>
                    <a:pt x="64" y="28"/>
                    <a:pt x="79" y="34"/>
                    <a:pt x="79" y="34"/>
                  </a:cubicBezTo>
                  <a:lnTo>
                    <a:pt x="25" y="95"/>
                  </a:ln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 name="íś1ïḍe">
              <a:extLst>
                <a:ext uri="{FF2B5EF4-FFF2-40B4-BE49-F238E27FC236}">
                  <a16:creationId xmlns="" xmlns:a16="http://schemas.microsoft.com/office/drawing/2014/main" id="{7008E7A6-6F18-4C1F-B551-8BFE24097056}"/>
                </a:ext>
              </a:extLst>
            </p:cNvPr>
            <p:cNvSpPr/>
            <p:nvPr/>
          </p:nvSpPr>
          <p:spPr bwMode="auto">
            <a:xfrm>
              <a:off x="7423944" y="2161778"/>
              <a:ext cx="366713" cy="260350"/>
            </a:xfrm>
            <a:custGeom>
              <a:avLst/>
              <a:gdLst>
                <a:gd name="T0" fmla="*/ 18 w 111"/>
                <a:gd name="T1" fmla="*/ 79 h 79"/>
                <a:gd name="T2" fmla="*/ 97 w 111"/>
                <a:gd name="T3" fmla="*/ 62 h 79"/>
                <a:gd name="T4" fmla="*/ 78 w 111"/>
                <a:gd name="T5" fmla="*/ 0 h 79"/>
                <a:gd name="T6" fmla="*/ 8 w 111"/>
                <a:gd name="T7" fmla="*/ 4 h 79"/>
                <a:gd name="T8" fmla="*/ 6 w 111"/>
                <a:gd name="T9" fmla="*/ 11 h 79"/>
                <a:gd name="T10" fmla="*/ 18 w 111"/>
                <a:gd name="T11" fmla="*/ 79 h 79"/>
              </a:gdLst>
              <a:ahLst/>
              <a:cxnLst>
                <a:cxn ang="0">
                  <a:pos x="T0" y="T1"/>
                </a:cxn>
                <a:cxn ang="0">
                  <a:pos x="T2" y="T3"/>
                </a:cxn>
                <a:cxn ang="0">
                  <a:pos x="T4" y="T5"/>
                </a:cxn>
                <a:cxn ang="0">
                  <a:pos x="T6" y="T7"/>
                </a:cxn>
                <a:cxn ang="0">
                  <a:pos x="T8" y="T9"/>
                </a:cxn>
                <a:cxn ang="0">
                  <a:pos x="T10" y="T11"/>
                </a:cxn>
              </a:cxnLst>
              <a:rect l="0" t="0" r="r" b="b"/>
              <a:pathLst>
                <a:path w="111" h="79">
                  <a:moveTo>
                    <a:pt x="18" y="79"/>
                  </a:moveTo>
                  <a:cubicBezTo>
                    <a:pt x="97" y="62"/>
                    <a:pt x="97" y="62"/>
                    <a:pt x="97" y="62"/>
                  </a:cubicBezTo>
                  <a:cubicBezTo>
                    <a:pt x="97" y="62"/>
                    <a:pt x="111" y="34"/>
                    <a:pt x="78" y="0"/>
                  </a:cubicBezTo>
                  <a:cubicBezTo>
                    <a:pt x="78" y="0"/>
                    <a:pt x="16" y="3"/>
                    <a:pt x="8" y="4"/>
                  </a:cubicBezTo>
                  <a:cubicBezTo>
                    <a:pt x="0" y="5"/>
                    <a:pt x="6" y="11"/>
                    <a:pt x="6" y="11"/>
                  </a:cubicBezTo>
                  <a:lnTo>
                    <a:pt x="18" y="79"/>
                  </a:ln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 name="íṣḷiḑe">
              <a:extLst>
                <a:ext uri="{FF2B5EF4-FFF2-40B4-BE49-F238E27FC236}">
                  <a16:creationId xmlns="" xmlns:a16="http://schemas.microsoft.com/office/drawing/2014/main" id="{B5A20B07-3CE1-4F07-A10F-1B4CBCE0A862}"/>
                </a:ext>
              </a:extLst>
            </p:cNvPr>
            <p:cNvSpPr/>
            <p:nvPr/>
          </p:nvSpPr>
          <p:spPr bwMode="auto">
            <a:xfrm>
              <a:off x="6896894" y="2725341"/>
              <a:ext cx="1025525" cy="928688"/>
            </a:xfrm>
            <a:custGeom>
              <a:avLst/>
              <a:gdLst>
                <a:gd name="T0" fmla="*/ 87 w 311"/>
                <a:gd name="T1" fmla="*/ 17 h 282"/>
                <a:gd name="T2" fmla="*/ 0 w 311"/>
                <a:gd name="T3" fmla="*/ 181 h 282"/>
                <a:gd name="T4" fmla="*/ 311 w 311"/>
                <a:gd name="T5" fmla="*/ 160 h 282"/>
                <a:gd name="T6" fmla="*/ 181 w 311"/>
                <a:gd name="T7" fmla="*/ 10 h 282"/>
                <a:gd name="T8" fmla="*/ 181 w 311"/>
                <a:gd name="T9" fmla="*/ 10 h 282"/>
                <a:gd name="T10" fmla="*/ 147 w 311"/>
                <a:gd name="T11" fmla="*/ 0 h 282"/>
                <a:gd name="T12" fmla="*/ 89 w 311"/>
                <a:gd name="T13" fmla="*/ 16 h 282"/>
              </a:gdLst>
              <a:ahLst/>
              <a:cxnLst>
                <a:cxn ang="0">
                  <a:pos x="T0" y="T1"/>
                </a:cxn>
                <a:cxn ang="0">
                  <a:pos x="T2" y="T3"/>
                </a:cxn>
                <a:cxn ang="0">
                  <a:pos x="T4" y="T5"/>
                </a:cxn>
                <a:cxn ang="0">
                  <a:pos x="T6" y="T7"/>
                </a:cxn>
                <a:cxn ang="0">
                  <a:pos x="T8" y="T9"/>
                </a:cxn>
                <a:cxn ang="0">
                  <a:pos x="T10" y="T11"/>
                </a:cxn>
                <a:cxn ang="0">
                  <a:pos x="T12" y="T13"/>
                </a:cxn>
              </a:cxnLst>
              <a:rect l="0" t="0" r="r" b="b"/>
              <a:pathLst>
                <a:path w="311" h="282">
                  <a:moveTo>
                    <a:pt x="87" y="17"/>
                  </a:moveTo>
                  <a:cubicBezTo>
                    <a:pt x="87" y="17"/>
                    <a:pt x="12" y="156"/>
                    <a:pt x="0" y="181"/>
                  </a:cubicBezTo>
                  <a:cubicBezTo>
                    <a:pt x="0" y="181"/>
                    <a:pt x="221" y="282"/>
                    <a:pt x="311" y="160"/>
                  </a:cubicBezTo>
                  <a:cubicBezTo>
                    <a:pt x="311" y="160"/>
                    <a:pt x="260" y="51"/>
                    <a:pt x="181" y="10"/>
                  </a:cubicBezTo>
                  <a:cubicBezTo>
                    <a:pt x="181" y="10"/>
                    <a:pt x="181" y="10"/>
                    <a:pt x="181" y="10"/>
                  </a:cubicBezTo>
                  <a:cubicBezTo>
                    <a:pt x="147" y="0"/>
                    <a:pt x="147" y="0"/>
                    <a:pt x="147" y="0"/>
                  </a:cubicBezTo>
                  <a:cubicBezTo>
                    <a:pt x="89" y="16"/>
                    <a:pt x="89" y="16"/>
                    <a:pt x="89" y="16"/>
                  </a:cubicBezTo>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 name="işḷïḍè">
              <a:extLst>
                <a:ext uri="{FF2B5EF4-FFF2-40B4-BE49-F238E27FC236}">
                  <a16:creationId xmlns="" xmlns:a16="http://schemas.microsoft.com/office/drawing/2014/main" id="{85BBC215-3103-4CA3-8294-BCBF41D3F587}"/>
                </a:ext>
              </a:extLst>
            </p:cNvPr>
            <p:cNvSpPr/>
            <p:nvPr/>
          </p:nvSpPr>
          <p:spPr bwMode="auto">
            <a:xfrm>
              <a:off x="7549356" y="1966516"/>
              <a:ext cx="82550" cy="66675"/>
            </a:xfrm>
            <a:custGeom>
              <a:avLst/>
              <a:gdLst>
                <a:gd name="T0" fmla="*/ 5 w 25"/>
                <a:gd name="T1" fmla="*/ 8 h 20"/>
                <a:gd name="T2" fmla="*/ 19 w 25"/>
                <a:gd name="T3" fmla="*/ 6 h 20"/>
                <a:gd name="T4" fmla="*/ 0 w 25"/>
                <a:gd name="T5" fmla="*/ 20 h 20"/>
                <a:gd name="T6" fmla="*/ 5 w 25"/>
                <a:gd name="T7" fmla="*/ 8 h 20"/>
              </a:gdLst>
              <a:ahLst/>
              <a:cxnLst>
                <a:cxn ang="0">
                  <a:pos x="T0" y="T1"/>
                </a:cxn>
                <a:cxn ang="0">
                  <a:pos x="T2" y="T3"/>
                </a:cxn>
                <a:cxn ang="0">
                  <a:pos x="T4" y="T5"/>
                </a:cxn>
                <a:cxn ang="0">
                  <a:pos x="T6" y="T7"/>
                </a:cxn>
              </a:cxnLst>
              <a:rect l="0" t="0" r="r" b="b"/>
              <a:pathLst>
                <a:path w="25" h="20">
                  <a:moveTo>
                    <a:pt x="5" y="8"/>
                  </a:moveTo>
                  <a:cubicBezTo>
                    <a:pt x="5" y="8"/>
                    <a:pt x="14" y="0"/>
                    <a:pt x="19" y="6"/>
                  </a:cubicBezTo>
                  <a:cubicBezTo>
                    <a:pt x="25" y="11"/>
                    <a:pt x="0" y="20"/>
                    <a:pt x="0" y="20"/>
                  </a:cubicBezTo>
                  <a:lnTo>
                    <a:pt x="5" y="8"/>
                  </a:ln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 name="îślîḓe">
              <a:extLst>
                <a:ext uri="{FF2B5EF4-FFF2-40B4-BE49-F238E27FC236}">
                  <a16:creationId xmlns="" xmlns:a16="http://schemas.microsoft.com/office/drawing/2014/main" id="{BA558665-8C8E-4B3C-85A9-8A4E2CA3B5AF}"/>
                </a:ext>
              </a:extLst>
            </p:cNvPr>
            <p:cNvSpPr/>
            <p:nvPr/>
          </p:nvSpPr>
          <p:spPr bwMode="auto">
            <a:xfrm>
              <a:off x="7295356" y="1574403"/>
              <a:ext cx="788988" cy="149225"/>
            </a:xfrm>
            <a:custGeom>
              <a:avLst/>
              <a:gdLst>
                <a:gd name="T0" fmla="*/ 239 w 239"/>
                <a:gd name="T1" fmla="*/ 10 h 45"/>
                <a:gd name="T2" fmla="*/ 230 w 239"/>
                <a:gd name="T3" fmla="*/ 14 h 45"/>
                <a:gd name="T4" fmla="*/ 202 w 239"/>
                <a:gd name="T5" fmla="*/ 17 h 45"/>
                <a:gd name="T6" fmla="*/ 162 w 239"/>
                <a:gd name="T7" fmla="*/ 14 h 45"/>
                <a:gd name="T8" fmla="*/ 113 w 239"/>
                <a:gd name="T9" fmla="*/ 7 h 45"/>
                <a:gd name="T10" fmla="*/ 64 w 239"/>
                <a:gd name="T11" fmla="*/ 7 h 45"/>
                <a:gd name="T12" fmla="*/ 27 w 239"/>
                <a:gd name="T13" fmla="*/ 20 h 45"/>
                <a:gd name="T14" fmla="*/ 7 w 239"/>
                <a:gd name="T15" fmla="*/ 37 h 45"/>
                <a:gd name="T16" fmla="*/ 0 w 239"/>
                <a:gd name="T17" fmla="*/ 44 h 45"/>
                <a:gd name="T18" fmla="*/ 5 w 239"/>
                <a:gd name="T19" fmla="*/ 35 h 45"/>
                <a:gd name="T20" fmla="*/ 25 w 239"/>
                <a:gd name="T21" fmla="*/ 17 h 45"/>
                <a:gd name="T22" fmla="*/ 64 w 239"/>
                <a:gd name="T23" fmla="*/ 2 h 45"/>
                <a:gd name="T24" fmla="*/ 114 w 239"/>
                <a:gd name="T25" fmla="*/ 2 h 45"/>
                <a:gd name="T26" fmla="*/ 163 w 239"/>
                <a:gd name="T27" fmla="*/ 9 h 45"/>
                <a:gd name="T28" fmla="*/ 202 w 239"/>
                <a:gd name="T29" fmla="*/ 13 h 45"/>
                <a:gd name="T30" fmla="*/ 239 w 239"/>
                <a:gd name="T31"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45">
                  <a:moveTo>
                    <a:pt x="239" y="10"/>
                  </a:moveTo>
                  <a:cubicBezTo>
                    <a:pt x="239" y="11"/>
                    <a:pt x="236" y="12"/>
                    <a:pt x="230" y="14"/>
                  </a:cubicBezTo>
                  <a:cubicBezTo>
                    <a:pt x="223" y="15"/>
                    <a:pt x="214" y="17"/>
                    <a:pt x="202" y="17"/>
                  </a:cubicBezTo>
                  <a:cubicBezTo>
                    <a:pt x="191" y="17"/>
                    <a:pt x="177" y="16"/>
                    <a:pt x="162" y="14"/>
                  </a:cubicBezTo>
                  <a:cubicBezTo>
                    <a:pt x="147" y="12"/>
                    <a:pt x="130" y="9"/>
                    <a:pt x="113" y="7"/>
                  </a:cubicBezTo>
                  <a:cubicBezTo>
                    <a:pt x="96" y="5"/>
                    <a:pt x="79" y="5"/>
                    <a:pt x="64" y="7"/>
                  </a:cubicBezTo>
                  <a:cubicBezTo>
                    <a:pt x="50" y="10"/>
                    <a:pt x="37" y="14"/>
                    <a:pt x="27" y="20"/>
                  </a:cubicBezTo>
                  <a:cubicBezTo>
                    <a:pt x="18" y="26"/>
                    <a:pt x="11" y="32"/>
                    <a:pt x="7" y="37"/>
                  </a:cubicBezTo>
                  <a:cubicBezTo>
                    <a:pt x="3" y="42"/>
                    <a:pt x="1" y="45"/>
                    <a:pt x="0" y="44"/>
                  </a:cubicBezTo>
                  <a:cubicBezTo>
                    <a:pt x="0" y="44"/>
                    <a:pt x="1" y="41"/>
                    <a:pt x="5" y="35"/>
                  </a:cubicBezTo>
                  <a:cubicBezTo>
                    <a:pt x="9" y="30"/>
                    <a:pt x="15" y="23"/>
                    <a:pt x="25" y="17"/>
                  </a:cubicBezTo>
                  <a:cubicBezTo>
                    <a:pt x="35" y="10"/>
                    <a:pt x="48" y="5"/>
                    <a:pt x="64" y="2"/>
                  </a:cubicBezTo>
                  <a:cubicBezTo>
                    <a:pt x="79" y="0"/>
                    <a:pt x="96" y="0"/>
                    <a:pt x="114" y="2"/>
                  </a:cubicBezTo>
                  <a:cubicBezTo>
                    <a:pt x="131" y="4"/>
                    <a:pt x="148" y="7"/>
                    <a:pt x="163" y="9"/>
                  </a:cubicBezTo>
                  <a:cubicBezTo>
                    <a:pt x="177" y="11"/>
                    <a:pt x="191" y="13"/>
                    <a:pt x="202" y="13"/>
                  </a:cubicBezTo>
                  <a:cubicBezTo>
                    <a:pt x="225" y="14"/>
                    <a:pt x="239" y="9"/>
                    <a:pt x="239" y="10"/>
                  </a:cubicBezTo>
                  <a:close/>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îṡḻïḑe">
              <a:extLst>
                <a:ext uri="{FF2B5EF4-FFF2-40B4-BE49-F238E27FC236}">
                  <a16:creationId xmlns="" xmlns:a16="http://schemas.microsoft.com/office/drawing/2014/main" id="{EE511F2D-541E-46B8-841C-8483834010BF}"/>
                </a:ext>
              </a:extLst>
            </p:cNvPr>
            <p:cNvSpPr/>
            <p:nvPr/>
          </p:nvSpPr>
          <p:spPr bwMode="auto">
            <a:xfrm>
              <a:off x="7387431" y="1907778"/>
              <a:ext cx="73025" cy="73025"/>
            </a:xfrm>
            <a:custGeom>
              <a:avLst/>
              <a:gdLst>
                <a:gd name="T0" fmla="*/ 11 w 22"/>
                <a:gd name="T1" fmla="*/ 21 h 22"/>
                <a:gd name="T2" fmla="*/ 5 w 22"/>
                <a:gd name="T3" fmla="*/ 21 h 22"/>
                <a:gd name="T4" fmla="*/ 2 w 22"/>
                <a:gd name="T5" fmla="*/ 19 h 22"/>
                <a:gd name="T6" fmla="*/ 0 w 22"/>
                <a:gd name="T7" fmla="*/ 17 h 22"/>
                <a:gd name="T8" fmla="*/ 0 w 22"/>
                <a:gd name="T9" fmla="*/ 14 h 22"/>
                <a:gd name="T10" fmla="*/ 1 w 22"/>
                <a:gd name="T11" fmla="*/ 13 h 22"/>
                <a:gd name="T12" fmla="*/ 2 w 22"/>
                <a:gd name="T13" fmla="*/ 13 h 22"/>
                <a:gd name="T14" fmla="*/ 3 w 22"/>
                <a:gd name="T15" fmla="*/ 14 h 22"/>
                <a:gd name="T16" fmla="*/ 5 w 22"/>
                <a:gd name="T17" fmla="*/ 14 h 22"/>
                <a:gd name="T18" fmla="*/ 9 w 22"/>
                <a:gd name="T19" fmla="*/ 13 h 22"/>
                <a:gd name="T20" fmla="*/ 19 w 22"/>
                <a:gd name="T21" fmla="*/ 5 h 22"/>
                <a:gd name="T22" fmla="*/ 21 w 22"/>
                <a:gd name="T23" fmla="*/ 0 h 22"/>
                <a:gd name="T24" fmla="*/ 21 w 22"/>
                <a:gd name="T25" fmla="*/ 6 h 22"/>
                <a:gd name="T26" fmla="*/ 17 w 22"/>
                <a:gd name="T27" fmla="*/ 12 h 22"/>
                <a:gd name="T28" fmla="*/ 9 w 22"/>
                <a:gd name="T29" fmla="*/ 16 h 22"/>
                <a:gd name="T30" fmla="*/ 5 w 22"/>
                <a:gd name="T31" fmla="*/ 17 h 22"/>
                <a:gd name="T32" fmla="*/ 3 w 22"/>
                <a:gd name="T33" fmla="*/ 16 h 22"/>
                <a:gd name="T34" fmla="*/ 3 w 22"/>
                <a:gd name="T35" fmla="*/ 16 h 22"/>
                <a:gd name="T36" fmla="*/ 3 w 22"/>
                <a:gd name="T37" fmla="*/ 16 h 22"/>
                <a:gd name="T38" fmla="*/ 3 w 22"/>
                <a:gd name="T39" fmla="*/ 17 h 22"/>
                <a:gd name="T40" fmla="*/ 5 w 22"/>
                <a:gd name="T41" fmla="*/ 19 h 22"/>
                <a:gd name="T42" fmla="*/ 11 w 22"/>
                <a:gd name="T43"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11" y="21"/>
                  </a:moveTo>
                  <a:cubicBezTo>
                    <a:pt x="11" y="22"/>
                    <a:pt x="8" y="22"/>
                    <a:pt x="5" y="21"/>
                  </a:cubicBezTo>
                  <a:cubicBezTo>
                    <a:pt x="4" y="20"/>
                    <a:pt x="3" y="20"/>
                    <a:pt x="2" y="19"/>
                  </a:cubicBezTo>
                  <a:cubicBezTo>
                    <a:pt x="1" y="19"/>
                    <a:pt x="1" y="18"/>
                    <a:pt x="0" y="17"/>
                  </a:cubicBezTo>
                  <a:cubicBezTo>
                    <a:pt x="0" y="16"/>
                    <a:pt x="0" y="15"/>
                    <a:pt x="0" y="14"/>
                  </a:cubicBezTo>
                  <a:cubicBezTo>
                    <a:pt x="1" y="14"/>
                    <a:pt x="1" y="13"/>
                    <a:pt x="1" y="13"/>
                  </a:cubicBezTo>
                  <a:cubicBezTo>
                    <a:pt x="2" y="13"/>
                    <a:pt x="2" y="13"/>
                    <a:pt x="2" y="13"/>
                  </a:cubicBezTo>
                  <a:cubicBezTo>
                    <a:pt x="2" y="13"/>
                    <a:pt x="3" y="14"/>
                    <a:pt x="3" y="14"/>
                  </a:cubicBezTo>
                  <a:cubicBezTo>
                    <a:pt x="4" y="14"/>
                    <a:pt x="4" y="14"/>
                    <a:pt x="5" y="14"/>
                  </a:cubicBezTo>
                  <a:cubicBezTo>
                    <a:pt x="6" y="14"/>
                    <a:pt x="8" y="14"/>
                    <a:pt x="9" y="13"/>
                  </a:cubicBezTo>
                  <a:cubicBezTo>
                    <a:pt x="14" y="12"/>
                    <a:pt x="18" y="9"/>
                    <a:pt x="19" y="5"/>
                  </a:cubicBezTo>
                  <a:cubicBezTo>
                    <a:pt x="21" y="2"/>
                    <a:pt x="21" y="0"/>
                    <a:pt x="21" y="0"/>
                  </a:cubicBezTo>
                  <a:cubicBezTo>
                    <a:pt x="22" y="0"/>
                    <a:pt x="22" y="2"/>
                    <a:pt x="21" y="6"/>
                  </a:cubicBezTo>
                  <a:cubicBezTo>
                    <a:pt x="20" y="8"/>
                    <a:pt x="19" y="10"/>
                    <a:pt x="17" y="12"/>
                  </a:cubicBezTo>
                  <a:cubicBezTo>
                    <a:pt x="15" y="14"/>
                    <a:pt x="12" y="15"/>
                    <a:pt x="9" y="16"/>
                  </a:cubicBezTo>
                  <a:cubicBezTo>
                    <a:pt x="8" y="16"/>
                    <a:pt x="6" y="17"/>
                    <a:pt x="5" y="17"/>
                  </a:cubicBezTo>
                  <a:cubicBezTo>
                    <a:pt x="4" y="16"/>
                    <a:pt x="3" y="16"/>
                    <a:pt x="3" y="16"/>
                  </a:cubicBezTo>
                  <a:cubicBezTo>
                    <a:pt x="3" y="16"/>
                    <a:pt x="3" y="16"/>
                    <a:pt x="3" y="16"/>
                  </a:cubicBezTo>
                  <a:cubicBezTo>
                    <a:pt x="3" y="16"/>
                    <a:pt x="3" y="16"/>
                    <a:pt x="3" y="16"/>
                  </a:cubicBezTo>
                  <a:cubicBezTo>
                    <a:pt x="3" y="17"/>
                    <a:pt x="3" y="17"/>
                    <a:pt x="3" y="17"/>
                  </a:cubicBezTo>
                  <a:cubicBezTo>
                    <a:pt x="4" y="18"/>
                    <a:pt x="5" y="18"/>
                    <a:pt x="5" y="19"/>
                  </a:cubicBezTo>
                  <a:cubicBezTo>
                    <a:pt x="9" y="20"/>
                    <a:pt x="11" y="21"/>
                    <a:pt x="11" y="21"/>
                  </a:cubicBezTo>
                  <a:close/>
                </a:path>
              </a:pathLst>
            </a:custGeom>
            <a:solidFill>
              <a:srgbClr val="F97A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îṣľïḓe">
              <a:extLst>
                <a:ext uri="{FF2B5EF4-FFF2-40B4-BE49-F238E27FC236}">
                  <a16:creationId xmlns="" xmlns:a16="http://schemas.microsoft.com/office/drawing/2014/main" id="{9DBC2B2B-EA1E-413D-ACB4-F3EF6D97F3C4}"/>
                </a:ext>
              </a:extLst>
            </p:cNvPr>
            <p:cNvSpPr/>
            <p:nvPr/>
          </p:nvSpPr>
          <p:spPr bwMode="auto">
            <a:xfrm>
              <a:off x="7365206" y="1980803"/>
              <a:ext cx="95250" cy="98425"/>
            </a:xfrm>
            <a:custGeom>
              <a:avLst/>
              <a:gdLst>
                <a:gd name="T0" fmla="*/ 0 w 29"/>
                <a:gd name="T1" fmla="*/ 0 h 30"/>
                <a:gd name="T2" fmla="*/ 29 w 29"/>
                <a:gd name="T3" fmla="*/ 12 h 30"/>
                <a:gd name="T4" fmla="*/ 0 w 29"/>
                <a:gd name="T5" fmla="*/ 0 h 30"/>
              </a:gdLst>
              <a:ahLst/>
              <a:cxnLst>
                <a:cxn ang="0">
                  <a:pos x="T0" y="T1"/>
                </a:cxn>
                <a:cxn ang="0">
                  <a:pos x="T2" y="T3"/>
                </a:cxn>
                <a:cxn ang="0">
                  <a:pos x="T4" y="T5"/>
                </a:cxn>
              </a:cxnLst>
              <a:rect l="0" t="0" r="r" b="b"/>
              <a:pathLst>
                <a:path w="29" h="30">
                  <a:moveTo>
                    <a:pt x="0" y="0"/>
                  </a:moveTo>
                  <a:cubicBezTo>
                    <a:pt x="29" y="12"/>
                    <a:pt x="29" y="12"/>
                    <a:pt x="29" y="12"/>
                  </a:cubicBezTo>
                  <a:cubicBezTo>
                    <a:pt x="29" y="12"/>
                    <a:pt x="4" y="3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ïṩḷîdê">
              <a:extLst>
                <a:ext uri="{FF2B5EF4-FFF2-40B4-BE49-F238E27FC236}">
                  <a16:creationId xmlns="" xmlns:a16="http://schemas.microsoft.com/office/drawing/2014/main" id="{50C13DD6-6DFE-46C4-BA48-D6833BA12AE4}"/>
                </a:ext>
              </a:extLst>
            </p:cNvPr>
            <p:cNvSpPr/>
            <p:nvPr/>
          </p:nvSpPr>
          <p:spPr bwMode="auto">
            <a:xfrm>
              <a:off x="7463631" y="1974453"/>
              <a:ext cx="42863" cy="31750"/>
            </a:xfrm>
            <a:custGeom>
              <a:avLst/>
              <a:gdLst>
                <a:gd name="T0" fmla="*/ 12 w 13"/>
                <a:gd name="T1" fmla="*/ 8 h 10"/>
                <a:gd name="T2" fmla="*/ 5 w 13"/>
                <a:gd name="T3" fmla="*/ 9 h 10"/>
                <a:gd name="T4" fmla="*/ 1 w 13"/>
                <a:gd name="T5" fmla="*/ 2 h 10"/>
                <a:gd name="T6" fmla="*/ 8 w 13"/>
                <a:gd name="T7" fmla="*/ 1 h 10"/>
                <a:gd name="T8" fmla="*/ 12 w 13"/>
                <a:gd name="T9" fmla="*/ 8 h 10"/>
              </a:gdLst>
              <a:ahLst/>
              <a:cxnLst>
                <a:cxn ang="0">
                  <a:pos x="T0" y="T1"/>
                </a:cxn>
                <a:cxn ang="0">
                  <a:pos x="T2" y="T3"/>
                </a:cxn>
                <a:cxn ang="0">
                  <a:pos x="T4" y="T5"/>
                </a:cxn>
                <a:cxn ang="0">
                  <a:pos x="T6" y="T7"/>
                </a:cxn>
                <a:cxn ang="0">
                  <a:pos x="T8" y="T9"/>
                </a:cxn>
              </a:cxnLst>
              <a:rect l="0" t="0" r="r" b="b"/>
              <a:pathLst>
                <a:path w="13" h="10">
                  <a:moveTo>
                    <a:pt x="12" y="8"/>
                  </a:moveTo>
                  <a:cubicBezTo>
                    <a:pt x="11" y="10"/>
                    <a:pt x="8" y="10"/>
                    <a:pt x="5" y="9"/>
                  </a:cubicBezTo>
                  <a:cubicBezTo>
                    <a:pt x="2" y="7"/>
                    <a:pt x="0" y="4"/>
                    <a:pt x="1" y="2"/>
                  </a:cubicBezTo>
                  <a:cubicBezTo>
                    <a:pt x="2" y="0"/>
                    <a:pt x="5" y="0"/>
                    <a:pt x="8" y="1"/>
                  </a:cubicBezTo>
                  <a:cubicBezTo>
                    <a:pt x="11" y="3"/>
                    <a:pt x="13" y="6"/>
                    <a:pt x="12" y="8"/>
                  </a:cubicBezTo>
                  <a:close/>
                </a:path>
              </a:pathLst>
            </a:custGeom>
            <a:solidFill>
              <a:srgbClr val="F4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iṡliḓé">
              <a:extLst>
                <a:ext uri="{FF2B5EF4-FFF2-40B4-BE49-F238E27FC236}">
                  <a16:creationId xmlns="" xmlns:a16="http://schemas.microsoft.com/office/drawing/2014/main" id="{E629DB93-0B32-4550-865C-405F550AFB4F}"/>
                </a:ext>
              </a:extLst>
            </p:cNvPr>
            <p:cNvSpPr/>
            <p:nvPr/>
          </p:nvSpPr>
          <p:spPr bwMode="auto">
            <a:xfrm>
              <a:off x="7354094" y="1917303"/>
              <a:ext cx="42863" cy="33338"/>
            </a:xfrm>
            <a:custGeom>
              <a:avLst/>
              <a:gdLst>
                <a:gd name="T0" fmla="*/ 12 w 13"/>
                <a:gd name="T1" fmla="*/ 7 h 10"/>
                <a:gd name="T2" fmla="*/ 5 w 13"/>
                <a:gd name="T3" fmla="*/ 9 h 10"/>
                <a:gd name="T4" fmla="*/ 1 w 13"/>
                <a:gd name="T5" fmla="*/ 3 h 10"/>
                <a:gd name="T6" fmla="*/ 8 w 13"/>
                <a:gd name="T7" fmla="*/ 1 h 10"/>
                <a:gd name="T8" fmla="*/ 12 w 13"/>
                <a:gd name="T9" fmla="*/ 7 h 10"/>
              </a:gdLst>
              <a:ahLst/>
              <a:cxnLst>
                <a:cxn ang="0">
                  <a:pos x="T0" y="T1"/>
                </a:cxn>
                <a:cxn ang="0">
                  <a:pos x="T2" y="T3"/>
                </a:cxn>
                <a:cxn ang="0">
                  <a:pos x="T4" y="T5"/>
                </a:cxn>
                <a:cxn ang="0">
                  <a:pos x="T6" y="T7"/>
                </a:cxn>
                <a:cxn ang="0">
                  <a:pos x="T8" y="T9"/>
                </a:cxn>
              </a:cxnLst>
              <a:rect l="0" t="0" r="r" b="b"/>
              <a:pathLst>
                <a:path w="13" h="10">
                  <a:moveTo>
                    <a:pt x="12" y="7"/>
                  </a:moveTo>
                  <a:cubicBezTo>
                    <a:pt x="11" y="10"/>
                    <a:pt x="8" y="10"/>
                    <a:pt x="5" y="9"/>
                  </a:cubicBezTo>
                  <a:cubicBezTo>
                    <a:pt x="2" y="7"/>
                    <a:pt x="0" y="5"/>
                    <a:pt x="1" y="3"/>
                  </a:cubicBezTo>
                  <a:cubicBezTo>
                    <a:pt x="2" y="1"/>
                    <a:pt x="5" y="0"/>
                    <a:pt x="8" y="1"/>
                  </a:cubicBezTo>
                  <a:cubicBezTo>
                    <a:pt x="11" y="3"/>
                    <a:pt x="13" y="5"/>
                    <a:pt x="12" y="7"/>
                  </a:cubicBezTo>
                  <a:close/>
                </a:path>
              </a:pathLst>
            </a:custGeom>
            <a:solidFill>
              <a:srgbClr val="F4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ïṥḷïḋé">
              <a:extLst>
                <a:ext uri="{FF2B5EF4-FFF2-40B4-BE49-F238E27FC236}">
                  <a16:creationId xmlns="" xmlns:a16="http://schemas.microsoft.com/office/drawing/2014/main" id="{E79F505D-27F0-4844-9D53-226473A28CFE}"/>
                </a:ext>
              </a:extLst>
            </p:cNvPr>
            <p:cNvSpPr/>
            <p:nvPr/>
          </p:nvSpPr>
          <p:spPr bwMode="auto">
            <a:xfrm>
              <a:off x="7358856" y="2085578"/>
              <a:ext cx="68263" cy="39688"/>
            </a:xfrm>
            <a:custGeom>
              <a:avLst/>
              <a:gdLst>
                <a:gd name="T0" fmla="*/ 0 w 21"/>
                <a:gd name="T1" fmla="*/ 0 h 12"/>
                <a:gd name="T2" fmla="*/ 21 w 21"/>
                <a:gd name="T3" fmla="*/ 6 h 12"/>
                <a:gd name="T4" fmla="*/ 3 w 21"/>
                <a:gd name="T5" fmla="*/ 10 h 12"/>
                <a:gd name="T6" fmla="*/ 0 w 21"/>
                <a:gd name="T7" fmla="*/ 0 h 12"/>
              </a:gdLst>
              <a:ahLst/>
              <a:cxnLst>
                <a:cxn ang="0">
                  <a:pos x="T0" y="T1"/>
                </a:cxn>
                <a:cxn ang="0">
                  <a:pos x="T2" y="T3"/>
                </a:cxn>
                <a:cxn ang="0">
                  <a:pos x="T4" y="T5"/>
                </a:cxn>
                <a:cxn ang="0">
                  <a:pos x="T6" y="T7"/>
                </a:cxn>
              </a:cxnLst>
              <a:rect l="0" t="0" r="r" b="b"/>
              <a:pathLst>
                <a:path w="21" h="12">
                  <a:moveTo>
                    <a:pt x="0" y="0"/>
                  </a:moveTo>
                  <a:cubicBezTo>
                    <a:pt x="0" y="0"/>
                    <a:pt x="11" y="9"/>
                    <a:pt x="21" y="6"/>
                  </a:cubicBezTo>
                  <a:cubicBezTo>
                    <a:pt x="21" y="6"/>
                    <a:pt x="18" y="12"/>
                    <a:pt x="3" y="10"/>
                  </a:cubicBezTo>
                  <a:cubicBezTo>
                    <a:pt x="3" y="10"/>
                    <a:pt x="5" y="4"/>
                    <a:pt x="0" y="0"/>
                  </a:cubicBezTo>
                  <a:close/>
                </a:path>
              </a:pathLst>
            </a:custGeom>
            <a:solidFill>
              <a:srgbClr val="EDA0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íṧľïḋê">
              <a:extLst>
                <a:ext uri="{FF2B5EF4-FFF2-40B4-BE49-F238E27FC236}">
                  <a16:creationId xmlns="" xmlns:a16="http://schemas.microsoft.com/office/drawing/2014/main" id="{E19F624F-0EB4-4F59-8C47-625C7D31C0F1}"/>
                </a:ext>
              </a:extLst>
            </p:cNvPr>
            <p:cNvSpPr/>
            <p:nvPr/>
          </p:nvSpPr>
          <p:spPr bwMode="auto">
            <a:xfrm>
              <a:off x="7476331" y="1931591"/>
              <a:ext cx="17463" cy="15875"/>
            </a:xfrm>
            <a:prstGeom prst="ellipse">
              <a:avLst/>
            </a:pr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iṩḻíḍê">
              <a:extLst>
                <a:ext uri="{FF2B5EF4-FFF2-40B4-BE49-F238E27FC236}">
                  <a16:creationId xmlns="" xmlns:a16="http://schemas.microsoft.com/office/drawing/2014/main" id="{FF386440-8362-45DF-AA17-B31E03FB9682}"/>
                </a:ext>
              </a:extLst>
            </p:cNvPr>
            <p:cNvSpPr/>
            <p:nvPr/>
          </p:nvSpPr>
          <p:spPr bwMode="auto">
            <a:xfrm>
              <a:off x="7414419" y="1907778"/>
              <a:ext cx="15875" cy="15875"/>
            </a:xfrm>
            <a:prstGeom prst="ellipse">
              <a:avLst/>
            </a:pr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îślîďê">
              <a:extLst>
                <a:ext uri="{FF2B5EF4-FFF2-40B4-BE49-F238E27FC236}">
                  <a16:creationId xmlns="" xmlns:a16="http://schemas.microsoft.com/office/drawing/2014/main" id="{B5C87DBF-550E-481C-9D78-5F706F876482}"/>
                </a:ext>
              </a:extLst>
            </p:cNvPr>
            <p:cNvSpPr/>
            <p:nvPr/>
          </p:nvSpPr>
          <p:spPr bwMode="auto">
            <a:xfrm>
              <a:off x="7490619" y="1895078"/>
              <a:ext cx="28575" cy="25400"/>
            </a:xfrm>
            <a:custGeom>
              <a:avLst/>
              <a:gdLst>
                <a:gd name="T0" fmla="*/ 8 w 9"/>
                <a:gd name="T1" fmla="*/ 7 h 8"/>
                <a:gd name="T2" fmla="*/ 4 w 9"/>
                <a:gd name="T3" fmla="*/ 5 h 8"/>
                <a:gd name="T4" fmla="*/ 0 w 9"/>
                <a:gd name="T5" fmla="*/ 2 h 8"/>
                <a:gd name="T6" fmla="*/ 6 w 9"/>
                <a:gd name="T7" fmla="*/ 2 h 8"/>
                <a:gd name="T8" fmla="*/ 8 w 9"/>
                <a:gd name="T9" fmla="*/ 7 h 8"/>
              </a:gdLst>
              <a:ahLst/>
              <a:cxnLst>
                <a:cxn ang="0">
                  <a:pos x="T0" y="T1"/>
                </a:cxn>
                <a:cxn ang="0">
                  <a:pos x="T2" y="T3"/>
                </a:cxn>
                <a:cxn ang="0">
                  <a:pos x="T4" y="T5"/>
                </a:cxn>
                <a:cxn ang="0">
                  <a:pos x="T6" y="T7"/>
                </a:cxn>
                <a:cxn ang="0">
                  <a:pos x="T8" y="T9"/>
                </a:cxn>
              </a:cxnLst>
              <a:rect l="0" t="0" r="r" b="b"/>
              <a:pathLst>
                <a:path w="9" h="8">
                  <a:moveTo>
                    <a:pt x="8" y="7"/>
                  </a:moveTo>
                  <a:cubicBezTo>
                    <a:pt x="8" y="8"/>
                    <a:pt x="6" y="6"/>
                    <a:pt x="4" y="5"/>
                  </a:cubicBezTo>
                  <a:cubicBezTo>
                    <a:pt x="2" y="3"/>
                    <a:pt x="0" y="2"/>
                    <a:pt x="0" y="2"/>
                  </a:cubicBezTo>
                  <a:cubicBezTo>
                    <a:pt x="0" y="1"/>
                    <a:pt x="3" y="0"/>
                    <a:pt x="6" y="2"/>
                  </a:cubicBezTo>
                  <a:cubicBezTo>
                    <a:pt x="9" y="4"/>
                    <a:pt x="9" y="7"/>
                    <a:pt x="8" y="7"/>
                  </a:cubicBezTo>
                  <a:close/>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îṧ1íḑè">
              <a:extLst>
                <a:ext uri="{FF2B5EF4-FFF2-40B4-BE49-F238E27FC236}">
                  <a16:creationId xmlns="" xmlns:a16="http://schemas.microsoft.com/office/drawing/2014/main" id="{68D000E8-AD10-4172-975C-40D228D7EBB8}"/>
                </a:ext>
              </a:extLst>
            </p:cNvPr>
            <p:cNvSpPr/>
            <p:nvPr/>
          </p:nvSpPr>
          <p:spPr bwMode="auto">
            <a:xfrm>
              <a:off x="7408069" y="1874441"/>
              <a:ext cx="39688" cy="14288"/>
            </a:xfrm>
            <a:custGeom>
              <a:avLst/>
              <a:gdLst>
                <a:gd name="T0" fmla="*/ 0 w 12"/>
                <a:gd name="T1" fmla="*/ 2 h 4"/>
                <a:gd name="T2" fmla="*/ 6 w 12"/>
                <a:gd name="T3" fmla="*/ 0 h 4"/>
                <a:gd name="T4" fmla="*/ 11 w 12"/>
                <a:gd name="T5" fmla="*/ 3 h 4"/>
                <a:gd name="T6" fmla="*/ 6 w 12"/>
                <a:gd name="T7" fmla="*/ 3 h 4"/>
                <a:gd name="T8" fmla="*/ 0 w 12"/>
                <a:gd name="T9" fmla="*/ 2 h 4"/>
              </a:gdLst>
              <a:ahLst/>
              <a:cxnLst>
                <a:cxn ang="0">
                  <a:pos x="T0" y="T1"/>
                </a:cxn>
                <a:cxn ang="0">
                  <a:pos x="T2" y="T3"/>
                </a:cxn>
                <a:cxn ang="0">
                  <a:pos x="T4" y="T5"/>
                </a:cxn>
                <a:cxn ang="0">
                  <a:pos x="T6" y="T7"/>
                </a:cxn>
                <a:cxn ang="0">
                  <a:pos x="T8" y="T9"/>
                </a:cxn>
              </a:cxnLst>
              <a:rect l="0" t="0" r="r" b="b"/>
              <a:pathLst>
                <a:path w="12" h="4">
                  <a:moveTo>
                    <a:pt x="0" y="2"/>
                  </a:moveTo>
                  <a:cubicBezTo>
                    <a:pt x="0" y="1"/>
                    <a:pt x="2" y="0"/>
                    <a:pt x="6" y="0"/>
                  </a:cubicBezTo>
                  <a:cubicBezTo>
                    <a:pt x="9" y="1"/>
                    <a:pt x="12" y="2"/>
                    <a:pt x="11" y="3"/>
                  </a:cubicBezTo>
                  <a:cubicBezTo>
                    <a:pt x="11" y="4"/>
                    <a:pt x="9" y="3"/>
                    <a:pt x="6" y="3"/>
                  </a:cubicBezTo>
                  <a:cubicBezTo>
                    <a:pt x="3" y="3"/>
                    <a:pt x="0" y="3"/>
                    <a:pt x="0" y="2"/>
                  </a:cubicBezTo>
                  <a:close/>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ïṩḷíďe">
              <a:extLst>
                <a:ext uri="{FF2B5EF4-FFF2-40B4-BE49-F238E27FC236}">
                  <a16:creationId xmlns="" xmlns:a16="http://schemas.microsoft.com/office/drawing/2014/main" id="{9F80E824-4501-4BC0-8392-97ADB37CAD68}"/>
                </a:ext>
              </a:extLst>
            </p:cNvPr>
            <p:cNvSpPr/>
            <p:nvPr/>
          </p:nvSpPr>
          <p:spPr bwMode="auto">
            <a:xfrm>
              <a:off x="7441406" y="4089003"/>
              <a:ext cx="123825" cy="333375"/>
            </a:xfrm>
            <a:custGeom>
              <a:avLst/>
              <a:gdLst>
                <a:gd name="T0" fmla="*/ 0 w 38"/>
                <a:gd name="T1" fmla="*/ 44 h 101"/>
                <a:gd name="T2" fmla="*/ 25 w 38"/>
                <a:gd name="T3" fmla="*/ 84 h 101"/>
                <a:gd name="T4" fmla="*/ 28 w 38"/>
                <a:gd name="T5" fmla="*/ 20 h 101"/>
                <a:gd name="T6" fmla="*/ 16 w 38"/>
                <a:gd name="T7" fmla="*/ 0 h 101"/>
                <a:gd name="T8" fmla="*/ 0 w 38"/>
                <a:gd name="T9" fmla="*/ 44 h 101"/>
              </a:gdLst>
              <a:ahLst/>
              <a:cxnLst>
                <a:cxn ang="0">
                  <a:pos x="T0" y="T1"/>
                </a:cxn>
                <a:cxn ang="0">
                  <a:pos x="T2" y="T3"/>
                </a:cxn>
                <a:cxn ang="0">
                  <a:pos x="T4" y="T5"/>
                </a:cxn>
                <a:cxn ang="0">
                  <a:pos x="T6" y="T7"/>
                </a:cxn>
                <a:cxn ang="0">
                  <a:pos x="T8" y="T9"/>
                </a:cxn>
              </a:cxnLst>
              <a:rect l="0" t="0" r="r" b="b"/>
              <a:pathLst>
                <a:path w="38" h="101">
                  <a:moveTo>
                    <a:pt x="0" y="44"/>
                  </a:moveTo>
                  <a:cubicBezTo>
                    <a:pt x="0" y="44"/>
                    <a:pt x="13" y="87"/>
                    <a:pt x="25" y="84"/>
                  </a:cubicBezTo>
                  <a:cubicBezTo>
                    <a:pt x="38" y="80"/>
                    <a:pt x="28" y="20"/>
                    <a:pt x="28" y="20"/>
                  </a:cubicBezTo>
                  <a:cubicBezTo>
                    <a:pt x="16" y="0"/>
                    <a:pt x="16" y="0"/>
                    <a:pt x="16" y="0"/>
                  </a:cubicBezTo>
                  <a:cubicBezTo>
                    <a:pt x="16" y="0"/>
                    <a:pt x="28" y="101"/>
                    <a:pt x="0" y="44"/>
                  </a:cubicBez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íšľîḋê">
              <a:extLst>
                <a:ext uri="{FF2B5EF4-FFF2-40B4-BE49-F238E27FC236}">
                  <a16:creationId xmlns="" xmlns:a16="http://schemas.microsoft.com/office/drawing/2014/main" id="{2400E637-893F-48BB-B20F-416D96131141}"/>
                </a:ext>
              </a:extLst>
            </p:cNvPr>
            <p:cNvSpPr/>
            <p:nvPr/>
          </p:nvSpPr>
          <p:spPr bwMode="auto">
            <a:xfrm>
              <a:off x="7947819" y="3387328"/>
              <a:ext cx="265113" cy="88900"/>
            </a:xfrm>
            <a:custGeom>
              <a:avLst/>
              <a:gdLst>
                <a:gd name="T0" fmla="*/ 0 w 80"/>
                <a:gd name="T1" fmla="*/ 17 h 27"/>
                <a:gd name="T2" fmla="*/ 20 w 80"/>
                <a:gd name="T3" fmla="*/ 6 h 27"/>
                <a:gd name="T4" fmla="*/ 74 w 80"/>
                <a:gd name="T5" fmla="*/ 5 h 27"/>
                <a:gd name="T6" fmla="*/ 43 w 80"/>
                <a:gd name="T7" fmla="*/ 27 h 27"/>
                <a:gd name="T8" fmla="*/ 51 w 80"/>
                <a:gd name="T9" fmla="*/ 16 h 27"/>
                <a:gd name="T10" fmla="*/ 0 w 80"/>
                <a:gd name="T11" fmla="*/ 17 h 27"/>
              </a:gdLst>
              <a:ahLst/>
              <a:cxnLst>
                <a:cxn ang="0">
                  <a:pos x="T0" y="T1"/>
                </a:cxn>
                <a:cxn ang="0">
                  <a:pos x="T2" y="T3"/>
                </a:cxn>
                <a:cxn ang="0">
                  <a:pos x="T4" y="T5"/>
                </a:cxn>
                <a:cxn ang="0">
                  <a:pos x="T6" y="T7"/>
                </a:cxn>
                <a:cxn ang="0">
                  <a:pos x="T8" y="T9"/>
                </a:cxn>
                <a:cxn ang="0">
                  <a:pos x="T10" y="T11"/>
                </a:cxn>
              </a:cxnLst>
              <a:rect l="0" t="0" r="r" b="b"/>
              <a:pathLst>
                <a:path w="80" h="27">
                  <a:moveTo>
                    <a:pt x="0" y="17"/>
                  </a:moveTo>
                  <a:cubicBezTo>
                    <a:pt x="0" y="17"/>
                    <a:pt x="9" y="8"/>
                    <a:pt x="20" y="6"/>
                  </a:cubicBezTo>
                  <a:cubicBezTo>
                    <a:pt x="30" y="5"/>
                    <a:pt x="69" y="0"/>
                    <a:pt x="74" y="5"/>
                  </a:cubicBezTo>
                  <a:cubicBezTo>
                    <a:pt x="80" y="10"/>
                    <a:pt x="43" y="27"/>
                    <a:pt x="43" y="27"/>
                  </a:cubicBezTo>
                  <a:cubicBezTo>
                    <a:pt x="43" y="27"/>
                    <a:pt x="56" y="19"/>
                    <a:pt x="51" y="16"/>
                  </a:cubicBezTo>
                  <a:cubicBezTo>
                    <a:pt x="41" y="11"/>
                    <a:pt x="0" y="17"/>
                    <a:pt x="0" y="17"/>
                  </a:cubicBez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îslîḑé">
              <a:extLst>
                <a:ext uri="{FF2B5EF4-FFF2-40B4-BE49-F238E27FC236}">
                  <a16:creationId xmlns="" xmlns:a16="http://schemas.microsoft.com/office/drawing/2014/main" id="{2A61B7DD-0A58-4E14-9BB5-5E14BB340EDD}"/>
                </a:ext>
              </a:extLst>
            </p:cNvPr>
            <p:cNvSpPr/>
            <p:nvPr/>
          </p:nvSpPr>
          <p:spPr bwMode="auto">
            <a:xfrm>
              <a:off x="7898606" y="3473053"/>
              <a:ext cx="60325" cy="88900"/>
            </a:xfrm>
            <a:custGeom>
              <a:avLst/>
              <a:gdLst>
                <a:gd name="T0" fmla="*/ 0 w 38"/>
                <a:gd name="T1" fmla="*/ 6 h 56"/>
                <a:gd name="T2" fmla="*/ 25 w 38"/>
                <a:gd name="T3" fmla="*/ 56 h 56"/>
                <a:gd name="T4" fmla="*/ 38 w 38"/>
                <a:gd name="T5" fmla="*/ 50 h 56"/>
                <a:gd name="T6" fmla="*/ 4 w 38"/>
                <a:gd name="T7" fmla="*/ 0 h 56"/>
                <a:gd name="T8" fmla="*/ 0 w 38"/>
                <a:gd name="T9" fmla="*/ 6 h 56"/>
              </a:gdLst>
              <a:ahLst/>
              <a:cxnLst>
                <a:cxn ang="0">
                  <a:pos x="T0" y="T1"/>
                </a:cxn>
                <a:cxn ang="0">
                  <a:pos x="T2" y="T3"/>
                </a:cxn>
                <a:cxn ang="0">
                  <a:pos x="T4" y="T5"/>
                </a:cxn>
                <a:cxn ang="0">
                  <a:pos x="T6" y="T7"/>
                </a:cxn>
                <a:cxn ang="0">
                  <a:pos x="T8" y="T9"/>
                </a:cxn>
              </a:cxnLst>
              <a:rect l="0" t="0" r="r" b="b"/>
              <a:pathLst>
                <a:path w="38" h="56">
                  <a:moveTo>
                    <a:pt x="0" y="6"/>
                  </a:moveTo>
                  <a:lnTo>
                    <a:pt x="25" y="56"/>
                  </a:lnTo>
                  <a:lnTo>
                    <a:pt x="38" y="50"/>
                  </a:lnTo>
                  <a:lnTo>
                    <a:pt x="4" y="0"/>
                  </a:lnTo>
                  <a:lnTo>
                    <a:pt x="0" y="6"/>
                  </a:ln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ïṥḻíḍè">
              <a:extLst>
                <a:ext uri="{FF2B5EF4-FFF2-40B4-BE49-F238E27FC236}">
                  <a16:creationId xmlns="" xmlns:a16="http://schemas.microsoft.com/office/drawing/2014/main" id="{7FD05B01-E843-4D08-A32F-963C3FD6BD07}"/>
                </a:ext>
              </a:extLst>
            </p:cNvPr>
            <p:cNvSpPr/>
            <p:nvPr/>
          </p:nvSpPr>
          <p:spPr bwMode="auto">
            <a:xfrm>
              <a:off x="7358856" y="4027091"/>
              <a:ext cx="107950" cy="111125"/>
            </a:xfrm>
            <a:custGeom>
              <a:avLst/>
              <a:gdLst>
                <a:gd name="T0" fmla="*/ 60 w 68"/>
                <a:gd name="T1" fmla="*/ 0 h 70"/>
                <a:gd name="T2" fmla="*/ 0 w 68"/>
                <a:gd name="T3" fmla="*/ 56 h 70"/>
                <a:gd name="T4" fmla="*/ 18 w 68"/>
                <a:gd name="T5" fmla="*/ 70 h 70"/>
                <a:gd name="T6" fmla="*/ 68 w 68"/>
                <a:gd name="T7" fmla="*/ 14 h 70"/>
                <a:gd name="T8" fmla="*/ 60 w 68"/>
                <a:gd name="T9" fmla="*/ 0 h 70"/>
              </a:gdLst>
              <a:ahLst/>
              <a:cxnLst>
                <a:cxn ang="0">
                  <a:pos x="T0" y="T1"/>
                </a:cxn>
                <a:cxn ang="0">
                  <a:pos x="T2" y="T3"/>
                </a:cxn>
                <a:cxn ang="0">
                  <a:pos x="T4" y="T5"/>
                </a:cxn>
                <a:cxn ang="0">
                  <a:pos x="T6" y="T7"/>
                </a:cxn>
                <a:cxn ang="0">
                  <a:pos x="T8" y="T9"/>
                </a:cxn>
              </a:cxnLst>
              <a:rect l="0" t="0" r="r" b="b"/>
              <a:pathLst>
                <a:path w="68" h="70">
                  <a:moveTo>
                    <a:pt x="60" y="0"/>
                  </a:moveTo>
                  <a:lnTo>
                    <a:pt x="0" y="56"/>
                  </a:lnTo>
                  <a:lnTo>
                    <a:pt x="18" y="70"/>
                  </a:lnTo>
                  <a:lnTo>
                    <a:pt x="68" y="14"/>
                  </a:lnTo>
                  <a:lnTo>
                    <a:pt x="60" y="0"/>
                  </a:ln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í$ļïdè">
              <a:extLst>
                <a:ext uri="{FF2B5EF4-FFF2-40B4-BE49-F238E27FC236}">
                  <a16:creationId xmlns="" xmlns:a16="http://schemas.microsoft.com/office/drawing/2014/main" id="{6D6B0D32-88C3-4C62-BDE3-EEF994E78AA3}"/>
                </a:ext>
              </a:extLst>
            </p:cNvPr>
            <p:cNvSpPr/>
            <p:nvPr/>
          </p:nvSpPr>
          <p:spPr bwMode="auto">
            <a:xfrm>
              <a:off x="5091906" y="2284016"/>
              <a:ext cx="1058863" cy="1192213"/>
            </a:xfrm>
            <a:custGeom>
              <a:avLst/>
              <a:gdLst>
                <a:gd name="T0" fmla="*/ 100 w 321"/>
                <a:gd name="T1" fmla="*/ 264 h 362"/>
                <a:gd name="T2" fmla="*/ 76 w 321"/>
                <a:gd name="T3" fmla="*/ 202 h 362"/>
                <a:gd name="T4" fmla="*/ 8 w 321"/>
                <a:gd name="T5" fmla="*/ 133 h 362"/>
                <a:gd name="T6" fmla="*/ 0 w 321"/>
                <a:gd name="T7" fmla="*/ 93 h 362"/>
                <a:gd name="T8" fmla="*/ 29 w 321"/>
                <a:gd name="T9" fmla="*/ 20 h 362"/>
                <a:gd name="T10" fmla="*/ 118 w 321"/>
                <a:gd name="T11" fmla="*/ 13 h 362"/>
                <a:gd name="T12" fmla="*/ 186 w 321"/>
                <a:gd name="T13" fmla="*/ 76 h 362"/>
                <a:gd name="T14" fmla="*/ 241 w 321"/>
                <a:gd name="T15" fmla="*/ 151 h 362"/>
                <a:gd name="T16" fmla="*/ 288 w 321"/>
                <a:gd name="T17" fmla="*/ 202 h 362"/>
                <a:gd name="T18" fmla="*/ 229 w 321"/>
                <a:gd name="T19" fmla="*/ 345 h 362"/>
                <a:gd name="T20" fmla="*/ 100 w 321"/>
                <a:gd name="T21" fmla="*/ 264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 h="362">
                  <a:moveTo>
                    <a:pt x="100" y="264"/>
                  </a:moveTo>
                  <a:cubicBezTo>
                    <a:pt x="91" y="244"/>
                    <a:pt x="88" y="220"/>
                    <a:pt x="76" y="202"/>
                  </a:cubicBezTo>
                  <a:cubicBezTo>
                    <a:pt x="58" y="175"/>
                    <a:pt x="23" y="162"/>
                    <a:pt x="8" y="133"/>
                  </a:cubicBezTo>
                  <a:cubicBezTo>
                    <a:pt x="2" y="121"/>
                    <a:pt x="0" y="107"/>
                    <a:pt x="0" y="93"/>
                  </a:cubicBezTo>
                  <a:cubicBezTo>
                    <a:pt x="0" y="66"/>
                    <a:pt x="8" y="37"/>
                    <a:pt x="29" y="20"/>
                  </a:cubicBezTo>
                  <a:cubicBezTo>
                    <a:pt x="53" y="0"/>
                    <a:pt x="89" y="0"/>
                    <a:pt x="118" y="13"/>
                  </a:cubicBezTo>
                  <a:cubicBezTo>
                    <a:pt x="146" y="27"/>
                    <a:pt x="167" y="51"/>
                    <a:pt x="186" y="76"/>
                  </a:cubicBezTo>
                  <a:cubicBezTo>
                    <a:pt x="204" y="101"/>
                    <a:pt x="220" y="128"/>
                    <a:pt x="241" y="151"/>
                  </a:cubicBezTo>
                  <a:cubicBezTo>
                    <a:pt x="257" y="168"/>
                    <a:pt x="276" y="183"/>
                    <a:pt x="288" y="202"/>
                  </a:cubicBezTo>
                  <a:cubicBezTo>
                    <a:pt x="321" y="257"/>
                    <a:pt x="287" y="325"/>
                    <a:pt x="229" y="345"/>
                  </a:cubicBezTo>
                  <a:cubicBezTo>
                    <a:pt x="179" y="362"/>
                    <a:pt x="117" y="308"/>
                    <a:pt x="100" y="264"/>
                  </a:cubicBez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îsliďê">
              <a:extLst>
                <a:ext uri="{FF2B5EF4-FFF2-40B4-BE49-F238E27FC236}">
                  <a16:creationId xmlns="" xmlns:a16="http://schemas.microsoft.com/office/drawing/2014/main" id="{4C8FA259-5D71-4496-9D12-E1937876C58B}"/>
                </a:ext>
              </a:extLst>
            </p:cNvPr>
            <p:cNvSpPr/>
            <p:nvPr/>
          </p:nvSpPr>
          <p:spPr bwMode="auto">
            <a:xfrm>
              <a:off x="4969669" y="4379516"/>
              <a:ext cx="234950" cy="250825"/>
            </a:xfrm>
            <a:custGeom>
              <a:avLst/>
              <a:gdLst>
                <a:gd name="T0" fmla="*/ 65 w 71"/>
                <a:gd name="T1" fmla="*/ 11 h 76"/>
                <a:gd name="T2" fmla="*/ 71 w 71"/>
                <a:gd name="T3" fmla="*/ 17 h 76"/>
                <a:gd name="T4" fmla="*/ 53 w 71"/>
                <a:gd name="T5" fmla="*/ 47 h 76"/>
                <a:gd name="T6" fmla="*/ 47 w 71"/>
                <a:gd name="T7" fmla="*/ 76 h 76"/>
                <a:gd name="T8" fmla="*/ 45 w 71"/>
                <a:gd name="T9" fmla="*/ 48 h 76"/>
                <a:gd name="T10" fmla="*/ 29 w 71"/>
                <a:gd name="T11" fmla="*/ 74 h 76"/>
                <a:gd name="T12" fmla="*/ 41 w 71"/>
                <a:gd name="T13" fmla="*/ 40 h 76"/>
                <a:gd name="T14" fmla="*/ 14 w 71"/>
                <a:gd name="T15" fmla="*/ 67 h 76"/>
                <a:gd name="T16" fmla="*/ 32 w 71"/>
                <a:gd name="T17" fmla="*/ 31 h 76"/>
                <a:gd name="T18" fmla="*/ 3 w 71"/>
                <a:gd name="T19" fmla="*/ 53 h 76"/>
                <a:gd name="T20" fmla="*/ 34 w 71"/>
                <a:gd name="T21" fmla="*/ 11 h 76"/>
                <a:gd name="T22" fmla="*/ 20 w 71"/>
                <a:gd name="T23" fmla="*/ 0 h 76"/>
                <a:gd name="T24" fmla="*/ 58 w 71"/>
                <a:gd name="T25" fmla="*/ 3 h 76"/>
                <a:gd name="T26" fmla="*/ 65 w 71"/>
                <a:gd name="T27" fmla="*/ 1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 h="76">
                  <a:moveTo>
                    <a:pt x="65" y="11"/>
                  </a:moveTo>
                  <a:cubicBezTo>
                    <a:pt x="70" y="16"/>
                    <a:pt x="64" y="13"/>
                    <a:pt x="71" y="17"/>
                  </a:cubicBezTo>
                  <a:cubicBezTo>
                    <a:pt x="70" y="36"/>
                    <a:pt x="53" y="47"/>
                    <a:pt x="53" y="47"/>
                  </a:cubicBezTo>
                  <a:cubicBezTo>
                    <a:pt x="53" y="47"/>
                    <a:pt x="52" y="76"/>
                    <a:pt x="47" y="76"/>
                  </a:cubicBezTo>
                  <a:cubicBezTo>
                    <a:pt x="41" y="75"/>
                    <a:pt x="45" y="48"/>
                    <a:pt x="45" y="48"/>
                  </a:cubicBezTo>
                  <a:cubicBezTo>
                    <a:pt x="45" y="48"/>
                    <a:pt x="34" y="76"/>
                    <a:pt x="29" y="74"/>
                  </a:cubicBezTo>
                  <a:cubicBezTo>
                    <a:pt x="24" y="73"/>
                    <a:pt x="41" y="40"/>
                    <a:pt x="41" y="40"/>
                  </a:cubicBezTo>
                  <a:cubicBezTo>
                    <a:pt x="41" y="40"/>
                    <a:pt x="18" y="73"/>
                    <a:pt x="14" y="67"/>
                  </a:cubicBezTo>
                  <a:cubicBezTo>
                    <a:pt x="11" y="62"/>
                    <a:pt x="32" y="31"/>
                    <a:pt x="32" y="31"/>
                  </a:cubicBezTo>
                  <a:cubicBezTo>
                    <a:pt x="32" y="31"/>
                    <a:pt x="6" y="58"/>
                    <a:pt x="3" y="53"/>
                  </a:cubicBezTo>
                  <a:cubicBezTo>
                    <a:pt x="0" y="49"/>
                    <a:pt x="34" y="11"/>
                    <a:pt x="34" y="11"/>
                  </a:cubicBezTo>
                  <a:cubicBezTo>
                    <a:pt x="18" y="11"/>
                    <a:pt x="20" y="0"/>
                    <a:pt x="20" y="0"/>
                  </a:cubicBezTo>
                  <a:cubicBezTo>
                    <a:pt x="58" y="3"/>
                    <a:pt x="58" y="3"/>
                    <a:pt x="58" y="3"/>
                  </a:cubicBezTo>
                  <a:cubicBezTo>
                    <a:pt x="58" y="3"/>
                    <a:pt x="62" y="10"/>
                    <a:pt x="65" y="11"/>
                  </a:cubicBez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íšļïdé">
              <a:extLst>
                <a:ext uri="{FF2B5EF4-FFF2-40B4-BE49-F238E27FC236}">
                  <a16:creationId xmlns="" xmlns:a16="http://schemas.microsoft.com/office/drawing/2014/main" id="{5CFB2FD2-97A1-4C2E-A7DC-73D6CD772B7A}"/>
                </a:ext>
              </a:extLst>
            </p:cNvPr>
            <p:cNvSpPr/>
            <p:nvPr/>
          </p:nvSpPr>
          <p:spPr bwMode="auto">
            <a:xfrm>
              <a:off x="6253956" y="2372916"/>
              <a:ext cx="279400" cy="246063"/>
            </a:xfrm>
            <a:custGeom>
              <a:avLst/>
              <a:gdLst>
                <a:gd name="T0" fmla="*/ 40 w 85"/>
                <a:gd name="T1" fmla="*/ 73 h 75"/>
                <a:gd name="T2" fmla="*/ 50 w 85"/>
                <a:gd name="T3" fmla="*/ 75 h 75"/>
                <a:gd name="T4" fmla="*/ 62 w 85"/>
                <a:gd name="T5" fmla="*/ 42 h 75"/>
                <a:gd name="T6" fmla="*/ 81 w 85"/>
                <a:gd name="T7" fmla="*/ 20 h 75"/>
                <a:gd name="T8" fmla="*/ 57 w 85"/>
                <a:gd name="T9" fmla="*/ 36 h 75"/>
                <a:gd name="T10" fmla="*/ 69 w 85"/>
                <a:gd name="T11" fmla="*/ 7 h 75"/>
                <a:gd name="T12" fmla="*/ 48 w 85"/>
                <a:gd name="T13" fmla="*/ 38 h 75"/>
                <a:gd name="T14" fmla="*/ 54 w 85"/>
                <a:gd name="T15" fmla="*/ 1 h 75"/>
                <a:gd name="T16" fmla="*/ 35 w 85"/>
                <a:gd name="T17" fmla="*/ 37 h 75"/>
                <a:gd name="T18" fmla="*/ 36 w 85"/>
                <a:gd name="T19" fmla="*/ 1 h 75"/>
                <a:gd name="T20" fmla="*/ 21 w 85"/>
                <a:gd name="T21" fmla="*/ 49 h 75"/>
                <a:gd name="T22" fmla="*/ 0 w 85"/>
                <a:gd name="T23" fmla="*/ 46 h 75"/>
                <a:gd name="T24" fmla="*/ 28 w 85"/>
                <a:gd name="T25" fmla="*/ 73 h 75"/>
                <a:gd name="T26" fmla="*/ 40 w 85"/>
                <a:gd name="T27" fmla="*/ 7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75">
                  <a:moveTo>
                    <a:pt x="40" y="73"/>
                  </a:moveTo>
                  <a:cubicBezTo>
                    <a:pt x="46" y="74"/>
                    <a:pt x="41" y="72"/>
                    <a:pt x="50" y="75"/>
                  </a:cubicBezTo>
                  <a:cubicBezTo>
                    <a:pt x="63" y="62"/>
                    <a:pt x="62" y="42"/>
                    <a:pt x="62" y="42"/>
                  </a:cubicBezTo>
                  <a:cubicBezTo>
                    <a:pt x="62" y="42"/>
                    <a:pt x="85" y="23"/>
                    <a:pt x="81" y="20"/>
                  </a:cubicBezTo>
                  <a:cubicBezTo>
                    <a:pt x="77" y="16"/>
                    <a:pt x="57" y="36"/>
                    <a:pt x="57" y="36"/>
                  </a:cubicBezTo>
                  <a:cubicBezTo>
                    <a:pt x="57" y="36"/>
                    <a:pt x="73" y="10"/>
                    <a:pt x="69" y="7"/>
                  </a:cubicBezTo>
                  <a:cubicBezTo>
                    <a:pt x="65" y="5"/>
                    <a:pt x="48" y="38"/>
                    <a:pt x="48" y="38"/>
                  </a:cubicBezTo>
                  <a:cubicBezTo>
                    <a:pt x="48" y="38"/>
                    <a:pt x="60" y="0"/>
                    <a:pt x="54" y="1"/>
                  </a:cubicBezTo>
                  <a:cubicBezTo>
                    <a:pt x="48" y="2"/>
                    <a:pt x="35" y="37"/>
                    <a:pt x="35" y="37"/>
                  </a:cubicBezTo>
                  <a:cubicBezTo>
                    <a:pt x="35" y="37"/>
                    <a:pt x="41" y="1"/>
                    <a:pt x="36" y="1"/>
                  </a:cubicBezTo>
                  <a:cubicBezTo>
                    <a:pt x="30" y="2"/>
                    <a:pt x="21" y="49"/>
                    <a:pt x="21" y="49"/>
                  </a:cubicBezTo>
                  <a:cubicBezTo>
                    <a:pt x="9" y="39"/>
                    <a:pt x="0" y="46"/>
                    <a:pt x="0" y="46"/>
                  </a:cubicBezTo>
                  <a:cubicBezTo>
                    <a:pt x="28" y="73"/>
                    <a:pt x="28" y="73"/>
                    <a:pt x="28" y="73"/>
                  </a:cubicBezTo>
                  <a:cubicBezTo>
                    <a:pt x="28" y="73"/>
                    <a:pt x="37" y="73"/>
                    <a:pt x="40" y="73"/>
                  </a:cubicBez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íşḻidê">
              <a:extLst>
                <a:ext uri="{FF2B5EF4-FFF2-40B4-BE49-F238E27FC236}">
                  <a16:creationId xmlns="" xmlns:a16="http://schemas.microsoft.com/office/drawing/2014/main" id="{A440F668-EB38-434E-B387-B8E4FF6CC47C}"/>
                </a:ext>
              </a:extLst>
            </p:cNvPr>
            <p:cNvSpPr/>
            <p:nvPr/>
          </p:nvSpPr>
          <p:spPr bwMode="auto">
            <a:xfrm>
              <a:off x="5734844" y="3130153"/>
              <a:ext cx="280988" cy="392113"/>
            </a:xfrm>
            <a:custGeom>
              <a:avLst/>
              <a:gdLst>
                <a:gd name="T0" fmla="*/ 37 w 85"/>
                <a:gd name="T1" fmla="*/ 2 h 119"/>
                <a:gd name="T2" fmla="*/ 76 w 85"/>
                <a:gd name="T3" fmla="*/ 70 h 119"/>
                <a:gd name="T4" fmla="*/ 68 w 85"/>
                <a:gd name="T5" fmla="*/ 87 h 119"/>
                <a:gd name="T6" fmla="*/ 80 w 85"/>
                <a:gd name="T7" fmla="*/ 108 h 119"/>
                <a:gd name="T8" fmla="*/ 47 w 85"/>
                <a:gd name="T9" fmla="*/ 119 h 119"/>
                <a:gd name="T10" fmla="*/ 37 w 85"/>
                <a:gd name="T11" fmla="*/ 90 h 119"/>
                <a:gd name="T12" fmla="*/ 25 w 85"/>
                <a:gd name="T13" fmla="*/ 85 h 119"/>
                <a:gd name="T14" fmla="*/ 5 w 85"/>
                <a:gd name="T15" fmla="*/ 58 h 119"/>
                <a:gd name="T16" fmla="*/ 0 w 85"/>
                <a:gd name="T17" fmla="*/ 34 h 119"/>
                <a:gd name="T18" fmla="*/ 37 w 85"/>
                <a:gd name="T19" fmla="*/ 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19">
                  <a:moveTo>
                    <a:pt x="37" y="2"/>
                  </a:moveTo>
                  <a:cubicBezTo>
                    <a:pt x="49" y="0"/>
                    <a:pt x="85" y="23"/>
                    <a:pt x="76" y="70"/>
                  </a:cubicBezTo>
                  <a:cubicBezTo>
                    <a:pt x="75" y="74"/>
                    <a:pt x="70" y="83"/>
                    <a:pt x="68" y="87"/>
                  </a:cubicBezTo>
                  <a:cubicBezTo>
                    <a:pt x="67" y="91"/>
                    <a:pt x="80" y="108"/>
                    <a:pt x="80" y="108"/>
                  </a:cubicBezTo>
                  <a:cubicBezTo>
                    <a:pt x="47" y="119"/>
                    <a:pt x="47" y="119"/>
                    <a:pt x="47" y="119"/>
                  </a:cubicBezTo>
                  <a:cubicBezTo>
                    <a:pt x="45" y="109"/>
                    <a:pt x="48" y="94"/>
                    <a:pt x="37" y="90"/>
                  </a:cubicBezTo>
                  <a:cubicBezTo>
                    <a:pt x="33" y="88"/>
                    <a:pt x="29" y="87"/>
                    <a:pt x="25" y="85"/>
                  </a:cubicBezTo>
                  <a:cubicBezTo>
                    <a:pt x="15" y="80"/>
                    <a:pt x="10" y="68"/>
                    <a:pt x="5" y="58"/>
                  </a:cubicBezTo>
                  <a:cubicBezTo>
                    <a:pt x="2" y="50"/>
                    <a:pt x="0" y="42"/>
                    <a:pt x="0" y="34"/>
                  </a:cubicBezTo>
                  <a:cubicBezTo>
                    <a:pt x="0" y="14"/>
                    <a:pt x="18" y="5"/>
                    <a:pt x="37" y="2"/>
                  </a:cubicBez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ïSlíḍe">
              <a:extLst>
                <a:ext uri="{FF2B5EF4-FFF2-40B4-BE49-F238E27FC236}">
                  <a16:creationId xmlns="" xmlns:a16="http://schemas.microsoft.com/office/drawing/2014/main" id="{BE5AF1FB-2470-41B9-B53D-B6EC6C995AA2}"/>
                </a:ext>
              </a:extLst>
            </p:cNvPr>
            <p:cNvSpPr/>
            <p:nvPr/>
          </p:nvSpPr>
          <p:spPr bwMode="auto">
            <a:xfrm>
              <a:off x="5860256" y="3485753"/>
              <a:ext cx="214313" cy="204788"/>
            </a:xfrm>
            <a:custGeom>
              <a:avLst/>
              <a:gdLst>
                <a:gd name="T0" fmla="*/ 65 w 65"/>
                <a:gd name="T1" fmla="*/ 23 h 62"/>
                <a:gd name="T2" fmla="*/ 42 w 65"/>
                <a:gd name="T3" fmla="*/ 0 h 62"/>
                <a:gd name="T4" fmla="*/ 0 w 65"/>
                <a:gd name="T5" fmla="*/ 23 h 62"/>
                <a:gd name="T6" fmla="*/ 31 w 65"/>
                <a:gd name="T7" fmla="*/ 62 h 62"/>
                <a:gd name="T8" fmla="*/ 65 w 65"/>
                <a:gd name="T9" fmla="*/ 23 h 62"/>
              </a:gdLst>
              <a:ahLst/>
              <a:cxnLst>
                <a:cxn ang="0">
                  <a:pos x="T0" y="T1"/>
                </a:cxn>
                <a:cxn ang="0">
                  <a:pos x="T2" y="T3"/>
                </a:cxn>
                <a:cxn ang="0">
                  <a:pos x="T4" y="T5"/>
                </a:cxn>
                <a:cxn ang="0">
                  <a:pos x="T6" y="T7"/>
                </a:cxn>
                <a:cxn ang="0">
                  <a:pos x="T8" y="T9"/>
                </a:cxn>
              </a:cxnLst>
              <a:rect l="0" t="0" r="r" b="b"/>
              <a:pathLst>
                <a:path w="65" h="62">
                  <a:moveTo>
                    <a:pt x="65" y="23"/>
                  </a:moveTo>
                  <a:cubicBezTo>
                    <a:pt x="65" y="6"/>
                    <a:pt x="59" y="0"/>
                    <a:pt x="42" y="0"/>
                  </a:cubicBezTo>
                  <a:cubicBezTo>
                    <a:pt x="24" y="0"/>
                    <a:pt x="0" y="6"/>
                    <a:pt x="0" y="23"/>
                  </a:cubicBezTo>
                  <a:cubicBezTo>
                    <a:pt x="0" y="40"/>
                    <a:pt x="13" y="62"/>
                    <a:pt x="31" y="62"/>
                  </a:cubicBezTo>
                  <a:cubicBezTo>
                    <a:pt x="48" y="62"/>
                    <a:pt x="65" y="40"/>
                    <a:pt x="65" y="23"/>
                  </a:cubicBez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îŝ1iďé">
              <a:extLst>
                <a:ext uri="{FF2B5EF4-FFF2-40B4-BE49-F238E27FC236}">
                  <a16:creationId xmlns="" xmlns:a16="http://schemas.microsoft.com/office/drawing/2014/main" id="{5FB249E1-56CD-450D-93AD-131312850330}"/>
                </a:ext>
              </a:extLst>
            </p:cNvPr>
            <p:cNvSpPr/>
            <p:nvPr/>
          </p:nvSpPr>
          <p:spPr bwMode="auto">
            <a:xfrm>
              <a:off x="6028531" y="2599928"/>
              <a:ext cx="422275" cy="1100138"/>
            </a:xfrm>
            <a:custGeom>
              <a:avLst/>
              <a:gdLst>
                <a:gd name="T0" fmla="*/ 0 w 128"/>
                <a:gd name="T1" fmla="*/ 260 h 334"/>
                <a:gd name="T2" fmla="*/ 66 w 128"/>
                <a:gd name="T3" fmla="*/ 147 h 334"/>
                <a:gd name="T4" fmla="*/ 96 w 128"/>
                <a:gd name="T5" fmla="*/ 0 h 334"/>
                <a:gd name="T6" fmla="*/ 118 w 128"/>
                <a:gd name="T7" fmla="*/ 6 h 334"/>
                <a:gd name="T8" fmla="*/ 118 w 128"/>
                <a:gd name="T9" fmla="*/ 149 h 334"/>
                <a:gd name="T10" fmla="*/ 52 w 128"/>
                <a:gd name="T11" fmla="*/ 334 h 334"/>
                <a:gd name="T12" fmla="*/ 0 w 128"/>
                <a:gd name="T13" fmla="*/ 260 h 334"/>
              </a:gdLst>
              <a:ahLst/>
              <a:cxnLst>
                <a:cxn ang="0">
                  <a:pos x="T0" y="T1"/>
                </a:cxn>
                <a:cxn ang="0">
                  <a:pos x="T2" y="T3"/>
                </a:cxn>
                <a:cxn ang="0">
                  <a:pos x="T4" y="T5"/>
                </a:cxn>
                <a:cxn ang="0">
                  <a:pos x="T6" y="T7"/>
                </a:cxn>
                <a:cxn ang="0">
                  <a:pos x="T8" y="T9"/>
                </a:cxn>
                <a:cxn ang="0">
                  <a:pos x="T10" y="T11"/>
                </a:cxn>
                <a:cxn ang="0">
                  <a:pos x="T12" y="T13"/>
                </a:cxn>
              </a:cxnLst>
              <a:rect l="0" t="0" r="r" b="b"/>
              <a:pathLst>
                <a:path w="128" h="334">
                  <a:moveTo>
                    <a:pt x="0" y="260"/>
                  </a:moveTo>
                  <a:cubicBezTo>
                    <a:pt x="0" y="260"/>
                    <a:pt x="55" y="203"/>
                    <a:pt x="66" y="147"/>
                  </a:cubicBezTo>
                  <a:cubicBezTo>
                    <a:pt x="78" y="91"/>
                    <a:pt x="96" y="0"/>
                    <a:pt x="96" y="0"/>
                  </a:cubicBezTo>
                  <a:cubicBezTo>
                    <a:pt x="118" y="6"/>
                    <a:pt x="118" y="6"/>
                    <a:pt x="118" y="6"/>
                  </a:cubicBezTo>
                  <a:cubicBezTo>
                    <a:pt x="118" y="6"/>
                    <a:pt x="128" y="130"/>
                    <a:pt x="118" y="149"/>
                  </a:cubicBezTo>
                  <a:cubicBezTo>
                    <a:pt x="108" y="168"/>
                    <a:pt x="51" y="301"/>
                    <a:pt x="52" y="334"/>
                  </a:cubicBezTo>
                  <a:lnTo>
                    <a:pt x="0" y="260"/>
                  </a:ln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îṣḷiḋe">
              <a:extLst>
                <a:ext uri="{FF2B5EF4-FFF2-40B4-BE49-F238E27FC236}">
                  <a16:creationId xmlns="" xmlns:a16="http://schemas.microsoft.com/office/drawing/2014/main" id="{5DF65054-0A2A-4B36-B289-353D0F1152B7}"/>
                </a:ext>
              </a:extLst>
            </p:cNvPr>
            <p:cNvSpPr/>
            <p:nvPr/>
          </p:nvSpPr>
          <p:spPr bwMode="auto">
            <a:xfrm>
              <a:off x="5155406" y="3549253"/>
              <a:ext cx="719138" cy="889000"/>
            </a:xfrm>
            <a:custGeom>
              <a:avLst/>
              <a:gdLst>
                <a:gd name="T0" fmla="*/ 166 w 218"/>
                <a:gd name="T1" fmla="*/ 0 h 270"/>
                <a:gd name="T2" fmla="*/ 118 w 218"/>
                <a:gd name="T3" fmla="*/ 69 h 270"/>
                <a:gd name="T4" fmla="*/ 0 w 218"/>
                <a:gd name="T5" fmla="*/ 257 h 270"/>
                <a:gd name="T6" fmla="*/ 15 w 218"/>
                <a:gd name="T7" fmla="*/ 270 h 270"/>
                <a:gd name="T8" fmla="*/ 118 w 218"/>
                <a:gd name="T9" fmla="*/ 166 h 270"/>
                <a:gd name="T10" fmla="*/ 166 w 218"/>
                <a:gd name="T11" fmla="*/ 81 h 270"/>
                <a:gd name="T12" fmla="*/ 166 w 218"/>
                <a:gd name="T13" fmla="*/ 0 h 270"/>
              </a:gdLst>
              <a:ahLst/>
              <a:cxnLst>
                <a:cxn ang="0">
                  <a:pos x="T0" y="T1"/>
                </a:cxn>
                <a:cxn ang="0">
                  <a:pos x="T2" y="T3"/>
                </a:cxn>
                <a:cxn ang="0">
                  <a:pos x="T4" y="T5"/>
                </a:cxn>
                <a:cxn ang="0">
                  <a:pos x="T6" y="T7"/>
                </a:cxn>
                <a:cxn ang="0">
                  <a:pos x="T8" y="T9"/>
                </a:cxn>
                <a:cxn ang="0">
                  <a:pos x="T10" y="T11"/>
                </a:cxn>
                <a:cxn ang="0">
                  <a:pos x="T12" y="T13"/>
                </a:cxn>
              </a:cxnLst>
              <a:rect l="0" t="0" r="r" b="b"/>
              <a:pathLst>
                <a:path w="218" h="270">
                  <a:moveTo>
                    <a:pt x="166" y="0"/>
                  </a:moveTo>
                  <a:cubicBezTo>
                    <a:pt x="166" y="0"/>
                    <a:pt x="147" y="3"/>
                    <a:pt x="118" y="69"/>
                  </a:cubicBezTo>
                  <a:cubicBezTo>
                    <a:pt x="89" y="135"/>
                    <a:pt x="0" y="257"/>
                    <a:pt x="0" y="257"/>
                  </a:cubicBezTo>
                  <a:cubicBezTo>
                    <a:pt x="15" y="270"/>
                    <a:pt x="15" y="270"/>
                    <a:pt x="15" y="270"/>
                  </a:cubicBezTo>
                  <a:cubicBezTo>
                    <a:pt x="15" y="270"/>
                    <a:pt x="101" y="206"/>
                    <a:pt x="118" y="166"/>
                  </a:cubicBezTo>
                  <a:cubicBezTo>
                    <a:pt x="135" y="127"/>
                    <a:pt x="156" y="79"/>
                    <a:pt x="166" y="81"/>
                  </a:cubicBezTo>
                  <a:cubicBezTo>
                    <a:pt x="176" y="83"/>
                    <a:pt x="218" y="25"/>
                    <a:pt x="166" y="0"/>
                  </a:cubicBez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ïṣlíḍé">
              <a:extLst>
                <a:ext uri="{FF2B5EF4-FFF2-40B4-BE49-F238E27FC236}">
                  <a16:creationId xmlns="" xmlns:a16="http://schemas.microsoft.com/office/drawing/2014/main" id="{22E35B4E-BC49-45DE-B865-3F98D5A15804}"/>
                </a:ext>
              </a:extLst>
            </p:cNvPr>
            <p:cNvSpPr/>
            <p:nvPr/>
          </p:nvSpPr>
          <p:spPr bwMode="auto">
            <a:xfrm>
              <a:off x="5999956" y="3344466"/>
              <a:ext cx="276225" cy="385763"/>
            </a:xfrm>
            <a:custGeom>
              <a:avLst/>
              <a:gdLst>
                <a:gd name="T0" fmla="*/ 58 w 84"/>
                <a:gd name="T1" fmla="*/ 117 h 117"/>
                <a:gd name="T2" fmla="*/ 84 w 84"/>
                <a:gd name="T3" fmla="*/ 46 h 117"/>
                <a:gd name="T4" fmla="*/ 29 w 84"/>
                <a:gd name="T5" fmla="*/ 0 h 117"/>
                <a:gd name="T6" fmla="*/ 0 w 84"/>
                <a:gd name="T7" fmla="*/ 42 h 117"/>
                <a:gd name="T8" fmla="*/ 58 w 84"/>
                <a:gd name="T9" fmla="*/ 117 h 117"/>
              </a:gdLst>
              <a:ahLst/>
              <a:cxnLst>
                <a:cxn ang="0">
                  <a:pos x="T0" y="T1"/>
                </a:cxn>
                <a:cxn ang="0">
                  <a:pos x="T2" y="T3"/>
                </a:cxn>
                <a:cxn ang="0">
                  <a:pos x="T4" y="T5"/>
                </a:cxn>
                <a:cxn ang="0">
                  <a:pos x="T6" y="T7"/>
                </a:cxn>
                <a:cxn ang="0">
                  <a:pos x="T8" y="T9"/>
                </a:cxn>
              </a:cxnLst>
              <a:rect l="0" t="0" r="r" b="b"/>
              <a:pathLst>
                <a:path w="84" h="117">
                  <a:moveTo>
                    <a:pt x="58" y="117"/>
                  </a:moveTo>
                  <a:cubicBezTo>
                    <a:pt x="84" y="46"/>
                    <a:pt x="84" y="46"/>
                    <a:pt x="84" y="46"/>
                  </a:cubicBezTo>
                  <a:cubicBezTo>
                    <a:pt x="84" y="46"/>
                    <a:pt x="80" y="12"/>
                    <a:pt x="29" y="0"/>
                  </a:cubicBezTo>
                  <a:cubicBezTo>
                    <a:pt x="0" y="42"/>
                    <a:pt x="0" y="42"/>
                    <a:pt x="0" y="42"/>
                  </a:cubicBezTo>
                  <a:lnTo>
                    <a:pt x="58" y="117"/>
                  </a:lnTo>
                  <a:close/>
                </a:path>
              </a:pathLst>
            </a:custGeom>
            <a:solidFill>
              <a:srgbClr val="F97A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iSľíďè">
              <a:extLst>
                <a:ext uri="{FF2B5EF4-FFF2-40B4-BE49-F238E27FC236}">
                  <a16:creationId xmlns="" xmlns:a16="http://schemas.microsoft.com/office/drawing/2014/main" id="{7E37F124-AC69-4D97-8A34-3642000658C8}"/>
                </a:ext>
              </a:extLst>
            </p:cNvPr>
            <p:cNvSpPr/>
            <p:nvPr/>
          </p:nvSpPr>
          <p:spPr bwMode="auto">
            <a:xfrm>
              <a:off x="5547519" y="3531791"/>
              <a:ext cx="398463" cy="314325"/>
            </a:xfrm>
            <a:custGeom>
              <a:avLst/>
              <a:gdLst>
                <a:gd name="T0" fmla="*/ 55 w 121"/>
                <a:gd name="T1" fmla="*/ 0 h 95"/>
                <a:gd name="T2" fmla="*/ 0 w 121"/>
                <a:gd name="T3" fmla="*/ 57 h 95"/>
                <a:gd name="T4" fmla="*/ 47 w 121"/>
                <a:gd name="T5" fmla="*/ 95 h 95"/>
                <a:gd name="T6" fmla="*/ 55 w 121"/>
                <a:gd name="T7" fmla="*/ 0 h 95"/>
              </a:gdLst>
              <a:ahLst/>
              <a:cxnLst>
                <a:cxn ang="0">
                  <a:pos x="T0" y="T1"/>
                </a:cxn>
                <a:cxn ang="0">
                  <a:pos x="T2" y="T3"/>
                </a:cxn>
                <a:cxn ang="0">
                  <a:pos x="T4" y="T5"/>
                </a:cxn>
                <a:cxn ang="0">
                  <a:pos x="T6" y="T7"/>
                </a:cxn>
              </a:cxnLst>
              <a:rect l="0" t="0" r="r" b="b"/>
              <a:pathLst>
                <a:path w="121" h="95">
                  <a:moveTo>
                    <a:pt x="55" y="0"/>
                  </a:moveTo>
                  <a:cubicBezTo>
                    <a:pt x="55" y="0"/>
                    <a:pt x="25" y="2"/>
                    <a:pt x="0" y="57"/>
                  </a:cubicBezTo>
                  <a:cubicBezTo>
                    <a:pt x="0" y="57"/>
                    <a:pt x="27" y="94"/>
                    <a:pt x="47" y="95"/>
                  </a:cubicBezTo>
                  <a:cubicBezTo>
                    <a:pt x="47" y="95"/>
                    <a:pt x="121" y="32"/>
                    <a:pt x="55" y="0"/>
                  </a:cubicBezTo>
                  <a:close/>
                </a:path>
              </a:pathLst>
            </a:custGeom>
            <a:solidFill>
              <a:srgbClr val="F97A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í$1îďe">
              <a:extLst>
                <a:ext uri="{FF2B5EF4-FFF2-40B4-BE49-F238E27FC236}">
                  <a16:creationId xmlns="" xmlns:a16="http://schemas.microsoft.com/office/drawing/2014/main" id="{3F9DAE75-15DD-4D37-9BAC-2C1B3FF273AC}"/>
                </a:ext>
              </a:extLst>
            </p:cNvPr>
            <p:cNvSpPr/>
            <p:nvPr/>
          </p:nvSpPr>
          <p:spPr bwMode="auto">
            <a:xfrm>
              <a:off x="5826919" y="5589191"/>
              <a:ext cx="179388" cy="361950"/>
            </a:xfrm>
            <a:custGeom>
              <a:avLst/>
              <a:gdLst>
                <a:gd name="T0" fmla="*/ 54 w 54"/>
                <a:gd name="T1" fmla="*/ 20 h 110"/>
                <a:gd name="T2" fmla="*/ 5 w 54"/>
                <a:gd name="T3" fmla="*/ 94 h 110"/>
                <a:gd name="T4" fmla="*/ 4 w 54"/>
                <a:gd name="T5" fmla="*/ 31 h 110"/>
                <a:gd name="T6" fmla="*/ 25 w 54"/>
                <a:gd name="T7" fmla="*/ 0 h 110"/>
                <a:gd name="T8" fmla="*/ 54 w 54"/>
                <a:gd name="T9" fmla="*/ 20 h 110"/>
              </a:gdLst>
              <a:ahLst/>
              <a:cxnLst>
                <a:cxn ang="0">
                  <a:pos x="T0" y="T1"/>
                </a:cxn>
                <a:cxn ang="0">
                  <a:pos x="T2" y="T3"/>
                </a:cxn>
                <a:cxn ang="0">
                  <a:pos x="T4" y="T5"/>
                </a:cxn>
                <a:cxn ang="0">
                  <a:pos x="T6" y="T7"/>
                </a:cxn>
                <a:cxn ang="0">
                  <a:pos x="T8" y="T9"/>
                </a:cxn>
              </a:cxnLst>
              <a:rect l="0" t="0" r="r" b="b"/>
              <a:pathLst>
                <a:path w="54" h="110">
                  <a:moveTo>
                    <a:pt x="54" y="20"/>
                  </a:moveTo>
                  <a:cubicBezTo>
                    <a:pt x="54" y="20"/>
                    <a:pt x="10" y="110"/>
                    <a:pt x="5" y="94"/>
                  </a:cubicBezTo>
                  <a:cubicBezTo>
                    <a:pt x="0" y="77"/>
                    <a:pt x="2" y="37"/>
                    <a:pt x="4" y="31"/>
                  </a:cubicBezTo>
                  <a:cubicBezTo>
                    <a:pt x="7" y="25"/>
                    <a:pt x="25" y="0"/>
                    <a:pt x="25" y="0"/>
                  </a:cubicBezTo>
                  <a:lnTo>
                    <a:pt x="54" y="20"/>
                  </a:ln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iSļiḍe">
              <a:extLst>
                <a:ext uri="{FF2B5EF4-FFF2-40B4-BE49-F238E27FC236}">
                  <a16:creationId xmlns="" xmlns:a16="http://schemas.microsoft.com/office/drawing/2014/main" id="{2D5A79BA-2F4F-45F8-9BBE-40D6B3F95656}"/>
                </a:ext>
              </a:extLst>
            </p:cNvPr>
            <p:cNvSpPr/>
            <p:nvPr/>
          </p:nvSpPr>
          <p:spPr bwMode="auto">
            <a:xfrm>
              <a:off x="5884069" y="4195366"/>
              <a:ext cx="658813" cy="1468438"/>
            </a:xfrm>
            <a:custGeom>
              <a:avLst/>
              <a:gdLst>
                <a:gd name="T0" fmla="*/ 41 w 200"/>
                <a:gd name="T1" fmla="*/ 15 h 446"/>
                <a:gd name="T2" fmla="*/ 81 w 200"/>
                <a:gd name="T3" fmla="*/ 0 h 446"/>
                <a:gd name="T4" fmla="*/ 200 w 200"/>
                <a:gd name="T5" fmla="*/ 270 h 446"/>
                <a:gd name="T6" fmla="*/ 36 w 200"/>
                <a:gd name="T7" fmla="*/ 446 h 446"/>
                <a:gd name="T8" fmla="*/ 8 w 200"/>
                <a:gd name="T9" fmla="*/ 423 h 446"/>
                <a:gd name="T10" fmla="*/ 113 w 200"/>
                <a:gd name="T11" fmla="*/ 279 h 446"/>
                <a:gd name="T12" fmla="*/ 15 w 200"/>
                <a:gd name="T13" fmla="*/ 122 h 446"/>
                <a:gd name="T14" fmla="*/ 41 w 200"/>
                <a:gd name="T15" fmla="*/ 15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 h="446">
                  <a:moveTo>
                    <a:pt x="41" y="15"/>
                  </a:moveTo>
                  <a:cubicBezTo>
                    <a:pt x="81" y="0"/>
                    <a:pt x="81" y="0"/>
                    <a:pt x="81" y="0"/>
                  </a:cubicBezTo>
                  <a:cubicBezTo>
                    <a:pt x="81" y="0"/>
                    <a:pt x="200" y="211"/>
                    <a:pt x="200" y="270"/>
                  </a:cubicBezTo>
                  <a:cubicBezTo>
                    <a:pt x="199" y="329"/>
                    <a:pt x="36" y="446"/>
                    <a:pt x="36" y="446"/>
                  </a:cubicBezTo>
                  <a:cubicBezTo>
                    <a:pt x="8" y="423"/>
                    <a:pt x="8" y="423"/>
                    <a:pt x="8" y="423"/>
                  </a:cubicBezTo>
                  <a:cubicBezTo>
                    <a:pt x="8" y="423"/>
                    <a:pt x="86" y="309"/>
                    <a:pt x="113" y="279"/>
                  </a:cubicBezTo>
                  <a:cubicBezTo>
                    <a:pt x="126" y="265"/>
                    <a:pt x="29" y="192"/>
                    <a:pt x="15" y="122"/>
                  </a:cubicBezTo>
                  <a:cubicBezTo>
                    <a:pt x="0" y="52"/>
                    <a:pt x="41" y="15"/>
                    <a:pt x="41" y="15"/>
                  </a:cubicBezTo>
                  <a:close/>
                </a:path>
              </a:pathLst>
            </a:custGeom>
            <a:solidFill>
              <a:srgbClr val="5D44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îS1ïḋè">
              <a:extLst>
                <a:ext uri="{FF2B5EF4-FFF2-40B4-BE49-F238E27FC236}">
                  <a16:creationId xmlns="" xmlns:a16="http://schemas.microsoft.com/office/drawing/2014/main" id="{892CD592-D7DE-498B-868B-65410F65DBF9}"/>
                </a:ext>
              </a:extLst>
            </p:cNvPr>
            <p:cNvSpPr/>
            <p:nvPr/>
          </p:nvSpPr>
          <p:spPr bwMode="auto">
            <a:xfrm>
              <a:off x="4947444" y="5400278"/>
              <a:ext cx="269875" cy="300038"/>
            </a:xfrm>
            <a:custGeom>
              <a:avLst/>
              <a:gdLst>
                <a:gd name="T0" fmla="*/ 82 w 82"/>
                <a:gd name="T1" fmla="*/ 30 h 91"/>
                <a:gd name="T2" fmla="*/ 3 w 82"/>
                <a:gd name="T3" fmla="*/ 74 h 91"/>
                <a:gd name="T4" fmla="*/ 33 w 82"/>
                <a:gd name="T5" fmla="*/ 18 h 91"/>
                <a:gd name="T6" fmla="*/ 66 w 82"/>
                <a:gd name="T7" fmla="*/ 0 h 91"/>
                <a:gd name="T8" fmla="*/ 82 w 82"/>
                <a:gd name="T9" fmla="*/ 30 h 91"/>
              </a:gdLst>
              <a:ahLst/>
              <a:cxnLst>
                <a:cxn ang="0">
                  <a:pos x="T0" y="T1"/>
                </a:cxn>
                <a:cxn ang="0">
                  <a:pos x="T2" y="T3"/>
                </a:cxn>
                <a:cxn ang="0">
                  <a:pos x="T4" y="T5"/>
                </a:cxn>
                <a:cxn ang="0">
                  <a:pos x="T6" y="T7"/>
                </a:cxn>
                <a:cxn ang="0">
                  <a:pos x="T8" y="T9"/>
                </a:cxn>
              </a:cxnLst>
              <a:rect l="0" t="0" r="r" b="b"/>
              <a:pathLst>
                <a:path w="82" h="91">
                  <a:moveTo>
                    <a:pt x="82" y="30"/>
                  </a:moveTo>
                  <a:cubicBezTo>
                    <a:pt x="82" y="30"/>
                    <a:pt x="0" y="91"/>
                    <a:pt x="3" y="74"/>
                  </a:cubicBezTo>
                  <a:cubicBezTo>
                    <a:pt x="7" y="57"/>
                    <a:pt x="27" y="22"/>
                    <a:pt x="33" y="18"/>
                  </a:cubicBezTo>
                  <a:cubicBezTo>
                    <a:pt x="38" y="14"/>
                    <a:pt x="66" y="0"/>
                    <a:pt x="66" y="0"/>
                  </a:cubicBezTo>
                  <a:lnTo>
                    <a:pt x="82" y="30"/>
                  </a:ln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ïṩḷïḍè">
              <a:extLst>
                <a:ext uri="{FF2B5EF4-FFF2-40B4-BE49-F238E27FC236}">
                  <a16:creationId xmlns="" xmlns:a16="http://schemas.microsoft.com/office/drawing/2014/main" id="{1604E08D-A51A-472E-AA86-7DAA5616B227}"/>
                </a:ext>
              </a:extLst>
            </p:cNvPr>
            <p:cNvSpPr/>
            <p:nvPr/>
          </p:nvSpPr>
          <p:spPr bwMode="auto">
            <a:xfrm>
              <a:off x="5164931" y="4263628"/>
              <a:ext cx="900113" cy="1243013"/>
            </a:xfrm>
            <a:custGeom>
              <a:avLst/>
              <a:gdLst>
                <a:gd name="T0" fmla="*/ 149 w 273"/>
                <a:gd name="T1" fmla="*/ 69 h 377"/>
                <a:gd name="T2" fmla="*/ 268 w 273"/>
                <a:gd name="T3" fmla="*/ 0 h 377"/>
                <a:gd name="T4" fmla="*/ 244 w 273"/>
                <a:gd name="T5" fmla="*/ 292 h 377"/>
                <a:gd name="T6" fmla="*/ 14 w 273"/>
                <a:gd name="T7" fmla="*/ 377 h 377"/>
                <a:gd name="T8" fmla="*/ 0 w 273"/>
                <a:gd name="T9" fmla="*/ 345 h 377"/>
                <a:gd name="T10" fmla="*/ 163 w 273"/>
                <a:gd name="T11" fmla="*/ 256 h 377"/>
                <a:gd name="T12" fmla="*/ 149 w 273"/>
                <a:gd name="T13" fmla="*/ 69 h 377"/>
              </a:gdLst>
              <a:ahLst/>
              <a:cxnLst>
                <a:cxn ang="0">
                  <a:pos x="T0" y="T1"/>
                </a:cxn>
                <a:cxn ang="0">
                  <a:pos x="T2" y="T3"/>
                </a:cxn>
                <a:cxn ang="0">
                  <a:pos x="T4" y="T5"/>
                </a:cxn>
                <a:cxn ang="0">
                  <a:pos x="T6" y="T7"/>
                </a:cxn>
                <a:cxn ang="0">
                  <a:pos x="T8" y="T9"/>
                </a:cxn>
                <a:cxn ang="0">
                  <a:pos x="T10" y="T11"/>
                </a:cxn>
                <a:cxn ang="0">
                  <a:pos x="T12" y="T13"/>
                </a:cxn>
              </a:cxnLst>
              <a:rect l="0" t="0" r="r" b="b"/>
              <a:pathLst>
                <a:path w="273" h="377">
                  <a:moveTo>
                    <a:pt x="149" y="69"/>
                  </a:moveTo>
                  <a:cubicBezTo>
                    <a:pt x="268" y="0"/>
                    <a:pt x="268" y="0"/>
                    <a:pt x="268" y="0"/>
                  </a:cubicBezTo>
                  <a:cubicBezTo>
                    <a:pt x="268" y="0"/>
                    <a:pt x="273" y="240"/>
                    <a:pt x="244" y="292"/>
                  </a:cubicBezTo>
                  <a:cubicBezTo>
                    <a:pt x="216" y="344"/>
                    <a:pt x="14" y="377"/>
                    <a:pt x="14" y="377"/>
                  </a:cubicBezTo>
                  <a:cubicBezTo>
                    <a:pt x="0" y="345"/>
                    <a:pt x="0" y="345"/>
                    <a:pt x="0" y="345"/>
                  </a:cubicBezTo>
                  <a:cubicBezTo>
                    <a:pt x="0" y="345"/>
                    <a:pt x="125" y="270"/>
                    <a:pt x="163" y="256"/>
                  </a:cubicBezTo>
                  <a:cubicBezTo>
                    <a:pt x="201" y="241"/>
                    <a:pt x="149" y="69"/>
                    <a:pt x="149" y="69"/>
                  </a:cubicBezTo>
                  <a:close/>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îṩļîḋè">
              <a:extLst>
                <a:ext uri="{FF2B5EF4-FFF2-40B4-BE49-F238E27FC236}">
                  <a16:creationId xmlns="" xmlns:a16="http://schemas.microsoft.com/office/drawing/2014/main" id="{8AD41851-0A7C-41ED-96DF-0B1FB7703655}"/>
                </a:ext>
              </a:extLst>
            </p:cNvPr>
            <p:cNvSpPr/>
            <p:nvPr/>
          </p:nvSpPr>
          <p:spPr bwMode="auto">
            <a:xfrm>
              <a:off x="5599906" y="4109641"/>
              <a:ext cx="538163" cy="714375"/>
            </a:xfrm>
            <a:custGeom>
              <a:avLst/>
              <a:gdLst>
                <a:gd name="T0" fmla="*/ 88 w 163"/>
                <a:gd name="T1" fmla="*/ 0 h 217"/>
                <a:gd name="T2" fmla="*/ 17 w 163"/>
                <a:gd name="T3" fmla="*/ 116 h 217"/>
                <a:gd name="T4" fmla="*/ 62 w 163"/>
                <a:gd name="T5" fmla="*/ 217 h 217"/>
                <a:gd name="T6" fmla="*/ 112 w 163"/>
                <a:gd name="T7" fmla="*/ 135 h 217"/>
                <a:gd name="T8" fmla="*/ 163 w 163"/>
                <a:gd name="T9" fmla="*/ 27 h 217"/>
                <a:gd name="T10" fmla="*/ 112 w 163"/>
                <a:gd name="T11" fmla="*/ 20 h 217"/>
                <a:gd name="T12" fmla="*/ 88 w 163"/>
                <a:gd name="T13" fmla="*/ 0 h 217"/>
              </a:gdLst>
              <a:ahLst/>
              <a:cxnLst>
                <a:cxn ang="0">
                  <a:pos x="T0" y="T1"/>
                </a:cxn>
                <a:cxn ang="0">
                  <a:pos x="T2" y="T3"/>
                </a:cxn>
                <a:cxn ang="0">
                  <a:pos x="T4" y="T5"/>
                </a:cxn>
                <a:cxn ang="0">
                  <a:pos x="T6" y="T7"/>
                </a:cxn>
                <a:cxn ang="0">
                  <a:pos x="T8" y="T9"/>
                </a:cxn>
                <a:cxn ang="0">
                  <a:pos x="T10" y="T11"/>
                </a:cxn>
                <a:cxn ang="0">
                  <a:pos x="T12" y="T13"/>
                </a:cxn>
              </a:cxnLst>
              <a:rect l="0" t="0" r="r" b="b"/>
              <a:pathLst>
                <a:path w="163" h="217">
                  <a:moveTo>
                    <a:pt x="88" y="0"/>
                  </a:moveTo>
                  <a:cubicBezTo>
                    <a:pt x="88" y="0"/>
                    <a:pt x="0" y="31"/>
                    <a:pt x="17" y="116"/>
                  </a:cubicBezTo>
                  <a:cubicBezTo>
                    <a:pt x="34" y="201"/>
                    <a:pt x="62" y="217"/>
                    <a:pt x="62" y="217"/>
                  </a:cubicBezTo>
                  <a:cubicBezTo>
                    <a:pt x="112" y="135"/>
                    <a:pt x="112" y="135"/>
                    <a:pt x="112" y="135"/>
                  </a:cubicBezTo>
                  <a:cubicBezTo>
                    <a:pt x="163" y="27"/>
                    <a:pt x="163" y="27"/>
                    <a:pt x="163" y="27"/>
                  </a:cubicBezTo>
                  <a:cubicBezTo>
                    <a:pt x="112" y="20"/>
                    <a:pt x="112" y="20"/>
                    <a:pt x="112" y="20"/>
                  </a:cubicBezTo>
                  <a:lnTo>
                    <a:pt x="88" y="0"/>
                  </a:lnTo>
                  <a:close/>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î$ḻîḓé">
              <a:extLst>
                <a:ext uri="{FF2B5EF4-FFF2-40B4-BE49-F238E27FC236}">
                  <a16:creationId xmlns="" xmlns:a16="http://schemas.microsoft.com/office/drawing/2014/main" id="{C89915CE-79D0-4CEF-9906-6A664DBB16FE}"/>
                </a:ext>
              </a:extLst>
            </p:cNvPr>
            <p:cNvSpPr/>
            <p:nvPr/>
          </p:nvSpPr>
          <p:spPr bwMode="auto">
            <a:xfrm>
              <a:off x="5695156" y="3457178"/>
              <a:ext cx="544513" cy="781050"/>
            </a:xfrm>
            <a:custGeom>
              <a:avLst/>
              <a:gdLst>
                <a:gd name="T0" fmla="*/ 101 w 165"/>
                <a:gd name="T1" fmla="*/ 0 h 237"/>
                <a:gd name="T2" fmla="*/ 165 w 165"/>
                <a:gd name="T3" fmla="*/ 118 h 237"/>
                <a:gd name="T4" fmla="*/ 144 w 165"/>
                <a:gd name="T5" fmla="*/ 232 h 237"/>
                <a:gd name="T6" fmla="*/ 95 w 165"/>
                <a:gd name="T7" fmla="*/ 232 h 237"/>
                <a:gd name="T8" fmla="*/ 40 w 165"/>
                <a:gd name="T9" fmla="*/ 207 h 237"/>
                <a:gd name="T10" fmla="*/ 18 w 165"/>
                <a:gd name="T11" fmla="*/ 93 h 237"/>
                <a:gd name="T12" fmla="*/ 0 w 165"/>
                <a:gd name="T13" fmla="*/ 26 h 237"/>
                <a:gd name="T14" fmla="*/ 10 w 165"/>
                <a:gd name="T15" fmla="*/ 23 h 237"/>
                <a:gd name="T16" fmla="*/ 58 w 165"/>
                <a:gd name="T17" fmla="*/ 17 h 237"/>
                <a:gd name="T18" fmla="*/ 106 w 165"/>
                <a:gd name="T19" fmla="*/ 54 h 237"/>
                <a:gd name="T20" fmla="*/ 91 w 165"/>
                <a:gd name="T21" fmla="*/ 9 h 237"/>
                <a:gd name="T22" fmla="*/ 101 w 165"/>
                <a:gd name="T23"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237">
                  <a:moveTo>
                    <a:pt x="101" y="0"/>
                  </a:moveTo>
                  <a:cubicBezTo>
                    <a:pt x="101" y="0"/>
                    <a:pt x="165" y="37"/>
                    <a:pt x="165" y="118"/>
                  </a:cubicBezTo>
                  <a:cubicBezTo>
                    <a:pt x="165" y="118"/>
                    <a:pt x="157" y="212"/>
                    <a:pt x="144" y="232"/>
                  </a:cubicBezTo>
                  <a:cubicBezTo>
                    <a:pt x="144" y="232"/>
                    <a:pt x="122" y="237"/>
                    <a:pt x="95" y="232"/>
                  </a:cubicBezTo>
                  <a:cubicBezTo>
                    <a:pt x="67" y="227"/>
                    <a:pt x="40" y="207"/>
                    <a:pt x="40" y="207"/>
                  </a:cubicBezTo>
                  <a:cubicBezTo>
                    <a:pt x="18" y="93"/>
                    <a:pt x="18" y="93"/>
                    <a:pt x="18" y="93"/>
                  </a:cubicBezTo>
                  <a:cubicBezTo>
                    <a:pt x="0" y="26"/>
                    <a:pt x="0" y="26"/>
                    <a:pt x="0" y="26"/>
                  </a:cubicBezTo>
                  <a:cubicBezTo>
                    <a:pt x="10" y="23"/>
                    <a:pt x="10" y="23"/>
                    <a:pt x="10" y="23"/>
                  </a:cubicBezTo>
                  <a:cubicBezTo>
                    <a:pt x="58" y="17"/>
                    <a:pt x="58" y="17"/>
                    <a:pt x="58" y="17"/>
                  </a:cubicBezTo>
                  <a:cubicBezTo>
                    <a:pt x="58" y="17"/>
                    <a:pt x="51" y="90"/>
                    <a:pt x="106" y="54"/>
                  </a:cubicBezTo>
                  <a:cubicBezTo>
                    <a:pt x="117" y="46"/>
                    <a:pt x="91" y="9"/>
                    <a:pt x="91" y="9"/>
                  </a:cubicBezTo>
                  <a:lnTo>
                    <a:pt x="101" y="0"/>
                  </a:lnTo>
                  <a:close/>
                </a:path>
              </a:pathLst>
            </a:custGeom>
            <a:solidFill>
              <a:srgbClr val="F97A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îşļîḓe">
              <a:extLst>
                <a:ext uri="{FF2B5EF4-FFF2-40B4-BE49-F238E27FC236}">
                  <a16:creationId xmlns="" xmlns:a16="http://schemas.microsoft.com/office/drawing/2014/main" id="{C342B457-6E3E-4179-9781-2AA324486FE1}"/>
                </a:ext>
              </a:extLst>
            </p:cNvPr>
            <p:cNvSpPr/>
            <p:nvPr/>
          </p:nvSpPr>
          <p:spPr bwMode="auto">
            <a:xfrm>
              <a:off x="6157119" y="1993503"/>
              <a:ext cx="700088" cy="704850"/>
            </a:xfrm>
            <a:custGeom>
              <a:avLst/>
              <a:gdLst>
                <a:gd name="T0" fmla="*/ 0 w 441"/>
                <a:gd name="T1" fmla="*/ 280 h 444"/>
                <a:gd name="T2" fmla="*/ 283 w 441"/>
                <a:gd name="T3" fmla="*/ 444 h 444"/>
                <a:gd name="T4" fmla="*/ 441 w 441"/>
                <a:gd name="T5" fmla="*/ 145 h 444"/>
                <a:gd name="T6" fmla="*/ 177 w 441"/>
                <a:gd name="T7" fmla="*/ 0 h 444"/>
                <a:gd name="T8" fmla="*/ 0 w 441"/>
                <a:gd name="T9" fmla="*/ 280 h 444"/>
              </a:gdLst>
              <a:ahLst/>
              <a:cxnLst>
                <a:cxn ang="0">
                  <a:pos x="T0" y="T1"/>
                </a:cxn>
                <a:cxn ang="0">
                  <a:pos x="T2" y="T3"/>
                </a:cxn>
                <a:cxn ang="0">
                  <a:pos x="T4" y="T5"/>
                </a:cxn>
                <a:cxn ang="0">
                  <a:pos x="T6" y="T7"/>
                </a:cxn>
                <a:cxn ang="0">
                  <a:pos x="T8" y="T9"/>
                </a:cxn>
              </a:cxnLst>
              <a:rect l="0" t="0" r="r" b="b"/>
              <a:pathLst>
                <a:path w="441" h="444">
                  <a:moveTo>
                    <a:pt x="0" y="280"/>
                  </a:moveTo>
                  <a:lnTo>
                    <a:pt x="283" y="444"/>
                  </a:lnTo>
                  <a:lnTo>
                    <a:pt x="441" y="145"/>
                  </a:lnTo>
                  <a:lnTo>
                    <a:pt x="177" y="0"/>
                  </a:lnTo>
                  <a:lnTo>
                    <a:pt x="0" y="280"/>
                  </a:lnTo>
                  <a:close/>
                </a:path>
              </a:pathLst>
            </a:custGeom>
            <a:solidFill>
              <a:srgbClr val="6E5395"/>
            </a:solidFill>
            <a:ln>
              <a:noFill/>
            </a:ln>
          </p:spPr>
          <p:txBody>
            <a:bodyPr anchor="ctr"/>
            <a:lstStyle/>
            <a:p>
              <a:pPr algn="ctr"/>
              <a:endParaRPr/>
            </a:p>
          </p:txBody>
        </p:sp>
        <p:sp>
          <p:nvSpPr>
            <p:cNvPr id="122" name="îṣ1ïḑè">
              <a:extLst>
                <a:ext uri="{FF2B5EF4-FFF2-40B4-BE49-F238E27FC236}">
                  <a16:creationId xmlns="" xmlns:a16="http://schemas.microsoft.com/office/drawing/2014/main" id="{B093072B-54A8-4061-8F57-ABA76709B3D2}"/>
                </a:ext>
              </a:extLst>
            </p:cNvPr>
            <p:cNvSpPr/>
            <p:nvPr/>
          </p:nvSpPr>
          <p:spPr bwMode="auto">
            <a:xfrm>
              <a:off x="6542881" y="4052491"/>
              <a:ext cx="557213" cy="655638"/>
            </a:xfrm>
            <a:custGeom>
              <a:avLst/>
              <a:gdLst>
                <a:gd name="T0" fmla="*/ 150 w 351"/>
                <a:gd name="T1" fmla="*/ 413 h 413"/>
                <a:gd name="T2" fmla="*/ 351 w 351"/>
                <a:gd name="T3" fmla="*/ 289 h 413"/>
                <a:gd name="T4" fmla="*/ 185 w 351"/>
                <a:gd name="T5" fmla="*/ 0 h 413"/>
                <a:gd name="T6" fmla="*/ 0 w 351"/>
                <a:gd name="T7" fmla="*/ 119 h 413"/>
                <a:gd name="T8" fmla="*/ 150 w 351"/>
                <a:gd name="T9" fmla="*/ 413 h 413"/>
              </a:gdLst>
              <a:ahLst/>
              <a:cxnLst>
                <a:cxn ang="0">
                  <a:pos x="T0" y="T1"/>
                </a:cxn>
                <a:cxn ang="0">
                  <a:pos x="T2" y="T3"/>
                </a:cxn>
                <a:cxn ang="0">
                  <a:pos x="T4" y="T5"/>
                </a:cxn>
                <a:cxn ang="0">
                  <a:pos x="T6" y="T7"/>
                </a:cxn>
                <a:cxn ang="0">
                  <a:pos x="T8" y="T9"/>
                </a:cxn>
              </a:cxnLst>
              <a:rect l="0" t="0" r="r" b="b"/>
              <a:pathLst>
                <a:path w="351" h="413">
                  <a:moveTo>
                    <a:pt x="150" y="413"/>
                  </a:moveTo>
                  <a:lnTo>
                    <a:pt x="351" y="289"/>
                  </a:lnTo>
                  <a:lnTo>
                    <a:pt x="185" y="0"/>
                  </a:lnTo>
                  <a:lnTo>
                    <a:pt x="0" y="119"/>
                  </a:lnTo>
                  <a:lnTo>
                    <a:pt x="150" y="413"/>
                  </a:lnTo>
                  <a:close/>
                </a:path>
              </a:pathLst>
            </a:custGeom>
            <a:solidFill>
              <a:srgbClr val="F97A5D"/>
            </a:solidFill>
            <a:ln>
              <a:noFill/>
            </a:ln>
          </p:spPr>
          <p:txBody>
            <a:bodyPr anchor="ctr"/>
            <a:lstStyle/>
            <a:p>
              <a:pPr algn="ctr"/>
              <a:endParaRPr/>
            </a:p>
          </p:txBody>
        </p:sp>
        <p:sp>
          <p:nvSpPr>
            <p:cNvPr id="123" name="îṡḻiḍè">
              <a:extLst>
                <a:ext uri="{FF2B5EF4-FFF2-40B4-BE49-F238E27FC236}">
                  <a16:creationId xmlns="" xmlns:a16="http://schemas.microsoft.com/office/drawing/2014/main" id="{8DF94423-EB30-4F60-BFD5-D9F82D50E280}"/>
                </a:ext>
              </a:extLst>
            </p:cNvPr>
            <p:cNvSpPr/>
            <p:nvPr/>
          </p:nvSpPr>
          <p:spPr bwMode="auto">
            <a:xfrm>
              <a:off x="5204619" y="2747566"/>
              <a:ext cx="557213" cy="673100"/>
            </a:xfrm>
            <a:custGeom>
              <a:avLst/>
              <a:gdLst>
                <a:gd name="T0" fmla="*/ 1 w 169"/>
                <a:gd name="T1" fmla="*/ 0 h 204"/>
                <a:gd name="T2" fmla="*/ 9 w 169"/>
                <a:gd name="T3" fmla="*/ 8 h 204"/>
                <a:gd name="T4" fmla="*/ 26 w 169"/>
                <a:gd name="T5" fmla="*/ 33 h 204"/>
                <a:gd name="T6" fmla="*/ 44 w 169"/>
                <a:gd name="T7" fmla="*/ 76 h 204"/>
                <a:gd name="T8" fmla="*/ 59 w 169"/>
                <a:gd name="T9" fmla="*/ 129 h 204"/>
                <a:gd name="T10" fmla="*/ 73 w 169"/>
                <a:gd name="T11" fmla="*/ 153 h 204"/>
                <a:gd name="T12" fmla="*/ 91 w 169"/>
                <a:gd name="T13" fmla="*/ 172 h 204"/>
                <a:gd name="T14" fmla="*/ 129 w 169"/>
                <a:gd name="T15" fmla="*/ 195 h 204"/>
                <a:gd name="T16" fmla="*/ 158 w 169"/>
                <a:gd name="T17" fmla="*/ 202 h 204"/>
                <a:gd name="T18" fmla="*/ 169 w 169"/>
                <a:gd name="T19" fmla="*/ 203 h 204"/>
                <a:gd name="T20" fmla="*/ 158 w 169"/>
                <a:gd name="T21" fmla="*/ 204 h 204"/>
                <a:gd name="T22" fmla="*/ 127 w 169"/>
                <a:gd name="T23" fmla="*/ 198 h 204"/>
                <a:gd name="T24" fmla="*/ 87 w 169"/>
                <a:gd name="T25" fmla="*/ 176 h 204"/>
                <a:gd name="T26" fmla="*/ 68 w 169"/>
                <a:gd name="T27" fmla="*/ 156 h 204"/>
                <a:gd name="T28" fmla="*/ 54 w 169"/>
                <a:gd name="T29" fmla="*/ 131 h 204"/>
                <a:gd name="T30" fmla="*/ 39 w 169"/>
                <a:gd name="T31" fmla="*/ 77 h 204"/>
                <a:gd name="T32" fmla="*/ 23 w 169"/>
                <a:gd name="T33" fmla="*/ 35 h 204"/>
                <a:gd name="T34" fmla="*/ 7 w 169"/>
                <a:gd name="T35" fmla="*/ 9 h 204"/>
                <a:gd name="T36" fmla="*/ 1 w 169"/>
                <a:gd name="T37"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204">
                  <a:moveTo>
                    <a:pt x="1" y="0"/>
                  </a:moveTo>
                  <a:cubicBezTo>
                    <a:pt x="1" y="0"/>
                    <a:pt x="4" y="2"/>
                    <a:pt x="9" y="8"/>
                  </a:cubicBezTo>
                  <a:cubicBezTo>
                    <a:pt x="13" y="13"/>
                    <a:pt x="20" y="22"/>
                    <a:pt x="26" y="33"/>
                  </a:cubicBezTo>
                  <a:cubicBezTo>
                    <a:pt x="33" y="45"/>
                    <a:pt x="39" y="59"/>
                    <a:pt x="44" y="76"/>
                  </a:cubicBezTo>
                  <a:cubicBezTo>
                    <a:pt x="48" y="92"/>
                    <a:pt x="52" y="111"/>
                    <a:pt x="59" y="129"/>
                  </a:cubicBezTo>
                  <a:cubicBezTo>
                    <a:pt x="63" y="138"/>
                    <a:pt x="67" y="146"/>
                    <a:pt x="73" y="153"/>
                  </a:cubicBezTo>
                  <a:cubicBezTo>
                    <a:pt x="78" y="160"/>
                    <a:pt x="84" y="167"/>
                    <a:pt x="91" y="172"/>
                  </a:cubicBezTo>
                  <a:cubicBezTo>
                    <a:pt x="103" y="183"/>
                    <a:pt x="117" y="191"/>
                    <a:pt x="129" y="195"/>
                  </a:cubicBezTo>
                  <a:cubicBezTo>
                    <a:pt x="141" y="199"/>
                    <a:pt x="151" y="201"/>
                    <a:pt x="158" y="202"/>
                  </a:cubicBezTo>
                  <a:cubicBezTo>
                    <a:pt x="165" y="203"/>
                    <a:pt x="169" y="203"/>
                    <a:pt x="169" y="203"/>
                  </a:cubicBezTo>
                  <a:cubicBezTo>
                    <a:pt x="169" y="203"/>
                    <a:pt x="165" y="204"/>
                    <a:pt x="158" y="204"/>
                  </a:cubicBezTo>
                  <a:cubicBezTo>
                    <a:pt x="151" y="204"/>
                    <a:pt x="140" y="203"/>
                    <a:pt x="127" y="198"/>
                  </a:cubicBezTo>
                  <a:cubicBezTo>
                    <a:pt x="115" y="195"/>
                    <a:pt x="101" y="187"/>
                    <a:pt x="87" y="176"/>
                  </a:cubicBezTo>
                  <a:cubicBezTo>
                    <a:pt x="81" y="170"/>
                    <a:pt x="74" y="164"/>
                    <a:pt x="68" y="156"/>
                  </a:cubicBezTo>
                  <a:cubicBezTo>
                    <a:pt x="63" y="149"/>
                    <a:pt x="58" y="140"/>
                    <a:pt x="54" y="131"/>
                  </a:cubicBezTo>
                  <a:cubicBezTo>
                    <a:pt x="46" y="112"/>
                    <a:pt x="43" y="93"/>
                    <a:pt x="39" y="77"/>
                  </a:cubicBezTo>
                  <a:cubicBezTo>
                    <a:pt x="35" y="61"/>
                    <a:pt x="29" y="46"/>
                    <a:pt x="23" y="35"/>
                  </a:cubicBezTo>
                  <a:cubicBezTo>
                    <a:pt x="17" y="24"/>
                    <a:pt x="11" y="15"/>
                    <a:pt x="7" y="9"/>
                  </a:cubicBezTo>
                  <a:cubicBezTo>
                    <a:pt x="3" y="3"/>
                    <a:pt x="0" y="0"/>
                    <a:pt x="1" y="0"/>
                  </a:cubicBez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 name="îṣḻîďé">
              <a:extLst>
                <a:ext uri="{FF2B5EF4-FFF2-40B4-BE49-F238E27FC236}">
                  <a16:creationId xmlns="" xmlns:a16="http://schemas.microsoft.com/office/drawing/2014/main" id="{59F55A25-5193-4888-93DC-26BA1F094FA0}"/>
                </a:ext>
              </a:extLst>
            </p:cNvPr>
            <p:cNvSpPr/>
            <p:nvPr/>
          </p:nvSpPr>
          <p:spPr bwMode="auto">
            <a:xfrm>
              <a:off x="5755481" y="2441178"/>
              <a:ext cx="325438" cy="688975"/>
            </a:xfrm>
            <a:custGeom>
              <a:avLst/>
              <a:gdLst>
                <a:gd name="T0" fmla="*/ 0 w 99"/>
                <a:gd name="T1" fmla="*/ 0 h 209"/>
                <a:gd name="T2" fmla="*/ 10 w 99"/>
                <a:gd name="T3" fmla="*/ 33 h 209"/>
                <a:gd name="T4" fmla="*/ 27 w 99"/>
                <a:gd name="T5" fmla="*/ 66 h 209"/>
                <a:gd name="T6" fmla="*/ 41 w 99"/>
                <a:gd name="T7" fmla="*/ 83 h 209"/>
                <a:gd name="T8" fmla="*/ 57 w 99"/>
                <a:gd name="T9" fmla="*/ 100 h 209"/>
                <a:gd name="T10" fmla="*/ 81 w 99"/>
                <a:gd name="T11" fmla="*/ 139 h 209"/>
                <a:gd name="T12" fmla="*/ 96 w 99"/>
                <a:gd name="T13" fmla="*/ 174 h 209"/>
                <a:gd name="T14" fmla="*/ 99 w 99"/>
                <a:gd name="T15" fmla="*/ 200 h 209"/>
                <a:gd name="T16" fmla="*/ 96 w 99"/>
                <a:gd name="T17" fmla="*/ 209 h 209"/>
                <a:gd name="T18" fmla="*/ 96 w 99"/>
                <a:gd name="T19" fmla="*/ 199 h 209"/>
                <a:gd name="T20" fmla="*/ 93 w 99"/>
                <a:gd name="T21" fmla="*/ 175 h 209"/>
                <a:gd name="T22" fmla="*/ 77 w 99"/>
                <a:gd name="T23" fmla="*/ 142 h 209"/>
                <a:gd name="T24" fmla="*/ 52 w 99"/>
                <a:gd name="T25" fmla="*/ 104 h 209"/>
                <a:gd name="T26" fmla="*/ 37 w 99"/>
                <a:gd name="T27" fmla="*/ 86 h 209"/>
                <a:gd name="T28" fmla="*/ 23 w 99"/>
                <a:gd name="T29" fmla="*/ 69 h 209"/>
                <a:gd name="T30" fmla="*/ 6 w 99"/>
                <a:gd name="T31" fmla="*/ 35 h 209"/>
                <a:gd name="T32" fmla="*/ 0 w 99"/>
                <a:gd name="T33" fmla="*/ 10 h 209"/>
                <a:gd name="T34" fmla="*/ 0 w 99"/>
                <a:gd name="T35"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209">
                  <a:moveTo>
                    <a:pt x="0" y="0"/>
                  </a:moveTo>
                  <a:cubicBezTo>
                    <a:pt x="1" y="0"/>
                    <a:pt x="2" y="13"/>
                    <a:pt x="10" y="33"/>
                  </a:cubicBezTo>
                  <a:cubicBezTo>
                    <a:pt x="13" y="43"/>
                    <a:pt x="19" y="54"/>
                    <a:pt x="27" y="66"/>
                  </a:cubicBezTo>
                  <a:cubicBezTo>
                    <a:pt x="31" y="71"/>
                    <a:pt x="35" y="77"/>
                    <a:pt x="41" y="83"/>
                  </a:cubicBezTo>
                  <a:cubicBezTo>
                    <a:pt x="46" y="88"/>
                    <a:pt x="51" y="94"/>
                    <a:pt x="57" y="100"/>
                  </a:cubicBezTo>
                  <a:cubicBezTo>
                    <a:pt x="67" y="113"/>
                    <a:pt x="75" y="127"/>
                    <a:pt x="81" y="139"/>
                  </a:cubicBezTo>
                  <a:cubicBezTo>
                    <a:pt x="88" y="152"/>
                    <a:pt x="94" y="163"/>
                    <a:pt x="96" y="174"/>
                  </a:cubicBezTo>
                  <a:cubicBezTo>
                    <a:pt x="99" y="184"/>
                    <a:pt x="99" y="194"/>
                    <a:pt x="99" y="200"/>
                  </a:cubicBezTo>
                  <a:cubicBezTo>
                    <a:pt x="98" y="206"/>
                    <a:pt x="96" y="209"/>
                    <a:pt x="96" y="209"/>
                  </a:cubicBezTo>
                  <a:cubicBezTo>
                    <a:pt x="95" y="208"/>
                    <a:pt x="96" y="205"/>
                    <a:pt x="96" y="199"/>
                  </a:cubicBezTo>
                  <a:cubicBezTo>
                    <a:pt x="97" y="194"/>
                    <a:pt x="96" y="185"/>
                    <a:pt x="93" y="175"/>
                  </a:cubicBezTo>
                  <a:cubicBezTo>
                    <a:pt x="90" y="165"/>
                    <a:pt x="84" y="154"/>
                    <a:pt x="77" y="142"/>
                  </a:cubicBezTo>
                  <a:cubicBezTo>
                    <a:pt x="70" y="130"/>
                    <a:pt x="62" y="116"/>
                    <a:pt x="52" y="104"/>
                  </a:cubicBezTo>
                  <a:cubicBezTo>
                    <a:pt x="47" y="98"/>
                    <a:pt x="42" y="92"/>
                    <a:pt x="37" y="86"/>
                  </a:cubicBezTo>
                  <a:cubicBezTo>
                    <a:pt x="31" y="80"/>
                    <a:pt x="27" y="74"/>
                    <a:pt x="23" y="69"/>
                  </a:cubicBezTo>
                  <a:cubicBezTo>
                    <a:pt x="15" y="57"/>
                    <a:pt x="9" y="45"/>
                    <a:pt x="6" y="35"/>
                  </a:cubicBezTo>
                  <a:cubicBezTo>
                    <a:pt x="2" y="24"/>
                    <a:pt x="1" y="16"/>
                    <a:pt x="0" y="10"/>
                  </a:cubicBezTo>
                  <a:cubicBezTo>
                    <a:pt x="0" y="4"/>
                    <a:pt x="0" y="0"/>
                    <a:pt x="0" y="0"/>
                  </a:cubicBez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íŝḷiḑè">
              <a:extLst>
                <a:ext uri="{FF2B5EF4-FFF2-40B4-BE49-F238E27FC236}">
                  <a16:creationId xmlns="" xmlns:a16="http://schemas.microsoft.com/office/drawing/2014/main" id="{D873E4B7-1E01-4F02-AC19-D01F1AF3F478}"/>
                </a:ext>
              </a:extLst>
            </p:cNvPr>
            <p:cNvSpPr/>
            <p:nvPr/>
          </p:nvSpPr>
          <p:spPr bwMode="auto">
            <a:xfrm>
              <a:off x="5838031" y="3239691"/>
              <a:ext cx="79375" cy="68263"/>
            </a:xfrm>
            <a:custGeom>
              <a:avLst/>
              <a:gdLst>
                <a:gd name="T0" fmla="*/ 17 w 24"/>
                <a:gd name="T1" fmla="*/ 20 h 21"/>
                <a:gd name="T2" fmla="*/ 21 w 24"/>
                <a:gd name="T3" fmla="*/ 17 h 21"/>
                <a:gd name="T4" fmla="*/ 22 w 24"/>
                <a:gd name="T5" fmla="*/ 15 h 21"/>
                <a:gd name="T6" fmla="*/ 21 w 24"/>
                <a:gd name="T7" fmla="*/ 13 h 21"/>
                <a:gd name="T8" fmla="*/ 19 w 24"/>
                <a:gd name="T9" fmla="*/ 12 h 21"/>
                <a:gd name="T10" fmla="*/ 15 w 24"/>
                <a:gd name="T11" fmla="*/ 13 h 21"/>
                <a:gd name="T12" fmla="*/ 7 w 24"/>
                <a:gd name="T13" fmla="*/ 10 h 21"/>
                <a:gd name="T14" fmla="*/ 3 w 24"/>
                <a:gd name="T15" fmla="*/ 5 h 21"/>
                <a:gd name="T16" fmla="*/ 1 w 24"/>
                <a:gd name="T17" fmla="*/ 0 h 21"/>
                <a:gd name="T18" fmla="*/ 4 w 24"/>
                <a:gd name="T19" fmla="*/ 4 h 21"/>
                <a:gd name="T20" fmla="*/ 9 w 24"/>
                <a:gd name="T21" fmla="*/ 8 h 21"/>
                <a:gd name="T22" fmla="*/ 14 w 24"/>
                <a:gd name="T23" fmla="*/ 10 h 21"/>
                <a:gd name="T24" fmla="*/ 18 w 24"/>
                <a:gd name="T25" fmla="*/ 10 h 21"/>
                <a:gd name="T26" fmla="*/ 23 w 24"/>
                <a:gd name="T27" fmla="*/ 11 h 21"/>
                <a:gd name="T28" fmla="*/ 24 w 24"/>
                <a:gd name="T29" fmla="*/ 15 h 21"/>
                <a:gd name="T30" fmla="*/ 22 w 24"/>
                <a:gd name="T31" fmla="*/ 18 h 21"/>
                <a:gd name="T32" fmla="*/ 17 w 24"/>
                <a:gd name="T33"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1">
                  <a:moveTo>
                    <a:pt x="17" y="20"/>
                  </a:moveTo>
                  <a:cubicBezTo>
                    <a:pt x="17" y="20"/>
                    <a:pt x="19" y="19"/>
                    <a:pt x="21" y="17"/>
                  </a:cubicBezTo>
                  <a:cubicBezTo>
                    <a:pt x="21" y="16"/>
                    <a:pt x="22" y="15"/>
                    <a:pt x="22" y="15"/>
                  </a:cubicBezTo>
                  <a:cubicBezTo>
                    <a:pt x="22" y="14"/>
                    <a:pt x="21" y="14"/>
                    <a:pt x="21" y="13"/>
                  </a:cubicBezTo>
                  <a:cubicBezTo>
                    <a:pt x="20" y="12"/>
                    <a:pt x="19" y="12"/>
                    <a:pt x="19" y="12"/>
                  </a:cubicBezTo>
                  <a:cubicBezTo>
                    <a:pt x="18" y="12"/>
                    <a:pt x="16" y="13"/>
                    <a:pt x="15" y="13"/>
                  </a:cubicBezTo>
                  <a:cubicBezTo>
                    <a:pt x="11" y="14"/>
                    <a:pt x="9" y="12"/>
                    <a:pt x="7" y="10"/>
                  </a:cubicBezTo>
                  <a:cubicBezTo>
                    <a:pt x="5" y="8"/>
                    <a:pt x="4" y="7"/>
                    <a:pt x="3" y="5"/>
                  </a:cubicBezTo>
                  <a:cubicBezTo>
                    <a:pt x="1" y="2"/>
                    <a:pt x="0" y="0"/>
                    <a:pt x="1" y="0"/>
                  </a:cubicBezTo>
                  <a:cubicBezTo>
                    <a:pt x="1" y="0"/>
                    <a:pt x="2" y="2"/>
                    <a:pt x="4" y="4"/>
                  </a:cubicBezTo>
                  <a:cubicBezTo>
                    <a:pt x="6" y="5"/>
                    <a:pt x="7" y="7"/>
                    <a:pt x="9" y="8"/>
                  </a:cubicBezTo>
                  <a:cubicBezTo>
                    <a:pt x="10" y="9"/>
                    <a:pt x="12" y="11"/>
                    <a:pt x="14" y="10"/>
                  </a:cubicBezTo>
                  <a:cubicBezTo>
                    <a:pt x="16" y="10"/>
                    <a:pt x="17" y="10"/>
                    <a:pt x="18" y="10"/>
                  </a:cubicBezTo>
                  <a:cubicBezTo>
                    <a:pt x="20" y="9"/>
                    <a:pt x="22" y="10"/>
                    <a:pt x="23" y="11"/>
                  </a:cubicBezTo>
                  <a:cubicBezTo>
                    <a:pt x="24" y="12"/>
                    <a:pt x="24" y="14"/>
                    <a:pt x="24" y="15"/>
                  </a:cubicBezTo>
                  <a:cubicBezTo>
                    <a:pt x="24" y="17"/>
                    <a:pt x="23" y="18"/>
                    <a:pt x="22" y="18"/>
                  </a:cubicBezTo>
                  <a:cubicBezTo>
                    <a:pt x="19" y="21"/>
                    <a:pt x="17" y="20"/>
                    <a:pt x="17" y="20"/>
                  </a:cubicBezTo>
                  <a:close/>
                </a:path>
              </a:pathLst>
            </a:custGeom>
            <a:solidFill>
              <a:srgbClr val="F97A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íSlíḋe">
              <a:extLst>
                <a:ext uri="{FF2B5EF4-FFF2-40B4-BE49-F238E27FC236}">
                  <a16:creationId xmlns="" xmlns:a16="http://schemas.microsoft.com/office/drawing/2014/main" id="{74284EAE-42A0-4458-99C3-5BE99BFF909B}"/>
                </a:ext>
              </a:extLst>
            </p:cNvPr>
            <p:cNvSpPr/>
            <p:nvPr/>
          </p:nvSpPr>
          <p:spPr bwMode="auto">
            <a:xfrm>
              <a:off x="5860256" y="3311128"/>
              <a:ext cx="85725" cy="95250"/>
            </a:xfrm>
            <a:custGeom>
              <a:avLst/>
              <a:gdLst>
                <a:gd name="T0" fmla="*/ 26 w 26"/>
                <a:gd name="T1" fmla="*/ 0 h 29"/>
                <a:gd name="T2" fmla="*/ 0 w 26"/>
                <a:gd name="T3" fmla="*/ 10 h 29"/>
                <a:gd name="T4" fmla="*/ 26 w 26"/>
                <a:gd name="T5" fmla="*/ 0 h 29"/>
              </a:gdLst>
              <a:ahLst/>
              <a:cxnLst>
                <a:cxn ang="0">
                  <a:pos x="T0" y="T1"/>
                </a:cxn>
                <a:cxn ang="0">
                  <a:pos x="T2" y="T3"/>
                </a:cxn>
                <a:cxn ang="0">
                  <a:pos x="T4" y="T5"/>
                </a:cxn>
              </a:cxnLst>
              <a:rect l="0" t="0" r="r" b="b"/>
              <a:pathLst>
                <a:path w="26" h="29">
                  <a:moveTo>
                    <a:pt x="26" y="0"/>
                  </a:moveTo>
                  <a:cubicBezTo>
                    <a:pt x="0" y="10"/>
                    <a:pt x="0" y="10"/>
                    <a:pt x="0" y="10"/>
                  </a:cubicBezTo>
                  <a:cubicBezTo>
                    <a:pt x="0" y="10"/>
                    <a:pt x="22" y="29"/>
                    <a:pt x="2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 name="ï$ļîḋé">
              <a:extLst>
                <a:ext uri="{FF2B5EF4-FFF2-40B4-BE49-F238E27FC236}">
                  <a16:creationId xmlns="" xmlns:a16="http://schemas.microsoft.com/office/drawing/2014/main" id="{ACC7D38A-C77A-42C0-BD0F-585989219369}"/>
                </a:ext>
              </a:extLst>
            </p:cNvPr>
            <p:cNvSpPr/>
            <p:nvPr/>
          </p:nvSpPr>
          <p:spPr bwMode="auto">
            <a:xfrm>
              <a:off x="5811044" y="3298428"/>
              <a:ext cx="42863" cy="36513"/>
            </a:xfrm>
            <a:custGeom>
              <a:avLst/>
              <a:gdLst>
                <a:gd name="T0" fmla="*/ 12 w 13"/>
                <a:gd name="T1" fmla="*/ 3 h 11"/>
                <a:gd name="T2" fmla="*/ 9 w 13"/>
                <a:gd name="T3" fmla="*/ 9 h 11"/>
                <a:gd name="T4" fmla="*/ 1 w 13"/>
                <a:gd name="T5" fmla="*/ 8 h 11"/>
                <a:gd name="T6" fmla="*/ 5 w 13"/>
                <a:gd name="T7" fmla="*/ 2 h 11"/>
                <a:gd name="T8" fmla="*/ 12 w 13"/>
                <a:gd name="T9" fmla="*/ 3 h 11"/>
              </a:gdLst>
              <a:ahLst/>
              <a:cxnLst>
                <a:cxn ang="0">
                  <a:pos x="T0" y="T1"/>
                </a:cxn>
                <a:cxn ang="0">
                  <a:pos x="T2" y="T3"/>
                </a:cxn>
                <a:cxn ang="0">
                  <a:pos x="T4" y="T5"/>
                </a:cxn>
                <a:cxn ang="0">
                  <a:pos x="T6" y="T7"/>
                </a:cxn>
                <a:cxn ang="0">
                  <a:pos x="T8" y="T9"/>
                </a:cxn>
              </a:cxnLst>
              <a:rect l="0" t="0" r="r" b="b"/>
              <a:pathLst>
                <a:path w="13" h="11">
                  <a:moveTo>
                    <a:pt x="12" y="3"/>
                  </a:moveTo>
                  <a:cubicBezTo>
                    <a:pt x="13" y="5"/>
                    <a:pt x="12" y="8"/>
                    <a:pt x="9" y="9"/>
                  </a:cubicBezTo>
                  <a:cubicBezTo>
                    <a:pt x="6" y="11"/>
                    <a:pt x="2" y="10"/>
                    <a:pt x="1" y="8"/>
                  </a:cubicBezTo>
                  <a:cubicBezTo>
                    <a:pt x="0" y="6"/>
                    <a:pt x="2" y="3"/>
                    <a:pt x="5" y="2"/>
                  </a:cubicBezTo>
                  <a:cubicBezTo>
                    <a:pt x="8" y="0"/>
                    <a:pt x="11" y="1"/>
                    <a:pt x="12" y="3"/>
                  </a:cubicBezTo>
                  <a:close/>
                </a:path>
              </a:pathLst>
            </a:custGeom>
            <a:solidFill>
              <a:srgbClr val="F4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 name="íṧḷiḓê">
              <a:extLst>
                <a:ext uri="{FF2B5EF4-FFF2-40B4-BE49-F238E27FC236}">
                  <a16:creationId xmlns="" xmlns:a16="http://schemas.microsoft.com/office/drawing/2014/main" id="{F23FB5C4-5672-470B-9D9C-84DEFE54937A}"/>
                </a:ext>
              </a:extLst>
            </p:cNvPr>
            <p:cNvSpPr/>
            <p:nvPr/>
          </p:nvSpPr>
          <p:spPr bwMode="auto">
            <a:xfrm>
              <a:off x="5912644" y="3246041"/>
              <a:ext cx="42863" cy="31750"/>
            </a:xfrm>
            <a:custGeom>
              <a:avLst/>
              <a:gdLst>
                <a:gd name="T0" fmla="*/ 12 w 13"/>
                <a:gd name="T1" fmla="*/ 3 h 10"/>
                <a:gd name="T2" fmla="*/ 8 w 13"/>
                <a:gd name="T3" fmla="*/ 9 h 10"/>
                <a:gd name="T4" fmla="*/ 1 w 13"/>
                <a:gd name="T5" fmla="*/ 7 h 10"/>
                <a:gd name="T6" fmla="*/ 5 w 13"/>
                <a:gd name="T7" fmla="*/ 1 h 10"/>
                <a:gd name="T8" fmla="*/ 12 w 13"/>
                <a:gd name="T9" fmla="*/ 3 h 10"/>
              </a:gdLst>
              <a:ahLst/>
              <a:cxnLst>
                <a:cxn ang="0">
                  <a:pos x="T0" y="T1"/>
                </a:cxn>
                <a:cxn ang="0">
                  <a:pos x="T2" y="T3"/>
                </a:cxn>
                <a:cxn ang="0">
                  <a:pos x="T4" y="T5"/>
                </a:cxn>
                <a:cxn ang="0">
                  <a:pos x="T6" y="T7"/>
                </a:cxn>
                <a:cxn ang="0">
                  <a:pos x="T8" y="T9"/>
                </a:cxn>
              </a:cxnLst>
              <a:rect l="0" t="0" r="r" b="b"/>
              <a:pathLst>
                <a:path w="13" h="10">
                  <a:moveTo>
                    <a:pt x="12" y="3"/>
                  </a:moveTo>
                  <a:cubicBezTo>
                    <a:pt x="13" y="5"/>
                    <a:pt x="11" y="8"/>
                    <a:pt x="8" y="9"/>
                  </a:cubicBezTo>
                  <a:cubicBezTo>
                    <a:pt x="5" y="10"/>
                    <a:pt x="2" y="10"/>
                    <a:pt x="1" y="7"/>
                  </a:cubicBezTo>
                  <a:cubicBezTo>
                    <a:pt x="0" y="5"/>
                    <a:pt x="2" y="3"/>
                    <a:pt x="5" y="1"/>
                  </a:cubicBezTo>
                  <a:cubicBezTo>
                    <a:pt x="8" y="0"/>
                    <a:pt x="11" y="1"/>
                    <a:pt x="12" y="3"/>
                  </a:cubicBezTo>
                  <a:close/>
                </a:path>
              </a:pathLst>
            </a:custGeom>
            <a:solidFill>
              <a:srgbClr val="F4B1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îṥḷíde">
              <a:extLst>
                <a:ext uri="{FF2B5EF4-FFF2-40B4-BE49-F238E27FC236}">
                  <a16:creationId xmlns="" xmlns:a16="http://schemas.microsoft.com/office/drawing/2014/main" id="{8E891932-6772-42C7-9BBD-A598E5E204C4}"/>
                </a:ext>
              </a:extLst>
            </p:cNvPr>
            <p:cNvSpPr/>
            <p:nvPr/>
          </p:nvSpPr>
          <p:spPr bwMode="auto">
            <a:xfrm>
              <a:off x="5860256" y="3427016"/>
              <a:ext cx="66675" cy="19050"/>
            </a:xfrm>
            <a:custGeom>
              <a:avLst/>
              <a:gdLst>
                <a:gd name="T0" fmla="*/ 0 w 20"/>
                <a:gd name="T1" fmla="*/ 1 h 6"/>
                <a:gd name="T2" fmla="*/ 20 w 20"/>
                <a:gd name="T3" fmla="*/ 0 h 6"/>
                <a:gd name="T4" fmla="*/ 6 w 20"/>
                <a:gd name="T5" fmla="*/ 6 h 6"/>
                <a:gd name="T6" fmla="*/ 0 w 20"/>
                <a:gd name="T7" fmla="*/ 1 h 6"/>
              </a:gdLst>
              <a:ahLst/>
              <a:cxnLst>
                <a:cxn ang="0">
                  <a:pos x="T0" y="T1"/>
                </a:cxn>
                <a:cxn ang="0">
                  <a:pos x="T2" y="T3"/>
                </a:cxn>
                <a:cxn ang="0">
                  <a:pos x="T4" y="T5"/>
                </a:cxn>
                <a:cxn ang="0">
                  <a:pos x="T6" y="T7"/>
                </a:cxn>
              </a:cxnLst>
              <a:rect l="0" t="0" r="r" b="b"/>
              <a:pathLst>
                <a:path w="20" h="6">
                  <a:moveTo>
                    <a:pt x="0" y="1"/>
                  </a:moveTo>
                  <a:cubicBezTo>
                    <a:pt x="0" y="1"/>
                    <a:pt x="9" y="2"/>
                    <a:pt x="20" y="0"/>
                  </a:cubicBezTo>
                  <a:cubicBezTo>
                    <a:pt x="20" y="0"/>
                    <a:pt x="15" y="5"/>
                    <a:pt x="6" y="6"/>
                  </a:cubicBezTo>
                  <a:cubicBezTo>
                    <a:pt x="6" y="6"/>
                    <a:pt x="4" y="2"/>
                    <a:pt x="0" y="1"/>
                  </a:cubicBezTo>
                  <a:close/>
                </a:path>
              </a:pathLst>
            </a:custGeom>
            <a:solidFill>
              <a:srgbClr val="EDA0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 name="ïş1iḋe">
              <a:extLst>
                <a:ext uri="{FF2B5EF4-FFF2-40B4-BE49-F238E27FC236}">
                  <a16:creationId xmlns="" xmlns:a16="http://schemas.microsoft.com/office/drawing/2014/main" id="{129A6F32-2FBE-44EA-95FA-CF7A009E3E97}"/>
                </a:ext>
              </a:extLst>
            </p:cNvPr>
            <p:cNvSpPr/>
            <p:nvPr/>
          </p:nvSpPr>
          <p:spPr bwMode="auto">
            <a:xfrm>
              <a:off x="5877719" y="3231753"/>
              <a:ext cx="15875" cy="17463"/>
            </a:xfrm>
            <a:custGeom>
              <a:avLst/>
              <a:gdLst>
                <a:gd name="T0" fmla="*/ 4 w 5"/>
                <a:gd name="T1" fmla="*/ 1 h 5"/>
                <a:gd name="T2" fmla="*/ 5 w 5"/>
                <a:gd name="T3" fmla="*/ 4 h 5"/>
                <a:gd name="T4" fmla="*/ 1 w 5"/>
                <a:gd name="T5" fmla="*/ 5 h 5"/>
                <a:gd name="T6" fmla="*/ 1 w 5"/>
                <a:gd name="T7" fmla="*/ 1 h 5"/>
                <a:gd name="T8" fmla="*/ 4 w 5"/>
                <a:gd name="T9" fmla="*/ 1 h 5"/>
              </a:gdLst>
              <a:ahLst/>
              <a:cxnLst>
                <a:cxn ang="0">
                  <a:pos x="T0" y="T1"/>
                </a:cxn>
                <a:cxn ang="0">
                  <a:pos x="T2" y="T3"/>
                </a:cxn>
                <a:cxn ang="0">
                  <a:pos x="T4" y="T5"/>
                </a:cxn>
                <a:cxn ang="0">
                  <a:pos x="T6" y="T7"/>
                </a:cxn>
                <a:cxn ang="0">
                  <a:pos x="T8" y="T9"/>
                </a:cxn>
              </a:cxnLst>
              <a:rect l="0" t="0" r="r" b="b"/>
              <a:pathLst>
                <a:path w="5" h="5">
                  <a:moveTo>
                    <a:pt x="4" y="1"/>
                  </a:moveTo>
                  <a:cubicBezTo>
                    <a:pt x="5" y="2"/>
                    <a:pt x="5" y="3"/>
                    <a:pt x="5" y="4"/>
                  </a:cubicBezTo>
                  <a:cubicBezTo>
                    <a:pt x="4" y="5"/>
                    <a:pt x="2" y="5"/>
                    <a:pt x="1" y="5"/>
                  </a:cubicBezTo>
                  <a:cubicBezTo>
                    <a:pt x="0" y="4"/>
                    <a:pt x="0" y="2"/>
                    <a:pt x="1" y="1"/>
                  </a:cubicBezTo>
                  <a:cubicBezTo>
                    <a:pt x="2" y="0"/>
                    <a:pt x="3" y="0"/>
                    <a:pt x="4" y="1"/>
                  </a:cubicBez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íś1ïḑé">
              <a:extLst>
                <a:ext uri="{FF2B5EF4-FFF2-40B4-BE49-F238E27FC236}">
                  <a16:creationId xmlns="" xmlns:a16="http://schemas.microsoft.com/office/drawing/2014/main" id="{F398E6D7-E0A2-4FAF-A6D2-4C2C5D40C99F}"/>
                </a:ext>
              </a:extLst>
            </p:cNvPr>
            <p:cNvSpPr/>
            <p:nvPr/>
          </p:nvSpPr>
          <p:spPr bwMode="auto">
            <a:xfrm>
              <a:off x="5820569" y="3265091"/>
              <a:ext cx="17463" cy="17463"/>
            </a:xfrm>
            <a:custGeom>
              <a:avLst/>
              <a:gdLst>
                <a:gd name="T0" fmla="*/ 4 w 5"/>
                <a:gd name="T1" fmla="*/ 1 h 5"/>
                <a:gd name="T2" fmla="*/ 4 w 5"/>
                <a:gd name="T3" fmla="*/ 4 h 5"/>
                <a:gd name="T4" fmla="*/ 1 w 5"/>
                <a:gd name="T5" fmla="*/ 5 h 5"/>
                <a:gd name="T6" fmla="*/ 1 w 5"/>
                <a:gd name="T7" fmla="*/ 1 h 5"/>
                <a:gd name="T8" fmla="*/ 4 w 5"/>
                <a:gd name="T9" fmla="*/ 1 h 5"/>
              </a:gdLst>
              <a:ahLst/>
              <a:cxnLst>
                <a:cxn ang="0">
                  <a:pos x="T0" y="T1"/>
                </a:cxn>
                <a:cxn ang="0">
                  <a:pos x="T2" y="T3"/>
                </a:cxn>
                <a:cxn ang="0">
                  <a:pos x="T4" y="T5"/>
                </a:cxn>
                <a:cxn ang="0">
                  <a:pos x="T6" y="T7"/>
                </a:cxn>
                <a:cxn ang="0">
                  <a:pos x="T8" y="T9"/>
                </a:cxn>
              </a:cxnLst>
              <a:rect l="0" t="0" r="r" b="b"/>
              <a:pathLst>
                <a:path w="5" h="5">
                  <a:moveTo>
                    <a:pt x="4" y="1"/>
                  </a:moveTo>
                  <a:cubicBezTo>
                    <a:pt x="5" y="2"/>
                    <a:pt x="5" y="3"/>
                    <a:pt x="4" y="4"/>
                  </a:cubicBezTo>
                  <a:cubicBezTo>
                    <a:pt x="3" y="5"/>
                    <a:pt x="2" y="5"/>
                    <a:pt x="1" y="5"/>
                  </a:cubicBezTo>
                  <a:cubicBezTo>
                    <a:pt x="0" y="4"/>
                    <a:pt x="0" y="2"/>
                    <a:pt x="1" y="1"/>
                  </a:cubicBezTo>
                  <a:cubicBezTo>
                    <a:pt x="1" y="0"/>
                    <a:pt x="3" y="0"/>
                    <a:pt x="4" y="1"/>
                  </a:cubicBez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 name="iślîḋe">
              <a:extLst>
                <a:ext uri="{FF2B5EF4-FFF2-40B4-BE49-F238E27FC236}">
                  <a16:creationId xmlns="" xmlns:a16="http://schemas.microsoft.com/office/drawing/2014/main" id="{3E14F20D-FA78-4FC1-8B67-FC60B265AE54}"/>
                </a:ext>
              </a:extLst>
            </p:cNvPr>
            <p:cNvSpPr/>
            <p:nvPr/>
          </p:nvSpPr>
          <p:spPr bwMode="auto">
            <a:xfrm>
              <a:off x="5857081" y="3196828"/>
              <a:ext cx="36513" cy="19050"/>
            </a:xfrm>
            <a:custGeom>
              <a:avLst/>
              <a:gdLst>
                <a:gd name="T0" fmla="*/ 10 w 11"/>
                <a:gd name="T1" fmla="*/ 2 h 6"/>
                <a:gd name="T2" fmla="*/ 6 w 11"/>
                <a:gd name="T3" fmla="*/ 4 h 6"/>
                <a:gd name="T4" fmla="*/ 1 w 11"/>
                <a:gd name="T5" fmla="*/ 5 h 6"/>
                <a:gd name="T6" fmla="*/ 5 w 11"/>
                <a:gd name="T7" fmla="*/ 1 h 6"/>
                <a:gd name="T8" fmla="*/ 10 w 11"/>
                <a:gd name="T9" fmla="*/ 2 h 6"/>
              </a:gdLst>
              <a:ahLst/>
              <a:cxnLst>
                <a:cxn ang="0">
                  <a:pos x="T0" y="T1"/>
                </a:cxn>
                <a:cxn ang="0">
                  <a:pos x="T2" y="T3"/>
                </a:cxn>
                <a:cxn ang="0">
                  <a:pos x="T4" y="T5"/>
                </a:cxn>
                <a:cxn ang="0">
                  <a:pos x="T6" y="T7"/>
                </a:cxn>
                <a:cxn ang="0">
                  <a:pos x="T8" y="T9"/>
                </a:cxn>
              </a:cxnLst>
              <a:rect l="0" t="0" r="r" b="b"/>
              <a:pathLst>
                <a:path w="11" h="6">
                  <a:moveTo>
                    <a:pt x="10" y="2"/>
                  </a:moveTo>
                  <a:cubicBezTo>
                    <a:pt x="10" y="3"/>
                    <a:pt x="8" y="3"/>
                    <a:pt x="6" y="4"/>
                  </a:cubicBezTo>
                  <a:cubicBezTo>
                    <a:pt x="3" y="4"/>
                    <a:pt x="1" y="6"/>
                    <a:pt x="1" y="5"/>
                  </a:cubicBezTo>
                  <a:cubicBezTo>
                    <a:pt x="0" y="5"/>
                    <a:pt x="2" y="2"/>
                    <a:pt x="5" y="1"/>
                  </a:cubicBezTo>
                  <a:cubicBezTo>
                    <a:pt x="8" y="0"/>
                    <a:pt x="11" y="2"/>
                    <a:pt x="10" y="2"/>
                  </a:cubicBez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ïSľiḍe">
              <a:extLst>
                <a:ext uri="{FF2B5EF4-FFF2-40B4-BE49-F238E27FC236}">
                  <a16:creationId xmlns="" xmlns:a16="http://schemas.microsoft.com/office/drawing/2014/main" id="{E03D448C-C7F4-4A7D-A2B5-E50DDD4DBB47}"/>
                </a:ext>
              </a:extLst>
            </p:cNvPr>
            <p:cNvSpPr/>
            <p:nvPr/>
          </p:nvSpPr>
          <p:spPr bwMode="auto">
            <a:xfrm>
              <a:off x="5791994" y="3236516"/>
              <a:ext cx="28575" cy="28575"/>
            </a:xfrm>
            <a:custGeom>
              <a:avLst/>
              <a:gdLst>
                <a:gd name="T0" fmla="*/ 0 w 9"/>
                <a:gd name="T1" fmla="*/ 9 h 9"/>
                <a:gd name="T2" fmla="*/ 3 w 9"/>
                <a:gd name="T3" fmla="*/ 3 h 9"/>
                <a:gd name="T4" fmla="*/ 8 w 9"/>
                <a:gd name="T5" fmla="*/ 0 h 9"/>
                <a:gd name="T6" fmla="*/ 5 w 9"/>
                <a:gd name="T7" fmla="*/ 5 h 9"/>
                <a:gd name="T8" fmla="*/ 0 w 9"/>
                <a:gd name="T9" fmla="*/ 9 h 9"/>
              </a:gdLst>
              <a:ahLst/>
              <a:cxnLst>
                <a:cxn ang="0">
                  <a:pos x="T0" y="T1"/>
                </a:cxn>
                <a:cxn ang="0">
                  <a:pos x="T2" y="T3"/>
                </a:cxn>
                <a:cxn ang="0">
                  <a:pos x="T4" y="T5"/>
                </a:cxn>
                <a:cxn ang="0">
                  <a:pos x="T6" y="T7"/>
                </a:cxn>
                <a:cxn ang="0">
                  <a:pos x="T8" y="T9"/>
                </a:cxn>
              </a:cxnLst>
              <a:rect l="0" t="0" r="r" b="b"/>
              <a:pathLst>
                <a:path w="9" h="9">
                  <a:moveTo>
                    <a:pt x="0" y="9"/>
                  </a:moveTo>
                  <a:cubicBezTo>
                    <a:pt x="0" y="8"/>
                    <a:pt x="1" y="6"/>
                    <a:pt x="3" y="3"/>
                  </a:cubicBezTo>
                  <a:cubicBezTo>
                    <a:pt x="5" y="1"/>
                    <a:pt x="8" y="0"/>
                    <a:pt x="8" y="0"/>
                  </a:cubicBezTo>
                  <a:cubicBezTo>
                    <a:pt x="9" y="1"/>
                    <a:pt x="7" y="3"/>
                    <a:pt x="5" y="5"/>
                  </a:cubicBezTo>
                  <a:cubicBezTo>
                    <a:pt x="3" y="7"/>
                    <a:pt x="1" y="9"/>
                    <a:pt x="0" y="9"/>
                  </a:cubicBezTo>
                  <a:close/>
                </a:path>
              </a:pathLst>
            </a:custGeom>
            <a:solidFill>
              <a:srgbClr val="2C3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4" name="î$ḻïḓe">
              <a:extLst>
                <a:ext uri="{FF2B5EF4-FFF2-40B4-BE49-F238E27FC236}">
                  <a16:creationId xmlns="" xmlns:a16="http://schemas.microsoft.com/office/drawing/2014/main" id="{AA78F46E-000C-4AB5-96EF-AE1213FF1720}"/>
                </a:ext>
              </a:extLst>
            </p:cNvPr>
            <p:cNvSpPr/>
            <p:nvPr/>
          </p:nvSpPr>
          <p:spPr bwMode="auto">
            <a:xfrm>
              <a:off x="5706269" y="3304778"/>
              <a:ext cx="71438" cy="52388"/>
            </a:xfrm>
            <a:custGeom>
              <a:avLst/>
              <a:gdLst>
                <a:gd name="T0" fmla="*/ 16 w 22"/>
                <a:gd name="T1" fmla="*/ 7 h 16"/>
                <a:gd name="T2" fmla="*/ 4 w 22"/>
                <a:gd name="T3" fmla="*/ 6 h 16"/>
                <a:gd name="T4" fmla="*/ 22 w 22"/>
                <a:gd name="T5" fmla="*/ 16 h 16"/>
                <a:gd name="T6" fmla="*/ 16 w 22"/>
                <a:gd name="T7" fmla="*/ 7 h 16"/>
              </a:gdLst>
              <a:ahLst/>
              <a:cxnLst>
                <a:cxn ang="0">
                  <a:pos x="T0" y="T1"/>
                </a:cxn>
                <a:cxn ang="0">
                  <a:pos x="T2" y="T3"/>
                </a:cxn>
                <a:cxn ang="0">
                  <a:pos x="T4" y="T5"/>
                </a:cxn>
                <a:cxn ang="0">
                  <a:pos x="T6" y="T7"/>
                </a:cxn>
              </a:cxnLst>
              <a:rect l="0" t="0" r="r" b="b"/>
              <a:pathLst>
                <a:path w="22" h="16">
                  <a:moveTo>
                    <a:pt x="16" y="7"/>
                  </a:moveTo>
                  <a:cubicBezTo>
                    <a:pt x="16" y="7"/>
                    <a:pt x="8" y="0"/>
                    <a:pt x="4" y="6"/>
                  </a:cubicBezTo>
                  <a:cubicBezTo>
                    <a:pt x="0" y="13"/>
                    <a:pt x="22" y="16"/>
                    <a:pt x="22" y="16"/>
                  </a:cubicBezTo>
                  <a:lnTo>
                    <a:pt x="16" y="7"/>
                  </a:lnTo>
                  <a:close/>
                </a:path>
              </a:pathLst>
            </a:custGeom>
            <a:solidFill>
              <a:srgbClr val="FFC5B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5" name="íş1iḑe">
              <a:extLst>
                <a:ext uri="{FF2B5EF4-FFF2-40B4-BE49-F238E27FC236}">
                  <a16:creationId xmlns="" xmlns:a16="http://schemas.microsoft.com/office/drawing/2014/main" id="{30D93020-436C-4DC0-9854-814FB39D9888}"/>
                </a:ext>
              </a:extLst>
            </p:cNvPr>
            <p:cNvSpPr/>
            <p:nvPr/>
          </p:nvSpPr>
          <p:spPr bwMode="auto">
            <a:xfrm>
              <a:off x="4944269" y="5433616"/>
              <a:ext cx="153988" cy="244475"/>
            </a:xfrm>
            <a:custGeom>
              <a:avLst/>
              <a:gdLst>
                <a:gd name="T0" fmla="*/ 47 w 47"/>
                <a:gd name="T1" fmla="*/ 0 h 74"/>
                <a:gd name="T2" fmla="*/ 32 w 47"/>
                <a:gd name="T3" fmla="*/ 9 h 74"/>
                <a:gd name="T4" fmla="*/ 3 w 47"/>
                <a:gd name="T5" fmla="*/ 67 h 74"/>
                <a:gd name="T6" fmla="*/ 36 w 47"/>
                <a:gd name="T7" fmla="*/ 52 h 74"/>
                <a:gd name="T8" fmla="*/ 47 w 47"/>
                <a:gd name="T9" fmla="*/ 0 h 74"/>
              </a:gdLst>
              <a:ahLst/>
              <a:cxnLst>
                <a:cxn ang="0">
                  <a:pos x="T0" y="T1"/>
                </a:cxn>
                <a:cxn ang="0">
                  <a:pos x="T2" y="T3"/>
                </a:cxn>
                <a:cxn ang="0">
                  <a:pos x="T4" y="T5"/>
                </a:cxn>
                <a:cxn ang="0">
                  <a:pos x="T6" y="T7"/>
                </a:cxn>
                <a:cxn ang="0">
                  <a:pos x="T8" y="T9"/>
                </a:cxn>
              </a:cxnLst>
              <a:rect l="0" t="0" r="r" b="b"/>
              <a:pathLst>
                <a:path w="47" h="74">
                  <a:moveTo>
                    <a:pt x="47" y="0"/>
                  </a:moveTo>
                  <a:cubicBezTo>
                    <a:pt x="47" y="0"/>
                    <a:pt x="35" y="5"/>
                    <a:pt x="32" y="9"/>
                  </a:cubicBezTo>
                  <a:cubicBezTo>
                    <a:pt x="28" y="12"/>
                    <a:pt x="0" y="61"/>
                    <a:pt x="3" y="67"/>
                  </a:cubicBezTo>
                  <a:cubicBezTo>
                    <a:pt x="7" y="74"/>
                    <a:pt x="36" y="52"/>
                    <a:pt x="36" y="52"/>
                  </a:cubicBezTo>
                  <a:cubicBezTo>
                    <a:pt x="36" y="52"/>
                    <a:pt x="12" y="57"/>
                    <a:pt x="47" y="0"/>
                  </a:cubicBezTo>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iŝḻíḋê">
              <a:extLst>
                <a:ext uri="{FF2B5EF4-FFF2-40B4-BE49-F238E27FC236}">
                  <a16:creationId xmlns="" xmlns:a16="http://schemas.microsoft.com/office/drawing/2014/main" id="{CD7E70A0-603D-430C-9C17-3CBB3A203018}"/>
                </a:ext>
              </a:extLst>
            </p:cNvPr>
            <p:cNvSpPr/>
            <p:nvPr/>
          </p:nvSpPr>
          <p:spPr bwMode="auto">
            <a:xfrm>
              <a:off x="5823744" y="5651103"/>
              <a:ext cx="96838" cy="269875"/>
            </a:xfrm>
            <a:custGeom>
              <a:avLst/>
              <a:gdLst>
                <a:gd name="T0" fmla="*/ 13 w 29"/>
                <a:gd name="T1" fmla="*/ 0 h 82"/>
                <a:gd name="T2" fmla="*/ 3 w 29"/>
                <a:gd name="T3" fmla="*/ 13 h 82"/>
                <a:gd name="T4" fmla="*/ 6 w 29"/>
                <a:gd name="T5" fmla="*/ 78 h 82"/>
                <a:gd name="T6" fmla="*/ 29 w 29"/>
                <a:gd name="T7" fmla="*/ 51 h 82"/>
                <a:gd name="T8" fmla="*/ 13 w 29"/>
                <a:gd name="T9" fmla="*/ 0 h 82"/>
              </a:gdLst>
              <a:ahLst/>
              <a:cxnLst>
                <a:cxn ang="0">
                  <a:pos x="T0" y="T1"/>
                </a:cxn>
                <a:cxn ang="0">
                  <a:pos x="T2" y="T3"/>
                </a:cxn>
                <a:cxn ang="0">
                  <a:pos x="T4" y="T5"/>
                </a:cxn>
                <a:cxn ang="0">
                  <a:pos x="T6" y="T7"/>
                </a:cxn>
                <a:cxn ang="0">
                  <a:pos x="T8" y="T9"/>
                </a:cxn>
              </a:cxnLst>
              <a:rect l="0" t="0" r="r" b="b"/>
              <a:pathLst>
                <a:path w="29" h="82">
                  <a:moveTo>
                    <a:pt x="13" y="0"/>
                  </a:moveTo>
                  <a:cubicBezTo>
                    <a:pt x="13" y="0"/>
                    <a:pt x="5" y="9"/>
                    <a:pt x="3" y="13"/>
                  </a:cubicBezTo>
                  <a:cubicBezTo>
                    <a:pt x="2" y="17"/>
                    <a:pt x="0" y="74"/>
                    <a:pt x="6" y="78"/>
                  </a:cubicBezTo>
                  <a:cubicBezTo>
                    <a:pt x="12" y="82"/>
                    <a:pt x="29" y="51"/>
                    <a:pt x="29" y="51"/>
                  </a:cubicBezTo>
                  <a:cubicBezTo>
                    <a:pt x="29" y="51"/>
                    <a:pt x="9" y="66"/>
                    <a:pt x="13" y="0"/>
                  </a:cubicBezTo>
                </a:path>
              </a:pathLst>
            </a:custGeom>
            <a:solidFill>
              <a:srgbClr val="6E5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7" name="îṡlídé">
              <a:extLst>
                <a:ext uri="{FF2B5EF4-FFF2-40B4-BE49-F238E27FC236}">
                  <a16:creationId xmlns="" xmlns:a16="http://schemas.microsoft.com/office/drawing/2014/main" id="{B2DEAD83-5F9C-41AC-A7AF-6D6E8A13DC65}"/>
                </a:ext>
              </a:extLst>
            </p:cNvPr>
            <p:cNvSpPr/>
            <p:nvPr/>
          </p:nvSpPr>
          <p:spPr bwMode="auto">
            <a:xfrm>
              <a:off x="7615556" y="4536475"/>
              <a:ext cx="83561" cy="629587"/>
            </a:xfrm>
            <a:custGeom>
              <a:avLst/>
              <a:gdLst>
                <a:gd name="T0" fmla="*/ 4 w 28"/>
                <a:gd name="T1" fmla="*/ 0 h 210"/>
                <a:gd name="T2" fmla="*/ 9 w 28"/>
                <a:gd name="T3" fmla="*/ 7 h 210"/>
                <a:gd name="T4" fmla="*/ 18 w 28"/>
                <a:gd name="T5" fmla="*/ 28 h 210"/>
                <a:gd name="T6" fmla="*/ 26 w 28"/>
                <a:gd name="T7" fmla="*/ 105 h 210"/>
                <a:gd name="T8" fmla="*/ 11 w 28"/>
                <a:gd name="T9" fmla="*/ 180 h 210"/>
                <a:gd name="T10" fmla="*/ 1 w 28"/>
                <a:gd name="T11" fmla="*/ 210 h 210"/>
                <a:gd name="T12" fmla="*/ 8 w 28"/>
                <a:gd name="T13" fmla="*/ 179 h 210"/>
                <a:gd name="T14" fmla="*/ 21 w 28"/>
                <a:gd name="T15" fmla="*/ 104 h 210"/>
                <a:gd name="T16" fmla="*/ 14 w 28"/>
                <a:gd name="T17" fmla="*/ 29 h 210"/>
                <a:gd name="T18" fmla="*/ 4 w 28"/>
                <a:gd name="T19"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0">
                  <a:moveTo>
                    <a:pt x="4" y="0"/>
                  </a:moveTo>
                  <a:cubicBezTo>
                    <a:pt x="4" y="0"/>
                    <a:pt x="6" y="2"/>
                    <a:pt x="9" y="7"/>
                  </a:cubicBezTo>
                  <a:cubicBezTo>
                    <a:pt x="11" y="12"/>
                    <a:pt x="15" y="19"/>
                    <a:pt x="18" y="28"/>
                  </a:cubicBezTo>
                  <a:cubicBezTo>
                    <a:pt x="24" y="47"/>
                    <a:pt x="28" y="75"/>
                    <a:pt x="26" y="105"/>
                  </a:cubicBezTo>
                  <a:cubicBezTo>
                    <a:pt x="24" y="135"/>
                    <a:pt x="17" y="161"/>
                    <a:pt x="11" y="180"/>
                  </a:cubicBezTo>
                  <a:cubicBezTo>
                    <a:pt x="6" y="199"/>
                    <a:pt x="2" y="210"/>
                    <a:pt x="1" y="210"/>
                  </a:cubicBezTo>
                  <a:cubicBezTo>
                    <a:pt x="0" y="210"/>
                    <a:pt x="3" y="198"/>
                    <a:pt x="8" y="179"/>
                  </a:cubicBezTo>
                  <a:cubicBezTo>
                    <a:pt x="12" y="160"/>
                    <a:pt x="18" y="134"/>
                    <a:pt x="21" y="104"/>
                  </a:cubicBezTo>
                  <a:cubicBezTo>
                    <a:pt x="23" y="75"/>
                    <a:pt x="20" y="48"/>
                    <a:pt x="14" y="29"/>
                  </a:cubicBezTo>
                  <a:cubicBezTo>
                    <a:pt x="9" y="11"/>
                    <a:pt x="3" y="0"/>
                    <a:pt x="4" y="0"/>
                  </a:cubicBezTo>
                  <a:close/>
                </a:path>
              </a:pathLst>
            </a:custGeom>
            <a:solidFill>
              <a:schemeClr val="bg1"/>
            </a:solidFill>
            <a:ln>
              <a:noFill/>
            </a:ln>
          </p:spPr>
          <p:txBody>
            <a:bodyPr anchor="ctr"/>
            <a:lstStyle/>
            <a:p>
              <a:pPr algn="ctr"/>
              <a:endParaRPr/>
            </a:p>
          </p:txBody>
        </p:sp>
        <p:sp>
          <p:nvSpPr>
            <p:cNvPr id="138" name="îšlîḓê">
              <a:extLst>
                <a:ext uri="{FF2B5EF4-FFF2-40B4-BE49-F238E27FC236}">
                  <a16:creationId xmlns="" xmlns:a16="http://schemas.microsoft.com/office/drawing/2014/main" id="{6691C4BA-B8A8-44B9-877E-2F46D7A373AD}"/>
                </a:ext>
              </a:extLst>
            </p:cNvPr>
            <p:cNvSpPr/>
            <p:nvPr/>
          </p:nvSpPr>
          <p:spPr bwMode="auto">
            <a:xfrm>
              <a:off x="7681829" y="4082653"/>
              <a:ext cx="230512" cy="956626"/>
            </a:xfrm>
            <a:custGeom>
              <a:avLst/>
              <a:gdLst>
                <a:gd name="T0" fmla="*/ 0 w 77"/>
                <a:gd name="T1" fmla="*/ 0 h 319"/>
                <a:gd name="T2" fmla="*/ 7 w 77"/>
                <a:gd name="T3" fmla="*/ 12 h 319"/>
                <a:gd name="T4" fmla="*/ 22 w 77"/>
                <a:gd name="T5" fmla="*/ 44 h 319"/>
                <a:gd name="T6" fmla="*/ 62 w 77"/>
                <a:gd name="T7" fmla="*/ 154 h 319"/>
                <a:gd name="T8" fmla="*/ 74 w 77"/>
                <a:gd name="T9" fmla="*/ 218 h 319"/>
                <a:gd name="T10" fmla="*/ 76 w 77"/>
                <a:gd name="T11" fmla="*/ 271 h 319"/>
                <a:gd name="T12" fmla="*/ 71 w 77"/>
                <a:gd name="T13" fmla="*/ 307 h 319"/>
                <a:gd name="T14" fmla="*/ 67 w 77"/>
                <a:gd name="T15" fmla="*/ 319 h 319"/>
                <a:gd name="T16" fmla="*/ 72 w 77"/>
                <a:gd name="T17" fmla="*/ 271 h 319"/>
                <a:gd name="T18" fmla="*/ 57 w 77"/>
                <a:gd name="T19" fmla="*/ 156 h 319"/>
                <a:gd name="T20" fmla="*/ 18 w 77"/>
                <a:gd name="T21" fmla="*/ 46 h 319"/>
                <a:gd name="T22" fmla="*/ 5 w 77"/>
                <a:gd name="T23" fmla="*/ 13 h 319"/>
                <a:gd name="T24" fmla="*/ 0 w 77"/>
                <a:gd name="T25"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319">
                  <a:moveTo>
                    <a:pt x="0" y="0"/>
                  </a:moveTo>
                  <a:cubicBezTo>
                    <a:pt x="1" y="0"/>
                    <a:pt x="3" y="4"/>
                    <a:pt x="7" y="12"/>
                  </a:cubicBezTo>
                  <a:cubicBezTo>
                    <a:pt x="10" y="19"/>
                    <a:pt x="16" y="30"/>
                    <a:pt x="22" y="44"/>
                  </a:cubicBezTo>
                  <a:cubicBezTo>
                    <a:pt x="34" y="71"/>
                    <a:pt x="50" y="110"/>
                    <a:pt x="62" y="154"/>
                  </a:cubicBezTo>
                  <a:cubicBezTo>
                    <a:pt x="68" y="177"/>
                    <a:pt x="72" y="198"/>
                    <a:pt x="74" y="218"/>
                  </a:cubicBezTo>
                  <a:cubicBezTo>
                    <a:pt x="76" y="238"/>
                    <a:pt x="77" y="256"/>
                    <a:pt x="76" y="271"/>
                  </a:cubicBezTo>
                  <a:cubicBezTo>
                    <a:pt x="75" y="286"/>
                    <a:pt x="73" y="298"/>
                    <a:pt x="71" y="307"/>
                  </a:cubicBezTo>
                  <a:cubicBezTo>
                    <a:pt x="69" y="315"/>
                    <a:pt x="68" y="319"/>
                    <a:pt x="67" y="319"/>
                  </a:cubicBezTo>
                  <a:cubicBezTo>
                    <a:pt x="66" y="319"/>
                    <a:pt x="71" y="301"/>
                    <a:pt x="72" y="271"/>
                  </a:cubicBezTo>
                  <a:cubicBezTo>
                    <a:pt x="73" y="241"/>
                    <a:pt x="69" y="200"/>
                    <a:pt x="57" y="156"/>
                  </a:cubicBezTo>
                  <a:cubicBezTo>
                    <a:pt x="45" y="112"/>
                    <a:pt x="29" y="73"/>
                    <a:pt x="18" y="46"/>
                  </a:cubicBezTo>
                  <a:cubicBezTo>
                    <a:pt x="12" y="32"/>
                    <a:pt x="8" y="21"/>
                    <a:pt x="5" y="13"/>
                  </a:cubicBezTo>
                  <a:cubicBezTo>
                    <a:pt x="1" y="5"/>
                    <a:pt x="0" y="1"/>
                    <a:pt x="0" y="0"/>
                  </a:cubicBezTo>
                  <a:close/>
                </a:path>
              </a:pathLst>
            </a:custGeom>
            <a:solidFill>
              <a:schemeClr val="bg1"/>
            </a:solidFill>
            <a:ln>
              <a:noFill/>
            </a:ln>
          </p:spPr>
          <p:txBody>
            <a:bodyPr anchor="ctr"/>
            <a:lstStyle/>
            <a:p>
              <a:pPr algn="ctr"/>
              <a:endParaRPr/>
            </a:p>
          </p:txBody>
        </p:sp>
        <p:sp>
          <p:nvSpPr>
            <p:cNvPr id="139" name="ïṣļïḍe">
              <a:extLst>
                <a:ext uri="{FF2B5EF4-FFF2-40B4-BE49-F238E27FC236}">
                  <a16:creationId xmlns="" xmlns:a16="http://schemas.microsoft.com/office/drawing/2014/main" id="{86683C7E-FBDF-4E13-AF00-98A11A8C4683}"/>
                </a:ext>
              </a:extLst>
            </p:cNvPr>
            <p:cNvSpPr/>
            <p:nvPr/>
          </p:nvSpPr>
          <p:spPr bwMode="auto">
            <a:xfrm>
              <a:off x="5378142" y="4638575"/>
              <a:ext cx="146952" cy="419245"/>
            </a:xfrm>
            <a:custGeom>
              <a:avLst/>
              <a:gdLst>
                <a:gd name="T0" fmla="*/ 48 w 49"/>
                <a:gd name="T1" fmla="*/ 0 h 140"/>
                <a:gd name="T2" fmla="*/ 34 w 49"/>
                <a:gd name="T3" fmla="*/ 18 h 140"/>
                <a:gd name="T4" fmla="*/ 28 w 49"/>
                <a:gd name="T5" fmla="*/ 27 h 140"/>
                <a:gd name="T6" fmla="*/ 22 w 49"/>
                <a:gd name="T7" fmla="*/ 38 h 140"/>
                <a:gd name="T8" fmla="*/ 11 w 49"/>
                <a:gd name="T9" fmla="*/ 65 h 140"/>
                <a:gd name="T10" fmla="*/ 6 w 49"/>
                <a:gd name="T11" fmla="*/ 94 h 140"/>
                <a:gd name="T12" fmla="*/ 5 w 49"/>
                <a:gd name="T13" fmla="*/ 107 h 140"/>
                <a:gd name="T14" fmla="*/ 5 w 49"/>
                <a:gd name="T15" fmla="*/ 118 h 140"/>
                <a:gd name="T16" fmla="*/ 8 w 49"/>
                <a:gd name="T17" fmla="*/ 140 h 140"/>
                <a:gd name="T18" fmla="*/ 1 w 49"/>
                <a:gd name="T19" fmla="*/ 118 h 140"/>
                <a:gd name="T20" fmla="*/ 0 w 49"/>
                <a:gd name="T21" fmla="*/ 107 h 140"/>
                <a:gd name="T22" fmla="*/ 0 w 49"/>
                <a:gd name="T23" fmla="*/ 94 h 140"/>
                <a:gd name="T24" fmla="*/ 6 w 49"/>
                <a:gd name="T25" fmla="*/ 64 h 140"/>
                <a:gd name="T26" fmla="*/ 17 w 49"/>
                <a:gd name="T27" fmla="*/ 36 h 140"/>
                <a:gd name="T28" fmla="*/ 24 w 49"/>
                <a:gd name="T29" fmla="*/ 24 h 140"/>
                <a:gd name="T30" fmla="*/ 31 w 49"/>
                <a:gd name="T31" fmla="*/ 15 h 140"/>
                <a:gd name="T32" fmla="*/ 48 w 49"/>
                <a:gd name="T3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140">
                  <a:moveTo>
                    <a:pt x="48" y="0"/>
                  </a:moveTo>
                  <a:cubicBezTo>
                    <a:pt x="49" y="1"/>
                    <a:pt x="42" y="7"/>
                    <a:pt x="34" y="18"/>
                  </a:cubicBezTo>
                  <a:cubicBezTo>
                    <a:pt x="32" y="20"/>
                    <a:pt x="30" y="23"/>
                    <a:pt x="28" y="27"/>
                  </a:cubicBezTo>
                  <a:cubicBezTo>
                    <a:pt x="26" y="30"/>
                    <a:pt x="24" y="34"/>
                    <a:pt x="22" y="38"/>
                  </a:cubicBezTo>
                  <a:cubicBezTo>
                    <a:pt x="18" y="46"/>
                    <a:pt x="14" y="55"/>
                    <a:pt x="11" y="65"/>
                  </a:cubicBezTo>
                  <a:cubicBezTo>
                    <a:pt x="8" y="75"/>
                    <a:pt x="6" y="85"/>
                    <a:pt x="6" y="94"/>
                  </a:cubicBezTo>
                  <a:cubicBezTo>
                    <a:pt x="5" y="98"/>
                    <a:pt x="5" y="103"/>
                    <a:pt x="5" y="107"/>
                  </a:cubicBezTo>
                  <a:cubicBezTo>
                    <a:pt x="5" y="111"/>
                    <a:pt x="5" y="114"/>
                    <a:pt x="5" y="118"/>
                  </a:cubicBezTo>
                  <a:cubicBezTo>
                    <a:pt x="6" y="132"/>
                    <a:pt x="8" y="140"/>
                    <a:pt x="8" y="140"/>
                  </a:cubicBezTo>
                  <a:cubicBezTo>
                    <a:pt x="7" y="140"/>
                    <a:pt x="3" y="132"/>
                    <a:pt x="1" y="118"/>
                  </a:cubicBezTo>
                  <a:cubicBezTo>
                    <a:pt x="1" y="115"/>
                    <a:pt x="1" y="111"/>
                    <a:pt x="0" y="107"/>
                  </a:cubicBezTo>
                  <a:cubicBezTo>
                    <a:pt x="0" y="103"/>
                    <a:pt x="0" y="98"/>
                    <a:pt x="0" y="94"/>
                  </a:cubicBezTo>
                  <a:cubicBezTo>
                    <a:pt x="1" y="84"/>
                    <a:pt x="3" y="74"/>
                    <a:pt x="6" y="64"/>
                  </a:cubicBezTo>
                  <a:cubicBezTo>
                    <a:pt x="9" y="53"/>
                    <a:pt x="13" y="44"/>
                    <a:pt x="17" y="36"/>
                  </a:cubicBezTo>
                  <a:cubicBezTo>
                    <a:pt x="20" y="32"/>
                    <a:pt x="22" y="28"/>
                    <a:pt x="24" y="24"/>
                  </a:cubicBezTo>
                  <a:cubicBezTo>
                    <a:pt x="26" y="21"/>
                    <a:pt x="29" y="18"/>
                    <a:pt x="31" y="15"/>
                  </a:cubicBezTo>
                  <a:cubicBezTo>
                    <a:pt x="40" y="4"/>
                    <a:pt x="48" y="0"/>
                    <a:pt x="48" y="0"/>
                  </a:cubicBezTo>
                  <a:close/>
                </a:path>
              </a:pathLst>
            </a:custGeom>
            <a:solidFill>
              <a:schemeClr val="bg1"/>
            </a:solidFill>
            <a:ln>
              <a:noFill/>
            </a:ln>
          </p:spPr>
          <p:txBody>
            <a:bodyPr anchor="ctr"/>
            <a:lstStyle/>
            <a:p>
              <a:pPr algn="ctr"/>
              <a:endParaRPr/>
            </a:p>
          </p:txBody>
        </p:sp>
        <p:sp>
          <p:nvSpPr>
            <p:cNvPr id="140" name="íṡļiḍé">
              <a:extLst>
                <a:ext uri="{FF2B5EF4-FFF2-40B4-BE49-F238E27FC236}">
                  <a16:creationId xmlns="" xmlns:a16="http://schemas.microsoft.com/office/drawing/2014/main" id="{C66EFD87-93D4-4F16-9E3D-D7BCC1C2E0D6}"/>
                </a:ext>
              </a:extLst>
            </p:cNvPr>
            <p:cNvSpPr/>
            <p:nvPr/>
          </p:nvSpPr>
          <p:spPr bwMode="auto">
            <a:xfrm>
              <a:off x="5477550" y="4782645"/>
              <a:ext cx="90765" cy="206021"/>
            </a:xfrm>
            <a:custGeom>
              <a:avLst/>
              <a:gdLst>
                <a:gd name="T0" fmla="*/ 30 w 30"/>
                <a:gd name="T1" fmla="*/ 0 h 69"/>
                <a:gd name="T2" fmla="*/ 22 w 30"/>
                <a:gd name="T3" fmla="*/ 9 h 69"/>
                <a:gd name="T4" fmla="*/ 15 w 30"/>
                <a:gd name="T5" fmla="*/ 18 h 69"/>
                <a:gd name="T6" fmla="*/ 9 w 30"/>
                <a:gd name="T7" fmla="*/ 31 h 69"/>
                <a:gd name="T8" fmla="*/ 5 w 30"/>
                <a:gd name="T9" fmla="*/ 45 h 69"/>
                <a:gd name="T10" fmla="*/ 5 w 30"/>
                <a:gd name="T11" fmla="*/ 57 h 69"/>
                <a:gd name="T12" fmla="*/ 6 w 30"/>
                <a:gd name="T13" fmla="*/ 69 h 69"/>
                <a:gd name="T14" fmla="*/ 1 w 30"/>
                <a:gd name="T15" fmla="*/ 58 h 69"/>
                <a:gd name="T16" fmla="*/ 0 w 30"/>
                <a:gd name="T17" fmla="*/ 45 h 69"/>
                <a:gd name="T18" fmla="*/ 3 w 30"/>
                <a:gd name="T19" fmla="*/ 29 h 69"/>
                <a:gd name="T20" fmla="*/ 11 w 30"/>
                <a:gd name="T21" fmla="*/ 15 h 69"/>
                <a:gd name="T22" fmla="*/ 19 w 30"/>
                <a:gd name="T23" fmla="*/ 6 h 69"/>
                <a:gd name="T24" fmla="*/ 30 w 30"/>
                <a:gd name="T2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69">
                  <a:moveTo>
                    <a:pt x="30" y="0"/>
                  </a:moveTo>
                  <a:cubicBezTo>
                    <a:pt x="30" y="1"/>
                    <a:pt x="26" y="4"/>
                    <a:pt x="22" y="9"/>
                  </a:cubicBezTo>
                  <a:cubicBezTo>
                    <a:pt x="20" y="11"/>
                    <a:pt x="17" y="14"/>
                    <a:pt x="15" y="18"/>
                  </a:cubicBezTo>
                  <a:cubicBezTo>
                    <a:pt x="13" y="22"/>
                    <a:pt x="10" y="26"/>
                    <a:pt x="9" y="31"/>
                  </a:cubicBezTo>
                  <a:cubicBezTo>
                    <a:pt x="7" y="36"/>
                    <a:pt x="6" y="41"/>
                    <a:pt x="5" y="45"/>
                  </a:cubicBezTo>
                  <a:cubicBezTo>
                    <a:pt x="5" y="50"/>
                    <a:pt x="5" y="54"/>
                    <a:pt x="5" y="57"/>
                  </a:cubicBezTo>
                  <a:cubicBezTo>
                    <a:pt x="6" y="64"/>
                    <a:pt x="7" y="68"/>
                    <a:pt x="6" y="69"/>
                  </a:cubicBezTo>
                  <a:cubicBezTo>
                    <a:pt x="5" y="69"/>
                    <a:pt x="3" y="65"/>
                    <a:pt x="1" y="58"/>
                  </a:cubicBezTo>
                  <a:cubicBezTo>
                    <a:pt x="1" y="54"/>
                    <a:pt x="0" y="50"/>
                    <a:pt x="0" y="45"/>
                  </a:cubicBezTo>
                  <a:cubicBezTo>
                    <a:pt x="1" y="40"/>
                    <a:pt x="2" y="35"/>
                    <a:pt x="3" y="29"/>
                  </a:cubicBezTo>
                  <a:cubicBezTo>
                    <a:pt x="5" y="24"/>
                    <a:pt x="8" y="19"/>
                    <a:pt x="11" y="15"/>
                  </a:cubicBezTo>
                  <a:cubicBezTo>
                    <a:pt x="13" y="11"/>
                    <a:pt x="16" y="8"/>
                    <a:pt x="19" y="6"/>
                  </a:cubicBezTo>
                  <a:cubicBezTo>
                    <a:pt x="25" y="1"/>
                    <a:pt x="29" y="0"/>
                    <a:pt x="30" y="0"/>
                  </a:cubicBezTo>
                  <a:close/>
                </a:path>
              </a:pathLst>
            </a:custGeom>
            <a:solidFill>
              <a:schemeClr val="bg1"/>
            </a:solidFill>
            <a:ln>
              <a:noFill/>
            </a:ln>
          </p:spPr>
          <p:txBody>
            <a:bodyPr anchor="ctr"/>
            <a:lstStyle/>
            <a:p>
              <a:pPr algn="ctr"/>
              <a:endParaRPr/>
            </a:p>
          </p:txBody>
        </p:sp>
        <p:sp>
          <p:nvSpPr>
            <p:cNvPr id="141" name="îşḷiḑé">
              <a:extLst>
                <a:ext uri="{FF2B5EF4-FFF2-40B4-BE49-F238E27FC236}">
                  <a16:creationId xmlns="" xmlns:a16="http://schemas.microsoft.com/office/drawing/2014/main" id="{17EAE935-FF43-4E2F-B177-CD827F966059}"/>
                </a:ext>
              </a:extLst>
            </p:cNvPr>
            <p:cNvSpPr/>
            <p:nvPr/>
          </p:nvSpPr>
          <p:spPr bwMode="auto">
            <a:xfrm>
              <a:off x="4956016" y="3435588"/>
              <a:ext cx="218987" cy="687215"/>
            </a:xfrm>
            <a:custGeom>
              <a:avLst/>
              <a:gdLst>
                <a:gd name="T0" fmla="*/ 0 w 73"/>
                <a:gd name="T1" fmla="*/ 0 h 229"/>
                <a:gd name="T2" fmla="*/ 7 w 73"/>
                <a:gd name="T3" fmla="*/ 7 h 229"/>
                <a:gd name="T4" fmla="*/ 15 w 73"/>
                <a:gd name="T5" fmla="*/ 16 h 229"/>
                <a:gd name="T6" fmla="*/ 24 w 73"/>
                <a:gd name="T7" fmla="*/ 28 h 229"/>
                <a:gd name="T8" fmla="*/ 29 w 73"/>
                <a:gd name="T9" fmla="*/ 35 h 229"/>
                <a:gd name="T10" fmla="*/ 34 w 73"/>
                <a:gd name="T11" fmla="*/ 43 h 229"/>
                <a:gd name="T12" fmla="*/ 44 w 73"/>
                <a:gd name="T13" fmla="*/ 62 h 229"/>
                <a:gd name="T14" fmla="*/ 61 w 73"/>
                <a:gd name="T15" fmla="*/ 107 h 229"/>
                <a:gd name="T16" fmla="*/ 71 w 73"/>
                <a:gd name="T17" fmla="*/ 154 h 229"/>
                <a:gd name="T18" fmla="*/ 73 w 73"/>
                <a:gd name="T19" fmla="*/ 175 h 229"/>
                <a:gd name="T20" fmla="*/ 73 w 73"/>
                <a:gd name="T21" fmla="*/ 184 h 229"/>
                <a:gd name="T22" fmla="*/ 73 w 73"/>
                <a:gd name="T23" fmla="*/ 193 h 229"/>
                <a:gd name="T24" fmla="*/ 72 w 73"/>
                <a:gd name="T25" fmla="*/ 208 h 229"/>
                <a:gd name="T26" fmla="*/ 70 w 73"/>
                <a:gd name="T27" fmla="*/ 220 h 229"/>
                <a:gd name="T28" fmla="*/ 68 w 73"/>
                <a:gd name="T29" fmla="*/ 229 h 229"/>
                <a:gd name="T30" fmla="*/ 69 w 73"/>
                <a:gd name="T31" fmla="*/ 193 h 229"/>
                <a:gd name="T32" fmla="*/ 69 w 73"/>
                <a:gd name="T33" fmla="*/ 185 h 229"/>
                <a:gd name="T34" fmla="*/ 68 w 73"/>
                <a:gd name="T35" fmla="*/ 175 h 229"/>
                <a:gd name="T36" fmla="*/ 66 w 73"/>
                <a:gd name="T37" fmla="*/ 155 h 229"/>
                <a:gd name="T38" fmla="*/ 56 w 73"/>
                <a:gd name="T39" fmla="*/ 108 h 229"/>
                <a:gd name="T40" fmla="*/ 39 w 73"/>
                <a:gd name="T41" fmla="*/ 64 h 229"/>
                <a:gd name="T42" fmla="*/ 30 w 73"/>
                <a:gd name="T43" fmla="*/ 46 h 229"/>
                <a:gd name="T44" fmla="*/ 25 w 73"/>
                <a:gd name="T45" fmla="*/ 37 h 229"/>
                <a:gd name="T46" fmla="*/ 21 w 73"/>
                <a:gd name="T47" fmla="*/ 30 h 229"/>
                <a:gd name="T48" fmla="*/ 0 w 73"/>
                <a:gd name="T49"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229">
                  <a:moveTo>
                    <a:pt x="0" y="0"/>
                  </a:moveTo>
                  <a:cubicBezTo>
                    <a:pt x="1" y="0"/>
                    <a:pt x="3" y="2"/>
                    <a:pt x="7" y="7"/>
                  </a:cubicBezTo>
                  <a:cubicBezTo>
                    <a:pt x="10" y="9"/>
                    <a:pt x="12" y="12"/>
                    <a:pt x="15" y="16"/>
                  </a:cubicBezTo>
                  <a:cubicBezTo>
                    <a:pt x="17" y="19"/>
                    <a:pt x="21" y="23"/>
                    <a:pt x="24" y="28"/>
                  </a:cubicBezTo>
                  <a:cubicBezTo>
                    <a:pt x="25" y="30"/>
                    <a:pt x="27" y="33"/>
                    <a:pt x="29" y="35"/>
                  </a:cubicBezTo>
                  <a:cubicBezTo>
                    <a:pt x="30" y="38"/>
                    <a:pt x="32" y="41"/>
                    <a:pt x="34" y="43"/>
                  </a:cubicBezTo>
                  <a:cubicBezTo>
                    <a:pt x="37" y="49"/>
                    <a:pt x="40" y="55"/>
                    <a:pt x="44" y="62"/>
                  </a:cubicBezTo>
                  <a:cubicBezTo>
                    <a:pt x="50" y="75"/>
                    <a:pt x="57" y="90"/>
                    <a:pt x="61" y="107"/>
                  </a:cubicBezTo>
                  <a:cubicBezTo>
                    <a:pt x="66" y="123"/>
                    <a:pt x="69" y="139"/>
                    <a:pt x="71" y="154"/>
                  </a:cubicBezTo>
                  <a:cubicBezTo>
                    <a:pt x="72" y="161"/>
                    <a:pt x="73" y="168"/>
                    <a:pt x="73" y="175"/>
                  </a:cubicBezTo>
                  <a:cubicBezTo>
                    <a:pt x="73" y="178"/>
                    <a:pt x="73" y="181"/>
                    <a:pt x="73" y="184"/>
                  </a:cubicBezTo>
                  <a:cubicBezTo>
                    <a:pt x="73" y="188"/>
                    <a:pt x="73" y="190"/>
                    <a:pt x="73" y="193"/>
                  </a:cubicBezTo>
                  <a:cubicBezTo>
                    <a:pt x="73" y="199"/>
                    <a:pt x="72" y="204"/>
                    <a:pt x="72" y="208"/>
                  </a:cubicBezTo>
                  <a:cubicBezTo>
                    <a:pt x="71" y="213"/>
                    <a:pt x="71" y="217"/>
                    <a:pt x="70" y="220"/>
                  </a:cubicBezTo>
                  <a:cubicBezTo>
                    <a:pt x="69" y="226"/>
                    <a:pt x="68" y="229"/>
                    <a:pt x="68" y="229"/>
                  </a:cubicBezTo>
                  <a:cubicBezTo>
                    <a:pt x="67" y="229"/>
                    <a:pt x="69" y="215"/>
                    <a:pt x="69" y="193"/>
                  </a:cubicBezTo>
                  <a:cubicBezTo>
                    <a:pt x="69" y="190"/>
                    <a:pt x="69" y="188"/>
                    <a:pt x="69" y="185"/>
                  </a:cubicBezTo>
                  <a:cubicBezTo>
                    <a:pt x="69" y="182"/>
                    <a:pt x="68" y="178"/>
                    <a:pt x="68" y="175"/>
                  </a:cubicBezTo>
                  <a:cubicBezTo>
                    <a:pt x="68" y="169"/>
                    <a:pt x="67" y="162"/>
                    <a:pt x="66" y="155"/>
                  </a:cubicBezTo>
                  <a:cubicBezTo>
                    <a:pt x="64" y="140"/>
                    <a:pt x="61" y="124"/>
                    <a:pt x="56" y="108"/>
                  </a:cubicBezTo>
                  <a:cubicBezTo>
                    <a:pt x="51" y="92"/>
                    <a:pt x="45" y="77"/>
                    <a:pt x="39" y="64"/>
                  </a:cubicBezTo>
                  <a:cubicBezTo>
                    <a:pt x="36" y="57"/>
                    <a:pt x="33" y="51"/>
                    <a:pt x="30" y="46"/>
                  </a:cubicBezTo>
                  <a:cubicBezTo>
                    <a:pt x="28" y="43"/>
                    <a:pt x="27" y="40"/>
                    <a:pt x="25" y="37"/>
                  </a:cubicBezTo>
                  <a:cubicBezTo>
                    <a:pt x="24" y="35"/>
                    <a:pt x="22" y="32"/>
                    <a:pt x="21" y="30"/>
                  </a:cubicBezTo>
                  <a:cubicBezTo>
                    <a:pt x="9" y="11"/>
                    <a:pt x="0" y="1"/>
                    <a:pt x="0" y="0"/>
                  </a:cubicBezTo>
                  <a:close/>
                </a:path>
              </a:pathLst>
            </a:custGeom>
            <a:solidFill>
              <a:schemeClr val="bg1"/>
            </a:solidFill>
            <a:ln>
              <a:noFill/>
            </a:ln>
          </p:spPr>
          <p:txBody>
            <a:bodyPr anchor="ctr"/>
            <a:lstStyle/>
            <a:p>
              <a:pPr algn="ctr"/>
              <a:endParaRPr/>
            </a:p>
          </p:txBody>
        </p:sp>
        <p:sp>
          <p:nvSpPr>
            <p:cNvPr id="142" name="íśḷíḍê">
              <a:extLst>
                <a:ext uri="{FF2B5EF4-FFF2-40B4-BE49-F238E27FC236}">
                  <a16:creationId xmlns="" xmlns:a16="http://schemas.microsoft.com/office/drawing/2014/main" id="{9D7882AE-61D2-4326-B441-CF5E6CC8AA58}"/>
                </a:ext>
              </a:extLst>
            </p:cNvPr>
            <p:cNvSpPr/>
            <p:nvPr/>
          </p:nvSpPr>
          <p:spPr bwMode="auto">
            <a:xfrm>
              <a:off x="5141867" y="3513386"/>
              <a:ext cx="138307" cy="426448"/>
            </a:xfrm>
            <a:custGeom>
              <a:avLst/>
              <a:gdLst>
                <a:gd name="T0" fmla="*/ 1 w 46"/>
                <a:gd name="T1" fmla="*/ 0 h 142"/>
                <a:gd name="T2" fmla="*/ 15 w 46"/>
                <a:gd name="T3" fmla="*/ 17 h 142"/>
                <a:gd name="T4" fmla="*/ 28 w 46"/>
                <a:gd name="T5" fmla="*/ 38 h 142"/>
                <a:gd name="T6" fmla="*/ 39 w 46"/>
                <a:gd name="T7" fmla="*/ 66 h 142"/>
                <a:gd name="T8" fmla="*/ 45 w 46"/>
                <a:gd name="T9" fmla="*/ 95 h 142"/>
                <a:gd name="T10" fmla="*/ 46 w 46"/>
                <a:gd name="T11" fmla="*/ 120 h 142"/>
                <a:gd name="T12" fmla="*/ 43 w 46"/>
                <a:gd name="T13" fmla="*/ 142 h 142"/>
                <a:gd name="T14" fmla="*/ 42 w 46"/>
                <a:gd name="T15" fmla="*/ 120 h 142"/>
                <a:gd name="T16" fmla="*/ 40 w 46"/>
                <a:gd name="T17" fmla="*/ 96 h 142"/>
                <a:gd name="T18" fmla="*/ 34 w 46"/>
                <a:gd name="T19" fmla="*/ 67 h 142"/>
                <a:gd name="T20" fmla="*/ 23 w 46"/>
                <a:gd name="T21" fmla="*/ 40 h 142"/>
                <a:gd name="T22" fmla="*/ 12 w 46"/>
                <a:gd name="T23" fmla="*/ 19 h 142"/>
                <a:gd name="T24" fmla="*/ 1 w 46"/>
                <a:gd name="T25"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142">
                  <a:moveTo>
                    <a:pt x="1" y="0"/>
                  </a:moveTo>
                  <a:cubicBezTo>
                    <a:pt x="1" y="0"/>
                    <a:pt x="7" y="6"/>
                    <a:pt x="15" y="17"/>
                  </a:cubicBezTo>
                  <a:cubicBezTo>
                    <a:pt x="20" y="23"/>
                    <a:pt x="24" y="30"/>
                    <a:pt x="28" y="38"/>
                  </a:cubicBezTo>
                  <a:cubicBezTo>
                    <a:pt x="32" y="46"/>
                    <a:pt x="36" y="56"/>
                    <a:pt x="39" y="66"/>
                  </a:cubicBezTo>
                  <a:cubicBezTo>
                    <a:pt x="42" y="76"/>
                    <a:pt x="44" y="86"/>
                    <a:pt x="45" y="95"/>
                  </a:cubicBezTo>
                  <a:cubicBezTo>
                    <a:pt x="46" y="104"/>
                    <a:pt x="46" y="113"/>
                    <a:pt x="46" y="120"/>
                  </a:cubicBezTo>
                  <a:cubicBezTo>
                    <a:pt x="45" y="134"/>
                    <a:pt x="43" y="142"/>
                    <a:pt x="43" y="142"/>
                  </a:cubicBezTo>
                  <a:cubicBezTo>
                    <a:pt x="42" y="142"/>
                    <a:pt x="42" y="133"/>
                    <a:pt x="42" y="120"/>
                  </a:cubicBezTo>
                  <a:cubicBezTo>
                    <a:pt x="42" y="113"/>
                    <a:pt x="41" y="105"/>
                    <a:pt x="40" y="96"/>
                  </a:cubicBezTo>
                  <a:cubicBezTo>
                    <a:pt x="38" y="87"/>
                    <a:pt x="36" y="77"/>
                    <a:pt x="34" y="67"/>
                  </a:cubicBezTo>
                  <a:cubicBezTo>
                    <a:pt x="31" y="58"/>
                    <a:pt x="27" y="48"/>
                    <a:pt x="23" y="40"/>
                  </a:cubicBezTo>
                  <a:cubicBezTo>
                    <a:pt x="20" y="32"/>
                    <a:pt x="16" y="25"/>
                    <a:pt x="12" y="19"/>
                  </a:cubicBezTo>
                  <a:cubicBezTo>
                    <a:pt x="5" y="7"/>
                    <a:pt x="0" y="1"/>
                    <a:pt x="1" y="0"/>
                  </a:cubicBezTo>
                  <a:close/>
                </a:path>
              </a:pathLst>
            </a:custGeom>
            <a:solidFill>
              <a:schemeClr val="bg1"/>
            </a:solidFill>
            <a:ln>
              <a:noFill/>
            </a:ln>
          </p:spPr>
          <p:txBody>
            <a:bodyPr anchor="ctr"/>
            <a:lstStyle/>
            <a:p>
              <a:pPr algn="ctr"/>
              <a:endParaRPr/>
            </a:p>
          </p:txBody>
        </p:sp>
      </p:grpSp>
      <p:grpSp>
        <p:nvGrpSpPr>
          <p:cNvPr id="143" name="aa0bfa21-b407-42ac-bc57-bef38db5c40f"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 xmlns:a16="http://schemas.microsoft.com/office/drawing/2014/main" id="{F39AAA62-F329-41DE-A02B-940F50C8F8DC}"/>
              </a:ext>
            </a:extLst>
          </p:cNvPr>
          <p:cNvGrpSpPr>
            <a:grpSpLocks noChangeAspect="1"/>
          </p:cNvGrpSpPr>
          <p:nvPr>
            <p:custDataLst>
              <p:tags r:id="rId2"/>
            </p:custDataLst>
          </p:nvPr>
        </p:nvGrpSpPr>
        <p:grpSpPr>
          <a:xfrm>
            <a:off x="9209313" y="4058140"/>
            <a:ext cx="1967730" cy="2434662"/>
            <a:chOff x="4105275" y="990600"/>
            <a:chExt cx="3967163" cy="4908551"/>
          </a:xfrm>
        </p:grpSpPr>
        <p:sp>
          <p:nvSpPr>
            <p:cNvPr id="144" name="ïṩ1íḋê">
              <a:extLst>
                <a:ext uri="{FF2B5EF4-FFF2-40B4-BE49-F238E27FC236}">
                  <a16:creationId xmlns="" xmlns:a16="http://schemas.microsoft.com/office/drawing/2014/main" id="{889F3903-5551-43B0-AC62-1B8CF3EE7A09}"/>
                </a:ext>
              </a:extLst>
            </p:cNvPr>
            <p:cNvSpPr/>
            <p:nvPr/>
          </p:nvSpPr>
          <p:spPr bwMode="auto">
            <a:xfrm>
              <a:off x="5913438" y="2276475"/>
              <a:ext cx="296863" cy="1354138"/>
            </a:xfrm>
            <a:custGeom>
              <a:avLst/>
              <a:gdLst>
                <a:gd name="T0" fmla="*/ 94 w 187"/>
                <a:gd name="T1" fmla="*/ 0 h 853"/>
                <a:gd name="T2" fmla="*/ 0 w 187"/>
                <a:gd name="T3" fmla="*/ 391 h 853"/>
                <a:gd name="T4" fmla="*/ 60 w 187"/>
                <a:gd name="T5" fmla="*/ 853 h 853"/>
                <a:gd name="T6" fmla="*/ 125 w 187"/>
                <a:gd name="T7" fmla="*/ 848 h 853"/>
                <a:gd name="T8" fmla="*/ 187 w 187"/>
                <a:gd name="T9" fmla="*/ 386 h 853"/>
                <a:gd name="T10" fmla="*/ 94 w 187"/>
                <a:gd name="T11" fmla="*/ 0 h 853"/>
              </a:gdLst>
              <a:ahLst/>
              <a:cxnLst>
                <a:cxn ang="0">
                  <a:pos x="T0" y="T1"/>
                </a:cxn>
                <a:cxn ang="0">
                  <a:pos x="T2" y="T3"/>
                </a:cxn>
                <a:cxn ang="0">
                  <a:pos x="T4" y="T5"/>
                </a:cxn>
                <a:cxn ang="0">
                  <a:pos x="T6" y="T7"/>
                </a:cxn>
                <a:cxn ang="0">
                  <a:pos x="T8" y="T9"/>
                </a:cxn>
                <a:cxn ang="0">
                  <a:pos x="T10" y="T11"/>
                </a:cxn>
              </a:cxnLst>
              <a:rect l="0" t="0" r="r" b="b"/>
              <a:pathLst>
                <a:path w="187" h="853">
                  <a:moveTo>
                    <a:pt x="94" y="0"/>
                  </a:moveTo>
                  <a:lnTo>
                    <a:pt x="0" y="391"/>
                  </a:lnTo>
                  <a:lnTo>
                    <a:pt x="60" y="853"/>
                  </a:lnTo>
                  <a:lnTo>
                    <a:pt x="125" y="848"/>
                  </a:lnTo>
                  <a:lnTo>
                    <a:pt x="187" y="386"/>
                  </a:lnTo>
                  <a:lnTo>
                    <a:pt x="94" y="0"/>
                  </a:lnTo>
                  <a:close/>
                </a:path>
              </a:pathLst>
            </a:custGeom>
            <a:solidFill>
              <a:srgbClr val="BDFF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5" name="ïšliḋê">
              <a:extLst>
                <a:ext uri="{FF2B5EF4-FFF2-40B4-BE49-F238E27FC236}">
                  <a16:creationId xmlns="" xmlns:a16="http://schemas.microsoft.com/office/drawing/2014/main" id="{CB4B84C9-2199-42AD-8EED-C2210EAAE533}"/>
                </a:ext>
              </a:extLst>
            </p:cNvPr>
            <p:cNvSpPr/>
            <p:nvPr/>
          </p:nvSpPr>
          <p:spPr bwMode="auto">
            <a:xfrm>
              <a:off x="5930900" y="4229100"/>
              <a:ext cx="293688" cy="1044575"/>
            </a:xfrm>
            <a:custGeom>
              <a:avLst/>
              <a:gdLst>
                <a:gd name="T0" fmla="*/ 91 w 185"/>
                <a:gd name="T1" fmla="*/ 658 h 658"/>
                <a:gd name="T2" fmla="*/ 0 w 185"/>
                <a:gd name="T3" fmla="*/ 372 h 658"/>
                <a:gd name="T4" fmla="*/ 63 w 185"/>
                <a:gd name="T5" fmla="*/ 0 h 658"/>
                <a:gd name="T6" fmla="*/ 131 w 185"/>
                <a:gd name="T7" fmla="*/ 0 h 658"/>
                <a:gd name="T8" fmla="*/ 185 w 185"/>
                <a:gd name="T9" fmla="*/ 377 h 658"/>
                <a:gd name="T10" fmla="*/ 91 w 185"/>
                <a:gd name="T11" fmla="*/ 658 h 658"/>
              </a:gdLst>
              <a:ahLst/>
              <a:cxnLst>
                <a:cxn ang="0">
                  <a:pos x="T0" y="T1"/>
                </a:cxn>
                <a:cxn ang="0">
                  <a:pos x="T2" y="T3"/>
                </a:cxn>
                <a:cxn ang="0">
                  <a:pos x="T4" y="T5"/>
                </a:cxn>
                <a:cxn ang="0">
                  <a:pos x="T6" y="T7"/>
                </a:cxn>
                <a:cxn ang="0">
                  <a:pos x="T8" y="T9"/>
                </a:cxn>
                <a:cxn ang="0">
                  <a:pos x="T10" y="T11"/>
                </a:cxn>
              </a:cxnLst>
              <a:rect l="0" t="0" r="r" b="b"/>
              <a:pathLst>
                <a:path w="185" h="658">
                  <a:moveTo>
                    <a:pt x="91" y="658"/>
                  </a:moveTo>
                  <a:lnTo>
                    <a:pt x="0" y="372"/>
                  </a:lnTo>
                  <a:lnTo>
                    <a:pt x="63" y="0"/>
                  </a:lnTo>
                  <a:lnTo>
                    <a:pt x="131" y="0"/>
                  </a:lnTo>
                  <a:lnTo>
                    <a:pt x="185" y="377"/>
                  </a:lnTo>
                  <a:lnTo>
                    <a:pt x="91" y="658"/>
                  </a:lnTo>
                  <a:close/>
                </a:path>
              </a:pathLst>
            </a:custGeom>
            <a:solidFill>
              <a:srgbClr val="E25A8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î$lïḋê">
              <a:extLst>
                <a:ext uri="{FF2B5EF4-FFF2-40B4-BE49-F238E27FC236}">
                  <a16:creationId xmlns="" xmlns:a16="http://schemas.microsoft.com/office/drawing/2014/main" id="{BC0B42BD-8B77-402C-AF26-81CC1CB1807F}"/>
                </a:ext>
              </a:extLst>
            </p:cNvPr>
            <p:cNvSpPr/>
            <p:nvPr/>
          </p:nvSpPr>
          <p:spPr bwMode="auto">
            <a:xfrm>
              <a:off x="5822950" y="3046413"/>
              <a:ext cx="122238" cy="409575"/>
            </a:xfrm>
            <a:custGeom>
              <a:avLst/>
              <a:gdLst>
                <a:gd name="T0" fmla="*/ 5 w 27"/>
                <a:gd name="T1" fmla="*/ 89 h 91"/>
                <a:gd name="T2" fmla="*/ 14 w 27"/>
                <a:gd name="T3" fmla="*/ 48 h 91"/>
                <a:gd name="T4" fmla="*/ 27 w 27"/>
                <a:gd name="T5" fmla="*/ 3 h 91"/>
                <a:gd name="T6" fmla="*/ 23 w 27"/>
                <a:gd name="T7" fmla="*/ 2 h 91"/>
                <a:gd name="T8" fmla="*/ 9 w 27"/>
                <a:gd name="T9" fmla="*/ 49 h 91"/>
                <a:gd name="T10" fmla="*/ 1 w 27"/>
                <a:gd name="T11" fmla="*/ 89 h 91"/>
                <a:gd name="T12" fmla="*/ 5 w 27"/>
                <a:gd name="T13" fmla="*/ 89 h 91"/>
              </a:gdLst>
              <a:ahLst/>
              <a:cxnLst>
                <a:cxn ang="0">
                  <a:pos x="T0" y="T1"/>
                </a:cxn>
                <a:cxn ang="0">
                  <a:pos x="T2" y="T3"/>
                </a:cxn>
                <a:cxn ang="0">
                  <a:pos x="T4" y="T5"/>
                </a:cxn>
                <a:cxn ang="0">
                  <a:pos x="T6" y="T7"/>
                </a:cxn>
                <a:cxn ang="0">
                  <a:pos x="T8" y="T9"/>
                </a:cxn>
                <a:cxn ang="0">
                  <a:pos x="T10" y="T11"/>
                </a:cxn>
                <a:cxn ang="0">
                  <a:pos x="T12" y="T13"/>
                </a:cxn>
              </a:cxnLst>
              <a:rect l="0" t="0" r="r" b="b"/>
              <a:pathLst>
                <a:path w="27" h="91">
                  <a:moveTo>
                    <a:pt x="5" y="89"/>
                  </a:moveTo>
                  <a:cubicBezTo>
                    <a:pt x="4" y="75"/>
                    <a:pt x="9" y="61"/>
                    <a:pt x="14" y="48"/>
                  </a:cubicBezTo>
                  <a:cubicBezTo>
                    <a:pt x="18" y="34"/>
                    <a:pt x="22" y="18"/>
                    <a:pt x="27" y="3"/>
                  </a:cubicBezTo>
                  <a:cubicBezTo>
                    <a:pt x="27" y="1"/>
                    <a:pt x="24" y="0"/>
                    <a:pt x="23" y="2"/>
                  </a:cubicBezTo>
                  <a:cubicBezTo>
                    <a:pt x="18" y="18"/>
                    <a:pt x="14" y="34"/>
                    <a:pt x="9" y="49"/>
                  </a:cubicBezTo>
                  <a:cubicBezTo>
                    <a:pt x="5" y="62"/>
                    <a:pt x="0" y="75"/>
                    <a:pt x="1" y="89"/>
                  </a:cubicBezTo>
                  <a:cubicBezTo>
                    <a:pt x="2" y="91"/>
                    <a:pt x="5" y="91"/>
                    <a:pt x="5" y="8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íṣḻîḓe">
              <a:extLst>
                <a:ext uri="{FF2B5EF4-FFF2-40B4-BE49-F238E27FC236}">
                  <a16:creationId xmlns="" xmlns:a16="http://schemas.microsoft.com/office/drawing/2014/main" id="{BAA6D297-9C74-41BC-AD83-560397C4496B}"/>
                </a:ext>
              </a:extLst>
            </p:cNvPr>
            <p:cNvSpPr/>
            <p:nvPr/>
          </p:nvSpPr>
          <p:spPr bwMode="auto">
            <a:xfrm>
              <a:off x="6210300" y="3046413"/>
              <a:ext cx="117475" cy="419100"/>
            </a:xfrm>
            <a:custGeom>
              <a:avLst/>
              <a:gdLst>
                <a:gd name="T0" fmla="*/ 25 w 26"/>
                <a:gd name="T1" fmla="*/ 91 h 93"/>
                <a:gd name="T2" fmla="*/ 23 w 26"/>
                <a:gd name="T3" fmla="*/ 75 h 93"/>
                <a:gd name="T4" fmla="*/ 18 w 26"/>
                <a:gd name="T5" fmla="*/ 53 h 93"/>
                <a:gd name="T6" fmla="*/ 4 w 26"/>
                <a:gd name="T7" fmla="*/ 3 h 93"/>
                <a:gd name="T8" fmla="*/ 1 w 26"/>
                <a:gd name="T9" fmla="*/ 4 h 93"/>
                <a:gd name="T10" fmla="*/ 13 w 26"/>
                <a:gd name="T11" fmla="*/ 49 h 93"/>
                <a:gd name="T12" fmla="*/ 18 w 26"/>
                <a:gd name="T13" fmla="*/ 70 h 93"/>
                <a:gd name="T14" fmla="*/ 20 w 26"/>
                <a:gd name="T15" fmla="*/ 81 h 93"/>
                <a:gd name="T16" fmla="*/ 22 w 26"/>
                <a:gd name="T17" fmla="*/ 90 h 93"/>
                <a:gd name="T18" fmla="*/ 25 w 26"/>
                <a:gd name="T19"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93">
                  <a:moveTo>
                    <a:pt x="25" y="91"/>
                  </a:moveTo>
                  <a:cubicBezTo>
                    <a:pt x="26" y="86"/>
                    <a:pt x="24" y="80"/>
                    <a:pt x="23" y="75"/>
                  </a:cubicBezTo>
                  <a:cubicBezTo>
                    <a:pt x="21" y="68"/>
                    <a:pt x="20" y="60"/>
                    <a:pt x="18" y="53"/>
                  </a:cubicBezTo>
                  <a:cubicBezTo>
                    <a:pt x="14" y="36"/>
                    <a:pt x="9" y="19"/>
                    <a:pt x="4" y="3"/>
                  </a:cubicBezTo>
                  <a:cubicBezTo>
                    <a:pt x="3" y="0"/>
                    <a:pt x="0" y="1"/>
                    <a:pt x="1" y="4"/>
                  </a:cubicBezTo>
                  <a:cubicBezTo>
                    <a:pt x="5" y="19"/>
                    <a:pt x="9" y="34"/>
                    <a:pt x="13" y="49"/>
                  </a:cubicBezTo>
                  <a:cubicBezTo>
                    <a:pt x="15" y="56"/>
                    <a:pt x="16" y="63"/>
                    <a:pt x="18" y="70"/>
                  </a:cubicBezTo>
                  <a:cubicBezTo>
                    <a:pt x="18" y="73"/>
                    <a:pt x="19" y="77"/>
                    <a:pt x="20" y="81"/>
                  </a:cubicBezTo>
                  <a:cubicBezTo>
                    <a:pt x="20" y="84"/>
                    <a:pt x="22" y="87"/>
                    <a:pt x="22" y="90"/>
                  </a:cubicBezTo>
                  <a:cubicBezTo>
                    <a:pt x="21" y="92"/>
                    <a:pt x="25" y="93"/>
                    <a:pt x="25"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ïṣlîḋè">
              <a:extLst>
                <a:ext uri="{FF2B5EF4-FFF2-40B4-BE49-F238E27FC236}">
                  <a16:creationId xmlns="" xmlns:a16="http://schemas.microsoft.com/office/drawing/2014/main" id="{560BEF58-6DDE-4800-B62C-89A6E72468C2}"/>
                </a:ext>
              </a:extLst>
            </p:cNvPr>
            <p:cNvSpPr/>
            <p:nvPr/>
          </p:nvSpPr>
          <p:spPr bwMode="auto">
            <a:xfrm>
              <a:off x="4114800" y="1804988"/>
              <a:ext cx="3948113" cy="4094163"/>
            </a:xfrm>
            <a:custGeom>
              <a:avLst/>
              <a:gdLst>
                <a:gd name="T0" fmla="*/ 873 w 876"/>
                <a:gd name="T1" fmla="*/ 456 h 910"/>
                <a:gd name="T2" fmla="*/ 826 w 876"/>
                <a:gd name="T3" fmla="*/ 648 h 910"/>
                <a:gd name="T4" fmla="*/ 772 w 876"/>
                <a:gd name="T5" fmla="*/ 733 h 910"/>
                <a:gd name="T6" fmla="*/ 698 w 876"/>
                <a:gd name="T7" fmla="*/ 805 h 910"/>
                <a:gd name="T8" fmla="*/ 362 w 876"/>
                <a:gd name="T9" fmla="*/ 887 h 910"/>
                <a:gd name="T10" fmla="*/ 73 w 876"/>
                <a:gd name="T11" fmla="*/ 706 h 910"/>
                <a:gd name="T12" fmla="*/ 12 w 876"/>
                <a:gd name="T13" fmla="*/ 525 h 910"/>
                <a:gd name="T14" fmla="*/ 20 w 876"/>
                <a:gd name="T15" fmla="*/ 347 h 910"/>
                <a:gd name="T16" fmla="*/ 220 w 876"/>
                <a:gd name="T17" fmla="*/ 77 h 910"/>
                <a:gd name="T18" fmla="*/ 578 w 876"/>
                <a:gd name="T19" fmla="*/ 41 h 910"/>
                <a:gd name="T20" fmla="*/ 849 w 876"/>
                <a:gd name="T21" fmla="*/ 318 h 910"/>
                <a:gd name="T22" fmla="*/ 873 w 876"/>
                <a:gd name="T23" fmla="*/ 456 h 910"/>
                <a:gd name="T24" fmla="*/ 876 w 876"/>
                <a:gd name="T25" fmla="*/ 456 h 910"/>
                <a:gd name="T26" fmla="*/ 829 w 876"/>
                <a:gd name="T27" fmla="*/ 261 h 910"/>
                <a:gd name="T28" fmla="*/ 703 w 876"/>
                <a:gd name="T29" fmla="*/ 108 h 910"/>
                <a:gd name="T30" fmla="*/ 540 w 876"/>
                <a:gd name="T31" fmla="*/ 26 h 910"/>
                <a:gd name="T32" fmla="*/ 353 w 876"/>
                <a:gd name="T33" fmla="*/ 23 h 910"/>
                <a:gd name="T34" fmla="*/ 78 w 876"/>
                <a:gd name="T35" fmla="*/ 207 h 910"/>
                <a:gd name="T36" fmla="*/ 12 w 876"/>
                <a:gd name="T37" fmla="*/ 363 h 910"/>
                <a:gd name="T38" fmla="*/ 10 w 876"/>
                <a:gd name="T39" fmla="*/ 537 h 910"/>
                <a:gd name="T40" fmla="*/ 73 w 876"/>
                <a:gd name="T41" fmla="*/ 715 h 910"/>
                <a:gd name="T42" fmla="*/ 196 w 876"/>
                <a:gd name="T43" fmla="*/ 831 h 910"/>
                <a:gd name="T44" fmla="*/ 527 w 876"/>
                <a:gd name="T45" fmla="*/ 888 h 910"/>
                <a:gd name="T46" fmla="*/ 818 w 876"/>
                <a:gd name="T47" fmla="*/ 671 h 910"/>
                <a:gd name="T48" fmla="*/ 876 w 876"/>
                <a:gd name="T49" fmla="*/ 456 h 910"/>
                <a:gd name="T50" fmla="*/ 873 w 876"/>
                <a:gd name="T51" fmla="*/ 456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76" h="910">
                  <a:moveTo>
                    <a:pt x="873" y="456"/>
                  </a:moveTo>
                  <a:cubicBezTo>
                    <a:pt x="872" y="522"/>
                    <a:pt x="855" y="588"/>
                    <a:pt x="826" y="648"/>
                  </a:cubicBezTo>
                  <a:cubicBezTo>
                    <a:pt x="811" y="678"/>
                    <a:pt x="793" y="707"/>
                    <a:pt x="772" y="733"/>
                  </a:cubicBezTo>
                  <a:cubicBezTo>
                    <a:pt x="751" y="760"/>
                    <a:pt x="725" y="783"/>
                    <a:pt x="698" y="805"/>
                  </a:cubicBezTo>
                  <a:cubicBezTo>
                    <a:pt x="604" y="881"/>
                    <a:pt x="480" y="906"/>
                    <a:pt x="362" y="887"/>
                  </a:cubicBezTo>
                  <a:cubicBezTo>
                    <a:pt x="248" y="868"/>
                    <a:pt x="133" y="807"/>
                    <a:pt x="73" y="706"/>
                  </a:cubicBezTo>
                  <a:cubicBezTo>
                    <a:pt x="40" y="651"/>
                    <a:pt x="21" y="588"/>
                    <a:pt x="12" y="525"/>
                  </a:cubicBezTo>
                  <a:cubicBezTo>
                    <a:pt x="3" y="466"/>
                    <a:pt x="5" y="405"/>
                    <a:pt x="20" y="347"/>
                  </a:cubicBezTo>
                  <a:cubicBezTo>
                    <a:pt x="48" y="235"/>
                    <a:pt x="121" y="136"/>
                    <a:pt x="220" y="77"/>
                  </a:cubicBezTo>
                  <a:cubicBezTo>
                    <a:pt x="326" y="14"/>
                    <a:pt x="461" y="0"/>
                    <a:pt x="578" y="41"/>
                  </a:cubicBezTo>
                  <a:cubicBezTo>
                    <a:pt x="704" y="86"/>
                    <a:pt x="805" y="193"/>
                    <a:pt x="849" y="318"/>
                  </a:cubicBezTo>
                  <a:cubicBezTo>
                    <a:pt x="864" y="362"/>
                    <a:pt x="873" y="409"/>
                    <a:pt x="873" y="456"/>
                  </a:cubicBezTo>
                  <a:cubicBezTo>
                    <a:pt x="873" y="458"/>
                    <a:pt x="876" y="458"/>
                    <a:pt x="876" y="456"/>
                  </a:cubicBezTo>
                  <a:cubicBezTo>
                    <a:pt x="876" y="388"/>
                    <a:pt x="859" y="322"/>
                    <a:pt x="829" y="261"/>
                  </a:cubicBezTo>
                  <a:cubicBezTo>
                    <a:pt x="799" y="201"/>
                    <a:pt x="756" y="150"/>
                    <a:pt x="703" y="108"/>
                  </a:cubicBezTo>
                  <a:cubicBezTo>
                    <a:pt x="655" y="69"/>
                    <a:pt x="600" y="41"/>
                    <a:pt x="540" y="26"/>
                  </a:cubicBezTo>
                  <a:cubicBezTo>
                    <a:pt x="479" y="11"/>
                    <a:pt x="415" y="11"/>
                    <a:pt x="353" y="23"/>
                  </a:cubicBezTo>
                  <a:cubicBezTo>
                    <a:pt x="241" y="44"/>
                    <a:pt x="142" y="112"/>
                    <a:pt x="78" y="207"/>
                  </a:cubicBezTo>
                  <a:cubicBezTo>
                    <a:pt x="46" y="254"/>
                    <a:pt x="24" y="307"/>
                    <a:pt x="12" y="363"/>
                  </a:cubicBezTo>
                  <a:cubicBezTo>
                    <a:pt x="0" y="420"/>
                    <a:pt x="0" y="479"/>
                    <a:pt x="10" y="537"/>
                  </a:cubicBezTo>
                  <a:cubicBezTo>
                    <a:pt x="20" y="599"/>
                    <a:pt x="40" y="661"/>
                    <a:pt x="73" y="715"/>
                  </a:cubicBezTo>
                  <a:cubicBezTo>
                    <a:pt x="104" y="763"/>
                    <a:pt x="148" y="802"/>
                    <a:pt x="196" y="831"/>
                  </a:cubicBezTo>
                  <a:cubicBezTo>
                    <a:pt x="294" y="890"/>
                    <a:pt x="415" y="910"/>
                    <a:pt x="527" y="888"/>
                  </a:cubicBezTo>
                  <a:cubicBezTo>
                    <a:pt x="651" y="864"/>
                    <a:pt x="757" y="780"/>
                    <a:pt x="818" y="671"/>
                  </a:cubicBezTo>
                  <a:cubicBezTo>
                    <a:pt x="855" y="606"/>
                    <a:pt x="876" y="531"/>
                    <a:pt x="876" y="456"/>
                  </a:cubicBezTo>
                  <a:cubicBezTo>
                    <a:pt x="876" y="453"/>
                    <a:pt x="873" y="453"/>
                    <a:pt x="873" y="45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iṩlîďê">
              <a:extLst>
                <a:ext uri="{FF2B5EF4-FFF2-40B4-BE49-F238E27FC236}">
                  <a16:creationId xmlns="" xmlns:a16="http://schemas.microsoft.com/office/drawing/2014/main" id="{3608C088-1132-439E-9907-5A29801D0A1F}"/>
                </a:ext>
              </a:extLst>
            </p:cNvPr>
            <p:cNvSpPr/>
            <p:nvPr/>
          </p:nvSpPr>
          <p:spPr bwMode="auto">
            <a:xfrm>
              <a:off x="4105275" y="1858963"/>
              <a:ext cx="3967163" cy="3990975"/>
            </a:xfrm>
            <a:custGeom>
              <a:avLst/>
              <a:gdLst>
                <a:gd name="T0" fmla="*/ 440 w 880"/>
                <a:gd name="T1" fmla="*/ 887 h 887"/>
                <a:gd name="T2" fmla="*/ 74 w 880"/>
                <a:gd name="T3" fmla="*/ 704 h 887"/>
                <a:gd name="T4" fmla="*/ 13 w 880"/>
                <a:gd name="T5" fmla="*/ 350 h 887"/>
                <a:gd name="T6" fmla="*/ 355 w 880"/>
                <a:gd name="T7" fmla="*/ 9 h 887"/>
                <a:gd name="T8" fmla="*/ 543 w 880"/>
                <a:gd name="T9" fmla="*/ 12 h 887"/>
                <a:gd name="T10" fmla="*/ 833 w 880"/>
                <a:gd name="T11" fmla="*/ 249 h 887"/>
                <a:gd name="T12" fmla="*/ 878 w 880"/>
                <a:gd name="T13" fmla="*/ 444 h 887"/>
                <a:gd name="T14" fmla="*/ 880 w 880"/>
                <a:gd name="T15" fmla="*/ 444 h 887"/>
                <a:gd name="T16" fmla="*/ 878 w 880"/>
                <a:gd name="T17" fmla="*/ 444 h 887"/>
                <a:gd name="T18" fmla="*/ 880 w 880"/>
                <a:gd name="T19" fmla="*/ 444 h 887"/>
                <a:gd name="T20" fmla="*/ 880 w 880"/>
                <a:gd name="T21" fmla="*/ 444 h 887"/>
                <a:gd name="T22" fmla="*/ 822 w 880"/>
                <a:gd name="T23" fmla="*/ 660 h 887"/>
                <a:gd name="T24" fmla="*/ 440 w 880"/>
                <a:gd name="T25" fmla="*/ 887 h 887"/>
                <a:gd name="T26" fmla="*/ 440 w 880"/>
                <a:gd name="T27" fmla="*/ 883 h 887"/>
                <a:gd name="T28" fmla="*/ 529 w 880"/>
                <a:gd name="T29" fmla="*/ 874 h 887"/>
                <a:gd name="T30" fmla="*/ 578 w 880"/>
                <a:gd name="T31" fmla="*/ 861 h 887"/>
                <a:gd name="T32" fmla="*/ 363 w 880"/>
                <a:gd name="T33" fmla="*/ 877 h 887"/>
                <a:gd name="T34" fmla="*/ 441 w 880"/>
                <a:gd name="T35" fmla="*/ 8 h 887"/>
                <a:gd name="T36" fmla="*/ 24 w 880"/>
                <a:gd name="T37" fmla="*/ 335 h 887"/>
                <a:gd name="T38" fmla="*/ 76 w 880"/>
                <a:gd name="T39" fmla="*/ 693 h 887"/>
                <a:gd name="T40" fmla="*/ 440 w 880"/>
                <a:gd name="T41" fmla="*/ 879 h 887"/>
                <a:gd name="T42" fmla="*/ 699 w 880"/>
                <a:gd name="T43" fmla="*/ 791 h 887"/>
                <a:gd name="T44" fmla="*/ 826 w 880"/>
                <a:gd name="T45" fmla="*/ 635 h 887"/>
                <a:gd name="T46" fmla="*/ 873 w 880"/>
                <a:gd name="T47" fmla="*/ 444 h 887"/>
                <a:gd name="T48" fmla="*/ 745 w 880"/>
                <a:gd name="T49" fmla="*/ 139 h 887"/>
                <a:gd name="T50" fmla="*/ 441 w 880"/>
                <a:gd name="T51" fmla="*/ 8 h 887"/>
                <a:gd name="T52" fmla="*/ 702 w 880"/>
                <a:gd name="T53" fmla="*/ 794 h 887"/>
                <a:gd name="T54" fmla="*/ 750 w 880"/>
                <a:gd name="T55" fmla="*/ 751 h 887"/>
                <a:gd name="T56" fmla="*/ 77 w 880"/>
                <a:gd name="T57" fmla="*/ 702 h 887"/>
                <a:gd name="T58" fmla="*/ 75 w 880"/>
                <a:gd name="T59" fmla="*/ 697 h 887"/>
                <a:gd name="T60" fmla="*/ 830 w 880"/>
                <a:gd name="T61" fmla="*/ 637 h 887"/>
                <a:gd name="T62" fmla="*/ 876 w 880"/>
                <a:gd name="T63" fmla="*/ 447 h 887"/>
                <a:gd name="T64" fmla="*/ 26 w 880"/>
                <a:gd name="T65" fmla="*/ 583 h 887"/>
                <a:gd name="T66" fmla="*/ 876 w 880"/>
                <a:gd name="T67" fmla="*/ 444 h 887"/>
                <a:gd name="T68" fmla="*/ 876 w 880"/>
                <a:gd name="T69" fmla="*/ 444 h 887"/>
                <a:gd name="T70" fmla="*/ 878 w 880"/>
                <a:gd name="T71" fmla="*/ 444 h 887"/>
                <a:gd name="T72" fmla="*/ 876 w 880"/>
                <a:gd name="T73" fmla="*/ 444 h 887"/>
                <a:gd name="T74" fmla="*/ 876 w 880"/>
                <a:gd name="T75" fmla="*/ 444 h 887"/>
                <a:gd name="T76" fmla="*/ 877 w 880"/>
                <a:gd name="T77" fmla="*/ 444 h 887"/>
                <a:gd name="T78" fmla="*/ 876 w 880"/>
                <a:gd name="T79" fmla="*/ 444 h 887"/>
                <a:gd name="T80" fmla="*/ 876 w 880"/>
                <a:gd name="T81" fmla="*/ 444 h 887"/>
                <a:gd name="T82" fmla="*/ 876 w 880"/>
                <a:gd name="T83" fmla="*/ 444 h 887"/>
                <a:gd name="T84" fmla="*/ 876 w 880"/>
                <a:gd name="T85" fmla="*/ 444 h 887"/>
                <a:gd name="T86" fmla="*/ 16 w 880"/>
                <a:gd name="T87" fmla="*/ 351 h 887"/>
                <a:gd name="T88" fmla="*/ 18 w 880"/>
                <a:gd name="T89" fmla="*/ 343 h 887"/>
                <a:gd name="T90" fmla="*/ 846 w 880"/>
                <a:gd name="T91" fmla="*/ 286 h 887"/>
                <a:gd name="T92" fmla="*/ 769 w 880"/>
                <a:gd name="T93" fmla="*/ 159 h 887"/>
                <a:gd name="T94" fmla="*/ 82 w 880"/>
                <a:gd name="T95" fmla="*/ 196 h 887"/>
                <a:gd name="T96" fmla="*/ 114 w 880"/>
                <a:gd name="T97" fmla="*/ 153 h 887"/>
                <a:gd name="T98" fmla="*/ 560 w 880"/>
                <a:gd name="T99" fmla="*/ 20 h 887"/>
                <a:gd name="T100" fmla="*/ 478 w 880"/>
                <a:gd name="T101" fmla="*/ 5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0" h="887">
                  <a:moveTo>
                    <a:pt x="440" y="887"/>
                  </a:moveTo>
                  <a:cubicBezTo>
                    <a:pt x="440" y="887"/>
                    <a:pt x="440" y="887"/>
                    <a:pt x="440" y="887"/>
                  </a:cubicBezTo>
                  <a:cubicBezTo>
                    <a:pt x="353" y="887"/>
                    <a:pt x="269" y="864"/>
                    <a:pt x="197" y="821"/>
                  </a:cubicBezTo>
                  <a:cubicBezTo>
                    <a:pt x="143" y="788"/>
                    <a:pt x="102" y="749"/>
                    <a:pt x="74" y="704"/>
                  </a:cubicBezTo>
                  <a:cubicBezTo>
                    <a:pt x="42" y="653"/>
                    <a:pt x="21" y="593"/>
                    <a:pt x="10" y="525"/>
                  </a:cubicBezTo>
                  <a:cubicBezTo>
                    <a:pt x="0" y="464"/>
                    <a:pt x="1" y="406"/>
                    <a:pt x="13" y="350"/>
                  </a:cubicBezTo>
                  <a:cubicBezTo>
                    <a:pt x="25" y="295"/>
                    <a:pt x="47" y="240"/>
                    <a:pt x="78" y="194"/>
                  </a:cubicBezTo>
                  <a:cubicBezTo>
                    <a:pt x="143" y="97"/>
                    <a:pt x="244" y="30"/>
                    <a:pt x="355" y="9"/>
                  </a:cubicBezTo>
                  <a:cubicBezTo>
                    <a:pt x="385" y="3"/>
                    <a:pt x="415" y="0"/>
                    <a:pt x="444" y="0"/>
                  </a:cubicBezTo>
                  <a:cubicBezTo>
                    <a:pt x="478" y="0"/>
                    <a:pt x="511" y="4"/>
                    <a:pt x="543" y="12"/>
                  </a:cubicBezTo>
                  <a:cubicBezTo>
                    <a:pt x="601" y="26"/>
                    <a:pt x="657" y="55"/>
                    <a:pt x="706" y="94"/>
                  </a:cubicBezTo>
                  <a:cubicBezTo>
                    <a:pt x="761" y="138"/>
                    <a:pt x="804" y="190"/>
                    <a:pt x="833" y="249"/>
                  </a:cubicBezTo>
                  <a:cubicBezTo>
                    <a:pt x="864" y="311"/>
                    <a:pt x="880" y="379"/>
                    <a:pt x="880" y="444"/>
                  </a:cubicBezTo>
                  <a:cubicBezTo>
                    <a:pt x="878" y="444"/>
                    <a:pt x="878" y="444"/>
                    <a:pt x="878" y="444"/>
                  </a:cubicBezTo>
                  <a:cubicBezTo>
                    <a:pt x="880" y="444"/>
                    <a:pt x="880" y="444"/>
                    <a:pt x="880" y="444"/>
                  </a:cubicBezTo>
                  <a:cubicBezTo>
                    <a:pt x="880" y="444"/>
                    <a:pt x="880" y="444"/>
                    <a:pt x="880" y="444"/>
                  </a:cubicBezTo>
                  <a:cubicBezTo>
                    <a:pt x="880" y="444"/>
                    <a:pt x="880" y="444"/>
                    <a:pt x="880" y="444"/>
                  </a:cubicBezTo>
                  <a:cubicBezTo>
                    <a:pt x="878" y="444"/>
                    <a:pt x="878" y="444"/>
                    <a:pt x="878" y="444"/>
                  </a:cubicBezTo>
                  <a:cubicBezTo>
                    <a:pt x="880" y="444"/>
                    <a:pt x="880" y="444"/>
                    <a:pt x="880" y="444"/>
                  </a:cubicBezTo>
                  <a:cubicBezTo>
                    <a:pt x="880" y="444"/>
                    <a:pt x="880" y="444"/>
                    <a:pt x="880" y="444"/>
                  </a:cubicBezTo>
                  <a:cubicBezTo>
                    <a:pt x="880" y="444"/>
                    <a:pt x="880" y="444"/>
                    <a:pt x="880" y="444"/>
                  </a:cubicBezTo>
                  <a:cubicBezTo>
                    <a:pt x="880" y="444"/>
                    <a:pt x="880" y="444"/>
                    <a:pt x="880" y="444"/>
                  </a:cubicBezTo>
                  <a:cubicBezTo>
                    <a:pt x="880" y="444"/>
                    <a:pt x="880" y="444"/>
                    <a:pt x="880" y="444"/>
                  </a:cubicBezTo>
                  <a:cubicBezTo>
                    <a:pt x="880" y="517"/>
                    <a:pt x="859" y="592"/>
                    <a:pt x="822" y="660"/>
                  </a:cubicBezTo>
                  <a:cubicBezTo>
                    <a:pt x="759" y="773"/>
                    <a:pt x="650" y="855"/>
                    <a:pt x="530" y="878"/>
                  </a:cubicBezTo>
                  <a:cubicBezTo>
                    <a:pt x="500" y="884"/>
                    <a:pt x="470" y="887"/>
                    <a:pt x="440" y="887"/>
                  </a:cubicBezTo>
                  <a:close/>
                  <a:moveTo>
                    <a:pt x="269" y="852"/>
                  </a:moveTo>
                  <a:cubicBezTo>
                    <a:pt x="323" y="872"/>
                    <a:pt x="381" y="883"/>
                    <a:pt x="440" y="883"/>
                  </a:cubicBezTo>
                  <a:cubicBezTo>
                    <a:pt x="440" y="883"/>
                    <a:pt x="440" y="883"/>
                    <a:pt x="440" y="883"/>
                  </a:cubicBezTo>
                  <a:cubicBezTo>
                    <a:pt x="470" y="883"/>
                    <a:pt x="500" y="880"/>
                    <a:pt x="529" y="874"/>
                  </a:cubicBezTo>
                  <a:cubicBezTo>
                    <a:pt x="557" y="869"/>
                    <a:pt x="584" y="860"/>
                    <a:pt x="610" y="849"/>
                  </a:cubicBezTo>
                  <a:cubicBezTo>
                    <a:pt x="599" y="853"/>
                    <a:pt x="589" y="857"/>
                    <a:pt x="578" y="861"/>
                  </a:cubicBezTo>
                  <a:cubicBezTo>
                    <a:pt x="534" y="875"/>
                    <a:pt x="488" y="883"/>
                    <a:pt x="440" y="883"/>
                  </a:cubicBezTo>
                  <a:cubicBezTo>
                    <a:pt x="414" y="883"/>
                    <a:pt x="389" y="881"/>
                    <a:pt x="363" y="877"/>
                  </a:cubicBezTo>
                  <a:cubicBezTo>
                    <a:pt x="331" y="871"/>
                    <a:pt x="299" y="863"/>
                    <a:pt x="269" y="852"/>
                  </a:cubicBezTo>
                  <a:close/>
                  <a:moveTo>
                    <a:pt x="441" y="8"/>
                  </a:moveTo>
                  <a:cubicBezTo>
                    <a:pt x="363" y="8"/>
                    <a:pt x="288" y="28"/>
                    <a:pt x="223" y="67"/>
                  </a:cubicBezTo>
                  <a:cubicBezTo>
                    <a:pt x="124" y="125"/>
                    <a:pt x="52" y="223"/>
                    <a:pt x="24" y="335"/>
                  </a:cubicBezTo>
                  <a:cubicBezTo>
                    <a:pt x="10" y="393"/>
                    <a:pt x="7" y="452"/>
                    <a:pt x="16" y="513"/>
                  </a:cubicBezTo>
                  <a:cubicBezTo>
                    <a:pt x="26" y="582"/>
                    <a:pt x="46" y="643"/>
                    <a:pt x="76" y="693"/>
                  </a:cubicBezTo>
                  <a:cubicBezTo>
                    <a:pt x="132" y="786"/>
                    <a:pt x="239" y="853"/>
                    <a:pt x="364" y="873"/>
                  </a:cubicBezTo>
                  <a:cubicBezTo>
                    <a:pt x="389" y="877"/>
                    <a:pt x="414" y="879"/>
                    <a:pt x="440" y="879"/>
                  </a:cubicBezTo>
                  <a:cubicBezTo>
                    <a:pt x="487" y="879"/>
                    <a:pt x="533" y="872"/>
                    <a:pt x="577" y="857"/>
                  </a:cubicBezTo>
                  <a:cubicBezTo>
                    <a:pt x="622" y="843"/>
                    <a:pt x="663" y="820"/>
                    <a:pt x="699" y="791"/>
                  </a:cubicBezTo>
                  <a:cubicBezTo>
                    <a:pt x="730" y="766"/>
                    <a:pt x="754" y="743"/>
                    <a:pt x="773" y="720"/>
                  </a:cubicBezTo>
                  <a:cubicBezTo>
                    <a:pt x="794" y="694"/>
                    <a:pt x="811" y="665"/>
                    <a:pt x="826" y="635"/>
                  </a:cubicBezTo>
                  <a:cubicBezTo>
                    <a:pt x="856" y="574"/>
                    <a:pt x="872" y="507"/>
                    <a:pt x="873" y="444"/>
                  </a:cubicBezTo>
                  <a:cubicBezTo>
                    <a:pt x="873" y="444"/>
                    <a:pt x="873" y="444"/>
                    <a:pt x="873" y="444"/>
                  </a:cubicBezTo>
                  <a:cubicBezTo>
                    <a:pt x="873" y="398"/>
                    <a:pt x="865" y="352"/>
                    <a:pt x="849" y="307"/>
                  </a:cubicBezTo>
                  <a:cubicBezTo>
                    <a:pt x="828" y="245"/>
                    <a:pt x="792" y="187"/>
                    <a:pt x="745" y="139"/>
                  </a:cubicBezTo>
                  <a:cubicBezTo>
                    <a:pt x="698" y="90"/>
                    <a:pt x="640" y="52"/>
                    <a:pt x="579" y="31"/>
                  </a:cubicBezTo>
                  <a:cubicBezTo>
                    <a:pt x="536" y="15"/>
                    <a:pt x="489" y="8"/>
                    <a:pt x="441" y="8"/>
                  </a:cubicBezTo>
                  <a:close/>
                  <a:moveTo>
                    <a:pt x="750" y="751"/>
                  </a:moveTo>
                  <a:cubicBezTo>
                    <a:pt x="736" y="765"/>
                    <a:pt x="720" y="779"/>
                    <a:pt x="702" y="794"/>
                  </a:cubicBezTo>
                  <a:cubicBezTo>
                    <a:pt x="698" y="797"/>
                    <a:pt x="694" y="800"/>
                    <a:pt x="690" y="803"/>
                  </a:cubicBezTo>
                  <a:cubicBezTo>
                    <a:pt x="711" y="788"/>
                    <a:pt x="731" y="770"/>
                    <a:pt x="750" y="751"/>
                  </a:cubicBezTo>
                  <a:close/>
                  <a:moveTo>
                    <a:pt x="75" y="697"/>
                  </a:moveTo>
                  <a:cubicBezTo>
                    <a:pt x="75" y="699"/>
                    <a:pt x="76" y="700"/>
                    <a:pt x="77" y="702"/>
                  </a:cubicBezTo>
                  <a:cubicBezTo>
                    <a:pt x="92" y="726"/>
                    <a:pt x="111" y="748"/>
                    <a:pt x="134" y="769"/>
                  </a:cubicBezTo>
                  <a:cubicBezTo>
                    <a:pt x="110" y="748"/>
                    <a:pt x="90" y="724"/>
                    <a:pt x="75" y="697"/>
                  </a:cubicBezTo>
                  <a:close/>
                  <a:moveTo>
                    <a:pt x="876" y="447"/>
                  </a:moveTo>
                  <a:cubicBezTo>
                    <a:pt x="875" y="510"/>
                    <a:pt x="859" y="576"/>
                    <a:pt x="830" y="637"/>
                  </a:cubicBezTo>
                  <a:cubicBezTo>
                    <a:pt x="827" y="641"/>
                    <a:pt x="825" y="645"/>
                    <a:pt x="823" y="650"/>
                  </a:cubicBezTo>
                  <a:cubicBezTo>
                    <a:pt x="857" y="586"/>
                    <a:pt x="875" y="516"/>
                    <a:pt x="876" y="447"/>
                  </a:cubicBezTo>
                  <a:close/>
                  <a:moveTo>
                    <a:pt x="16" y="540"/>
                  </a:moveTo>
                  <a:cubicBezTo>
                    <a:pt x="19" y="554"/>
                    <a:pt x="22" y="569"/>
                    <a:pt x="26" y="583"/>
                  </a:cubicBezTo>
                  <a:cubicBezTo>
                    <a:pt x="22" y="569"/>
                    <a:pt x="19" y="554"/>
                    <a:pt x="16" y="540"/>
                  </a:cubicBezTo>
                  <a:close/>
                  <a:moveTo>
                    <a:pt x="876" y="444"/>
                  </a:moveTo>
                  <a:cubicBezTo>
                    <a:pt x="878" y="444"/>
                    <a:pt x="878" y="444"/>
                    <a:pt x="878" y="444"/>
                  </a:cubicBezTo>
                  <a:lnTo>
                    <a:pt x="876" y="444"/>
                  </a:lnTo>
                  <a:close/>
                  <a:moveTo>
                    <a:pt x="876" y="444"/>
                  </a:moveTo>
                  <a:cubicBezTo>
                    <a:pt x="878" y="444"/>
                    <a:pt x="878" y="444"/>
                    <a:pt x="878" y="444"/>
                  </a:cubicBezTo>
                  <a:cubicBezTo>
                    <a:pt x="876" y="444"/>
                    <a:pt x="876" y="444"/>
                    <a:pt x="876" y="444"/>
                  </a:cubicBezTo>
                  <a:cubicBezTo>
                    <a:pt x="876" y="444"/>
                    <a:pt x="876" y="444"/>
                    <a:pt x="876" y="444"/>
                  </a:cubicBezTo>
                  <a:cubicBezTo>
                    <a:pt x="876" y="444"/>
                    <a:pt x="876" y="444"/>
                    <a:pt x="876" y="444"/>
                  </a:cubicBezTo>
                  <a:cubicBezTo>
                    <a:pt x="876" y="444"/>
                    <a:pt x="876" y="444"/>
                    <a:pt x="876" y="444"/>
                  </a:cubicBezTo>
                  <a:cubicBezTo>
                    <a:pt x="876" y="444"/>
                    <a:pt x="876" y="444"/>
                    <a:pt x="876" y="444"/>
                  </a:cubicBezTo>
                  <a:cubicBezTo>
                    <a:pt x="877" y="444"/>
                    <a:pt x="877" y="444"/>
                    <a:pt x="877" y="444"/>
                  </a:cubicBezTo>
                  <a:lnTo>
                    <a:pt x="876" y="444"/>
                  </a:lnTo>
                  <a:close/>
                  <a:moveTo>
                    <a:pt x="876" y="444"/>
                  </a:moveTo>
                  <a:cubicBezTo>
                    <a:pt x="878" y="444"/>
                    <a:pt x="878" y="444"/>
                    <a:pt x="878" y="444"/>
                  </a:cubicBezTo>
                  <a:cubicBezTo>
                    <a:pt x="876" y="444"/>
                    <a:pt x="876" y="444"/>
                    <a:pt x="876" y="444"/>
                  </a:cubicBezTo>
                  <a:cubicBezTo>
                    <a:pt x="876" y="444"/>
                    <a:pt x="876" y="444"/>
                    <a:pt x="876" y="444"/>
                  </a:cubicBezTo>
                  <a:close/>
                  <a:moveTo>
                    <a:pt x="876" y="444"/>
                  </a:moveTo>
                  <a:cubicBezTo>
                    <a:pt x="877" y="444"/>
                    <a:pt x="877" y="444"/>
                    <a:pt x="877" y="444"/>
                  </a:cubicBezTo>
                  <a:cubicBezTo>
                    <a:pt x="876" y="444"/>
                    <a:pt x="876" y="444"/>
                    <a:pt x="876" y="444"/>
                  </a:cubicBezTo>
                  <a:close/>
                  <a:moveTo>
                    <a:pt x="18" y="343"/>
                  </a:moveTo>
                  <a:cubicBezTo>
                    <a:pt x="17" y="346"/>
                    <a:pt x="17" y="349"/>
                    <a:pt x="16" y="351"/>
                  </a:cubicBezTo>
                  <a:cubicBezTo>
                    <a:pt x="12" y="372"/>
                    <a:pt x="9" y="393"/>
                    <a:pt x="8" y="414"/>
                  </a:cubicBezTo>
                  <a:cubicBezTo>
                    <a:pt x="9" y="390"/>
                    <a:pt x="13" y="367"/>
                    <a:pt x="18" y="343"/>
                  </a:cubicBezTo>
                  <a:close/>
                  <a:moveTo>
                    <a:pt x="769" y="159"/>
                  </a:moveTo>
                  <a:cubicBezTo>
                    <a:pt x="801" y="197"/>
                    <a:pt x="827" y="241"/>
                    <a:pt x="846" y="286"/>
                  </a:cubicBezTo>
                  <a:cubicBezTo>
                    <a:pt x="841" y="274"/>
                    <a:pt x="835" y="262"/>
                    <a:pt x="829" y="250"/>
                  </a:cubicBezTo>
                  <a:cubicBezTo>
                    <a:pt x="813" y="218"/>
                    <a:pt x="793" y="187"/>
                    <a:pt x="769" y="159"/>
                  </a:cubicBezTo>
                  <a:close/>
                  <a:moveTo>
                    <a:pt x="114" y="153"/>
                  </a:moveTo>
                  <a:cubicBezTo>
                    <a:pt x="102" y="167"/>
                    <a:pt x="92" y="181"/>
                    <a:pt x="82" y="196"/>
                  </a:cubicBezTo>
                  <a:cubicBezTo>
                    <a:pt x="72" y="211"/>
                    <a:pt x="63" y="226"/>
                    <a:pt x="55" y="242"/>
                  </a:cubicBezTo>
                  <a:cubicBezTo>
                    <a:pt x="71" y="210"/>
                    <a:pt x="91" y="180"/>
                    <a:pt x="114" y="153"/>
                  </a:cubicBezTo>
                  <a:close/>
                  <a:moveTo>
                    <a:pt x="478" y="5"/>
                  </a:moveTo>
                  <a:cubicBezTo>
                    <a:pt x="506" y="8"/>
                    <a:pt x="533" y="13"/>
                    <a:pt x="560" y="20"/>
                  </a:cubicBezTo>
                  <a:cubicBezTo>
                    <a:pt x="554" y="19"/>
                    <a:pt x="548" y="17"/>
                    <a:pt x="542" y="16"/>
                  </a:cubicBezTo>
                  <a:cubicBezTo>
                    <a:pt x="521" y="11"/>
                    <a:pt x="500" y="7"/>
                    <a:pt x="478"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0" name="ïş1îḋé">
              <a:extLst>
                <a:ext uri="{FF2B5EF4-FFF2-40B4-BE49-F238E27FC236}">
                  <a16:creationId xmlns="" xmlns:a16="http://schemas.microsoft.com/office/drawing/2014/main" id="{F7C86AC7-1DDD-4237-905D-C72E9523BCB5}"/>
                </a:ext>
              </a:extLst>
            </p:cNvPr>
            <p:cNvSpPr/>
            <p:nvPr/>
          </p:nvSpPr>
          <p:spPr bwMode="auto">
            <a:xfrm>
              <a:off x="4222750" y="1952625"/>
              <a:ext cx="3736975" cy="3833813"/>
            </a:xfrm>
            <a:custGeom>
              <a:avLst/>
              <a:gdLst>
                <a:gd name="T0" fmla="*/ 825 w 829"/>
                <a:gd name="T1" fmla="*/ 423 h 852"/>
                <a:gd name="T2" fmla="*/ 776 w 829"/>
                <a:gd name="T3" fmla="*/ 614 h 852"/>
                <a:gd name="T4" fmla="*/ 639 w 829"/>
                <a:gd name="T5" fmla="*/ 768 h 852"/>
                <a:gd name="T6" fmla="*/ 305 w 829"/>
                <a:gd name="T7" fmla="*/ 822 h 852"/>
                <a:gd name="T8" fmla="*/ 148 w 829"/>
                <a:gd name="T9" fmla="*/ 747 h 852"/>
                <a:gd name="T10" fmla="*/ 86 w 829"/>
                <a:gd name="T11" fmla="*/ 685 h 852"/>
                <a:gd name="T12" fmla="*/ 41 w 829"/>
                <a:gd name="T13" fmla="*/ 602 h 852"/>
                <a:gd name="T14" fmla="*/ 7 w 829"/>
                <a:gd name="T15" fmla="*/ 417 h 852"/>
                <a:gd name="T16" fmla="*/ 45 w 829"/>
                <a:gd name="T17" fmla="*/ 247 h 852"/>
                <a:gd name="T18" fmla="*/ 297 w 829"/>
                <a:gd name="T19" fmla="*/ 26 h 852"/>
                <a:gd name="T20" fmla="*/ 487 w 829"/>
                <a:gd name="T21" fmla="*/ 15 h 852"/>
                <a:gd name="T22" fmla="*/ 658 w 829"/>
                <a:gd name="T23" fmla="*/ 93 h 852"/>
                <a:gd name="T24" fmla="*/ 778 w 829"/>
                <a:gd name="T25" fmla="*/ 236 h 852"/>
                <a:gd name="T26" fmla="*/ 825 w 829"/>
                <a:gd name="T27" fmla="*/ 423 h 852"/>
                <a:gd name="T28" fmla="*/ 828 w 829"/>
                <a:gd name="T29" fmla="*/ 423 h 852"/>
                <a:gd name="T30" fmla="*/ 779 w 829"/>
                <a:gd name="T31" fmla="*/ 230 h 852"/>
                <a:gd name="T32" fmla="*/ 651 w 829"/>
                <a:gd name="T33" fmla="*/ 83 h 852"/>
                <a:gd name="T34" fmla="*/ 483 w 829"/>
                <a:gd name="T35" fmla="*/ 11 h 852"/>
                <a:gd name="T36" fmla="*/ 298 w 829"/>
                <a:gd name="T37" fmla="*/ 22 h 852"/>
                <a:gd name="T38" fmla="*/ 47 w 829"/>
                <a:gd name="T39" fmla="*/ 234 h 852"/>
                <a:gd name="T40" fmla="*/ 4 w 829"/>
                <a:gd name="T41" fmla="*/ 398 h 852"/>
                <a:gd name="T42" fmla="*/ 29 w 829"/>
                <a:gd name="T43" fmla="*/ 579 h 852"/>
                <a:gd name="T44" fmla="*/ 123 w 829"/>
                <a:gd name="T45" fmla="*/ 731 h 852"/>
                <a:gd name="T46" fmla="*/ 269 w 829"/>
                <a:gd name="T47" fmla="*/ 816 h 852"/>
                <a:gd name="T48" fmla="*/ 602 w 829"/>
                <a:gd name="T49" fmla="*/ 796 h 852"/>
                <a:gd name="T50" fmla="*/ 682 w 829"/>
                <a:gd name="T51" fmla="*/ 739 h 852"/>
                <a:gd name="T52" fmla="*/ 747 w 829"/>
                <a:gd name="T53" fmla="*/ 668 h 852"/>
                <a:gd name="T54" fmla="*/ 822 w 829"/>
                <a:gd name="T55" fmla="*/ 489 h 852"/>
                <a:gd name="T56" fmla="*/ 828 w 829"/>
                <a:gd name="T57" fmla="*/ 423 h 852"/>
                <a:gd name="T58" fmla="*/ 825 w 829"/>
                <a:gd name="T59" fmla="*/ 42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852">
                  <a:moveTo>
                    <a:pt x="825" y="423"/>
                  </a:moveTo>
                  <a:cubicBezTo>
                    <a:pt x="824" y="489"/>
                    <a:pt x="806" y="555"/>
                    <a:pt x="776" y="614"/>
                  </a:cubicBezTo>
                  <a:cubicBezTo>
                    <a:pt x="744" y="676"/>
                    <a:pt x="696" y="728"/>
                    <a:pt x="639" y="768"/>
                  </a:cubicBezTo>
                  <a:cubicBezTo>
                    <a:pt x="544" y="836"/>
                    <a:pt x="417" y="850"/>
                    <a:pt x="305" y="822"/>
                  </a:cubicBezTo>
                  <a:cubicBezTo>
                    <a:pt x="248" y="808"/>
                    <a:pt x="194" y="783"/>
                    <a:pt x="148" y="747"/>
                  </a:cubicBezTo>
                  <a:cubicBezTo>
                    <a:pt x="125" y="729"/>
                    <a:pt x="104" y="709"/>
                    <a:pt x="86" y="685"/>
                  </a:cubicBezTo>
                  <a:cubicBezTo>
                    <a:pt x="67" y="660"/>
                    <a:pt x="53" y="631"/>
                    <a:pt x="41" y="602"/>
                  </a:cubicBezTo>
                  <a:cubicBezTo>
                    <a:pt x="18" y="544"/>
                    <a:pt x="6" y="480"/>
                    <a:pt x="7" y="417"/>
                  </a:cubicBezTo>
                  <a:cubicBezTo>
                    <a:pt x="7" y="359"/>
                    <a:pt x="21" y="300"/>
                    <a:pt x="45" y="247"/>
                  </a:cubicBezTo>
                  <a:cubicBezTo>
                    <a:pt x="93" y="142"/>
                    <a:pt x="186" y="59"/>
                    <a:pt x="297" y="26"/>
                  </a:cubicBezTo>
                  <a:cubicBezTo>
                    <a:pt x="358" y="8"/>
                    <a:pt x="424" y="4"/>
                    <a:pt x="487" y="15"/>
                  </a:cubicBezTo>
                  <a:cubicBezTo>
                    <a:pt x="549" y="26"/>
                    <a:pt x="608" y="54"/>
                    <a:pt x="658" y="93"/>
                  </a:cubicBezTo>
                  <a:cubicBezTo>
                    <a:pt x="707" y="131"/>
                    <a:pt x="749" y="180"/>
                    <a:pt x="778" y="236"/>
                  </a:cubicBezTo>
                  <a:cubicBezTo>
                    <a:pt x="808" y="293"/>
                    <a:pt x="825" y="358"/>
                    <a:pt x="825" y="423"/>
                  </a:cubicBezTo>
                  <a:cubicBezTo>
                    <a:pt x="825" y="425"/>
                    <a:pt x="828" y="425"/>
                    <a:pt x="828" y="423"/>
                  </a:cubicBezTo>
                  <a:cubicBezTo>
                    <a:pt x="829" y="356"/>
                    <a:pt x="810" y="289"/>
                    <a:pt x="779" y="230"/>
                  </a:cubicBezTo>
                  <a:cubicBezTo>
                    <a:pt x="749" y="172"/>
                    <a:pt x="703" y="122"/>
                    <a:pt x="651" y="83"/>
                  </a:cubicBezTo>
                  <a:cubicBezTo>
                    <a:pt x="601" y="46"/>
                    <a:pt x="544" y="21"/>
                    <a:pt x="483" y="11"/>
                  </a:cubicBezTo>
                  <a:cubicBezTo>
                    <a:pt x="422" y="0"/>
                    <a:pt x="357" y="5"/>
                    <a:pt x="298" y="22"/>
                  </a:cubicBezTo>
                  <a:cubicBezTo>
                    <a:pt x="188" y="54"/>
                    <a:pt x="97" y="133"/>
                    <a:pt x="47" y="234"/>
                  </a:cubicBezTo>
                  <a:cubicBezTo>
                    <a:pt x="22" y="285"/>
                    <a:pt x="7" y="341"/>
                    <a:pt x="4" y="398"/>
                  </a:cubicBezTo>
                  <a:cubicBezTo>
                    <a:pt x="0" y="459"/>
                    <a:pt x="10" y="521"/>
                    <a:pt x="29" y="579"/>
                  </a:cubicBezTo>
                  <a:cubicBezTo>
                    <a:pt x="48" y="637"/>
                    <a:pt x="78" y="690"/>
                    <a:pt x="123" y="731"/>
                  </a:cubicBezTo>
                  <a:cubicBezTo>
                    <a:pt x="165" y="769"/>
                    <a:pt x="215" y="797"/>
                    <a:pt x="269" y="816"/>
                  </a:cubicBezTo>
                  <a:cubicBezTo>
                    <a:pt x="376" y="852"/>
                    <a:pt x="500" y="848"/>
                    <a:pt x="602" y="796"/>
                  </a:cubicBezTo>
                  <a:cubicBezTo>
                    <a:pt x="631" y="780"/>
                    <a:pt x="657" y="761"/>
                    <a:pt x="682" y="739"/>
                  </a:cubicBezTo>
                  <a:cubicBezTo>
                    <a:pt x="706" y="718"/>
                    <a:pt x="728" y="694"/>
                    <a:pt x="747" y="668"/>
                  </a:cubicBezTo>
                  <a:cubicBezTo>
                    <a:pt x="785" y="615"/>
                    <a:pt x="811" y="553"/>
                    <a:pt x="822" y="489"/>
                  </a:cubicBezTo>
                  <a:cubicBezTo>
                    <a:pt x="826" y="467"/>
                    <a:pt x="828" y="445"/>
                    <a:pt x="828" y="423"/>
                  </a:cubicBezTo>
                  <a:cubicBezTo>
                    <a:pt x="829" y="420"/>
                    <a:pt x="825" y="420"/>
                    <a:pt x="825" y="4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íṩļïḍè">
              <a:extLst>
                <a:ext uri="{FF2B5EF4-FFF2-40B4-BE49-F238E27FC236}">
                  <a16:creationId xmlns="" xmlns:a16="http://schemas.microsoft.com/office/drawing/2014/main" id="{A25C627B-B652-424B-983C-9667B557AF7A}"/>
                </a:ext>
              </a:extLst>
            </p:cNvPr>
            <p:cNvSpPr/>
            <p:nvPr/>
          </p:nvSpPr>
          <p:spPr bwMode="auto">
            <a:xfrm>
              <a:off x="4232275" y="2006600"/>
              <a:ext cx="3678238" cy="3667125"/>
            </a:xfrm>
            <a:custGeom>
              <a:avLst/>
              <a:gdLst>
                <a:gd name="T0" fmla="*/ 764 w 816"/>
                <a:gd name="T1" fmla="*/ 213 h 815"/>
                <a:gd name="T2" fmla="*/ 629 w 816"/>
                <a:gd name="T3" fmla="*/ 69 h 815"/>
                <a:gd name="T4" fmla="*/ 457 w 816"/>
                <a:gd name="T5" fmla="*/ 6 h 815"/>
                <a:gd name="T6" fmla="*/ 272 w 816"/>
                <a:gd name="T7" fmla="*/ 30 h 815"/>
                <a:gd name="T8" fmla="*/ 42 w 816"/>
                <a:gd name="T9" fmla="*/ 268 h 815"/>
                <a:gd name="T10" fmla="*/ 68 w 816"/>
                <a:gd name="T11" fmla="*/ 622 h 815"/>
                <a:gd name="T12" fmla="*/ 350 w 816"/>
                <a:gd name="T13" fmla="*/ 806 h 815"/>
                <a:gd name="T14" fmla="*/ 523 w 816"/>
                <a:gd name="T15" fmla="*/ 798 h 815"/>
                <a:gd name="T16" fmla="*/ 602 w 816"/>
                <a:gd name="T17" fmla="*/ 766 h 815"/>
                <a:gd name="T18" fmla="*/ 684 w 816"/>
                <a:gd name="T19" fmla="*/ 706 h 815"/>
                <a:gd name="T20" fmla="*/ 816 w 816"/>
                <a:gd name="T21" fmla="*/ 408 h 815"/>
                <a:gd name="T22" fmla="*/ 764 w 816"/>
                <a:gd name="T23" fmla="*/ 213 h 815"/>
                <a:gd name="T24" fmla="*/ 691 w 816"/>
                <a:gd name="T25" fmla="*/ 678 h 815"/>
                <a:gd name="T26" fmla="*/ 601 w 816"/>
                <a:gd name="T27" fmla="*/ 750 h 815"/>
                <a:gd name="T28" fmla="*/ 498 w 816"/>
                <a:gd name="T29" fmla="*/ 786 h 815"/>
                <a:gd name="T30" fmla="*/ 294 w 816"/>
                <a:gd name="T31" fmla="*/ 780 h 815"/>
                <a:gd name="T32" fmla="*/ 199 w 816"/>
                <a:gd name="T33" fmla="*/ 737 h 815"/>
                <a:gd name="T34" fmla="*/ 121 w 816"/>
                <a:gd name="T35" fmla="*/ 672 h 815"/>
                <a:gd name="T36" fmla="*/ 37 w 816"/>
                <a:gd name="T37" fmla="*/ 345 h 815"/>
                <a:gd name="T38" fmla="*/ 237 w 816"/>
                <a:gd name="T39" fmla="*/ 63 h 815"/>
                <a:gd name="T40" fmla="*/ 437 w 816"/>
                <a:gd name="T41" fmla="*/ 20 h 815"/>
                <a:gd name="T42" fmla="*/ 508 w 816"/>
                <a:gd name="T43" fmla="*/ 30 h 815"/>
                <a:gd name="T44" fmla="*/ 550 w 816"/>
                <a:gd name="T45" fmla="*/ 47 h 815"/>
                <a:gd name="T46" fmla="*/ 594 w 816"/>
                <a:gd name="T47" fmla="*/ 65 h 815"/>
                <a:gd name="T48" fmla="*/ 640 w 816"/>
                <a:gd name="T49" fmla="*/ 103 h 815"/>
                <a:gd name="T50" fmla="*/ 663 w 816"/>
                <a:gd name="T51" fmla="*/ 119 h 815"/>
                <a:gd name="T52" fmla="*/ 761 w 816"/>
                <a:gd name="T53" fmla="*/ 249 h 815"/>
                <a:gd name="T54" fmla="*/ 792 w 816"/>
                <a:gd name="T55" fmla="*/ 486 h 815"/>
                <a:gd name="T56" fmla="*/ 691 w 816"/>
                <a:gd name="T57" fmla="*/ 678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6" h="815">
                  <a:moveTo>
                    <a:pt x="764" y="213"/>
                  </a:moveTo>
                  <a:cubicBezTo>
                    <a:pt x="731" y="155"/>
                    <a:pt x="684" y="106"/>
                    <a:pt x="629" y="69"/>
                  </a:cubicBezTo>
                  <a:cubicBezTo>
                    <a:pt x="578" y="34"/>
                    <a:pt x="518" y="12"/>
                    <a:pt x="457" y="6"/>
                  </a:cubicBezTo>
                  <a:cubicBezTo>
                    <a:pt x="395" y="0"/>
                    <a:pt x="330" y="8"/>
                    <a:pt x="272" y="30"/>
                  </a:cubicBezTo>
                  <a:cubicBezTo>
                    <a:pt x="165" y="71"/>
                    <a:pt x="81" y="160"/>
                    <a:pt x="42" y="268"/>
                  </a:cubicBezTo>
                  <a:cubicBezTo>
                    <a:pt x="0" y="382"/>
                    <a:pt x="13" y="514"/>
                    <a:pt x="68" y="622"/>
                  </a:cubicBezTo>
                  <a:cubicBezTo>
                    <a:pt x="123" y="727"/>
                    <a:pt x="236" y="789"/>
                    <a:pt x="350" y="806"/>
                  </a:cubicBezTo>
                  <a:cubicBezTo>
                    <a:pt x="407" y="815"/>
                    <a:pt x="466" y="813"/>
                    <a:pt x="523" y="798"/>
                  </a:cubicBezTo>
                  <a:cubicBezTo>
                    <a:pt x="550" y="790"/>
                    <a:pt x="577" y="779"/>
                    <a:pt x="602" y="766"/>
                  </a:cubicBezTo>
                  <a:cubicBezTo>
                    <a:pt x="632" y="750"/>
                    <a:pt x="659" y="728"/>
                    <a:pt x="684" y="706"/>
                  </a:cubicBezTo>
                  <a:cubicBezTo>
                    <a:pt x="766" y="632"/>
                    <a:pt x="815" y="518"/>
                    <a:pt x="816" y="408"/>
                  </a:cubicBezTo>
                  <a:cubicBezTo>
                    <a:pt x="816" y="340"/>
                    <a:pt x="797" y="273"/>
                    <a:pt x="764" y="213"/>
                  </a:cubicBezTo>
                  <a:close/>
                  <a:moveTo>
                    <a:pt x="691" y="678"/>
                  </a:moveTo>
                  <a:cubicBezTo>
                    <a:pt x="663" y="705"/>
                    <a:pt x="636" y="732"/>
                    <a:pt x="601" y="750"/>
                  </a:cubicBezTo>
                  <a:cubicBezTo>
                    <a:pt x="569" y="767"/>
                    <a:pt x="534" y="779"/>
                    <a:pt x="498" y="786"/>
                  </a:cubicBezTo>
                  <a:cubicBezTo>
                    <a:pt x="431" y="800"/>
                    <a:pt x="360" y="798"/>
                    <a:pt x="294" y="780"/>
                  </a:cubicBezTo>
                  <a:cubicBezTo>
                    <a:pt x="260" y="770"/>
                    <a:pt x="228" y="756"/>
                    <a:pt x="199" y="737"/>
                  </a:cubicBezTo>
                  <a:cubicBezTo>
                    <a:pt x="172" y="718"/>
                    <a:pt x="141" y="700"/>
                    <a:pt x="121" y="672"/>
                  </a:cubicBezTo>
                  <a:cubicBezTo>
                    <a:pt x="52" y="574"/>
                    <a:pt x="17" y="466"/>
                    <a:pt x="37" y="345"/>
                  </a:cubicBezTo>
                  <a:cubicBezTo>
                    <a:pt x="56" y="229"/>
                    <a:pt x="131" y="116"/>
                    <a:pt x="237" y="63"/>
                  </a:cubicBezTo>
                  <a:cubicBezTo>
                    <a:pt x="299" y="32"/>
                    <a:pt x="368" y="16"/>
                    <a:pt x="437" y="20"/>
                  </a:cubicBezTo>
                  <a:cubicBezTo>
                    <a:pt x="461" y="21"/>
                    <a:pt x="485" y="24"/>
                    <a:pt x="508" y="30"/>
                  </a:cubicBezTo>
                  <a:cubicBezTo>
                    <a:pt x="522" y="34"/>
                    <a:pt x="537" y="39"/>
                    <a:pt x="550" y="47"/>
                  </a:cubicBezTo>
                  <a:cubicBezTo>
                    <a:pt x="564" y="55"/>
                    <a:pt x="580" y="58"/>
                    <a:pt x="594" y="65"/>
                  </a:cubicBezTo>
                  <a:cubicBezTo>
                    <a:pt x="611" y="75"/>
                    <a:pt x="624" y="91"/>
                    <a:pt x="640" y="103"/>
                  </a:cubicBezTo>
                  <a:cubicBezTo>
                    <a:pt x="647" y="109"/>
                    <a:pt x="655" y="114"/>
                    <a:pt x="663" y="119"/>
                  </a:cubicBezTo>
                  <a:cubicBezTo>
                    <a:pt x="708" y="152"/>
                    <a:pt x="740" y="199"/>
                    <a:pt x="761" y="249"/>
                  </a:cubicBezTo>
                  <a:cubicBezTo>
                    <a:pt x="793" y="324"/>
                    <a:pt x="809" y="406"/>
                    <a:pt x="792" y="486"/>
                  </a:cubicBezTo>
                  <a:cubicBezTo>
                    <a:pt x="778" y="558"/>
                    <a:pt x="745" y="628"/>
                    <a:pt x="691" y="67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iś1ïďê">
              <a:extLst>
                <a:ext uri="{FF2B5EF4-FFF2-40B4-BE49-F238E27FC236}">
                  <a16:creationId xmlns="" xmlns:a16="http://schemas.microsoft.com/office/drawing/2014/main" id="{08EC92C2-8F80-4E53-8936-10BDF691615C}"/>
                </a:ext>
              </a:extLst>
            </p:cNvPr>
            <p:cNvSpPr/>
            <p:nvPr/>
          </p:nvSpPr>
          <p:spPr bwMode="auto">
            <a:xfrm>
              <a:off x="5768975" y="1785938"/>
              <a:ext cx="631825" cy="122238"/>
            </a:xfrm>
            <a:custGeom>
              <a:avLst/>
              <a:gdLst>
                <a:gd name="T0" fmla="*/ 6 w 140"/>
                <a:gd name="T1" fmla="*/ 24 h 27"/>
                <a:gd name="T2" fmla="*/ 6 w 140"/>
                <a:gd name="T3" fmla="*/ 9 h 27"/>
                <a:gd name="T4" fmla="*/ 22 w 140"/>
                <a:gd name="T5" fmla="*/ 4 h 27"/>
                <a:gd name="T6" fmla="*/ 62 w 140"/>
                <a:gd name="T7" fmla="*/ 4 h 27"/>
                <a:gd name="T8" fmla="*/ 99 w 140"/>
                <a:gd name="T9" fmla="*/ 5 h 27"/>
                <a:gd name="T10" fmla="*/ 118 w 140"/>
                <a:gd name="T11" fmla="*/ 8 h 27"/>
                <a:gd name="T12" fmla="*/ 128 w 140"/>
                <a:gd name="T13" fmla="*/ 12 h 27"/>
                <a:gd name="T14" fmla="*/ 129 w 140"/>
                <a:gd name="T15" fmla="*/ 22 h 27"/>
                <a:gd name="T16" fmla="*/ 132 w 140"/>
                <a:gd name="T17" fmla="*/ 24 h 27"/>
                <a:gd name="T18" fmla="*/ 118 w 140"/>
                <a:gd name="T19" fmla="*/ 4 h 27"/>
                <a:gd name="T20" fmla="*/ 67 w 140"/>
                <a:gd name="T21" fmla="*/ 1 h 27"/>
                <a:gd name="T22" fmla="*/ 16 w 140"/>
                <a:gd name="T23" fmla="*/ 0 h 27"/>
                <a:gd name="T24" fmla="*/ 3 w 140"/>
                <a:gd name="T25" fmla="*/ 6 h 27"/>
                <a:gd name="T26" fmla="*/ 2 w 140"/>
                <a:gd name="T27" fmla="*/ 24 h 27"/>
                <a:gd name="T28" fmla="*/ 6 w 140"/>
                <a:gd name="T29"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27">
                  <a:moveTo>
                    <a:pt x="6" y="24"/>
                  </a:moveTo>
                  <a:cubicBezTo>
                    <a:pt x="6" y="19"/>
                    <a:pt x="5" y="14"/>
                    <a:pt x="6" y="9"/>
                  </a:cubicBezTo>
                  <a:cubicBezTo>
                    <a:pt x="7" y="2"/>
                    <a:pt x="17" y="4"/>
                    <a:pt x="22" y="4"/>
                  </a:cubicBezTo>
                  <a:cubicBezTo>
                    <a:pt x="35" y="5"/>
                    <a:pt x="49" y="4"/>
                    <a:pt x="62" y="4"/>
                  </a:cubicBezTo>
                  <a:cubicBezTo>
                    <a:pt x="74" y="5"/>
                    <a:pt x="86" y="4"/>
                    <a:pt x="99" y="5"/>
                  </a:cubicBezTo>
                  <a:cubicBezTo>
                    <a:pt x="105" y="6"/>
                    <a:pt x="112" y="7"/>
                    <a:pt x="118" y="8"/>
                  </a:cubicBezTo>
                  <a:cubicBezTo>
                    <a:pt x="122" y="9"/>
                    <a:pt x="125" y="10"/>
                    <a:pt x="128" y="12"/>
                  </a:cubicBezTo>
                  <a:cubicBezTo>
                    <a:pt x="133" y="14"/>
                    <a:pt x="131" y="19"/>
                    <a:pt x="129" y="22"/>
                  </a:cubicBezTo>
                  <a:cubicBezTo>
                    <a:pt x="128" y="24"/>
                    <a:pt x="131" y="26"/>
                    <a:pt x="132" y="24"/>
                  </a:cubicBezTo>
                  <a:cubicBezTo>
                    <a:pt x="140" y="11"/>
                    <a:pt x="129" y="7"/>
                    <a:pt x="118" y="4"/>
                  </a:cubicBezTo>
                  <a:cubicBezTo>
                    <a:pt x="101" y="0"/>
                    <a:pt x="84" y="1"/>
                    <a:pt x="67" y="1"/>
                  </a:cubicBezTo>
                  <a:cubicBezTo>
                    <a:pt x="50" y="0"/>
                    <a:pt x="33" y="0"/>
                    <a:pt x="16" y="0"/>
                  </a:cubicBezTo>
                  <a:cubicBezTo>
                    <a:pt x="10" y="0"/>
                    <a:pt x="5" y="1"/>
                    <a:pt x="3" y="6"/>
                  </a:cubicBezTo>
                  <a:cubicBezTo>
                    <a:pt x="0" y="12"/>
                    <a:pt x="2" y="19"/>
                    <a:pt x="2" y="24"/>
                  </a:cubicBezTo>
                  <a:cubicBezTo>
                    <a:pt x="2" y="27"/>
                    <a:pt x="6" y="27"/>
                    <a:pt x="6"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iṡḷïḑé">
              <a:extLst>
                <a:ext uri="{FF2B5EF4-FFF2-40B4-BE49-F238E27FC236}">
                  <a16:creationId xmlns="" xmlns:a16="http://schemas.microsoft.com/office/drawing/2014/main" id="{BD38984C-94D7-4DFF-80DB-B5868ECC7FCD}"/>
                </a:ext>
              </a:extLst>
            </p:cNvPr>
            <p:cNvSpPr/>
            <p:nvPr/>
          </p:nvSpPr>
          <p:spPr bwMode="auto">
            <a:xfrm>
              <a:off x="5864225" y="1714500"/>
              <a:ext cx="400050" cy="103188"/>
            </a:xfrm>
            <a:custGeom>
              <a:avLst/>
              <a:gdLst>
                <a:gd name="T0" fmla="*/ 2 w 89"/>
                <a:gd name="T1" fmla="*/ 9 h 23"/>
                <a:gd name="T2" fmla="*/ 6 w 89"/>
                <a:gd name="T3" fmla="*/ 7 h 23"/>
                <a:gd name="T4" fmla="*/ 6 w 89"/>
                <a:gd name="T5" fmla="*/ 10 h 23"/>
                <a:gd name="T6" fmla="*/ 2 w 89"/>
                <a:gd name="T7" fmla="*/ 16 h 23"/>
                <a:gd name="T8" fmla="*/ 11 w 89"/>
                <a:gd name="T9" fmla="*/ 6 h 23"/>
                <a:gd name="T10" fmla="*/ 5 w 89"/>
                <a:gd name="T11" fmla="*/ 7 h 23"/>
                <a:gd name="T12" fmla="*/ 22 w 89"/>
                <a:gd name="T13" fmla="*/ 5 h 23"/>
                <a:gd name="T14" fmla="*/ 19 w 89"/>
                <a:gd name="T15" fmla="*/ 13 h 23"/>
                <a:gd name="T16" fmla="*/ 3 w 89"/>
                <a:gd name="T17" fmla="*/ 17 h 23"/>
                <a:gd name="T18" fmla="*/ 14 w 89"/>
                <a:gd name="T19" fmla="*/ 8 h 23"/>
                <a:gd name="T20" fmla="*/ 27 w 89"/>
                <a:gd name="T21" fmla="*/ 7 h 23"/>
                <a:gd name="T22" fmla="*/ 60 w 89"/>
                <a:gd name="T23" fmla="*/ 12 h 23"/>
                <a:gd name="T24" fmla="*/ 87 w 89"/>
                <a:gd name="T25" fmla="*/ 19 h 23"/>
                <a:gd name="T26" fmla="*/ 62 w 89"/>
                <a:gd name="T27" fmla="*/ 18 h 23"/>
                <a:gd name="T28" fmla="*/ 18 w 89"/>
                <a:gd name="T29" fmla="*/ 13 h 23"/>
                <a:gd name="T30" fmla="*/ 27 w 89"/>
                <a:gd name="T31" fmla="*/ 5 h 23"/>
                <a:gd name="T32" fmla="*/ 53 w 89"/>
                <a:gd name="T33" fmla="*/ 5 h 23"/>
                <a:gd name="T34" fmla="*/ 38 w 89"/>
                <a:gd name="T35" fmla="*/ 15 h 23"/>
                <a:gd name="T36" fmla="*/ 17 w 89"/>
                <a:gd name="T37" fmla="*/ 17 h 23"/>
                <a:gd name="T38" fmla="*/ 13 w 89"/>
                <a:gd name="T39" fmla="*/ 14 h 23"/>
                <a:gd name="T40" fmla="*/ 70 w 89"/>
                <a:gd name="T41" fmla="*/ 13 h 23"/>
                <a:gd name="T42" fmla="*/ 78 w 89"/>
                <a:gd name="T43" fmla="*/ 16 h 23"/>
                <a:gd name="T44" fmla="*/ 53 w 89"/>
                <a:gd name="T45" fmla="*/ 12 h 23"/>
                <a:gd name="T46" fmla="*/ 57 w 89"/>
                <a:gd name="T47" fmla="*/ 7 h 23"/>
                <a:gd name="T48" fmla="*/ 80 w 89"/>
                <a:gd name="T49" fmla="*/ 13 h 23"/>
                <a:gd name="T50" fmla="*/ 84 w 89"/>
                <a:gd name="T51" fmla="*/ 16 h 23"/>
                <a:gd name="T52" fmla="*/ 46 w 89"/>
                <a:gd name="T53" fmla="*/ 8 h 23"/>
                <a:gd name="T54" fmla="*/ 85 w 89"/>
                <a:gd name="T55" fmla="*/ 17 h 23"/>
                <a:gd name="T56" fmla="*/ 70 w 89"/>
                <a:gd name="T57" fmla="*/ 11 h 23"/>
                <a:gd name="T58" fmla="*/ 81 w 89"/>
                <a:gd name="T59" fmla="*/ 7 h 23"/>
                <a:gd name="T60" fmla="*/ 86 w 89"/>
                <a:gd name="T61" fmla="*/ 13 h 23"/>
                <a:gd name="T62" fmla="*/ 83 w 89"/>
                <a:gd name="T63" fmla="*/ 12 h 23"/>
                <a:gd name="T64" fmla="*/ 70 w 89"/>
                <a:gd name="T65" fmla="*/ 11 h 23"/>
                <a:gd name="T66" fmla="*/ 82 w 89"/>
                <a:gd name="T67" fmla="*/ 4 h 23"/>
                <a:gd name="T68" fmla="*/ 83 w 89"/>
                <a:gd name="T69" fmla="*/ 16 h 23"/>
                <a:gd name="T70" fmla="*/ 77 w 89"/>
                <a:gd name="T71" fmla="*/ 16 h 23"/>
                <a:gd name="T72" fmla="*/ 58 w 89"/>
                <a:gd name="T73" fmla="*/ 7 h 23"/>
                <a:gd name="T74" fmla="*/ 79 w 89"/>
                <a:gd name="T75" fmla="*/ 11 h 23"/>
                <a:gd name="T76" fmla="*/ 77 w 89"/>
                <a:gd name="T77" fmla="*/ 16 h 23"/>
                <a:gd name="T78" fmla="*/ 53 w 89"/>
                <a:gd name="T79" fmla="*/ 15 h 23"/>
                <a:gd name="T80" fmla="*/ 13 w 89"/>
                <a:gd name="T81" fmla="*/ 14 h 23"/>
                <a:gd name="T82" fmla="*/ 40 w 89"/>
                <a:gd name="T83" fmla="*/ 13 h 23"/>
                <a:gd name="T84" fmla="*/ 39 w 89"/>
                <a:gd name="T85" fmla="*/ 15 h 23"/>
                <a:gd name="T86" fmla="*/ 19 w 89"/>
                <a:gd name="T87" fmla="*/ 12 h 23"/>
                <a:gd name="T88" fmla="*/ 26 w 89"/>
                <a:gd name="T89" fmla="*/ 4 h 23"/>
                <a:gd name="T90" fmla="*/ 53 w 89"/>
                <a:gd name="T91" fmla="*/ 8 h 23"/>
                <a:gd name="T92" fmla="*/ 61 w 89"/>
                <a:gd name="T93" fmla="*/ 18 h 23"/>
                <a:gd name="T94" fmla="*/ 38 w 89"/>
                <a:gd name="T95" fmla="*/ 20 h 23"/>
                <a:gd name="T96" fmla="*/ 88 w 89"/>
                <a:gd name="T97" fmla="*/ 21 h 23"/>
                <a:gd name="T98" fmla="*/ 23 w 89"/>
                <a:gd name="T99" fmla="*/ 8 h 23"/>
                <a:gd name="T100" fmla="*/ 13 w 89"/>
                <a:gd name="T101" fmla="*/ 8 h 23"/>
                <a:gd name="T102" fmla="*/ 22 w 89"/>
                <a:gd name="T103" fmla="*/ 11 h 23"/>
                <a:gd name="T104" fmla="*/ 19 w 89"/>
                <a:gd name="T105" fmla="*/ 13 h 23"/>
                <a:gd name="T106" fmla="*/ 8 w 89"/>
                <a:gd name="T107" fmla="*/ 11 h 23"/>
                <a:gd name="T108" fmla="*/ 5 w 89"/>
                <a:gd name="T109" fmla="*/ 7 h 23"/>
                <a:gd name="T110" fmla="*/ 26 w 89"/>
                <a:gd name="T111" fmla="*/ 4 h 23"/>
                <a:gd name="T112" fmla="*/ 6 w 89"/>
                <a:gd name="T113" fmla="*/ 15 h 23"/>
                <a:gd name="T114" fmla="*/ 2 w 89"/>
                <a:gd name="T115" fmla="*/ 10 h 23"/>
                <a:gd name="T116" fmla="*/ 2 w 89"/>
                <a:gd name="T117" fmla="*/ 7 h 23"/>
                <a:gd name="T118" fmla="*/ 5 w 89"/>
                <a:gd name="T119" fmla="*/ 11 h 23"/>
                <a:gd name="T120" fmla="*/ 5 w 89"/>
                <a:gd name="T121"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9" h="23">
                  <a:moveTo>
                    <a:pt x="5" y="9"/>
                  </a:moveTo>
                  <a:cubicBezTo>
                    <a:pt x="5" y="8"/>
                    <a:pt x="5" y="8"/>
                    <a:pt x="5" y="8"/>
                  </a:cubicBezTo>
                  <a:cubicBezTo>
                    <a:pt x="4" y="7"/>
                    <a:pt x="2" y="8"/>
                    <a:pt x="2" y="9"/>
                  </a:cubicBezTo>
                  <a:cubicBezTo>
                    <a:pt x="1" y="9"/>
                    <a:pt x="2" y="10"/>
                    <a:pt x="2" y="11"/>
                  </a:cubicBezTo>
                  <a:cubicBezTo>
                    <a:pt x="2" y="13"/>
                    <a:pt x="6" y="12"/>
                    <a:pt x="6" y="10"/>
                  </a:cubicBezTo>
                  <a:cubicBezTo>
                    <a:pt x="5" y="9"/>
                    <a:pt x="5" y="8"/>
                    <a:pt x="6" y="7"/>
                  </a:cubicBezTo>
                  <a:cubicBezTo>
                    <a:pt x="4" y="7"/>
                    <a:pt x="3" y="7"/>
                    <a:pt x="2" y="7"/>
                  </a:cubicBezTo>
                  <a:cubicBezTo>
                    <a:pt x="2" y="8"/>
                    <a:pt x="2" y="9"/>
                    <a:pt x="2" y="10"/>
                  </a:cubicBezTo>
                  <a:cubicBezTo>
                    <a:pt x="2" y="13"/>
                    <a:pt x="6" y="13"/>
                    <a:pt x="6" y="10"/>
                  </a:cubicBezTo>
                  <a:cubicBezTo>
                    <a:pt x="6" y="10"/>
                    <a:pt x="6" y="9"/>
                    <a:pt x="6" y="8"/>
                  </a:cubicBezTo>
                  <a:cubicBezTo>
                    <a:pt x="6" y="6"/>
                    <a:pt x="2" y="6"/>
                    <a:pt x="2" y="8"/>
                  </a:cubicBezTo>
                  <a:cubicBezTo>
                    <a:pt x="2" y="11"/>
                    <a:pt x="2" y="13"/>
                    <a:pt x="2" y="16"/>
                  </a:cubicBezTo>
                  <a:cubicBezTo>
                    <a:pt x="3" y="18"/>
                    <a:pt x="6" y="18"/>
                    <a:pt x="6" y="15"/>
                  </a:cubicBezTo>
                  <a:cubicBezTo>
                    <a:pt x="6" y="13"/>
                    <a:pt x="6" y="11"/>
                    <a:pt x="6" y="9"/>
                  </a:cubicBezTo>
                  <a:cubicBezTo>
                    <a:pt x="6" y="5"/>
                    <a:pt x="9" y="5"/>
                    <a:pt x="11" y="6"/>
                  </a:cubicBezTo>
                  <a:cubicBezTo>
                    <a:pt x="16" y="6"/>
                    <a:pt x="21" y="7"/>
                    <a:pt x="26" y="8"/>
                  </a:cubicBezTo>
                  <a:cubicBezTo>
                    <a:pt x="26" y="7"/>
                    <a:pt x="26" y="5"/>
                    <a:pt x="26" y="4"/>
                  </a:cubicBezTo>
                  <a:cubicBezTo>
                    <a:pt x="19" y="5"/>
                    <a:pt x="12" y="5"/>
                    <a:pt x="5" y="7"/>
                  </a:cubicBezTo>
                  <a:cubicBezTo>
                    <a:pt x="2" y="7"/>
                    <a:pt x="3" y="11"/>
                    <a:pt x="5" y="11"/>
                  </a:cubicBezTo>
                  <a:cubicBezTo>
                    <a:pt x="11" y="11"/>
                    <a:pt x="17" y="10"/>
                    <a:pt x="23" y="9"/>
                  </a:cubicBezTo>
                  <a:cubicBezTo>
                    <a:pt x="22" y="8"/>
                    <a:pt x="22" y="7"/>
                    <a:pt x="22" y="5"/>
                  </a:cubicBezTo>
                  <a:cubicBezTo>
                    <a:pt x="17" y="7"/>
                    <a:pt x="12" y="7"/>
                    <a:pt x="7" y="8"/>
                  </a:cubicBezTo>
                  <a:cubicBezTo>
                    <a:pt x="6" y="8"/>
                    <a:pt x="6" y="11"/>
                    <a:pt x="7" y="11"/>
                  </a:cubicBezTo>
                  <a:cubicBezTo>
                    <a:pt x="11" y="12"/>
                    <a:pt x="15" y="12"/>
                    <a:pt x="19" y="13"/>
                  </a:cubicBezTo>
                  <a:cubicBezTo>
                    <a:pt x="19" y="12"/>
                    <a:pt x="18" y="10"/>
                    <a:pt x="18" y="9"/>
                  </a:cubicBezTo>
                  <a:cubicBezTo>
                    <a:pt x="13" y="11"/>
                    <a:pt x="8" y="11"/>
                    <a:pt x="3" y="13"/>
                  </a:cubicBezTo>
                  <a:cubicBezTo>
                    <a:pt x="2" y="13"/>
                    <a:pt x="1" y="16"/>
                    <a:pt x="3" y="17"/>
                  </a:cubicBezTo>
                  <a:cubicBezTo>
                    <a:pt x="10" y="18"/>
                    <a:pt x="17" y="17"/>
                    <a:pt x="23" y="14"/>
                  </a:cubicBezTo>
                  <a:cubicBezTo>
                    <a:pt x="25" y="14"/>
                    <a:pt x="25" y="12"/>
                    <a:pt x="24" y="11"/>
                  </a:cubicBezTo>
                  <a:cubicBezTo>
                    <a:pt x="21" y="9"/>
                    <a:pt x="17" y="8"/>
                    <a:pt x="14" y="8"/>
                  </a:cubicBezTo>
                  <a:cubicBezTo>
                    <a:pt x="13" y="9"/>
                    <a:pt x="13" y="10"/>
                    <a:pt x="13" y="12"/>
                  </a:cubicBezTo>
                  <a:cubicBezTo>
                    <a:pt x="18" y="11"/>
                    <a:pt x="22" y="11"/>
                    <a:pt x="27" y="10"/>
                  </a:cubicBezTo>
                  <a:cubicBezTo>
                    <a:pt x="28" y="10"/>
                    <a:pt x="28" y="8"/>
                    <a:pt x="27" y="7"/>
                  </a:cubicBezTo>
                  <a:cubicBezTo>
                    <a:pt x="27" y="6"/>
                    <a:pt x="26" y="5"/>
                    <a:pt x="25" y="4"/>
                  </a:cubicBezTo>
                  <a:cubicBezTo>
                    <a:pt x="25" y="5"/>
                    <a:pt x="24" y="7"/>
                    <a:pt x="24" y="8"/>
                  </a:cubicBezTo>
                  <a:cubicBezTo>
                    <a:pt x="36" y="5"/>
                    <a:pt x="49" y="9"/>
                    <a:pt x="60" y="12"/>
                  </a:cubicBezTo>
                  <a:cubicBezTo>
                    <a:pt x="64" y="13"/>
                    <a:pt x="68" y="14"/>
                    <a:pt x="72" y="14"/>
                  </a:cubicBezTo>
                  <a:cubicBezTo>
                    <a:pt x="77" y="14"/>
                    <a:pt x="85" y="14"/>
                    <a:pt x="84" y="21"/>
                  </a:cubicBezTo>
                  <a:cubicBezTo>
                    <a:pt x="85" y="20"/>
                    <a:pt x="86" y="20"/>
                    <a:pt x="87" y="19"/>
                  </a:cubicBezTo>
                  <a:cubicBezTo>
                    <a:pt x="74" y="8"/>
                    <a:pt x="53" y="16"/>
                    <a:pt x="38" y="16"/>
                  </a:cubicBezTo>
                  <a:cubicBezTo>
                    <a:pt x="38" y="18"/>
                    <a:pt x="38" y="19"/>
                    <a:pt x="38" y="20"/>
                  </a:cubicBezTo>
                  <a:cubicBezTo>
                    <a:pt x="46" y="20"/>
                    <a:pt x="54" y="19"/>
                    <a:pt x="62" y="18"/>
                  </a:cubicBezTo>
                  <a:cubicBezTo>
                    <a:pt x="64" y="17"/>
                    <a:pt x="64" y="14"/>
                    <a:pt x="62" y="14"/>
                  </a:cubicBezTo>
                  <a:cubicBezTo>
                    <a:pt x="48" y="11"/>
                    <a:pt x="33" y="8"/>
                    <a:pt x="19" y="9"/>
                  </a:cubicBezTo>
                  <a:cubicBezTo>
                    <a:pt x="16" y="9"/>
                    <a:pt x="16" y="12"/>
                    <a:pt x="18" y="13"/>
                  </a:cubicBezTo>
                  <a:cubicBezTo>
                    <a:pt x="30" y="16"/>
                    <a:pt x="43" y="14"/>
                    <a:pt x="54" y="12"/>
                  </a:cubicBezTo>
                  <a:cubicBezTo>
                    <a:pt x="57" y="12"/>
                    <a:pt x="56" y="9"/>
                    <a:pt x="54" y="8"/>
                  </a:cubicBezTo>
                  <a:cubicBezTo>
                    <a:pt x="45" y="7"/>
                    <a:pt x="36" y="6"/>
                    <a:pt x="27" y="5"/>
                  </a:cubicBezTo>
                  <a:cubicBezTo>
                    <a:pt x="26" y="6"/>
                    <a:pt x="26" y="7"/>
                    <a:pt x="26" y="8"/>
                  </a:cubicBezTo>
                  <a:cubicBezTo>
                    <a:pt x="35" y="9"/>
                    <a:pt x="44" y="8"/>
                    <a:pt x="53" y="9"/>
                  </a:cubicBezTo>
                  <a:cubicBezTo>
                    <a:pt x="53" y="7"/>
                    <a:pt x="53" y="6"/>
                    <a:pt x="53" y="5"/>
                  </a:cubicBezTo>
                  <a:cubicBezTo>
                    <a:pt x="42" y="9"/>
                    <a:pt x="30" y="5"/>
                    <a:pt x="18" y="8"/>
                  </a:cubicBezTo>
                  <a:cubicBezTo>
                    <a:pt x="17" y="9"/>
                    <a:pt x="17" y="11"/>
                    <a:pt x="18" y="12"/>
                  </a:cubicBezTo>
                  <a:cubicBezTo>
                    <a:pt x="24" y="16"/>
                    <a:pt x="31" y="14"/>
                    <a:pt x="38" y="15"/>
                  </a:cubicBezTo>
                  <a:cubicBezTo>
                    <a:pt x="38" y="14"/>
                    <a:pt x="38" y="13"/>
                    <a:pt x="38" y="12"/>
                  </a:cubicBezTo>
                  <a:cubicBezTo>
                    <a:pt x="32" y="14"/>
                    <a:pt x="24" y="13"/>
                    <a:pt x="17" y="13"/>
                  </a:cubicBezTo>
                  <a:cubicBezTo>
                    <a:pt x="17" y="15"/>
                    <a:pt x="17" y="16"/>
                    <a:pt x="17" y="17"/>
                  </a:cubicBezTo>
                  <a:cubicBezTo>
                    <a:pt x="25" y="17"/>
                    <a:pt x="33" y="17"/>
                    <a:pt x="41" y="16"/>
                  </a:cubicBezTo>
                  <a:cubicBezTo>
                    <a:pt x="43" y="16"/>
                    <a:pt x="43" y="13"/>
                    <a:pt x="41" y="13"/>
                  </a:cubicBezTo>
                  <a:cubicBezTo>
                    <a:pt x="31" y="12"/>
                    <a:pt x="22" y="12"/>
                    <a:pt x="13" y="14"/>
                  </a:cubicBezTo>
                  <a:cubicBezTo>
                    <a:pt x="10" y="14"/>
                    <a:pt x="11" y="18"/>
                    <a:pt x="13" y="18"/>
                  </a:cubicBezTo>
                  <a:cubicBezTo>
                    <a:pt x="32" y="18"/>
                    <a:pt x="51" y="16"/>
                    <a:pt x="70" y="17"/>
                  </a:cubicBezTo>
                  <a:cubicBezTo>
                    <a:pt x="72" y="17"/>
                    <a:pt x="72" y="13"/>
                    <a:pt x="70" y="13"/>
                  </a:cubicBezTo>
                  <a:cubicBezTo>
                    <a:pt x="64" y="12"/>
                    <a:pt x="58" y="11"/>
                    <a:pt x="53" y="11"/>
                  </a:cubicBezTo>
                  <a:cubicBezTo>
                    <a:pt x="50" y="11"/>
                    <a:pt x="50" y="14"/>
                    <a:pt x="52" y="15"/>
                  </a:cubicBezTo>
                  <a:cubicBezTo>
                    <a:pt x="61" y="16"/>
                    <a:pt x="69" y="16"/>
                    <a:pt x="78" y="16"/>
                  </a:cubicBezTo>
                  <a:cubicBezTo>
                    <a:pt x="80" y="16"/>
                    <a:pt x="80" y="13"/>
                    <a:pt x="78" y="12"/>
                  </a:cubicBezTo>
                  <a:cubicBezTo>
                    <a:pt x="70" y="11"/>
                    <a:pt x="62" y="8"/>
                    <a:pt x="53" y="8"/>
                  </a:cubicBezTo>
                  <a:cubicBezTo>
                    <a:pt x="51" y="8"/>
                    <a:pt x="51" y="12"/>
                    <a:pt x="53" y="12"/>
                  </a:cubicBezTo>
                  <a:cubicBezTo>
                    <a:pt x="62" y="13"/>
                    <a:pt x="70" y="14"/>
                    <a:pt x="78" y="15"/>
                  </a:cubicBezTo>
                  <a:cubicBezTo>
                    <a:pt x="81" y="15"/>
                    <a:pt x="82" y="12"/>
                    <a:pt x="79" y="11"/>
                  </a:cubicBezTo>
                  <a:cubicBezTo>
                    <a:pt x="72" y="10"/>
                    <a:pt x="65" y="8"/>
                    <a:pt x="57" y="7"/>
                  </a:cubicBezTo>
                  <a:cubicBezTo>
                    <a:pt x="55" y="7"/>
                    <a:pt x="55" y="9"/>
                    <a:pt x="56" y="10"/>
                  </a:cubicBezTo>
                  <a:cubicBezTo>
                    <a:pt x="63" y="15"/>
                    <a:pt x="71" y="15"/>
                    <a:pt x="79" y="17"/>
                  </a:cubicBezTo>
                  <a:cubicBezTo>
                    <a:pt x="81" y="17"/>
                    <a:pt x="82" y="14"/>
                    <a:pt x="80" y="13"/>
                  </a:cubicBezTo>
                  <a:cubicBezTo>
                    <a:pt x="79" y="13"/>
                    <a:pt x="78" y="13"/>
                    <a:pt x="78" y="13"/>
                  </a:cubicBezTo>
                  <a:cubicBezTo>
                    <a:pt x="77" y="14"/>
                    <a:pt x="77" y="15"/>
                    <a:pt x="77" y="16"/>
                  </a:cubicBezTo>
                  <a:cubicBezTo>
                    <a:pt x="79" y="16"/>
                    <a:pt x="81" y="16"/>
                    <a:pt x="84" y="16"/>
                  </a:cubicBezTo>
                  <a:cubicBezTo>
                    <a:pt x="85" y="16"/>
                    <a:pt x="86" y="14"/>
                    <a:pt x="84" y="13"/>
                  </a:cubicBezTo>
                  <a:cubicBezTo>
                    <a:pt x="72" y="6"/>
                    <a:pt x="59" y="4"/>
                    <a:pt x="46" y="4"/>
                  </a:cubicBezTo>
                  <a:cubicBezTo>
                    <a:pt x="46" y="5"/>
                    <a:pt x="46" y="6"/>
                    <a:pt x="46" y="8"/>
                  </a:cubicBezTo>
                  <a:cubicBezTo>
                    <a:pt x="54" y="8"/>
                    <a:pt x="62" y="7"/>
                    <a:pt x="70" y="7"/>
                  </a:cubicBezTo>
                  <a:cubicBezTo>
                    <a:pt x="74" y="6"/>
                    <a:pt x="79" y="7"/>
                    <a:pt x="83" y="9"/>
                  </a:cubicBezTo>
                  <a:cubicBezTo>
                    <a:pt x="86" y="10"/>
                    <a:pt x="85" y="15"/>
                    <a:pt x="85" y="17"/>
                  </a:cubicBezTo>
                  <a:cubicBezTo>
                    <a:pt x="86" y="17"/>
                    <a:pt x="87" y="16"/>
                    <a:pt x="88" y="16"/>
                  </a:cubicBezTo>
                  <a:cubicBezTo>
                    <a:pt x="84" y="8"/>
                    <a:pt x="78" y="7"/>
                    <a:pt x="70" y="7"/>
                  </a:cubicBezTo>
                  <a:cubicBezTo>
                    <a:pt x="70" y="8"/>
                    <a:pt x="70" y="10"/>
                    <a:pt x="70" y="11"/>
                  </a:cubicBezTo>
                  <a:cubicBezTo>
                    <a:pt x="73" y="11"/>
                    <a:pt x="79" y="8"/>
                    <a:pt x="82" y="11"/>
                  </a:cubicBezTo>
                  <a:cubicBezTo>
                    <a:pt x="83" y="10"/>
                    <a:pt x="83" y="9"/>
                    <a:pt x="83" y="8"/>
                  </a:cubicBezTo>
                  <a:cubicBezTo>
                    <a:pt x="83" y="8"/>
                    <a:pt x="82" y="7"/>
                    <a:pt x="81" y="7"/>
                  </a:cubicBezTo>
                  <a:cubicBezTo>
                    <a:pt x="78" y="7"/>
                    <a:pt x="78" y="10"/>
                    <a:pt x="80" y="11"/>
                  </a:cubicBezTo>
                  <a:cubicBezTo>
                    <a:pt x="81" y="12"/>
                    <a:pt x="82" y="13"/>
                    <a:pt x="82" y="14"/>
                  </a:cubicBezTo>
                  <a:cubicBezTo>
                    <a:pt x="83" y="17"/>
                    <a:pt x="86" y="16"/>
                    <a:pt x="86" y="13"/>
                  </a:cubicBezTo>
                  <a:cubicBezTo>
                    <a:pt x="85" y="10"/>
                    <a:pt x="84" y="8"/>
                    <a:pt x="81" y="7"/>
                  </a:cubicBezTo>
                  <a:cubicBezTo>
                    <a:pt x="80" y="8"/>
                    <a:pt x="80" y="10"/>
                    <a:pt x="80" y="11"/>
                  </a:cubicBezTo>
                  <a:cubicBezTo>
                    <a:pt x="81" y="11"/>
                    <a:pt x="82" y="11"/>
                    <a:pt x="83" y="12"/>
                  </a:cubicBezTo>
                  <a:cubicBezTo>
                    <a:pt x="85" y="12"/>
                    <a:pt x="86" y="9"/>
                    <a:pt x="85" y="8"/>
                  </a:cubicBezTo>
                  <a:cubicBezTo>
                    <a:pt x="81" y="4"/>
                    <a:pt x="75" y="7"/>
                    <a:pt x="70" y="7"/>
                  </a:cubicBezTo>
                  <a:cubicBezTo>
                    <a:pt x="67" y="7"/>
                    <a:pt x="67" y="11"/>
                    <a:pt x="70" y="11"/>
                  </a:cubicBezTo>
                  <a:cubicBezTo>
                    <a:pt x="76" y="11"/>
                    <a:pt x="82" y="11"/>
                    <a:pt x="85" y="18"/>
                  </a:cubicBezTo>
                  <a:cubicBezTo>
                    <a:pt x="86" y="20"/>
                    <a:pt x="88" y="19"/>
                    <a:pt x="88" y="17"/>
                  </a:cubicBezTo>
                  <a:cubicBezTo>
                    <a:pt x="89" y="11"/>
                    <a:pt x="89" y="6"/>
                    <a:pt x="82" y="4"/>
                  </a:cubicBezTo>
                  <a:cubicBezTo>
                    <a:pt x="71" y="1"/>
                    <a:pt x="57" y="4"/>
                    <a:pt x="46" y="4"/>
                  </a:cubicBezTo>
                  <a:cubicBezTo>
                    <a:pt x="43" y="4"/>
                    <a:pt x="43" y="8"/>
                    <a:pt x="46" y="8"/>
                  </a:cubicBezTo>
                  <a:cubicBezTo>
                    <a:pt x="59" y="8"/>
                    <a:pt x="71" y="10"/>
                    <a:pt x="83" y="16"/>
                  </a:cubicBezTo>
                  <a:cubicBezTo>
                    <a:pt x="83" y="15"/>
                    <a:pt x="83" y="14"/>
                    <a:pt x="84" y="13"/>
                  </a:cubicBezTo>
                  <a:cubicBezTo>
                    <a:pt x="81" y="13"/>
                    <a:pt x="79" y="13"/>
                    <a:pt x="77" y="13"/>
                  </a:cubicBezTo>
                  <a:cubicBezTo>
                    <a:pt x="75" y="13"/>
                    <a:pt x="74" y="16"/>
                    <a:pt x="77" y="16"/>
                  </a:cubicBezTo>
                  <a:cubicBezTo>
                    <a:pt x="77" y="17"/>
                    <a:pt x="78" y="17"/>
                    <a:pt x="79" y="17"/>
                  </a:cubicBezTo>
                  <a:cubicBezTo>
                    <a:pt x="79" y="16"/>
                    <a:pt x="79" y="14"/>
                    <a:pt x="80" y="13"/>
                  </a:cubicBezTo>
                  <a:cubicBezTo>
                    <a:pt x="72" y="12"/>
                    <a:pt x="64" y="11"/>
                    <a:pt x="58" y="7"/>
                  </a:cubicBezTo>
                  <a:cubicBezTo>
                    <a:pt x="58" y="8"/>
                    <a:pt x="58" y="9"/>
                    <a:pt x="57" y="11"/>
                  </a:cubicBezTo>
                  <a:cubicBezTo>
                    <a:pt x="64" y="11"/>
                    <a:pt x="71" y="14"/>
                    <a:pt x="78" y="15"/>
                  </a:cubicBezTo>
                  <a:cubicBezTo>
                    <a:pt x="79" y="14"/>
                    <a:pt x="79" y="13"/>
                    <a:pt x="79" y="11"/>
                  </a:cubicBezTo>
                  <a:cubicBezTo>
                    <a:pt x="71" y="10"/>
                    <a:pt x="62" y="9"/>
                    <a:pt x="53" y="8"/>
                  </a:cubicBezTo>
                  <a:cubicBezTo>
                    <a:pt x="53" y="10"/>
                    <a:pt x="53" y="11"/>
                    <a:pt x="53" y="12"/>
                  </a:cubicBezTo>
                  <a:cubicBezTo>
                    <a:pt x="62" y="12"/>
                    <a:pt x="69" y="15"/>
                    <a:pt x="77" y="16"/>
                  </a:cubicBezTo>
                  <a:cubicBezTo>
                    <a:pt x="77" y="15"/>
                    <a:pt x="78" y="13"/>
                    <a:pt x="78" y="12"/>
                  </a:cubicBezTo>
                  <a:cubicBezTo>
                    <a:pt x="69" y="12"/>
                    <a:pt x="61" y="12"/>
                    <a:pt x="53" y="11"/>
                  </a:cubicBezTo>
                  <a:cubicBezTo>
                    <a:pt x="53" y="12"/>
                    <a:pt x="53" y="13"/>
                    <a:pt x="53" y="15"/>
                  </a:cubicBezTo>
                  <a:cubicBezTo>
                    <a:pt x="58" y="15"/>
                    <a:pt x="64" y="16"/>
                    <a:pt x="70" y="17"/>
                  </a:cubicBezTo>
                  <a:cubicBezTo>
                    <a:pt x="70" y="15"/>
                    <a:pt x="70" y="14"/>
                    <a:pt x="70" y="13"/>
                  </a:cubicBezTo>
                  <a:cubicBezTo>
                    <a:pt x="51" y="12"/>
                    <a:pt x="32" y="15"/>
                    <a:pt x="13" y="14"/>
                  </a:cubicBezTo>
                  <a:cubicBezTo>
                    <a:pt x="13" y="15"/>
                    <a:pt x="13" y="16"/>
                    <a:pt x="14" y="18"/>
                  </a:cubicBezTo>
                  <a:cubicBezTo>
                    <a:pt x="23" y="16"/>
                    <a:pt x="32" y="16"/>
                    <a:pt x="41" y="16"/>
                  </a:cubicBezTo>
                  <a:cubicBezTo>
                    <a:pt x="40" y="15"/>
                    <a:pt x="40" y="14"/>
                    <a:pt x="40" y="13"/>
                  </a:cubicBezTo>
                  <a:cubicBezTo>
                    <a:pt x="32" y="14"/>
                    <a:pt x="25" y="13"/>
                    <a:pt x="17" y="13"/>
                  </a:cubicBezTo>
                  <a:cubicBezTo>
                    <a:pt x="15" y="13"/>
                    <a:pt x="15" y="17"/>
                    <a:pt x="17" y="17"/>
                  </a:cubicBezTo>
                  <a:cubicBezTo>
                    <a:pt x="25" y="17"/>
                    <a:pt x="32" y="17"/>
                    <a:pt x="39" y="15"/>
                  </a:cubicBezTo>
                  <a:cubicBezTo>
                    <a:pt x="41" y="15"/>
                    <a:pt x="41" y="12"/>
                    <a:pt x="39" y="12"/>
                  </a:cubicBezTo>
                  <a:cubicBezTo>
                    <a:pt x="33" y="11"/>
                    <a:pt x="26" y="12"/>
                    <a:pt x="20" y="9"/>
                  </a:cubicBezTo>
                  <a:cubicBezTo>
                    <a:pt x="20" y="10"/>
                    <a:pt x="20" y="11"/>
                    <a:pt x="19" y="12"/>
                  </a:cubicBezTo>
                  <a:cubicBezTo>
                    <a:pt x="31" y="8"/>
                    <a:pt x="43" y="12"/>
                    <a:pt x="54" y="8"/>
                  </a:cubicBezTo>
                  <a:cubicBezTo>
                    <a:pt x="56" y="8"/>
                    <a:pt x="55" y="5"/>
                    <a:pt x="53" y="5"/>
                  </a:cubicBezTo>
                  <a:cubicBezTo>
                    <a:pt x="44" y="4"/>
                    <a:pt x="35" y="5"/>
                    <a:pt x="26" y="4"/>
                  </a:cubicBezTo>
                  <a:cubicBezTo>
                    <a:pt x="24" y="4"/>
                    <a:pt x="23" y="8"/>
                    <a:pt x="26" y="8"/>
                  </a:cubicBezTo>
                  <a:cubicBezTo>
                    <a:pt x="35" y="10"/>
                    <a:pt x="44" y="11"/>
                    <a:pt x="54" y="12"/>
                  </a:cubicBezTo>
                  <a:cubicBezTo>
                    <a:pt x="54" y="11"/>
                    <a:pt x="54" y="10"/>
                    <a:pt x="53" y="8"/>
                  </a:cubicBezTo>
                  <a:cubicBezTo>
                    <a:pt x="42" y="10"/>
                    <a:pt x="30" y="13"/>
                    <a:pt x="19" y="9"/>
                  </a:cubicBezTo>
                  <a:cubicBezTo>
                    <a:pt x="19" y="10"/>
                    <a:pt x="19" y="12"/>
                    <a:pt x="19" y="13"/>
                  </a:cubicBezTo>
                  <a:cubicBezTo>
                    <a:pt x="33" y="12"/>
                    <a:pt x="47" y="15"/>
                    <a:pt x="61" y="18"/>
                  </a:cubicBezTo>
                  <a:cubicBezTo>
                    <a:pt x="61" y="16"/>
                    <a:pt x="61" y="15"/>
                    <a:pt x="61" y="14"/>
                  </a:cubicBezTo>
                  <a:cubicBezTo>
                    <a:pt x="53" y="15"/>
                    <a:pt x="46" y="16"/>
                    <a:pt x="38" y="16"/>
                  </a:cubicBezTo>
                  <a:cubicBezTo>
                    <a:pt x="35" y="17"/>
                    <a:pt x="35" y="20"/>
                    <a:pt x="38" y="20"/>
                  </a:cubicBezTo>
                  <a:cubicBezTo>
                    <a:pt x="45" y="20"/>
                    <a:pt x="52" y="19"/>
                    <a:pt x="59" y="18"/>
                  </a:cubicBezTo>
                  <a:cubicBezTo>
                    <a:pt x="67" y="17"/>
                    <a:pt x="78" y="16"/>
                    <a:pt x="85" y="22"/>
                  </a:cubicBezTo>
                  <a:cubicBezTo>
                    <a:pt x="86" y="23"/>
                    <a:pt x="88" y="22"/>
                    <a:pt x="88" y="21"/>
                  </a:cubicBezTo>
                  <a:cubicBezTo>
                    <a:pt x="89" y="8"/>
                    <a:pt x="74" y="11"/>
                    <a:pt x="66" y="10"/>
                  </a:cubicBezTo>
                  <a:cubicBezTo>
                    <a:pt x="52" y="7"/>
                    <a:pt x="38" y="0"/>
                    <a:pt x="23" y="4"/>
                  </a:cubicBezTo>
                  <a:cubicBezTo>
                    <a:pt x="22" y="5"/>
                    <a:pt x="22" y="7"/>
                    <a:pt x="23" y="8"/>
                  </a:cubicBezTo>
                  <a:cubicBezTo>
                    <a:pt x="24" y="8"/>
                    <a:pt x="24" y="9"/>
                    <a:pt x="25" y="10"/>
                  </a:cubicBezTo>
                  <a:cubicBezTo>
                    <a:pt x="25" y="9"/>
                    <a:pt x="25" y="8"/>
                    <a:pt x="26" y="7"/>
                  </a:cubicBezTo>
                  <a:cubicBezTo>
                    <a:pt x="22" y="8"/>
                    <a:pt x="17" y="8"/>
                    <a:pt x="13" y="8"/>
                  </a:cubicBezTo>
                  <a:cubicBezTo>
                    <a:pt x="11" y="8"/>
                    <a:pt x="10" y="11"/>
                    <a:pt x="13" y="12"/>
                  </a:cubicBezTo>
                  <a:cubicBezTo>
                    <a:pt x="16" y="12"/>
                    <a:pt x="19" y="12"/>
                    <a:pt x="22" y="14"/>
                  </a:cubicBezTo>
                  <a:cubicBezTo>
                    <a:pt x="22" y="13"/>
                    <a:pt x="22" y="12"/>
                    <a:pt x="22" y="11"/>
                  </a:cubicBezTo>
                  <a:cubicBezTo>
                    <a:pt x="17" y="13"/>
                    <a:pt x="10" y="14"/>
                    <a:pt x="4" y="13"/>
                  </a:cubicBezTo>
                  <a:cubicBezTo>
                    <a:pt x="4" y="14"/>
                    <a:pt x="4" y="15"/>
                    <a:pt x="4" y="17"/>
                  </a:cubicBezTo>
                  <a:cubicBezTo>
                    <a:pt x="9" y="15"/>
                    <a:pt x="14" y="15"/>
                    <a:pt x="19" y="13"/>
                  </a:cubicBezTo>
                  <a:cubicBezTo>
                    <a:pt x="21" y="12"/>
                    <a:pt x="21" y="9"/>
                    <a:pt x="19" y="9"/>
                  </a:cubicBezTo>
                  <a:cubicBezTo>
                    <a:pt x="15" y="9"/>
                    <a:pt x="12" y="8"/>
                    <a:pt x="8" y="8"/>
                  </a:cubicBezTo>
                  <a:cubicBezTo>
                    <a:pt x="8" y="9"/>
                    <a:pt x="8" y="10"/>
                    <a:pt x="8" y="11"/>
                  </a:cubicBezTo>
                  <a:cubicBezTo>
                    <a:pt x="13" y="10"/>
                    <a:pt x="18" y="10"/>
                    <a:pt x="23" y="9"/>
                  </a:cubicBezTo>
                  <a:cubicBezTo>
                    <a:pt x="25" y="8"/>
                    <a:pt x="24" y="5"/>
                    <a:pt x="22" y="5"/>
                  </a:cubicBezTo>
                  <a:cubicBezTo>
                    <a:pt x="16" y="6"/>
                    <a:pt x="11" y="7"/>
                    <a:pt x="5" y="7"/>
                  </a:cubicBezTo>
                  <a:cubicBezTo>
                    <a:pt x="5" y="8"/>
                    <a:pt x="5" y="9"/>
                    <a:pt x="6" y="11"/>
                  </a:cubicBezTo>
                  <a:cubicBezTo>
                    <a:pt x="12" y="9"/>
                    <a:pt x="19" y="9"/>
                    <a:pt x="26" y="8"/>
                  </a:cubicBezTo>
                  <a:cubicBezTo>
                    <a:pt x="28" y="8"/>
                    <a:pt x="28" y="4"/>
                    <a:pt x="26" y="4"/>
                  </a:cubicBezTo>
                  <a:cubicBezTo>
                    <a:pt x="19" y="3"/>
                    <a:pt x="13" y="1"/>
                    <a:pt x="6" y="2"/>
                  </a:cubicBezTo>
                  <a:cubicBezTo>
                    <a:pt x="0" y="3"/>
                    <a:pt x="2" y="12"/>
                    <a:pt x="2" y="15"/>
                  </a:cubicBezTo>
                  <a:cubicBezTo>
                    <a:pt x="3" y="15"/>
                    <a:pt x="5" y="15"/>
                    <a:pt x="6" y="15"/>
                  </a:cubicBezTo>
                  <a:cubicBezTo>
                    <a:pt x="5" y="13"/>
                    <a:pt x="5" y="10"/>
                    <a:pt x="6" y="8"/>
                  </a:cubicBezTo>
                  <a:cubicBezTo>
                    <a:pt x="4" y="8"/>
                    <a:pt x="3" y="8"/>
                    <a:pt x="2" y="8"/>
                  </a:cubicBezTo>
                  <a:cubicBezTo>
                    <a:pt x="2" y="9"/>
                    <a:pt x="2" y="10"/>
                    <a:pt x="2" y="10"/>
                  </a:cubicBezTo>
                  <a:cubicBezTo>
                    <a:pt x="2" y="13"/>
                    <a:pt x="6" y="13"/>
                    <a:pt x="6" y="10"/>
                  </a:cubicBezTo>
                  <a:cubicBezTo>
                    <a:pt x="6" y="9"/>
                    <a:pt x="6" y="8"/>
                    <a:pt x="6" y="7"/>
                  </a:cubicBezTo>
                  <a:cubicBezTo>
                    <a:pt x="6" y="5"/>
                    <a:pt x="2" y="5"/>
                    <a:pt x="2" y="7"/>
                  </a:cubicBezTo>
                  <a:cubicBezTo>
                    <a:pt x="2" y="8"/>
                    <a:pt x="2" y="9"/>
                    <a:pt x="2" y="10"/>
                  </a:cubicBezTo>
                  <a:cubicBezTo>
                    <a:pt x="3" y="10"/>
                    <a:pt x="4" y="10"/>
                    <a:pt x="5" y="10"/>
                  </a:cubicBezTo>
                  <a:cubicBezTo>
                    <a:pt x="5" y="10"/>
                    <a:pt x="5" y="10"/>
                    <a:pt x="5" y="11"/>
                  </a:cubicBezTo>
                  <a:cubicBezTo>
                    <a:pt x="4" y="11"/>
                    <a:pt x="3" y="11"/>
                    <a:pt x="3" y="11"/>
                  </a:cubicBezTo>
                  <a:cubicBezTo>
                    <a:pt x="3" y="11"/>
                    <a:pt x="3" y="12"/>
                    <a:pt x="3" y="12"/>
                  </a:cubicBezTo>
                  <a:cubicBezTo>
                    <a:pt x="5" y="13"/>
                    <a:pt x="7" y="10"/>
                    <a:pt x="5"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4" name="îSļïďê">
              <a:extLst>
                <a:ext uri="{FF2B5EF4-FFF2-40B4-BE49-F238E27FC236}">
                  <a16:creationId xmlns="" xmlns:a16="http://schemas.microsoft.com/office/drawing/2014/main" id="{029B5E66-7A3A-4926-B675-B7FF7E3C709E}"/>
                </a:ext>
              </a:extLst>
            </p:cNvPr>
            <p:cNvSpPr/>
            <p:nvPr/>
          </p:nvSpPr>
          <p:spPr bwMode="auto">
            <a:xfrm>
              <a:off x="5800725" y="1349375"/>
              <a:ext cx="531813" cy="409575"/>
            </a:xfrm>
            <a:custGeom>
              <a:avLst/>
              <a:gdLst>
                <a:gd name="T0" fmla="*/ 19 w 118"/>
                <a:gd name="T1" fmla="*/ 87 h 91"/>
                <a:gd name="T2" fmla="*/ 18 w 118"/>
                <a:gd name="T3" fmla="*/ 88 h 91"/>
                <a:gd name="T4" fmla="*/ 20 w 118"/>
                <a:gd name="T5" fmla="*/ 88 h 91"/>
                <a:gd name="T6" fmla="*/ 19 w 118"/>
                <a:gd name="T7" fmla="*/ 83 h 91"/>
                <a:gd name="T8" fmla="*/ 17 w 118"/>
                <a:gd name="T9" fmla="*/ 73 h 91"/>
                <a:gd name="T10" fmla="*/ 10 w 118"/>
                <a:gd name="T11" fmla="*/ 56 h 91"/>
                <a:gd name="T12" fmla="*/ 9 w 118"/>
                <a:gd name="T13" fmla="*/ 19 h 91"/>
                <a:gd name="T14" fmla="*/ 54 w 118"/>
                <a:gd name="T15" fmla="*/ 4 h 91"/>
                <a:gd name="T16" fmla="*/ 102 w 118"/>
                <a:gd name="T17" fmla="*/ 18 h 91"/>
                <a:gd name="T18" fmla="*/ 111 w 118"/>
                <a:gd name="T19" fmla="*/ 46 h 91"/>
                <a:gd name="T20" fmla="*/ 95 w 118"/>
                <a:gd name="T21" fmla="*/ 86 h 91"/>
                <a:gd name="T22" fmla="*/ 98 w 118"/>
                <a:gd name="T23" fmla="*/ 88 h 91"/>
                <a:gd name="T24" fmla="*/ 115 w 118"/>
                <a:gd name="T25" fmla="*/ 45 h 91"/>
                <a:gd name="T26" fmla="*/ 109 w 118"/>
                <a:gd name="T27" fmla="*/ 18 h 91"/>
                <a:gd name="T28" fmla="*/ 55 w 118"/>
                <a:gd name="T29" fmla="*/ 1 h 91"/>
                <a:gd name="T30" fmla="*/ 7 w 118"/>
                <a:gd name="T31" fmla="*/ 16 h 91"/>
                <a:gd name="T32" fmla="*/ 4 w 118"/>
                <a:gd name="T33" fmla="*/ 50 h 91"/>
                <a:gd name="T34" fmla="*/ 12 w 118"/>
                <a:gd name="T35" fmla="*/ 72 h 91"/>
                <a:gd name="T36" fmla="*/ 15 w 118"/>
                <a:gd name="T37" fmla="*/ 82 h 91"/>
                <a:gd name="T38" fmla="*/ 17 w 118"/>
                <a:gd name="T39" fmla="*/ 90 h 91"/>
                <a:gd name="T40" fmla="*/ 20 w 118"/>
                <a:gd name="T41" fmla="*/ 91 h 91"/>
                <a:gd name="T42" fmla="*/ 20 w 118"/>
                <a:gd name="T43" fmla="*/ 90 h 91"/>
                <a:gd name="T44" fmla="*/ 19 w 118"/>
                <a:gd name="T45" fmla="*/ 8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8" h="91">
                  <a:moveTo>
                    <a:pt x="19" y="87"/>
                  </a:moveTo>
                  <a:cubicBezTo>
                    <a:pt x="18" y="87"/>
                    <a:pt x="18" y="87"/>
                    <a:pt x="18" y="88"/>
                  </a:cubicBezTo>
                  <a:cubicBezTo>
                    <a:pt x="18" y="88"/>
                    <a:pt x="19" y="88"/>
                    <a:pt x="20" y="88"/>
                  </a:cubicBezTo>
                  <a:cubicBezTo>
                    <a:pt x="20" y="87"/>
                    <a:pt x="20" y="84"/>
                    <a:pt x="19" y="83"/>
                  </a:cubicBezTo>
                  <a:cubicBezTo>
                    <a:pt x="19" y="79"/>
                    <a:pt x="18" y="76"/>
                    <a:pt x="17" y="73"/>
                  </a:cubicBezTo>
                  <a:cubicBezTo>
                    <a:pt x="14" y="67"/>
                    <a:pt x="12" y="62"/>
                    <a:pt x="10" y="56"/>
                  </a:cubicBezTo>
                  <a:cubicBezTo>
                    <a:pt x="6" y="45"/>
                    <a:pt x="3" y="30"/>
                    <a:pt x="9" y="19"/>
                  </a:cubicBezTo>
                  <a:cubicBezTo>
                    <a:pt x="17" y="5"/>
                    <a:pt x="40" y="4"/>
                    <a:pt x="54" y="4"/>
                  </a:cubicBezTo>
                  <a:cubicBezTo>
                    <a:pt x="70" y="5"/>
                    <a:pt x="88" y="8"/>
                    <a:pt x="102" y="18"/>
                  </a:cubicBezTo>
                  <a:cubicBezTo>
                    <a:pt x="112" y="24"/>
                    <a:pt x="114" y="35"/>
                    <a:pt x="111" y="46"/>
                  </a:cubicBezTo>
                  <a:cubicBezTo>
                    <a:pt x="108" y="60"/>
                    <a:pt x="102" y="74"/>
                    <a:pt x="95" y="86"/>
                  </a:cubicBezTo>
                  <a:cubicBezTo>
                    <a:pt x="94" y="89"/>
                    <a:pt x="97" y="91"/>
                    <a:pt x="98" y="88"/>
                  </a:cubicBezTo>
                  <a:cubicBezTo>
                    <a:pt x="106" y="75"/>
                    <a:pt x="111" y="60"/>
                    <a:pt x="115" y="45"/>
                  </a:cubicBezTo>
                  <a:cubicBezTo>
                    <a:pt x="118" y="35"/>
                    <a:pt x="116" y="26"/>
                    <a:pt x="109" y="18"/>
                  </a:cubicBezTo>
                  <a:cubicBezTo>
                    <a:pt x="96" y="5"/>
                    <a:pt x="73" y="2"/>
                    <a:pt x="55" y="1"/>
                  </a:cubicBezTo>
                  <a:cubicBezTo>
                    <a:pt x="39" y="0"/>
                    <a:pt x="17" y="2"/>
                    <a:pt x="7" y="16"/>
                  </a:cubicBezTo>
                  <a:cubicBezTo>
                    <a:pt x="0" y="26"/>
                    <a:pt x="2" y="40"/>
                    <a:pt x="4" y="50"/>
                  </a:cubicBezTo>
                  <a:cubicBezTo>
                    <a:pt x="6" y="58"/>
                    <a:pt x="9" y="65"/>
                    <a:pt x="12" y="72"/>
                  </a:cubicBezTo>
                  <a:cubicBezTo>
                    <a:pt x="13" y="75"/>
                    <a:pt x="15" y="78"/>
                    <a:pt x="15" y="82"/>
                  </a:cubicBezTo>
                  <a:cubicBezTo>
                    <a:pt x="16" y="84"/>
                    <a:pt x="15" y="88"/>
                    <a:pt x="17" y="90"/>
                  </a:cubicBezTo>
                  <a:cubicBezTo>
                    <a:pt x="18" y="91"/>
                    <a:pt x="19" y="91"/>
                    <a:pt x="20" y="91"/>
                  </a:cubicBezTo>
                  <a:cubicBezTo>
                    <a:pt x="20" y="91"/>
                    <a:pt x="20" y="90"/>
                    <a:pt x="20" y="90"/>
                  </a:cubicBezTo>
                  <a:cubicBezTo>
                    <a:pt x="23" y="89"/>
                    <a:pt x="21" y="86"/>
                    <a:pt x="19" y="8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îşlídè">
              <a:extLst>
                <a:ext uri="{FF2B5EF4-FFF2-40B4-BE49-F238E27FC236}">
                  <a16:creationId xmlns="" xmlns:a16="http://schemas.microsoft.com/office/drawing/2014/main" id="{407FB1B9-5E50-4CC8-A23A-C84B6F803FAD}"/>
                </a:ext>
              </a:extLst>
            </p:cNvPr>
            <p:cNvSpPr/>
            <p:nvPr/>
          </p:nvSpPr>
          <p:spPr bwMode="auto">
            <a:xfrm>
              <a:off x="6207125" y="1481138"/>
              <a:ext cx="115888" cy="282575"/>
            </a:xfrm>
            <a:custGeom>
              <a:avLst/>
              <a:gdLst>
                <a:gd name="T0" fmla="*/ 6 w 26"/>
                <a:gd name="T1" fmla="*/ 59 h 63"/>
                <a:gd name="T2" fmla="*/ 12 w 26"/>
                <a:gd name="T3" fmla="*/ 32 h 63"/>
                <a:gd name="T4" fmla="*/ 25 w 26"/>
                <a:gd name="T5" fmla="*/ 4 h 63"/>
                <a:gd name="T6" fmla="*/ 21 w 26"/>
                <a:gd name="T7" fmla="*/ 2 h 63"/>
                <a:gd name="T8" fmla="*/ 7 w 26"/>
                <a:gd name="T9" fmla="*/ 33 h 63"/>
                <a:gd name="T10" fmla="*/ 2 w 26"/>
                <a:gd name="T11" fmla="*/ 60 h 63"/>
                <a:gd name="T12" fmla="*/ 6 w 26"/>
                <a:gd name="T13" fmla="*/ 59 h 63"/>
              </a:gdLst>
              <a:ahLst/>
              <a:cxnLst>
                <a:cxn ang="0">
                  <a:pos x="T0" y="T1"/>
                </a:cxn>
                <a:cxn ang="0">
                  <a:pos x="T2" y="T3"/>
                </a:cxn>
                <a:cxn ang="0">
                  <a:pos x="T4" y="T5"/>
                </a:cxn>
                <a:cxn ang="0">
                  <a:pos x="T6" y="T7"/>
                </a:cxn>
                <a:cxn ang="0">
                  <a:pos x="T8" y="T9"/>
                </a:cxn>
                <a:cxn ang="0">
                  <a:pos x="T10" y="T11"/>
                </a:cxn>
                <a:cxn ang="0">
                  <a:pos x="T12" y="T13"/>
                </a:cxn>
              </a:cxnLst>
              <a:rect l="0" t="0" r="r" b="b"/>
              <a:pathLst>
                <a:path w="26" h="63">
                  <a:moveTo>
                    <a:pt x="6" y="59"/>
                  </a:moveTo>
                  <a:cubicBezTo>
                    <a:pt x="4" y="50"/>
                    <a:pt x="8" y="40"/>
                    <a:pt x="12" y="32"/>
                  </a:cubicBezTo>
                  <a:cubicBezTo>
                    <a:pt x="16" y="22"/>
                    <a:pt x="19" y="13"/>
                    <a:pt x="25" y="4"/>
                  </a:cubicBezTo>
                  <a:cubicBezTo>
                    <a:pt x="26" y="2"/>
                    <a:pt x="23" y="0"/>
                    <a:pt x="21" y="2"/>
                  </a:cubicBezTo>
                  <a:cubicBezTo>
                    <a:pt x="16" y="12"/>
                    <a:pt x="12" y="22"/>
                    <a:pt x="7" y="33"/>
                  </a:cubicBezTo>
                  <a:cubicBezTo>
                    <a:pt x="4" y="41"/>
                    <a:pt x="0" y="51"/>
                    <a:pt x="2" y="60"/>
                  </a:cubicBezTo>
                  <a:cubicBezTo>
                    <a:pt x="3" y="63"/>
                    <a:pt x="7" y="62"/>
                    <a:pt x="6" y="5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6" name="ïṣľíḋè">
              <a:extLst>
                <a:ext uri="{FF2B5EF4-FFF2-40B4-BE49-F238E27FC236}">
                  <a16:creationId xmlns="" xmlns:a16="http://schemas.microsoft.com/office/drawing/2014/main" id="{84A65226-A43C-41D8-B03F-08AD887CFBF1}"/>
                </a:ext>
              </a:extLst>
            </p:cNvPr>
            <p:cNvSpPr/>
            <p:nvPr/>
          </p:nvSpPr>
          <p:spPr bwMode="auto">
            <a:xfrm>
              <a:off x="5818188" y="1790700"/>
              <a:ext cx="26988" cy="112713"/>
            </a:xfrm>
            <a:custGeom>
              <a:avLst/>
              <a:gdLst>
                <a:gd name="T0" fmla="*/ 4 w 6"/>
                <a:gd name="T1" fmla="*/ 22 h 25"/>
                <a:gd name="T2" fmla="*/ 5 w 6"/>
                <a:gd name="T3" fmla="*/ 3 h 25"/>
                <a:gd name="T4" fmla="*/ 2 w 6"/>
                <a:gd name="T5" fmla="*/ 2 h 25"/>
                <a:gd name="T6" fmla="*/ 0 w 6"/>
                <a:gd name="T7" fmla="*/ 22 h 25"/>
                <a:gd name="T8" fmla="*/ 4 w 6"/>
                <a:gd name="T9" fmla="*/ 22 h 25"/>
              </a:gdLst>
              <a:ahLst/>
              <a:cxnLst>
                <a:cxn ang="0">
                  <a:pos x="T0" y="T1"/>
                </a:cxn>
                <a:cxn ang="0">
                  <a:pos x="T2" y="T3"/>
                </a:cxn>
                <a:cxn ang="0">
                  <a:pos x="T4" y="T5"/>
                </a:cxn>
                <a:cxn ang="0">
                  <a:pos x="T6" y="T7"/>
                </a:cxn>
                <a:cxn ang="0">
                  <a:pos x="T8" y="T9"/>
                </a:cxn>
              </a:cxnLst>
              <a:rect l="0" t="0" r="r" b="b"/>
              <a:pathLst>
                <a:path w="6" h="25">
                  <a:moveTo>
                    <a:pt x="4" y="22"/>
                  </a:moveTo>
                  <a:cubicBezTo>
                    <a:pt x="4" y="16"/>
                    <a:pt x="4" y="9"/>
                    <a:pt x="5" y="3"/>
                  </a:cubicBezTo>
                  <a:cubicBezTo>
                    <a:pt x="6" y="1"/>
                    <a:pt x="2" y="0"/>
                    <a:pt x="2" y="2"/>
                  </a:cubicBezTo>
                  <a:cubicBezTo>
                    <a:pt x="0" y="9"/>
                    <a:pt x="1" y="15"/>
                    <a:pt x="0" y="22"/>
                  </a:cubicBezTo>
                  <a:cubicBezTo>
                    <a:pt x="0" y="25"/>
                    <a:pt x="4" y="25"/>
                    <a:pt x="4"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7" name="îSlïḑê">
              <a:extLst>
                <a:ext uri="{FF2B5EF4-FFF2-40B4-BE49-F238E27FC236}">
                  <a16:creationId xmlns="" xmlns:a16="http://schemas.microsoft.com/office/drawing/2014/main" id="{3394AD1A-F511-4437-B507-1FCFDFC1290D}"/>
                </a:ext>
              </a:extLst>
            </p:cNvPr>
            <p:cNvSpPr/>
            <p:nvPr/>
          </p:nvSpPr>
          <p:spPr bwMode="auto">
            <a:xfrm>
              <a:off x="5854700" y="1785938"/>
              <a:ext cx="41275" cy="117475"/>
            </a:xfrm>
            <a:custGeom>
              <a:avLst/>
              <a:gdLst>
                <a:gd name="T0" fmla="*/ 5 w 9"/>
                <a:gd name="T1" fmla="*/ 23 h 26"/>
                <a:gd name="T2" fmla="*/ 9 w 9"/>
                <a:gd name="T3" fmla="*/ 3 h 26"/>
                <a:gd name="T4" fmla="*/ 5 w 9"/>
                <a:gd name="T5" fmla="*/ 2 h 26"/>
                <a:gd name="T6" fmla="*/ 2 w 9"/>
                <a:gd name="T7" fmla="*/ 22 h 26"/>
                <a:gd name="T8" fmla="*/ 5 w 9"/>
                <a:gd name="T9" fmla="*/ 23 h 26"/>
              </a:gdLst>
              <a:ahLst/>
              <a:cxnLst>
                <a:cxn ang="0">
                  <a:pos x="T0" y="T1"/>
                </a:cxn>
                <a:cxn ang="0">
                  <a:pos x="T2" y="T3"/>
                </a:cxn>
                <a:cxn ang="0">
                  <a:pos x="T4" y="T5"/>
                </a:cxn>
                <a:cxn ang="0">
                  <a:pos x="T6" y="T7"/>
                </a:cxn>
                <a:cxn ang="0">
                  <a:pos x="T8" y="T9"/>
                </a:cxn>
              </a:cxnLst>
              <a:rect l="0" t="0" r="r" b="b"/>
              <a:pathLst>
                <a:path w="9" h="26">
                  <a:moveTo>
                    <a:pt x="5" y="23"/>
                  </a:moveTo>
                  <a:cubicBezTo>
                    <a:pt x="8" y="17"/>
                    <a:pt x="7" y="10"/>
                    <a:pt x="9" y="3"/>
                  </a:cubicBezTo>
                  <a:cubicBezTo>
                    <a:pt x="9" y="1"/>
                    <a:pt x="6" y="0"/>
                    <a:pt x="5" y="2"/>
                  </a:cubicBezTo>
                  <a:cubicBezTo>
                    <a:pt x="3" y="8"/>
                    <a:pt x="4" y="15"/>
                    <a:pt x="2" y="22"/>
                  </a:cubicBezTo>
                  <a:cubicBezTo>
                    <a:pt x="0" y="24"/>
                    <a:pt x="4" y="26"/>
                    <a:pt x="5"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íṡļíḑé">
              <a:extLst>
                <a:ext uri="{FF2B5EF4-FFF2-40B4-BE49-F238E27FC236}">
                  <a16:creationId xmlns="" xmlns:a16="http://schemas.microsoft.com/office/drawing/2014/main" id="{D244BB1F-CBF5-4E2E-BD15-9FCF82DF8158}"/>
                </a:ext>
              </a:extLst>
            </p:cNvPr>
            <p:cNvSpPr/>
            <p:nvPr/>
          </p:nvSpPr>
          <p:spPr bwMode="auto">
            <a:xfrm>
              <a:off x="5918200" y="1790700"/>
              <a:ext cx="36513" cy="103188"/>
            </a:xfrm>
            <a:custGeom>
              <a:avLst/>
              <a:gdLst>
                <a:gd name="T0" fmla="*/ 4 w 8"/>
                <a:gd name="T1" fmla="*/ 21 h 23"/>
                <a:gd name="T2" fmla="*/ 6 w 8"/>
                <a:gd name="T3" fmla="*/ 4 h 23"/>
                <a:gd name="T4" fmla="*/ 3 w 8"/>
                <a:gd name="T5" fmla="*/ 2 h 23"/>
                <a:gd name="T6" fmla="*/ 0 w 8"/>
                <a:gd name="T7" fmla="*/ 21 h 23"/>
                <a:gd name="T8" fmla="*/ 4 w 8"/>
                <a:gd name="T9" fmla="*/ 21 h 23"/>
              </a:gdLst>
              <a:ahLst/>
              <a:cxnLst>
                <a:cxn ang="0">
                  <a:pos x="T0" y="T1"/>
                </a:cxn>
                <a:cxn ang="0">
                  <a:pos x="T2" y="T3"/>
                </a:cxn>
                <a:cxn ang="0">
                  <a:pos x="T4" y="T5"/>
                </a:cxn>
                <a:cxn ang="0">
                  <a:pos x="T6" y="T7"/>
                </a:cxn>
                <a:cxn ang="0">
                  <a:pos x="T8" y="T9"/>
                </a:cxn>
              </a:cxnLst>
              <a:rect l="0" t="0" r="r" b="b"/>
              <a:pathLst>
                <a:path w="8" h="23">
                  <a:moveTo>
                    <a:pt x="4" y="21"/>
                  </a:moveTo>
                  <a:cubicBezTo>
                    <a:pt x="3" y="15"/>
                    <a:pt x="4" y="9"/>
                    <a:pt x="6" y="4"/>
                  </a:cubicBezTo>
                  <a:cubicBezTo>
                    <a:pt x="8" y="2"/>
                    <a:pt x="4" y="0"/>
                    <a:pt x="3" y="2"/>
                  </a:cubicBezTo>
                  <a:cubicBezTo>
                    <a:pt x="0" y="8"/>
                    <a:pt x="0" y="15"/>
                    <a:pt x="0" y="21"/>
                  </a:cubicBezTo>
                  <a:cubicBezTo>
                    <a:pt x="0" y="23"/>
                    <a:pt x="4" y="23"/>
                    <a:pt x="4"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9" name="isľíḋe">
              <a:extLst>
                <a:ext uri="{FF2B5EF4-FFF2-40B4-BE49-F238E27FC236}">
                  <a16:creationId xmlns="" xmlns:a16="http://schemas.microsoft.com/office/drawing/2014/main" id="{CAF32A83-2277-4339-BC77-4CDE7672D4CA}"/>
                </a:ext>
              </a:extLst>
            </p:cNvPr>
            <p:cNvSpPr/>
            <p:nvPr/>
          </p:nvSpPr>
          <p:spPr bwMode="auto">
            <a:xfrm>
              <a:off x="5972175" y="1782763"/>
              <a:ext cx="22225" cy="93663"/>
            </a:xfrm>
            <a:custGeom>
              <a:avLst/>
              <a:gdLst>
                <a:gd name="T0" fmla="*/ 4 w 5"/>
                <a:gd name="T1" fmla="*/ 19 h 21"/>
                <a:gd name="T2" fmla="*/ 5 w 5"/>
                <a:gd name="T3" fmla="*/ 3 h 21"/>
                <a:gd name="T4" fmla="*/ 1 w 5"/>
                <a:gd name="T5" fmla="*/ 2 h 21"/>
                <a:gd name="T6" fmla="*/ 0 w 5"/>
                <a:gd name="T7" fmla="*/ 19 h 21"/>
                <a:gd name="T8" fmla="*/ 4 w 5"/>
                <a:gd name="T9" fmla="*/ 19 h 21"/>
              </a:gdLst>
              <a:ahLst/>
              <a:cxnLst>
                <a:cxn ang="0">
                  <a:pos x="T0" y="T1"/>
                </a:cxn>
                <a:cxn ang="0">
                  <a:pos x="T2" y="T3"/>
                </a:cxn>
                <a:cxn ang="0">
                  <a:pos x="T4" y="T5"/>
                </a:cxn>
                <a:cxn ang="0">
                  <a:pos x="T6" y="T7"/>
                </a:cxn>
                <a:cxn ang="0">
                  <a:pos x="T8" y="T9"/>
                </a:cxn>
              </a:cxnLst>
              <a:rect l="0" t="0" r="r" b="b"/>
              <a:pathLst>
                <a:path w="5" h="21">
                  <a:moveTo>
                    <a:pt x="4" y="19"/>
                  </a:moveTo>
                  <a:cubicBezTo>
                    <a:pt x="3" y="14"/>
                    <a:pt x="4" y="8"/>
                    <a:pt x="5" y="3"/>
                  </a:cubicBezTo>
                  <a:cubicBezTo>
                    <a:pt x="5" y="1"/>
                    <a:pt x="1" y="0"/>
                    <a:pt x="1" y="2"/>
                  </a:cubicBezTo>
                  <a:cubicBezTo>
                    <a:pt x="0" y="8"/>
                    <a:pt x="0" y="13"/>
                    <a:pt x="0" y="19"/>
                  </a:cubicBezTo>
                  <a:cubicBezTo>
                    <a:pt x="0" y="21"/>
                    <a:pt x="4" y="21"/>
                    <a:pt x="4"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iṣļïdè">
              <a:extLst>
                <a:ext uri="{FF2B5EF4-FFF2-40B4-BE49-F238E27FC236}">
                  <a16:creationId xmlns="" xmlns:a16="http://schemas.microsoft.com/office/drawing/2014/main" id="{924D1570-2185-4B62-801F-0584805A1F18}"/>
                </a:ext>
              </a:extLst>
            </p:cNvPr>
            <p:cNvSpPr/>
            <p:nvPr/>
          </p:nvSpPr>
          <p:spPr bwMode="auto">
            <a:xfrm>
              <a:off x="6011863" y="1782763"/>
              <a:ext cx="41275" cy="103188"/>
            </a:xfrm>
            <a:custGeom>
              <a:avLst/>
              <a:gdLst>
                <a:gd name="T0" fmla="*/ 4 w 9"/>
                <a:gd name="T1" fmla="*/ 20 h 23"/>
                <a:gd name="T2" fmla="*/ 7 w 9"/>
                <a:gd name="T3" fmla="*/ 4 h 23"/>
                <a:gd name="T4" fmla="*/ 4 w 9"/>
                <a:gd name="T5" fmla="*/ 2 h 23"/>
                <a:gd name="T6" fmla="*/ 0 w 9"/>
                <a:gd name="T7" fmla="*/ 20 h 23"/>
                <a:gd name="T8" fmla="*/ 4 w 9"/>
                <a:gd name="T9" fmla="*/ 20 h 23"/>
              </a:gdLst>
              <a:ahLst/>
              <a:cxnLst>
                <a:cxn ang="0">
                  <a:pos x="T0" y="T1"/>
                </a:cxn>
                <a:cxn ang="0">
                  <a:pos x="T2" y="T3"/>
                </a:cxn>
                <a:cxn ang="0">
                  <a:pos x="T4" y="T5"/>
                </a:cxn>
                <a:cxn ang="0">
                  <a:pos x="T6" y="T7"/>
                </a:cxn>
                <a:cxn ang="0">
                  <a:pos x="T8" y="T9"/>
                </a:cxn>
              </a:cxnLst>
              <a:rect l="0" t="0" r="r" b="b"/>
              <a:pathLst>
                <a:path w="9" h="23">
                  <a:moveTo>
                    <a:pt x="4" y="20"/>
                  </a:moveTo>
                  <a:cubicBezTo>
                    <a:pt x="4" y="15"/>
                    <a:pt x="4" y="8"/>
                    <a:pt x="7" y="4"/>
                  </a:cubicBezTo>
                  <a:cubicBezTo>
                    <a:pt x="9" y="2"/>
                    <a:pt x="6" y="0"/>
                    <a:pt x="4" y="2"/>
                  </a:cubicBezTo>
                  <a:cubicBezTo>
                    <a:pt x="1" y="7"/>
                    <a:pt x="0" y="14"/>
                    <a:pt x="0" y="20"/>
                  </a:cubicBezTo>
                  <a:cubicBezTo>
                    <a:pt x="0" y="23"/>
                    <a:pt x="4" y="23"/>
                    <a:pt x="4"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iṧlïďè">
              <a:extLst>
                <a:ext uri="{FF2B5EF4-FFF2-40B4-BE49-F238E27FC236}">
                  <a16:creationId xmlns="" xmlns:a16="http://schemas.microsoft.com/office/drawing/2014/main" id="{722BFB65-21E3-4132-8BE2-058320C7AEE9}"/>
                </a:ext>
              </a:extLst>
            </p:cNvPr>
            <p:cNvSpPr/>
            <p:nvPr/>
          </p:nvSpPr>
          <p:spPr bwMode="auto">
            <a:xfrm>
              <a:off x="6053138" y="1790700"/>
              <a:ext cx="44450" cy="90488"/>
            </a:xfrm>
            <a:custGeom>
              <a:avLst/>
              <a:gdLst>
                <a:gd name="T0" fmla="*/ 5 w 10"/>
                <a:gd name="T1" fmla="*/ 18 h 20"/>
                <a:gd name="T2" fmla="*/ 9 w 10"/>
                <a:gd name="T3" fmla="*/ 4 h 20"/>
                <a:gd name="T4" fmla="*/ 6 w 10"/>
                <a:gd name="T5" fmla="*/ 2 h 20"/>
                <a:gd name="T6" fmla="*/ 1 w 10"/>
                <a:gd name="T7" fmla="*/ 16 h 20"/>
                <a:gd name="T8" fmla="*/ 5 w 10"/>
                <a:gd name="T9" fmla="*/ 18 h 20"/>
              </a:gdLst>
              <a:ahLst/>
              <a:cxnLst>
                <a:cxn ang="0">
                  <a:pos x="T0" y="T1"/>
                </a:cxn>
                <a:cxn ang="0">
                  <a:pos x="T2" y="T3"/>
                </a:cxn>
                <a:cxn ang="0">
                  <a:pos x="T4" y="T5"/>
                </a:cxn>
                <a:cxn ang="0">
                  <a:pos x="T6" y="T7"/>
                </a:cxn>
                <a:cxn ang="0">
                  <a:pos x="T8" y="T9"/>
                </a:cxn>
              </a:cxnLst>
              <a:rect l="0" t="0" r="r" b="b"/>
              <a:pathLst>
                <a:path w="10" h="20">
                  <a:moveTo>
                    <a:pt x="5" y="18"/>
                  </a:moveTo>
                  <a:cubicBezTo>
                    <a:pt x="7" y="14"/>
                    <a:pt x="6" y="8"/>
                    <a:pt x="9" y="4"/>
                  </a:cubicBezTo>
                  <a:cubicBezTo>
                    <a:pt x="10" y="2"/>
                    <a:pt x="7" y="0"/>
                    <a:pt x="6" y="2"/>
                  </a:cubicBezTo>
                  <a:cubicBezTo>
                    <a:pt x="3" y="6"/>
                    <a:pt x="4" y="12"/>
                    <a:pt x="1" y="16"/>
                  </a:cubicBezTo>
                  <a:cubicBezTo>
                    <a:pt x="0" y="18"/>
                    <a:pt x="4" y="20"/>
                    <a:pt x="5"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2" name="îṧ1íḋé">
              <a:extLst>
                <a:ext uri="{FF2B5EF4-FFF2-40B4-BE49-F238E27FC236}">
                  <a16:creationId xmlns="" xmlns:a16="http://schemas.microsoft.com/office/drawing/2014/main" id="{E1F678A6-3B1E-4A01-8442-DC54B182D9E3}"/>
                </a:ext>
              </a:extLst>
            </p:cNvPr>
            <p:cNvSpPr/>
            <p:nvPr/>
          </p:nvSpPr>
          <p:spPr bwMode="auto">
            <a:xfrm>
              <a:off x="6111875" y="1785938"/>
              <a:ext cx="39688" cy="100013"/>
            </a:xfrm>
            <a:custGeom>
              <a:avLst/>
              <a:gdLst>
                <a:gd name="T0" fmla="*/ 4 w 9"/>
                <a:gd name="T1" fmla="*/ 20 h 22"/>
                <a:gd name="T2" fmla="*/ 5 w 9"/>
                <a:gd name="T3" fmla="*/ 13 h 22"/>
                <a:gd name="T4" fmla="*/ 7 w 9"/>
                <a:gd name="T5" fmla="*/ 4 h 22"/>
                <a:gd name="T6" fmla="*/ 4 w 9"/>
                <a:gd name="T7" fmla="*/ 2 h 22"/>
                <a:gd name="T8" fmla="*/ 0 w 9"/>
                <a:gd name="T9" fmla="*/ 19 h 22"/>
                <a:gd name="T10" fmla="*/ 4 w 9"/>
                <a:gd name="T11" fmla="*/ 20 h 22"/>
              </a:gdLst>
              <a:ahLst/>
              <a:cxnLst>
                <a:cxn ang="0">
                  <a:pos x="T0" y="T1"/>
                </a:cxn>
                <a:cxn ang="0">
                  <a:pos x="T2" y="T3"/>
                </a:cxn>
                <a:cxn ang="0">
                  <a:pos x="T4" y="T5"/>
                </a:cxn>
                <a:cxn ang="0">
                  <a:pos x="T6" y="T7"/>
                </a:cxn>
                <a:cxn ang="0">
                  <a:pos x="T8" y="T9"/>
                </a:cxn>
                <a:cxn ang="0">
                  <a:pos x="T10" y="T11"/>
                </a:cxn>
              </a:cxnLst>
              <a:rect l="0" t="0" r="r" b="b"/>
              <a:pathLst>
                <a:path w="9" h="22">
                  <a:moveTo>
                    <a:pt x="4" y="20"/>
                  </a:moveTo>
                  <a:cubicBezTo>
                    <a:pt x="5" y="17"/>
                    <a:pt x="5" y="15"/>
                    <a:pt x="5" y="13"/>
                  </a:cubicBezTo>
                  <a:cubicBezTo>
                    <a:pt x="5" y="10"/>
                    <a:pt x="5" y="6"/>
                    <a:pt x="7" y="4"/>
                  </a:cubicBezTo>
                  <a:cubicBezTo>
                    <a:pt x="9" y="3"/>
                    <a:pt x="6" y="0"/>
                    <a:pt x="4" y="2"/>
                  </a:cubicBezTo>
                  <a:cubicBezTo>
                    <a:pt x="0" y="6"/>
                    <a:pt x="2" y="14"/>
                    <a:pt x="0" y="19"/>
                  </a:cubicBezTo>
                  <a:cubicBezTo>
                    <a:pt x="0" y="21"/>
                    <a:pt x="3" y="22"/>
                    <a:pt x="4"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íṣļîḍè">
              <a:extLst>
                <a:ext uri="{FF2B5EF4-FFF2-40B4-BE49-F238E27FC236}">
                  <a16:creationId xmlns="" xmlns:a16="http://schemas.microsoft.com/office/drawing/2014/main" id="{20205C1F-F663-4644-A910-3558E6A8309B}"/>
                </a:ext>
              </a:extLst>
            </p:cNvPr>
            <p:cNvSpPr/>
            <p:nvPr/>
          </p:nvSpPr>
          <p:spPr bwMode="auto">
            <a:xfrm>
              <a:off x="6161088" y="1785938"/>
              <a:ext cx="41275" cy="100013"/>
            </a:xfrm>
            <a:custGeom>
              <a:avLst/>
              <a:gdLst>
                <a:gd name="T0" fmla="*/ 4 w 9"/>
                <a:gd name="T1" fmla="*/ 20 h 22"/>
                <a:gd name="T2" fmla="*/ 9 w 9"/>
                <a:gd name="T3" fmla="*/ 3 h 22"/>
                <a:gd name="T4" fmla="*/ 5 w 9"/>
                <a:gd name="T5" fmla="*/ 2 h 22"/>
                <a:gd name="T6" fmla="*/ 1 w 9"/>
                <a:gd name="T7" fmla="*/ 18 h 22"/>
                <a:gd name="T8" fmla="*/ 4 w 9"/>
                <a:gd name="T9" fmla="*/ 20 h 22"/>
              </a:gdLst>
              <a:ahLst/>
              <a:cxnLst>
                <a:cxn ang="0">
                  <a:pos x="T0" y="T1"/>
                </a:cxn>
                <a:cxn ang="0">
                  <a:pos x="T2" y="T3"/>
                </a:cxn>
                <a:cxn ang="0">
                  <a:pos x="T4" y="T5"/>
                </a:cxn>
                <a:cxn ang="0">
                  <a:pos x="T6" y="T7"/>
                </a:cxn>
                <a:cxn ang="0">
                  <a:pos x="T8" y="T9"/>
                </a:cxn>
              </a:cxnLst>
              <a:rect l="0" t="0" r="r" b="b"/>
              <a:pathLst>
                <a:path w="9" h="22">
                  <a:moveTo>
                    <a:pt x="4" y="20"/>
                  </a:moveTo>
                  <a:cubicBezTo>
                    <a:pt x="6" y="15"/>
                    <a:pt x="7" y="9"/>
                    <a:pt x="9" y="3"/>
                  </a:cubicBezTo>
                  <a:cubicBezTo>
                    <a:pt x="9" y="1"/>
                    <a:pt x="6" y="0"/>
                    <a:pt x="5" y="2"/>
                  </a:cubicBezTo>
                  <a:cubicBezTo>
                    <a:pt x="3" y="8"/>
                    <a:pt x="3" y="13"/>
                    <a:pt x="1" y="18"/>
                  </a:cubicBezTo>
                  <a:cubicBezTo>
                    <a:pt x="0" y="21"/>
                    <a:pt x="3" y="22"/>
                    <a:pt x="4"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íṩľîḋê">
              <a:extLst>
                <a:ext uri="{FF2B5EF4-FFF2-40B4-BE49-F238E27FC236}">
                  <a16:creationId xmlns="" xmlns:a16="http://schemas.microsoft.com/office/drawing/2014/main" id="{95D91B86-231B-4F84-ACA7-4BDDBC4468E2}"/>
                </a:ext>
              </a:extLst>
            </p:cNvPr>
            <p:cNvSpPr/>
            <p:nvPr/>
          </p:nvSpPr>
          <p:spPr bwMode="auto">
            <a:xfrm>
              <a:off x="6207125" y="1778000"/>
              <a:ext cx="53975" cy="103188"/>
            </a:xfrm>
            <a:custGeom>
              <a:avLst/>
              <a:gdLst>
                <a:gd name="T0" fmla="*/ 4 w 12"/>
                <a:gd name="T1" fmla="*/ 21 h 23"/>
                <a:gd name="T2" fmla="*/ 7 w 12"/>
                <a:gd name="T3" fmla="*/ 13 h 23"/>
                <a:gd name="T4" fmla="*/ 10 w 12"/>
                <a:gd name="T5" fmla="*/ 5 h 23"/>
                <a:gd name="T6" fmla="*/ 8 w 12"/>
                <a:gd name="T7" fmla="*/ 1 h 23"/>
                <a:gd name="T8" fmla="*/ 1 w 12"/>
                <a:gd name="T9" fmla="*/ 18 h 23"/>
                <a:gd name="T10" fmla="*/ 4 w 12"/>
                <a:gd name="T11" fmla="*/ 21 h 23"/>
              </a:gdLst>
              <a:ahLst/>
              <a:cxnLst>
                <a:cxn ang="0">
                  <a:pos x="T0" y="T1"/>
                </a:cxn>
                <a:cxn ang="0">
                  <a:pos x="T2" y="T3"/>
                </a:cxn>
                <a:cxn ang="0">
                  <a:pos x="T4" y="T5"/>
                </a:cxn>
                <a:cxn ang="0">
                  <a:pos x="T6" y="T7"/>
                </a:cxn>
                <a:cxn ang="0">
                  <a:pos x="T8" y="T9"/>
                </a:cxn>
                <a:cxn ang="0">
                  <a:pos x="T10" y="T11"/>
                </a:cxn>
              </a:cxnLst>
              <a:rect l="0" t="0" r="r" b="b"/>
              <a:pathLst>
                <a:path w="12" h="23">
                  <a:moveTo>
                    <a:pt x="4" y="21"/>
                  </a:moveTo>
                  <a:cubicBezTo>
                    <a:pt x="6" y="19"/>
                    <a:pt x="6" y="16"/>
                    <a:pt x="7" y="13"/>
                  </a:cubicBezTo>
                  <a:cubicBezTo>
                    <a:pt x="7" y="11"/>
                    <a:pt x="7" y="6"/>
                    <a:pt x="10" y="5"/>
                  </a:cubicBezTo>
                  <a:cubicBezTo>
                    <a:pt x="12" y="4"/>
                    <a:pt x="10" y="0"/>
                    <a:pt x="8" y="1"/>
                  </a:cubicBezTo>
                  <a:cubicBezTo>
                    <a:pt x="2" y="5"/>
                    <a:pt x="5" y="13"/>
                    <a:pt x="1" y="18"/>
                  </a:cubicBezTo>
                  <a:cubicBezTo>
                    <a:pt x="0" y="20"/>
                    <a:pt x="2" y="23"/>
                    <a:pt x="4"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5" name="ïṩľiḋé">
              <a:extLst>
                <a:ext uri="{FF2B5EF4-FFF2-40B4-BE49-F238E27FC236}">
                  <a16:creationId xmlns="" xmlns:a16="http://schemas.microsoft.com/office/drawing/2014/main" id="{E9F3EF71-23BB-4EB4-81B4-EC1B995FB18C}"/>
                </a:ext>
              </a:extLst>
            </p:cNvPr>
            <p:cNvSpPr/>
            <p:nvPr/>
          </p:nvSpPr>
          <p:spPr bwMode="auto">
            <a:xfrm>
              <a:off x="6264275" y="1804988"/>
              <a:ext cx="36513" cy="76200"/>
            </a:xfrm>
            <a:custGeom>
              <a:avLst/>
              <a:gdLst>
                <a:gd name="T0" fmla="*/ 4 w 8"/>
                <a:gd name="T1" fmla="*/ 15 h 17"/>
                <a:gd name="T2" fmla="*/ 7 w 8"/>
                <a:gd name="T3" fmla="*/ 4 h 17"/>
                <a:gd name="T4" fmla="*/ 3 w 8"/>
                <a:gd name="T5" fmla="*/ 2 h 17"/>
                <a:gd name="T6" fmla="*/ 0 w 8"/>
                <a:gd name="T7" fmla="*/ 15 h 17"/>
                <a:gd name="T8" fmla="*/ 4 w 8"/>
                <a:gd name="T9" fmla="*/ 15 h 17"/>
              </a:gdLst>
              <a:ahLst/>
              <a:cxnLst>
                <a:cxn ang="0">
                  <a:pos x="T0" y="T1"/>
                </a:cxn>
                <a:cxn ang="0">
                  <a:pos x="T2" y="T3"/>
                </a:cxn>
                <a:cxn ang="0">
                  <a:pos x="T4" y="T5"/>
                </a:cxn>
                <a:cxn ang="0">
                  <a:pos x="T6" y="T7"/>
                </a:cxn>
                <a:cxn ang="0">
                  <a:pos x="T8" y="T9"/>
                </a:cxn>
              </a:cxnLst>
              <a:rect l="0" t="0" r="r" b="b"/>
              <a:pathLst>
                <a:path w="8" h="17">
                  <a:moveTo>
                    <a:pt x="4" y="15"/>
                  </a:moveTo>
                  <a:cubicBezTo>
                    <a:pt x="4" y="11"/>
                    <a:pt x="4" y="7"/>
                    <a:pt x="7" y="4"/>
                  </a:cubicBezTo>
                  <a:cubicBezTo>
                    <a:pt x="8" y="2"/>
                    <a:pt x="5" y="0"/>
                    <a:pt x="3" y="2"/>
                  </a:cubicBezTo>
                  <a:cubicBezTo>
                    <a:pt x="1" y="5"/>
                    <a:pt x="0" y="10"/>
                    <a:pt x="0" y="15"/>
                  </a:cubicBezTo>
                  <a:cubicBezTo>
                    <a:pt x="0" y="17"/>
                    <a:pt x="4" y="17"/>
                    <a:pt x="4"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6" name="ïṧḻïḓé">
              <a:extLst>
                <a:ext uri="{FF2B5EF4-FFF2-40B4-BE49-F238E27FC236}">
                  <a16:creationId xmlns="" xmlns:a16="http://schemas.microsoft.com/office/drawing/2014/main" id="{8A3408AA-5345-463E-ABA0-6D648E57C357}"/>
                </a:ext>
              </a:extLst>
            </p:cNvPr>
            <p:cNvSpPr/>
            <p:nvPr/>
          </p:nvSpPr>
          <p:spPr bwMode="auto">
            <a:xfrm>
              <a:off x="6310313" y="1809750"/>
              <a:ext cx="39688" cy="80963"/>
            </a:xfrm>
            <a:custGeom>
              <a:avLst/>
              <a:gdLst>
                <a:gd name="T0" fmla="*/ 4 w 9"/>
                <a:gd name="T1" fmla="*/ 15 h 18"/>
                <a:gd name="T2" fmla="*/ 8 w 9"/>
                <a:gd name="T3" fmla="*/ 4 h 18"/>
                <a:gd name="T4" fmla="*/ 5 w 9"/>
                <a:gd name="T5" fmla="*/ 2 h 18"/>
                <a:gd name="T6" fmla="*/ 1 w 9"/>
                <a:gd name="T7" fmla="*/ 14 h 18"/>
                <a:gd name="T8" fmla="*/ 4 w 9"/>
                <a:gd name="T9" fmla="*/ 15 h 18"/>
              </a:gdLst>
              <a:ahLst/>
              <a:cxnLst>
                <a:cxn ang="0">
                  <a:pos x="T0" y="T1"/>
                </a:cxn>
                <a:cxn ang="0">
                  <a:pos x="T2" y="T3"/>
                </a:cxn>
                <a:cxn ang="0">
                  <a:pos x="T4" y="T5"/>
                </a:cxn>
                <a:cxn ang="0">
                  <a:pos x="T6" y="T7"/>
                </a:cxn>
                <a:cxn ang="0">
                  <a:pos x="T8" y="T9"/>
                </a:cxn>
              </a:cxnLst>
              <a:rect l="0" t="0" r="r" b="b"/>
              <a:pathLst>
                <a:path w="9" h="18">
                  <a:moveTo>
                    <a:pt x="4" y="15"/>
                  </a:moveTo>
                  <a:cubicBezTo>
                    <a:pt x="5" y="11"/>
                    <a:pt x="6" y="8"/>
                    <a:pt x="8" y="4"/>
                  </a:cubicBezTo>
                  <a:cubicBezTo>
                    <a:pt x="9" y="2"/>
                    <a:pt x="6" y="0"/>
                    <a:pt x="5" y="2"/>
                  </a:cubicBezTo>
                  <a:cubicBezTo>
                    <a:pt x="3" y="6"/>
                    <a:pt x="2" y="10"/>
                    <a:pt x="1" y="14"/>
                  </a:cubicBezTo>
                  <a:cubicBezTo>
                    <a:pt x="0" y="17"/>
                    <a:pt x="4" y="18"/>
                    <a:pt x="4"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7" name="îṣľiḓé">
              <a:extLst>
                <a:ext uri="{FF2B5EF4-FFF2-40B4-BE49-F238E27FC236}">
                  <a16:creationId xmlns="" xmlns:a16="http://schemas.microsoft.com/office/drawing/2014/main" id="{B917B2BF-9D56-4E3C-BFF2-135DE30BF1FC}"/>
                </a:ext>
              </a:extLst>
            </p:cNvPr>
            <p:cNvSpPr/>
            <p:nvPr/>
          </p:nvSpPr>
          <p:spPr bwMode="auto">
            <a:xfrm>
              <a:off x="5891213" y="1651000"/>
              <a:ext cx="34925" cy="100013"/>
            </a:xfrm>
            <a:custGeom>
              <a:avLst/>
              <a:gdLst>
                <a:gd name="T0" fmla="*/ 1 w 8"/>
                <a:gd name="T1" fmla="*/ 4 h 22"/>
                <a:gd name="T2" fmla="*/ 1 w 8"/>
                <a:gd name="T3" fmla="*/ 6 h 22"/>
                <a:gd name="T4" fmla="*/ 2 w 8"/>
                <a:gd name="T5" fmla="*/ 11 h 22"/>
                <a:gd name="T6" fmla="*/ 3 w 8"/>
                <a:gd name="T7" fmla="*/ 20 h 22"/>
                <a:gd name="T8" fmla="*/ 7 w 8"/>
                <a:gd name="T9" fmla="*/ 19 h 22"/>
                <a:gd name="T10" fmla="*/ 5 w 8"/>
                <a:gd name="T11" fmla="*/ 9 h 22"/>
                <a:gd name="T12" fmla="*/ 4 w 8"/>
                <a:gd name="T13" fmla="*/ 2 h 22"/>
                <a:gd name="T14" fmla="*/ 1 w 8"/>
                <a:gd name="T15" fmla="*/ 4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2">
                  <a:moveTo>
                    <a:pt x="1" y="4"/>
                  </a:moveTo>
                  <a:cubicBezTo>
                    <a:pt x="1" y="3"/>
                    <a:pt x="1" y="5"/>
                    <a:pt x="1" y="6"/>
                  </a:cubicBezTo>
                  <a:cubicBezTo>
                    <a:pt x="1" y="7"/>
                    <a:pt x="2" y="9"/>
                    <a:pt x="2" y="11"/>
                  </a:cubicBezTo>
                  <a:cubicBezTo>
                    <a:pt x="2" y="14"/>
                    <a:pt x="3" y="17"/>
                    <a:pt x="3" y="20"/>
                  </a:cubicBezTo>
                  <a:cubicBezTo>
                    <a:pt x="4" y="22"/>
                    <a:pt x="8" y="21"/>
                    <a:pt x="7" y="19"/>
                  </a:cubicBezTo>
                  <a:cubicBezTo>
                    <a:pt x="6" y="16"/>
                    <a:pt x="6" y="12"/>
                    <a:pt x="5" y="9"/>
                  </a:cubicBezTo>
                  <a:cubicBezTo>
                    <a:pt x="5" y="7"/>
                    <a:pt x="5" y="4"/>
                    <a:pt x="4" y="2"/>
                  </a:cubicBezTo>
                  <a:cubicBezTo>
                    <a:pt x="3" y="0"/>
                    <a:pt x="0" y="2"/>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8" name="íṧḷïdé">
              <a:extLst>
                <a:ext uri="{FF2B5EF4-FFF2-40B4-BE49-F238E27FC236}">
                  <a16:creationId xmlns="" xmlns:a16="http://schemas.microsoft.com/office/drawing/2014/main" id="{7D15B8E9-1F83-4592-9B15-3F596AD8AE1C}"/>
                </a:ext>
              </a:extLst>
            </p:cNvPr>
            <p:cNvSpPr/>
            <p:nvPr/>
          </p:nvSpPr>
          <p:spPr bwMode="auto">
            <a:xfrm>
              <a:off x="5945188" y="1660525"/>
              <a:ext cx="26988" cy="80963"/>
            </a:xfrm>
            <a:custGeom>
              <a:avLst/>
              <a:gdLst>
                <a:gd name="T0" fmla="*/ 1 w 6"/>
                <a:gd name="T1" fmla="*/ 3 h 18"/>
                <a:gd name="T2" fmla="*/ 2 w 6"/>
                <a:gd name="T3" fmla="*/ 16 h 18"/>
                <a:gd name="T4" fmla="*/ 6 w 6"/>
                <a:gd name="T5" fmla="*/ 15 h 18"/>
                <a:gd name="T6" fmla="*/ 4 w 6"/>
                <a:gd name="T7" fmla="*/ 2 h 18"/>
                <a:gd name="T8" fmla="*/ 1 w 6"/>
                <a:gd name="T9" fmla="*/ 3 h 18"/>
              </a:gdLst>
              <a:ahLst/>
              <a:cxnLst>
                <a:cxn ang="0">
                  <a:pos x="T0" y="T1"/>
                </a:cxn>
                <a:cxn ang="0">
                  <a:pos x="T2" y="T3"/>
                </a:cxn>
                <a:cxn ang="0">
                  <a:pos x="T4" y="T5"/>
                </a:cxn>
                <a:cxn ang="0">
                  <a:pos x="T6" y="T7"/>
                </a:cxn>
                <a:cxn ang="0">
                  <a:pos x="T8" y="T9"/>
                </a:cxn>
              </a:cxnLst>
              <a:rect l="0" t="0" r="r" b="b"/>
              <a:pathLst>
                <a:path w="6" h="18">
                  <a:moveTo>
                    <a:pt x="1" y="3"/>
                  </a:moveTo>
                  <a:cubicBezTo>
                    <a:pt x="2" y="7"/>
                    <a:pt x="1" y="12"/>
                    <a:pt x="2" y="16"/>
                  </a:cubicBezTo>
                  <a:cubicBezTo>
                    <a:pt x="3" y="18"/>
                    <a:pt x="6" y="17"/>
                    <a:pt x="6" y="15"/>
                  </a:cubicBezTo>
                  <a:cubicBezTo>
                    <a:pt x="5" y="11"/>
                    <a:pt x="5" y="6"/>
                    <a:pt x="4" y="2"/>
                  </a:cubicBezTo>
                  <a:cubicBezTo>
                    <a:pt x="4" y="0"/>
                    <a:pt x="0" y="1"/>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9" name="îṡ1iḍé">
              <a:extLst>
                <a:ext uri="{FF2B5EF4-FFF2-40B4-BE49-F238E27FC236}">
                  <a16:creationId xmlns="" xmlns:a16="http://schemas.microsoft.com/office/drawing/2014/main" id="{A11F16A3-C0AF-44C9-8AE7-C5DA671BC80D}"/>
                </a:ext>
              </a:extLst>
            </p:cNvPr>
            <p:cNvSpPr/>
            <p:nvPr/>
          </p:nvSpPr>
          <p:spPr bwMode="auto">
            <a:xfrm>
              <a:off x="6003925" y="1665288"/>
              <a:ext cx="39688" cy="85725"/>
            </a:xfrm>
            <a:custGeom>
              <a:avLst/>
              <a:gdLst>
                <a:gd name="T0" fmla="*/ 2 w 9"/>
                <a:gd name="T1" fmla="*/ 5 h 19"/>
                <a:gd name="T2" fmla="*/ 3 w 9"/>
                <a:gd name="T3" fmla="*/ 16 h 19"/>
                <a:gd name="T4" fmla="*/ 7 w 9"/>
                <a:gd name="T5" fmla="*/ 16 h 19"/>
                <a:gd name="T6" fmla="*/ 3 w 9"/>
                <a:gd name="T7" fmla="*/ 1 h 19"/>
                <a:gd name="T8" fmla="*/ 2 w 9"/>
                <a:gd name="T9" fmla="*/ 5 h 19"/>
              </a:gdLst>
              <a:ahLst/>
              <a:cxnLst>
                <a:cxn ang="0">
                  <a:pos x="T0" y="T1"/>
                </a:cxn>
                <a:cxn ang="0">
                  <a:pos x="T2" y="T3"/>
                </a:cxn>
                <a:cxn ang="0">
                  <a:pos x="T4" y="T5"/>
                </a:cxn>
                <a:cxn ang="0">
                  <a:pos x="T6" y="T7"/>
                </a:cxn>
                <a:cxn ang="0">
                  <a:pos x="T8" y="T9"/>
                </a:cxn>
              </a:cxnLst>
              <a:rect l="0" t="0" r="r" b="b"/>
              <a:pathLst>
                <a:path w="9" h="19">
                  <a:moveTo>
                    <a:pt x="2" y="5"/>
                  </a:moveTo>
                  <a:cubicBezTo>
                    <a:pt x="5" y="6"/>
                    <a:pt x="3" y="14"/>
                    <a:pt x="3" y="16"/>
                  </a:cubicBezTo>
                  <a:cubicBezTo>
                    <a:pt x="3" y="19"/>
                    <a:pt x="7" y="19"/>
                    <a:pt x="7" y="16"/>
                  </a:cubicBezTo>
                  <a:cubicBezTo>
                    <a:pt x="7" y="12"/>
                    <a:pt x="9" y="3"/>
                    <a:pt x="3" y="1"/>
                  </a:cubicBezTo>
                  <a:cubicBezTo>
                    <a:pt x="1" y="0"/>
                    <a:pt x="0" y="4"/>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0" name="ïṣļíďé">
              <a:extLst>
                <a:ext uri="{FF2B5EF4-FFF2-40B4-BE49-F238E27FC236}">
                  <a16:creationId xmlns="" xmlns:a16="http://schemas.microsoft.com/office/drawing/2014/main" id="{15E7B01C-AB6F-48F6-A400-A949401ED838}"/>
                </a:ext>
              </a:extLst>
            </p:cNvPr>
            <p:cNvSpPr/>
            <p:nvPr/>
          </p:nvSpPr>
          <p:spPr bwMode="auto">
            <a:xfrm>
              <a:off x="6070600" y="1665288"/>
              <a:ext cx="31750" cy="80963"/>
            </a:xfrm>
            <a:custGeom>
              <a:avLst/>
              <a:gdLst>
                <a:gd name="T0" fmla="*/ 2 w 7"/>
                <a:gd name="T1" fmla="*/ 5 h 18"/>
                <a:gd name="T2" fmla="*/ 3 w 7"/>
                <a:gd name="T3" fmla="*/ 16 h 18"/>
                <a:gd name="T4" fmla="*/ 7 w 7"/>
                <a:gd name="T5" fmla="*/ 16 h 18"/>
                <a:gd name="T6" fmla="*/ 4 w 7"/>
                <a:gd name="T7" fmla="*/ 2 h 18"/>
                <a:gd name="T8" fmla="*/ 2 w 7"/>
                <a:gd name="T9" fmla="*/ 5 h 18"/>
              </a:gdLst>
              <a:ahLst/>
              <a:cxnLst>
                <a:cxn ang="0">
                  <a:pos x="T0" y="T1"/>
                </a:cxn>
                <a:cxn ang="0">
                  <a:pos x="T2" y="T3"/>
                </a:cxn>
                <a:cxn ang="0">
                  <a:pos x="T4" y="T5"/>
                </a:cxn>
                <a:cxn ang="0">
                  <a:pos x="T6" y="T7"/>
                </a:cxn>
                <a:cxn ang="0">
                  <a:pos x="T8" y="T9"/>
                </a:cxn>
              </a:cxnLst>
              <a:rect l="0" t="0" r="r" b="b"/>
              <a:pathLst>
                <a:path w="7" h="18">
                  <a:moveTo>
                    <a:pt x="2" y="5"/>
                  </a:moveTo>
                  <a:cubicBezTo>
                    <a:pt x="4" y="7"/>
                    <a:pt x="3" y="12"/>
                    <a:pt x="3" y="16"/>
                  </a:cubicBezTo>
                  <a:cubicBezTo>
                    <a:pt x="3" y="18"/>
                    <a:pt x="7" y="18"/>
                    <a:pt x="7" y="16"/>
                  </a:cubicBezTo>
                  <a:cubicBezTo>
                    <a:pt x="7" y="11"/>
                    <a:pt x="7" y="6"/>
                    <a:pt x="4" y="2"/>
                  </a:cubicBezTo>
                  <a:cubicBezTo>
                    <a:pt x="3" y="0"/>
                    <a:pt x="0" y="3"/>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1" name="ïśľîḑè">
              <a:extLst>
                <a:ext uri="{FF2B5EF4-FFF2-40B4-BE49-F238E27FC236}">
                  <a16:creationId xmlns="" xmlns:a16="http://schemas.microsoft.com/office/drawing/2014/main" id="{F679FA50-3FE5-4ADE-A290-721436385EE8}"/>
                </a:ext>
              </a:extLst>
            </p:cNvPr>
            <p:cNvSpPr/>
            <p:nvPr/>
          </p:nvSpPr>
          <p:spPr bwMode="auto">
            <a:xfrm>
              <a:off x="6161088" y="1665288"/>
              <a:ext cx="22225" cy="80963"/>
            </a:xfrm>
            <a:custGeom>
              <a:avLst/>
              <a:gdLst>
                <a:gd name="T0" fmla="*/ 0 w 5"/>
                <a:gd name="T1" fmla="*/ 2 h 18"/>
                <a:gd name="T2" fmla="*/ 1 w 5"/>
                <a:gd name="T3" fmla="*/ 16 h 18"/>
                <a:gd name="T4" fmla="*/ 5 w 5"/>
                <a:gd name="T5" fmla="*/ 16 h 18"/>
                <a:gd name="T6" fmla="*/ 4 w 5"/>
                <a:gd name="T7" fmla="*/ 2 h 18"/>
                <a:gd name="T8" fmla="*/ 0 w 5"/>
                <a:gd name="T9" fmla="*/ 2 h 18"/>
              </a:gdLst>
              <a:ahLst/>
              <a:cxnLst>
                <a:cxn ang="0">
                  <a:pos x="T0" y="T1"/>
                </a:cxn>
                <a:cxn ang="0">
                  <a:pos x="T2" y="T3"/>
                </a:cxn>
                <a:cxn ang="0">
                  <a:pos x="T4" y="T5"/>
                </a:cxn>
                <a:cxn ang="0">
                  <a:pos x="T6" y="T7"/>
                </a:cxn>
                <a:cxn ang="0">
                  <a:pos x="T8" y="T9"/>
                </a:cxn>
              </a:cxnLst>
              <a:rect l="0" t="0" r="r" b="b"/>
              <a:pathLst>
                <a:path w="5" h="18">
                  <a:moveTo>
                    <a:pt x="0" y="2"/>
                  </a:moveTo>
                  <a:cubicBezTo>
                    <a:pt x="1" y="7"/>
                    <a:pt x="1" y="11"/>
                    <a:pt x="1" y="16"/>
                  </a:cubicBezTo>
                  <a:cubicBezTo>
                    <a:pt x="1" y="18"/>
                    <a:pt x="5" y="18"/>
                    <a:pt x="5" y="16"/>
                  </a:cubicBezTo>
                  <a:cubicBezTo>
                    <a:pt x="5" y="11"/>
                    <a:pt x="5" y="7"/>
                    <a:pt x="4" y="2"/>
                  </a:cubicBezTo>
                  <a:cubicBezTo>
                    <a:pt x="4" y="0"/>
                    <a:pt x="0" y="0"/>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2" name="îṥḻïďê">
              <a:extLst>
                <a:ext uri="{FF2B5EF4-FFF2-40B4-BE49-F238E27FC236}">
                  <a16:creationId xmlns="" xmlns:a16="http://schemas.microsoft.com/office/drawing/2014/main" id="{8121B0F9-859F-43D6-8D56-3E2400E5DC84}"/>
                </a:ext>
              </a:extLst>
            </p:cNvPr>
            <p:cNvSpPr/>
            <p:nvPr/>
          </p:nvSpPr>
          <p:spPr bwMode="auto">
            <a:xfrm>
              <a:off x="5908675" y="1593850"/>
              <a:ext cx="22225" cy="22225"/>
            </a:xfrm>
            <a:custGeom>
              <a:avLst/>
              <a:gdLst>
                <a:gd name="T0" fmla="*/ 2 w 5"/>
                <a:gd name="T1" fmla="*/ 1 h 5"/>
                <a:gd name="T2" fmla="*/ 1 w 5"/>
                <a:gd name="T3" fmla="*/ 1 h 5"/>
                <a:gd name="T4" fmla="*/ 1 w 5"/>
                <a:gd name="T5" fmla="*/ 4 h 5"/>
                <a:gd name="T6" fmla="*/ 4 w 5"/>
                <a:gd name="T7" fmla="*/ 4 h 5"/>
                <a:gd name="T8" fmla="*/ 4 w 5"/>
                <a:gd name="T9" fmla="*/ 3 h 5"/>
                <a:gd name="T10" fmla="*/ 4 w 5"/>
                <a:gd name="T11" fmla="*/ 1 h 5"/>
                <a:gd name="T12" fmla="*/ 2 w 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2" y="1"/>
                  </a:moveTo>
                  <a:cubicBezTo>
                    <a:pt x="2" y="1"/>
                    <a:pt x="1" y="1"/>
                    <a:pt x="1" y="1"/>
                  </a:cubicBezTo>
                  <a:cubicBezTo>
                    <a:pt x="0" y="2"/>
                    <a:pt x="0" y="3"/>
                    <a:pt x="1" y="4"/>
                  </a:cubicBezTo>
                  <a:cubicBezTo>
                    <a:pt x="2" y="5"/>
                    <a:pt x="3" y="5"/>
                    <a:pt x="4" y="4"/>
                  </a:cubicBezTo>
                  <a:cubicBezTo>
                    <a:pt x="4" y="4"/>
                    <a:pt x="4" y="4"/>
                    <a:pt x="4" y="3"/>
                  </a:cubicBezTo>
                  <a:cubicBezTo>
                    <a:pt x="5" y="3"/>
                    <a:pt x="5" y="1"/>
                    <a:pt x="4" y="1"/>
                  </a:cubicBezTo>
                  <a:cubicBezTo>
                    <a:pt x="4" y="0"/>
                    <a:pt x="2" y="0"/>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3" name="isļïdè">
              <a:extLst>
                <a:ext uri="{FF2B5EF4-FFF2-40B4-BE49-F238E27FC236}">
                  <a16:creationId xmlns="" xmlns:a16="http://schemas.microsoft.com/office/drawing/2014/main" id="{F0ADB8F8-D74E-4810-8428-5994F09AF38F}"/>
                </a:ext>
              </a:extLst>
            </p:cNvPr>
            <p:cNvSpPr/>
            <p:nvPr/>
          </p:nvSpPr>
          <p:spPr bwMode="auto">
            <a:xfrm>
              <a:off x="5854700" y="1535113"/>
              <a:ext cx="22225" cy="17463"/>
            </a:xfrm>
            <a:custGeom>
              <a:avLst/>
              <a:gdLst>
                <a:gd name="T0" fmla="*/ 3 w 5"/>
                <a:gd name="T1" fmla="*/ 4 h 4"/>
                <a:gd name="T2" fmla="*/ 3 w 5"/>
                <a:gd name="T3" fmla="*/ 0 h 4"/>
                <a:gd name="T4" fmla="*/ 3 w 5"/>
                <a:gd name="T5" fmla="*/ 4 h 4"/>
              </a:gdLst>
              <a:ahLst/>
              <a:cxnLst>
                <a:cxn ang="0">
                  <a:pos x="T0" y="T1"/>
                </a:cxn>
                <a:cxn ang="0">
                  <a:pos x="T2" y="T3"/>
                </a:cxn>
                <a:cxn ang="0">
                  <a:pos x="T4" y="T5"/>
                </a:cxn>
              </a:cxnLst>
              <a:rect l="0" t="0" r="r" b="b"/>
              <a:pathLst>
                <a:path w="5" h="4">
                  <a:moveTo>
                    <a:pt x="3" y="4"/>
                  </a:moveTo>
                  <a:cubicBezTo>
                    <a:pt x="5" y="4"/>
                    <a:pt x="5"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4" name="iSľïḑê">
              <a:extLst>
                <a:ext uri="{FF2B5EF4-FFF2-40B4-BE49-F238E27FC236}">
                  <a16:creationId xmlns="" xmlns:a16="http://schemas.microsoft.com/office/drawing/2014/main" id="{1B4E5831-3E61-4FB2-AEA0-33DA2292ADD1}"/>
                </a:ext>
              </a:extLst>
            </p:cNvPr>
            <p:cNvSpPr/>
            <p:nvPr/>
          </p:nvSpPr>
          <p:spPr bwMode="auto">
            <a:xfrm>
              <a:off x="5935663" y="1435100"/>
              <a:ext cx="26988" cy="26988"/>
            </a:xfrm>
            <a:custGeom>
              <a:avLst/>
              <a:gdLst>
                <a:gd name="T0" fmla="*/ 1 w 6"/>
                <a:gd name="T1" fmla="*/ 4 h 6"/>
                <a:gd name="T2" fmla="*/ 3 w 6"/>
                <a:gd name="T3" fmla="*/ 5 h 6"/>
                <a:gd name="T4" fmla="*/ 6 w 6"/>
                <a:gd name="T5" fmla="*/ 5 h 6"/>
                <a:gd name="T6" fmla="*/ 5 w 6"/>
                <a:gd name="T7" fmla="*/ 2 h 6"/>
                <a:gd name="T8" fmla="*/ 3 w 6"/>
                <a:gd name="T9" fmla="*/ 1 h 6"/>
                <a:gd name="T10" fmla="*/ 0 w 6"/>
                <a:gd name="T11" fmla="*/ 2 h 6"/>
                <a:gd name="T12" fmla="*/ 1 w 6"/>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4"/>
                  </a:moveTo>
                  <a:cubicBezTo>
                    <a:pt x="2" y="5"/>
                    <a:pt x="2" y="5"/>
                    <a:pt x="3" y="5"/>
                  </a:cubicBezTo>
                  <a:cubicBezTo>
                    <a:pt x="4" y="6"/>
                    <a:pt x="5" y="6"/>
                    <a:pt x="6" y="5"/>
                  </a:cubicBezTo>
                  <a:cubicBezTo>
                    <a:pt x="6" y="4"/>
                    <a:pt x="6" y="3"/>
                    <a:pt x="5" y="2"/>
                  </a:cubicBezTo>
                  <a:cubicBezTo>
                    <a:pt x="4" y="2"/>
                    <a:pt x="4" y="1"/>
                    <a:pt x="3" y="1"/>
                  </a:cubicBezTo>
                  <a:cubicBezTo>
                    <a:pt x="2" y="0"/>
                    <a:pt x="1" y="1"/>
                    <a:pt x="0" y="2"/>
                  </a:cubicBezTo>
                  <a:cubicBezTo>
                    <a:pt x="0" y="2"/>
                    <a:pt x="0" y="4"/>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5" name="íŝľíďe">
              <a:extLst>
                <a:ext uri="{FF2B5EF4-FFF2-40B4-BE49-F238E27FC236}">
                  <a16:creationId xmlns="" xmlns:a16="http://schemas.microsoft.com/office/drawing/2014/main" id="{94CF499B-4400-4DA3-A52A-5BDAF3534EE4}"/>
                </a:ext>
              </a:extLst>
            </p:cNvPr>
            <p:cNvSpPr/>
            <p:nvPr/>
          </p:nvSpPr>
          <p:spPr bwMode="auto">
            <a:xfrm>
              <a:off x="6065838" y="1606550"/>
              <a:ext cx="28575" cy="17463"/>
            </a:xfrm>
            <a:custGeom>
              <a:avLst/>
              <a:gdLst>
                <a:gd name="T0" fmla="*/ 3 w 6"/>
                <a:gd name="T1" fmla="*/ 4 h 4"/>
                <a:gd name="T2" fmla="*/ 3 w 6"/>
                <a:gd name="T3" fmla="*/ 4 h 4"/>
                <a:gd name="T4" fmla="*/ 3 w 6"/>
                <a:gd name="T5" fmla="*/ 0 h 4"/>
                <a:gd name="T6" fmla="*/ 3 w 6"/>
                <a:gd name="T7" fmla="*/ 0 h 4"/>
                <a:gd name="T8" fmla="*/ 3 w 6"/>
                <a:gd name="T9" fmla="*/ 4 h 4"/>
              </a:gdLst>
              <a:ahLst/>
              <a:cxnLst>
                <a:cxn ang="0">
                  <a:pos x="T0" y="T1"/>
                </a:cxn>
                <a:cxn ang="0">
                  <a:pos x="T2" y="T3"/>
                </a:cxn>
                <a:cxn ang="0">
                  <a:pos x="T4" y="T5"/>
                </a:cxn>
                <a:cxn ang="0">
                  <a:pos x="T6" y="T7"/>
                </a:cxn>
                <a:cxn ang="0">
                  <a:pos x="T8" y="T9"/>
                </a:cxn>
              </a:cxnLst>
              <a:rect l="0" t="0" r="r" b="b"/>
              <a:pathLst>
                <a:path w="6" h="4">
                  <a:moveTo>
                    <a:pt x="3" y="4"/>
                  </a:moveTo>
                  <a:cubicBezTo>
                    <a:pt x="3" y="4"/>
                    <a:pt x="3" y="4"/>
                    <a:pt x="3" y="4"/>
                  </a:cubicBezTo>
                  <a:cubicBezTo>
                    <a:pt x="6" y="4"/>
                    <a:pt x="6" y="0"/>
                    <a:pt x="3" y="0"/>
                  </a:cubicBezTo>
                  <a:cubicBezTo>
                    <a:pt x="3" y="0"/>
                    <a:pt x="3"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6" name="iśḷïḍè">
              <a:extLst>
                <a:ext uri="{FF2B5EF4-FFF2-40B4-BE49-F238E27FC236}">
                  <a16:creationId xmlns="" xmlns:a16="http://schemas.microsoft.com/office/drawing/2014/main" id="{8C15349E-8995-4843-9FD2-E6811C792AE7}"/>
                </a:ext>
              </a:extLst>
            </p:cNvPr>
            <p:cNvSpPr/>
            <p:nvPr/>
          </p:nvSpPr>
          <p:spPr bwMode="auto">
            <a:xfrm>
              <a:off x="6183313" y="1562100"/>
              <a:ext cx="23813" cy="17463"/>
            </a:xfrm>
            <a:custGeom>
              <a:avLst/>
              <a:gdLst>
                <a:gd name="T0" fmla="*/ 2 w 5"/>
                <a:gd name="T1" fmla="*/ 4 h 4"/>
                <a:gd name="T2" fmla="*/ 2 w 5"/>
                <a:gd name="T3" fmla="*/ 0 h 4"/>
                <a:gd name="T4" fmla="*/ 2 w 5"/>
                <a:gd name="T5" fmla="*/ 4 h 4"/>
              </a:gdLst>
              <a:ahLst/>
              <a:cxnLst>
                <a:cxn ang="0">
                  <a:pos x="T0" y="T1"/>
                </a:cxn>
                <a:cxn ang="0">
                  <a:pos x="T2" y="T3"/>
                </a:cxn>
                <a:cxn ang="0">
                  <a:pos x="T4" y="T5"/>
                </a:cxn>
              </a:cxnLst>
              <a:rect l="0" t="0" r="r" b="b"/>
              <a:pathLst>
                <a:path w="5" h="4">
                  <a:moveTo>
                    <a:pt x="2" y="4"/>
                  </a:moveTo>
                  <a:cubicBezTo>
                    <a:pt x="5" y="4"/>
                    <a:pt x="5" y="0"/>
                    <a:pt x="2" y="0"/>
                  </a:cubicBezTo>
                  <a:cubicBezTo>
                    <a:pt x="0" y="0"/>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7" name="iş1íḋé">
              <a:extLst>
                <a:ext uri="{FF2B5EF4-FFF2-40B4-BE49-F238E27FC236}">
                  <a16:creationId xmlns="" xmlns:a16="http://schemas.microsoft.com/office/drawing/2014/main" id="{1D225ED7-A60A-4574-B69D-8257EBFBDBD1}"/>
                </a:ext>
              </a:extLst>
            </p:cNvPr>
            <p:cNvSpPr/>
            <p:nvPr/>
          </p:nvSpPr>
          <p:spPr bwMode="auto">
            <a:xfrm>
              <a:off x="6192838" y="1484313"/>
              <a:ext cx="22225" cy="19050"/>
            </a:xfrm>
            <a:custGeom>
              <a:avLst/>
              <a:gdLst>
                <a:gd name="T0" fmla="*/ 3 w 5"/>
                <a:gd name="T1" fmla="*/ 4 h 4"/>
                <a:gd name="T2" fmla="*/ 3 w 5"/>
                <a:gd name="T3" fmla="*/ 0 h 4"/>
                <a:gd name="T4" fmla="*/ 3 w 5"/>
                <a:gd name="T5" fmla="*/ 4 h 4"/>
              </a:gdLst>
              <a:ahLst/>
              <a:cxnLst>
                <a:cxn ang="0">
                  <a:pos x="T0" y="T1"/>
                </a:cxn>
                <a:cxn ang="0">
                  <a:pos x="T2" y="T3"/>
                </a:cxn>
                <a:cxn ang="0">
                  <a:pos x="T4" y="T5"/>
                </a:cxn>
              </a:cxnLst>
              <a:rect l="0" t="0" r="r" b="b"/>
              <a:pathLst>
                <a:path w="5" h="4">
                  <a:moveTo>
                    <a:pt x="3" y="4"/>
                  </a:moveTo>
                  <a:cubicBezTo>
                    <a:pt x="5" y="4"/>
                    <a:pt x="5"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8" name="îŝľídè">
              <a:extLst>
                <a:ext uri="{FF2B5EF4-FFF2-40B4-BE49-F238E27FC236}">
                  <a16:creationId xmlns="" xmlns:a16="http://schemas.microsoft.com/office/drawing/2014/main" id="{91B8F897-B2B4-4725-AE6C-CEB686D67D25}"/>
                </a:ext>
              </a:extLst>
            </p:cNvPr>
            <p:cNvSpPr/>
            <p:nvPr/>
          </p:nvSpPr>
          <p:spPr bwMode="auto">
            <a:xfrm>
              <a:off x="6030913" y="1503363"/>
              <a:ext cx="26988" cy="17463"/>
            </a:xfrm>
            <a:custGeom>
              <a:avLst/>
              <a:gdLst>
                <a:gd name="T0" fmla="*/ 3 w 6"/>
                <a:gd name="T1" fmla="*/ 0 h 4"/>
                <a:gd name="T2" fmla="*/ 2 w 6"/>
                <a:gd name="T3" fmla="*/ 0 h 4"/>
                <a:gd name="T4" fmla="*/ 2 w 6"/>
                <a:gd name="T5" fmla="*/ 4 h 4"/>
                <a:gd name="T6" fmla="*/ 3 w 6"/>
                <a:gd name="T7" fmla="*/ 4 h 4"/>
                <a:gd name="T8" fmla="*/ 3 w 6"/>
                <a:gd name="T9" fmla="*/ 0 h 4"/>
              </a:gdLst>
              <a:ahLst/>
              <a:cxnLst>
                <a:cxn ang="0">
                  <a:pos x="T0" y="T1"/>
                </a:cxn>
                <a:cxn ang="0">
                  <a:pos x="T2" y="T3"/>
                </a:cxn>
                <a:cxn ang="0">
                  <a:pos x="T4" y="T5"/>
                </a:cxn>
                <a:cxn ang="0">
                  <a:pos x="T6" y="T7"/>
                </a:cxn>
                <a:cxn ang="0">
                  <a:pos x="T8" y="T9"/>
                </a:cxn>
              </a:cxnLst>
              <a:rect l="0" t="0" r="r" b="b"/>
              <a:pathLst>
                <a:path w="6" h="4">
                  <a:moveTo>
                    <a:pt x="3" y="0"/>
                  </a:moveTo>
                  <a:cubicBezTo>
                    <a:pt x="3" y="0"/>
                    <a:pt x="3" y="0"/>
                    <a:pt x="2" y="0"/>
                  </a:cubicBezTo>
                  <a:cubicBezTo>
                    <a:pt x="0" y="0"/>
                    <a:pt x="0" y="4"/>
                    <a:pt x="2" y="4"/>
                  </a:cubicBezTo>
                  <a:cubicBezTo>
                    <a:pt x="3" y="4"/>
                    <a:pt x="3" y="4"/>
                    <a:pt x="3" y="4"/>
                  </a:cubicBezTo>
                  <a:cubicBezTo>
                    <a:pt x="6" y="4"/>
                    <a:pt x="6"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9" name="ï$ļiḋê">
              <a:extLst>
                <a:ext uri="{FF2B5EF4-FFF2-40B4-BE49-F238E27FC236}">
                  <a16:creationId xmlns="" xmlns:a16="http://schemas.microsoft.com/office/drawing/2014/main" id="{90599969-329F-48F5-86CE-95FDAE1ADE9E}"/>
                </a:ext>
              </a:extLst>
            </p:cNvPr>
            <p:cNvSpPr/>
            <p:nvPr/>
          </p:nvSpPr>
          <p:spPr bwMode="auto">
            <a:xfrm>
              <a:off x="5638800" y="990600"/>
              <a:ext cx="877888" cy="711200"/>
            </a:xfrm>
            <a:custGeom>
              <a:avLst/>
              <a:gdLst>
                <a:gd name="T0" fmla="*/ 45 w 195"/>
                <a:gd name="T1" fmla="*/ 140 h 158"/>
                <a:gd name="T2" fmla="*/ 16 w 195"/>
                <a:gd name="T3" fmla="*/ 87 h 158"/>
                <a:gd name="T4" fmla="*/ 63 w 195"/>
                <a:gd name="T5" fmla="*/ 26 h 158"/>
                <a:gd name="T6" fmla="*/ 143 w 195"/>
                <a:gd name="T7" fmla="*/ 21 h 158"/>
                <a:gd name="T8" fmla="*/ 178 w 195"/>
                <a:gd name="T9" fmla="*/ 63 h 158"/>
                <a:gd name="T10" fmla="*/ 180 w 195"/>
                <a:gd name="T11" fmla="*/ 122 h 158"/>
                <a:gd name="T12" fmla="*/ 135 w 195"/>
                <a:gd name="T13" fmla="*/ 147 h 158"/>
                <a:gd name="T14" fmla="*/ 135 w 195"/>
                <a:gd name="T15" fmla="*/ 156 h 158"/>
                <a:gd name="T16" fmla="*/ 182 w 195"/>
                <a:gd name="T17" fmla="*/ 138 h 158"/>
                <a:gd name="T18" fmla="*/ 193 w 195"/>
                <a:gd name="T19" fmla="*/ 89 h 158"/>
                <a:gd name="T20" fmla="*/ 125 w 195"/>
                <a:gd name="T21" fmla="*/ 6 h 158"/>
                <a:gd name="T22" fmla="*/ 14 w 195"/>
                <a:gd name="T23" fmla="*/ 62 h 158"/>
                <a:gd name="T24" fmla="*/ 42 w 195"/>
                <a:gd name="T25" fmla="*/ 149 h 158"/>
                <a:gd name="T26" fmla="*/ 45 w 195"/>
                <a:gd name="T27" fmla="*/ 14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5" h="158">
                  <a:moveTo>
                    <a:pt x="45" y="140"/>
                  </a:moveTo>
                  <a:cubicBezTo>
                    <a:pt x="20" y="135"/>
                    <a:pt x="13" y="110"/>
                    <a:pt x="16" y="87"/>
                  </a:cubicBezTo>
                  <a:cubicBezTo>
                    <a:pt x="21" y="60"/>
                    <a:pt x="39" y="39"/>
                    <a:pt x="63" y="26"/>
                  </a:cubicBezTo>
                  <a:cubicBezTo>
                    <a:pt x="86" y="14"/>
                    <a:pt x="118" y="9"/>
                    <a:pt x="143" y="21"/>
                  </a:cubicBezTo>
                  <a:cubicBezTo>
                    <a:pt x="159" y="29"/>
                    <a:pt x="171" y="46"/>
                    <a:pt x="178" y="63"/>
                  </a:cubicBezTo>
                  <a:cubicBezTo>
                    <a:pt x="185" y="81"/>
                    <a:pt x="187" y="103"/>
                    <a:pt x="180" y="122"/>
                  </a:cubicBezTo>
                  <a:cubicBezTo>
                    <a:pt x="173" y="141"/>
                    <a:pt x="154" y="149"/>
                    <a:pt x="135" y="147"/>
                  </a:cubicBezTo>
                  <a:cubicBezTo>
                    <a:pt x="129" y="146"/>
                    <a:pt x="129" y="156"/>
                    <a:pt x="135" y="156"/>
                  </a:cubicBezTo>
                  <a:cubicBezTo>
                    <a:pt x="153" y="158"/>
                    <a:pt x="170" y="153"/>
                    <a:pt x="182" y="138"/>
                  </a:cubicBezTo>
                  <a:cubicBezTo>
                    <a:pt x="192" y="124"/>
                    <a:pt x="195" y="106"/>
                    <a:pt x="193" y="89"/>
                  </a:cubicBezTo>
                  <a:cubicBezTo>
                    <a:pt x="190" y="50"/>
                    <a:pt x="166" y="12"/>
                    <a:pt x="125" y="6"/>
                  </a:cubicBezTo>
                  <a:cubicBezTo>
                    <a:pt x="83" y="0"/>
                    <a:pt x="32" y="22"/>
                    <a:pt x="14" y="62"/>
                  </a:cubicBezTo>
                  <a:cubicBezTo>
                    <a:pt x="0" y="93"/>
                    <a:pt x="2" y="141"/>
                    <a:pt x="42" y="149"/>
                  </a:cubicBezTo>
                  <a:cubicBezTo>
                    <a:pt x="48" y="151"/>
                    <a:pt x="51" y="141"/>
                    <a:pt x="45" y="1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0" name="išḷîdê">
              <a:extLst>
                <a:ext uri="{FF2B5EF4-FFF2-40B4-BE49-F238E27FC236}">
                  <a16:creationId xmlns="" xmlns:a16="http://schemas.microsoft.com/office/drawing/2014/main" id="{8A463EF2-84F3-49F5-AE73-03C47FE0A642}"/>
                </a:ext>
              </a:extLst>
            </p:cNvPr>
            <p:cNvSpPr/>
            <p:nvPr/>
          </p:nvSpPr>
          <p:spPr bwMode="auto">
            <a:xfrm>
              <a:off x="5732463" y="3613150"/>
              <a:ext cx="663575" cy="674688"/>
            </a:xfrm>
            <a:custGeom>
              <a:avLst/>
              <a:gdLst>
                <a:gd name="T0" fmla="*/ 72 w 147"/>
                <a:gd name="T1" fmla="*/ 3 h 150"/>
                <a:gd name="T2" fmla="*/ 10 w 147"/>
                <a:gd name="T3" fmla="*/ 48 h 150"/>
                <a:gd name="T4" fmla="*/ 26 w 147"/>
                <a:gd name="T5" fmla="*/ 119 h 150"/>
                <a:gd name="T6" fmla="*/ 135 w 147"/>
                <a:gd name="T7" fmla="*/ 110 h 150"/>
                <a:gd name="T8" fmla="*/ 135 w 147"/>
                <a:gd name="T9" fmla="*/ 38 h 150"/>
                <a:gd name="T10" fmla="*/ 110 w 147"/>
                <a:gd name="T11" fmla="*/ 11 h 150"/>
                <a:gd name="T12" fmla="*/ 72 w 147"/>
                <a:gd name="T13" fmla="*/ 3 h 150"/>
                <a:gd name="T14" fmla="*/ 72 w 147"/>
                <a:gd name="T15" fmla="*/ 10 h 150"/>
                <a:gd name="T16" fmla="*/ 121 w 147"/>
                <a:gd name="T17" fmla="*/ 30 h 150"/>
                <a:gd name="T18" fmla="*/ 136 w 147"/>
                <a:gd name="T19" fmla="*/ 79 h 150"/>
                <a:gd name="T20" fmla="*/ 115 w 147"/>
                <a:gd name="T21" fmla="*/ 123 h 150"/>
                <a:gd name="T22" fmla="*/ 51 w 147"/>
                <a:gd name="T23" fmla="*/ 127 h 150"/>
                <a:gd name="T24" fmla="*/ 13 w 147"/>
                <a:gd name="T25" fmla="*/ 62 h 150"/>
                <a:gd name="T26" fmla="*/ 72 w 147"/>
                <a:gd name="T27" fmla="*/ 10 h 150"/>
                <a:gd name="T28" fmla="*/ 72 w 147"/>
                <a:gd name="T29" fmla="*/ 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7" h="150">
                  <a:moveTo>
                    <a:pt x="72" y="3"/>
                  </a:moveTo>
                  <a:cubicBezTo>
                    <a:pt x="45" y="0"/>
                    <a:pt x="20" y="24"/>
                    <a:pt x="10" y="48"/>
                  </a:cubicBezTo>
                  <a:cubicBezTo>
                    <a:pt x="0" y="73"/>
                    <a:pt x="6" y="101"/>
                    <a:pt x="26" y="119"/>
                  </a:cubicBezTo>
                  <a:cubicBezTo>
                    <a:pt x="56" y="148"/>
                    <a:pt x="114" y="150"/>
                    <a:pt x="135" y="110"/>
                  </a:cubicBezTo>
                  <a:cubicBezTo>
                    <a:pt x="147" y="88"/>
                    <a:pt x="146" y="60"/>
                    <a:pt x="135" y="38"/>
                  </a:cubicBezTo>
                  <a:cubicBezTo>
                    <a:pt x="129" y="27"/>
                    <a:pt x="121" y="18"/>
                    <a:pt x="110" y="11"/>
                  </a:cubicBezTo>
                  <a:cubicBezTo>
                    <a:pt x="99" y="4"/>
                    <a:pt x="86" y="3"/>
                    <a:pt x="72" y="3"/>
                  </a:cubicBezTo>
                  <a:cubicBezTo>
                    <a:pt x="67" y="3"/>
                    <a:pt x="67" y="10"/>
                    <a:pt x="72" y="10"/>
                  </a:cubicBezTo>
                  <a:cubicBezTo>
                    <a:pt x="91" y="10"/>
                    <a:pt x="108" y="15"/>
                    <a:pt x="121" y="30"/>
                  </a:cubicBezTo>
                  <a:cubicBezTo>
                    <a:pt x="132" y="43"/>
                    <a:pt x="136" y="61"/>
                    <a:pt x="136" y="79"/>
                  </a:cubicBezTo>
                  <a:cubicBezTo>
                    <a:pt x="135" y="95"/>
                    <a:pt x="128" y="112"/>
                    <a:pt x="115" y="123"/>
                  </a:cubicBezTo>
                  <a:cubicBezTo>
                    <a:pt x="97" y="137"/>
                    <a:pt x="71" y="135"/>
                    <a:pt x="51" y="127"/>
                  </a:cubicBezTo>
                  <a:cubicBezTo>
                    <a:pt x="25" y="116"/>
                    <a:pt x="8" y="90"/>
                    <a:pt x="13" y="62"/>
                  </a:cubicBezTo>
                  <a:cubicBezTo>
                    <a:pt x="18" y="37"/>
                    <a:pt x="44" y="7"/>
                    <a:pt x="72" y="10"/>
                  </a:cubicBezTo>
                  <a:cubicBezTo>
                    <a:pt x="77" y="11"/>
                    <a:pt x="77" y="3"/>
                    <a:pt x="7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1" name="i$ḷîḓé">
              <a:extLst>
                <a:ext uri="{FF2B5EF4-FFF2-40B4-BE49-F238E27FC236}">
                  <a16:creationId xmlns="" xmlns:a16="http://schemas.microsoft.com/office/drawing/2014/main" id="{067C05EC-ADC6-40E6-9578-5C8CB3E15D57}"/>
                </a:ext>
              </a:extLst>
            </p:cNvPr>
            <p:cNvSpPr/>
            <p:nvPr/>
          </p:nvSpPr>
          <p:spPr bwMode="auto">
            <a:xfrm>
              <a:off x="5899150" y="2286000"/>
              <a:ext cx="334963" cy="1368425"/>
            </a:xfrm>
            <a:custGeom>
              <a:avLst/>
              <a:gdLst>
                <a:gd name="T0" fmla="*/ 72 w 74"/>
                <a:gd name="T1" fmla="*/ 136 h 304"/>
                <a:gd name="T2" fmla="*/ 44 w 74"/>
                <a:gd name="T3" fmla="*/ 18 h 304"/>
                <a:gd name="T4" fmla="*/ 42 w 74"/>
                <a:gd name="T5" fmla="*/ 8 h 304"/>
                <a:gd name="T6" fmla="*/ 40 w 74"/>
                <a:gd name="T7" fmla="*/ 3 h 304"/>
                <a:gd name="T8" fmla="*/ 34 w 74"/>
                <a:gd name="T9" fmla="*/ 6 h 304"/>
                <a:gd name="T10" fmla="*/ 20 w 74"/>
                <a:gd name="T11" fmla="*/ 59 h 304"/>
                <a:gd name="T12" fmla="*/ 6 w 74"/>
                <a:gd name="T13" fmla="*/ 119 h 304"/>
                <a:gd name="T14" fmla="*/ 0 w 74"/>
                <a:gd name="T15" fmla="*/ 146 h 304"/>
                <a:gd name="T16" fmla="*/ 7 w 74"/>
                <a:gd name="T17" fmla="*/ 174 h 304"/>
                <a:gd name="T18" fmla="*/ 19 w 74"/>
                <a:gd name="T19" fmla="*/ 291 h 304"/>
                <a:gd name="T20" fmla="*/ 26 w 74"/>
                <a:gd name="T21" fmla="*/ 302 h 304"/>
                <a:gd name="T22" fmla="*/ 43 w 74"/>
                <a:gd name="T23" fmla="*/ 303 h 304"/>
                <a:gd name="T24" fmla="*/ 54 w 74"/>
                <a:gd name="T25" fmla="*/ 298 h 304"/>
                <a:gd name="T26" fmla="*/ 54 w 74"/>
                <a:gd name="T27" fmla="*/ 287 h 304"/>
                <a:gd name="T28" fmla="*/ 54 w 74"/>
                <a:gd name="T29" fmla="*/ 268 h 304"/>
                <a:gd name="T30" fmla="*/ 61 w 74"/>
                <a:gd name="T31" fmla="*/ 200 h 304"/>
                <a:gd name="T32" fmla="*/ 70 w 74"/>
                <a:gd name="T33" fmla="*/ 167 h 304"/>
                <a:gd name="T34" fmla="*/ 74 w 74"/>
                <a:gd name="T35" fmla="*/ 153 h 304"/>
                <a:gd name="T36" fmla="*/ 72 w 74"/>
                <a:gd name="T37" fmla="*/ 136 h 304"/>
                <a:gd name="T38" fmla="*/ 68 w 74"/>
                <a:gd name="T39" fmla="*/ 137 h 304"/>
                <a:gd name="T40" fmla="*/ 70 w 74"/>
                <a:gd name="T41" fmla="*/ 155 h 304"/>
                <a:gd name="T42" fmla="*/ 65 w 74"/>
                <a:gd name="T43" fmla="*/ 169 h 304"/>
                <a:gd name="T44" fmla="*/ 58 w 74"/>
                <a:gd name="T45" fmla="*/ 199 h 304"/>
                <a:gd name="T46" fmla="*/ 51 w 74"/>
                <a:gd name="T47" fmla="*/ 256 h 304"/>
                <a:gd name="T48" fmla="*/ 50 w 74"/>
                <a:gd name="T49" fmla="*/ 285 h 304"/>
                <a:gd name="T50" fmla="*/ 51 w 74"/>
                <a:gd name="T51" fmla="*/ 296 h 304"/>
                <a:gd name="T52" fmla="*/ 40 w 74"/>
                <a:gd name="T53" fmla="*/ 299 h 304"/>
                <a:gd name="T54" fmla="*/ 23 w 74"/>
                <a:gd name="T55" fmla="*/ 295 h 304"/>
                <a:gd name="T56" fmla="*/ 23 w 74"/>
                <a:gd name="T57" fmla="*/ 283 h 304"/>
                <a:gd name="T58" fmla="*/ 23 w 74"/>
                <a:gd name="T59" fmla="*/ 268 h 304"/>
                <a:gd name="T60" fmla="*/ 18 w 74"/>
                <a:gd name="T61" fmla="*/ 211 h 304"/>
                <a:gd name="T62" fmla="*/ 13 w 74"/>
                <a:gd name="T63" fmla="*/ 182 h 304"/>
                <a:gd name="T64" fmla="*/ 4 w 74"/>
                <a:gd name="T65" fmla="*/ 151 h 304"/>
                <a:gd name="T66" fmla="*/ 10 w 74"/>
                <a:gd name="T67" fmla="*/ 120 h 304"/>
                <a:gd name="T68" fmla="*/ 17 w 74"/>
                <a:gd name="T69" fmla="*/ 89 h 304"/>
                <a:gd name="T70" fmla="*/ 31 w 74"/>
                <a:gd name="T71" fmla="*/ 29 h 304"/>
                <a:gd name="T72" fmla="*/ 36 w 74"/>
                <a:gd name="T73" fmla="*/ 11 h 304"/>
                <a:gd name="T74" fmla="*/ 37 w 74"/>
                <a:gd name="T75" fmla="*/ 6 h 304"/>
                <a:gd name="T76" fmla="*/ 39 w 74"/>
                <a:gd name="T77" fmla="*/ 11 h 304"/>
                <a:gd name="T78" fmla="*/ 44 w 74"/>
                <a:gd name="T79" fmla="*/ 30 h 304"/>
                <a:gd name="T80" fmla="*/ 48 w 74"/>
                <a:gd name="T81" fmla="*/ 51 h 304"/>
                <a:gd name="T82" fmla="*/ 68 w 74"/>
                <a:gd name="T83" fmla="*/ 137 h 304"/>
                <a:gd name="T84" fmla="*/ 72 w 74"/>
                <a:gd name="T85" fmla="*/ 136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4" h="304">
                  <a:moveTo>
                    <a:pt x="72" y="136"/>
                  </a:moveTo>
                  <a:cubicBezTo>
                    <a:pt x="62" y="97"/>
                    <a:pt x="55" y="57"/>
                    <a:pt x="44" y="18"/>
                  </a:cubicBezTo>
                  <a:cubicBezTo>
                    <a:pt x="44" y="15"/>
                    <a:pt x="43" y="11"/>
                    <a:pt x="42" y="8"/>
                  </a:cubicBezTo>
                  <a:cubicBezTo>
                    <a:pt x="42" y="6"/>
                    <a:pt x="41" y="4"/>
                    <a:pt x="40" y="3"/>
                  </a:cubicBezTo>
                  <a:cubicBezTo>
                    <a:pt x="37" y="0"/>
                    <a:pt x="34" y="3"/>
                    <a:pt x="34" y="6"/>
                  </a:cubicBezTo>
                  <a:cubicBezTo>
                    <a:pt x="28" y="23"/>
                    <a:pt x="24" y="41"/>
                    <a:pt x="20" y="59"/>
                  </a:cubicBezTo>
                  <a:cubicBezTo>
                    <a:pt x="15" y="79"/>
                    <a:pt x="11" y="99"/>
                    <a:pt x="6" y="119"/>
                  </a:cubicBezTo>
                  <a:cubicBezTo>
                    <a:pt x="4" y="128"/>
                    <a:pt x="1" y="137"/>
                    <a:pt x="0" y="146"/>
                  </a:cubicBezTo>
                  <a:cubicBezTo>
                    <a:pt x="0" y="156"/>
                    <a:pt x="4" y="165"/>
                    <a:pt x="7" y="174"/>
                  </a:cubicBezTo>
                  <a:cubicBezTo>
                    <a:pt x="18" y="212"/>
                    <a:pt x="20" y="252"/>
                    <a:pt x="19" y="291"/>
                  </a:cubicBezTo>
                  <a:cubicBezTo>
                    <a:pt x="19" y="296"/>
                    <a:pt x="20" y="301"/>
                    <a:pt x="26" y="302"/>
                  </a:cubicBezTo>
                  <a:cubicBezTo>
                    <a:pt x="31" y="304"/>
                    <a:pt x="38" y="303"/>
                    <a:pt x="43" y="303"/>
                  </a:cubicBezTo>
                  <a:cubicBezTo>
                    <a:pt x="48" y="303"/>
                    <a:pt x="53" y="303"/>
                    <a:pt x="54" y="298"/>
                  </a:cubicBezTo>
                  <a:cubicBezTo>
                    <a:pt x="55" y="295"/>
                    <a:pt x="54" y="291"/>
                    <a:pt x="54" y="287"/>
                  </a:cubicBezTo>
                  <a:cubicBezTo>
                    <a:pt x="54" y="281"/>
                    <a:pt x="54" y="274"/>
                    <a:pt x="54" y="268"/>
                  </a:cubicBezTo>
                  <a:cubicBezTo>
                    <a:pt x="55" y="245"/>
                    <a:pt x="57" y="222"/>
                    <a:pt x="61" y="200"/>
                  </a:cubicBezTo>
                  <a:cubicBezTo>
                    <a:pt x="63" y="189"/>
                    <a:pt x="66" y="178"/>
                    <a:pt x="70" y="167"/>
                  </a:cubicBezTo>
                  <a:cubicBezTo>
                    <a:pt x="71" y="163"/>
                    <a:pt x="73" y="158"/>
                    <a:pt x="74" y="153"/>
                  </a:cubicBezTo>
                  <a:cubicBezTo>
                    <a:pt x="74" y="147"/>
                    <a:pt x="73" y="142"/>
                    <a:pt x="72" y="136"/>
                  </a:cubicBezTo>
                  <a:cubicBezTo>
                    <a:pt x="71" y="134"/>
                    <a:pt x="67" y="135"/>
                    <a:pt x="68" y="137"/>
                  </a:cubicBezTo>
                  <a:cubicBezTo>
                    <a:pt x="70" y="143"/>
                    <a:pt x="71" y="149"/>
                    <a:pt x="70" y="155"/>
                  </a:cubicBezTo>
                  <a:cubicBezTo>
                    <a:pt x="69" y="160"/>
                    <a:pt x="67" y="164"/>
                    <a:pt x="65" y="169"/>
                  </a:cubicBezTo>
                  <a:cubicBezTo>
                    <a:pt x="62" y="178"/>
                    <a:pt x="60" y="188"/>
                    <a:pt x="58" y="199"/>
                  </a:cubicBezTo>
                  <a:cubicBezTo>
                    <a:pt x="54" y="217"/>
                    <a:pt x="52" y="237"/>
                    <a:pt x="51" y="256"/>
                  </a:cubicBezTo>
                  <a:cubicBezTo>
                    <a:pt x="51" y="266"/>
                    <a:pt x="50" y="275"/>
                    <a:pt x="50" y="285"/>
                  </a:cubicBezTo>
                  <a:cubicBezTo>
                    <a:pt x="50" y="289"/>
                    <a:pt x="50" y="292"/>
                    <a:pt x="51" y="296"/>
                  </a:cubicBezTo>
                  <a:cubicBezTo>
                    <a:pt x="51" y="301"/>
                    <a:pt x="43" y="299"/>
                    <a:pt x="40" y="299"/>
                  </a:cubicBezTo>
                  <a:cubicBezTo>
                    <a:pt x="36" y="299"/>
                    <a:pt x="25" y="301"/>
                    <a:pt x="23" y="295"/>
                  </a:cubicBezTo>
                  <a:cubicBezTo>
                    <a:pt x="22" y="292"/>
                    <a:pt x="23" y="287"/>
                    <a:pt x="23" y="283"/>
                  </a:cubicBezTo>
                  <a:cubicBezTo>
                    <a:pt x="24" y="278"/>
                    <a:pt x="23" y="273"/>
                    <a:pt x="23" y="268"/>
                  </a:cubicBezTo>
                  <a:cubicBezTo>
                    <a:pt x="23" y="249"/>
                    <a:pt x="21" y="230"/>
                    <a:pt x="18" y="211"/>
                  </a:cubicBezTo>
                  <a:cubicBezTo>
                    <a:pt x="17" y="201"/>
                    <a:pt x="15" y="192"/>
                    <a:pt x="13" y="182"/>
                  </a:cubicBezTo>
                  <a:cubicBezTo>
                    <a:pt x="10" y="172"/>
                    <a:pt x="5" y="162"/>
                    <a:pt x="4" y="151"/>
                  </a:cubicBezTo>
                  <a:cubicBezTo>
                    <a:pt x="3" y="141"/>
                    <a:pt x="8" y="130"/>
                    <a:pt x="10" y="120"/>
                  </a:cubicBezTo>
                  <a:cubicBezTo>
                    <a:pt x="13" y="110"/>
                    <a:pt x="15" y="99"/>
                    <a:pt x="17" y="89"/>
                  </a:cubicBezTo>
                  <a:cubicBezTo>
                    <a:pt x="21" y="69"/>
                    <a:pt x="26" y="49"/>
                    <a:pt x="31" y="29"/>
                  </a:cubicBezTo>
                  <a:cubicBezTo>
                    <a:pt x="32" y="23"/>
                    <a:pt x="34" y="17"/>
                    <a:pt x="36" y="11"/>
                  </a:cubicBezTo>
                  <a:cubicBezTo>
                    <a:pt x="36" y="10"/>
                    <a:pt x="37" y="8"/>
                    <a:pt x="37" y="6"/>
                  </a:cubicBezTo>
                  <a:cubicBezTo>
                    <a:pt x="37" y="7"/>
                    <a:pt x="39" y="10"/>
                    <a:pt x="39" y="11"/>
                  </a:cubicBezTo>
                  <a:cubicBezTo>
                    <a:pt x="40" y="18"/>
                    <a:pt x="42" y="24"/>
                    <a:pt x="44" y="30"/>
                  </a:cubicBezTo>
                  <a:cubicBezTo>
                    <a:pt x="45" y="37"/>
                    <a:pt x="47" y="44"/>
                    <a:pt x="48" y="51"/>
                  </a:cubicBezTo>
                  <a:cubicBezTo>
                    <a:pt x="55" y="80"/>
                    <a:pt x="61" y="109"/>
                    <a:pt x="68" y="137"/>
                  </a:cubicBezTo>
                  <a:cubicBezTo>
                    <a:pt x="69" y="140"/>
                    <a:pt x="72" y="139"/>
                    <a:pt x="72" y="13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2" name="isḷiḑe">
              <a:extLst>
                <a:ext uri="{FF2B5EF4-FFF2-40B4-BE49-F238E27FC236}">
                  <a16:creationId xmlns="" xmlns:a16="http://schemas.microsoft.com/office/drawing/2014/main" id="{850C9773-C283-435C-81E8-BF8268B39C7B}"/>
                </a:ext>
              </a:extLst>
            </p:cNvPr>
            <p:cNvSpPr/>
            <p:nvPr/>
          </p:nvSpPr>
          <p:spPr bwMode="auto">
            <a:xfrm>
              <a:off x="5972175" y="2820988"/>
              <a:ext cx="122238" cy="149225"/>
            </a:xfrm>
            <a:custGeom>
              <a:avLst/>
              <a:gdLst>
                <a:gd name="T0" fmla="*/ 23 w 27"/>
                <a:gd name="T1" fmla="*/ 6 h 33"/>
                <a:gd name="T2" fmla="*/ 22 w 27"/>
                <a:gd name="T3" fmla="*/ 15 h 33"/>
                <a:gd name="T4" fmla="*/ 20 w 27"/>
                <a:gd name="T5" fmla="*/ 22 h 33"/>
                <a:gd name="T6" fmla="*/ 10 w 27"/>
                <a:gd name="T7" fmla="*/ 10 h 33"/>
                <a:gd name="T8" fmla="*/ 7 w 27"/>
                <a:gd name="T9" fmla="*/ 12 h 33"/>
                <a:gd name="T10" fmla="*/ 7 w 27"/>
                <a:gd name="T11" fmla="*/ 25 h 33"/>
                <a:gd name="T12" fmla="*/ 7 w 27"/>
                <a:gd name="T13" fmla="*/ 24 h 33"/>
                <a:gd name="T14" fmla="*/ 7 w 27"/>
                <a:gd name="T15" fmla="*/ 17 h 33"/>
                <a:gd name="T16" fmla="*/ 6 w 27"/>
                <a:gd name="T17" fmla="*/ 10 h 33"/>
                <a:gd name="T18" fmla="*/ 10 w 27"/>
                <a:gd name="T19" fmla="*/ 10 h 33"/>
                <a:gd name="T20" fmla="*/ 18 w 27"/>
                <a:gd name="T21" fmla="*/ 21 h 33"/>
                <a:gd name="T22" fmla="*/ 21 w 27"/>
                <a:gd name="T23" fmla="*/ 20 h 33"/>
                <a:gd name="T24" fmla="*/ 22 w 27"/>
                <a:gd name="T25" fmla="*/ 13 h 33"/>
                <a:gd name="T26" fmla="*/ 23 w 27"/>
                <a:gd name="T27" fmla="*/ 8 h 33"/>
                <a:gd name="T28" fmla="*/ 23 w 27"/>
                <a:gd name="T29" fmla="*/ 6 h 33"/>
                <a:gd name="T30" fmla="*/ 27 w 27"/>
                <a:gd name="T31" fmla="*/ 6 h 33"/>
                <a:gd name="T32" fmla="*/ 20 w 27"/>
                <a:gd name="T33" fmla="*/ 5 h 33"/>
                <a:gd name="T34" fmla="*/ 18 w 27"/>
                <a:gd name="T35" fmla="*/ 19 h 33"/>
                <a:gd name="T36" fmla="*/ 21 w 27"/>
                <a:gd name="T37" fmla="*/ 18 h 33"/>
                <a:gd name="T38" fmla="*/ 13 w 27"/>
                <a:gd name="T39" fmla="*/ 8 h 33"/>
                <a:gd name="T40" fmla="*/ 6 w 27"/>
                <a:gd name="T41" fmla="*/ 3 h 33"/>
                <a:gd name="T42" fmla="*/ 3 w 27"/>
                <a:gd name="T43" fmla="*/ 20 h 33"/>
                <a:gd name="T44" fmla="*/ 8 w 27"/>
                <a:gd name="T45" fmla="*/ 31 h 33"/>
                <a:gd name="T46" fmla="*/ 11 w 27"/>
                <a:gd name="T47" fmla="*/ 26 h 33"/>
                <a:gd name="T48" fmla="*/ 10 w 27"/>
                <a:gd name="T49" fmla="*/ 12 h 33"/>
                <a:gd name="T50" fmla="*/ 7 w 27"/>
                <a:gd name="T51" fmla="*/ 13 h 33"/>
                <a:gd name="T52" fmla="*/ 15 w 27"/>
                <a:gd name="T53" fmla="*/ 23 h 33"/>
                <a:gd name="T54" fmla="*/ 22 w 27"/>
                <a:gd name="T55" fmla="*/ 27 h 33"/>
                <a:gd name="T56" fmla="*/ 25 w 27"/>
                <a:gd name="T57" fmla="*/ 23 h 33"/>
                <a:gd name="T58" fmla="*/ 27 w 27"/>
                <a:gd name="T59" fmla="*/ 7 h 33"/>
                <a:gd name="T60" fmla="*/ 23 w 27"/>
                <a:gd name="T61"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 h="33">
                  <a:moveTo>
                    <a:pt x="23" y="6"/>
                  </a:moveTo>
                  <a:cubicBezTo>
                    <a:pt x="23" y="9"/>
                    <a:pt x="23" y="12"/>
                    <a:pt x="22" y="15"/>
                  </a:cubicBezTo>
                  <a:cubicBezTo>
                    <a:pt x="22" y="15"/>
                    <a:pt x="21" y="24"/>
                    <a:pt x="20" y="22"/>
                  </a:cubicBezTo>
                  <a:cubicBezTo>
                    <a:pt x="16" y="19"/>
                    <a:pt x="13" y="14"/>
                    <a:pt x="10" y="10"/>
                  </a:cubicBezTo>
                  <a:cubicBezTo>
                    <a:pt x="9" y="9"/>
                    <a:pt x="6" y="10"/>
                    <a:pt x="7" y="12"/>
                  </a:cubicBezTo>
                  <a:cubicBezTo>
                    <a:pt x="7" y="16"/>
                    <a:pt x="7" y="20"/>
                    <a:pt x="7" y="25"/>
                  </a:cubicBezTo>
                  <a:cubicBezTo>
                    <a:pt x="7" y="29"/>
                    <a:pt x="7" y="25"/>
                    <a:pt x="7" y="24"/>
                  </a:cubicBezTo>
                  <a:cubicBezTo>
                    <a:pt x="7" y="21"/>
                    <a:pt x="7" y="19"/>
                    <a:pt x="7" y="17"/>
                  </a:cubicBezTo>
                  <a:cubicBezTo>
                    <a:pt x="7" y="15"/>
                    <a:pt x="6" y="12"/>
                    <a:pt x="6" y="10"/>
                  </a:cubicBezTo>
                  <a:cubicBezTo>
                    <a:pt x="6" y="6"/>
                    <a:pt x="9" y="9"/>
                    <a:pt x="10" y="10"/>
                  </a:cubicBezTo>
                  <a:cubicBezTo>
                    <a:pt x="13" y="14"/>
                    <a:pt x="15" y="17"/>
                    <a:pt x="18" y="21"/>
                  </a:cubicBezTo>
                  <a:cubicBezTo>
                    <a:pt x="19" y="22"/>
                    <a:pt x="21" y="21"/>
                    <a:pt x="21" y="20"/>
                  </a:cubicBezTo>
                  <a:cubicBezTo>
                    <a:pt x="22" y="17"/>
                    <a:pt x="22" y="15"/>
                    <a:pt x="22" y="13"/>
                  </a:cubicBezTo>
                  <a:cubicBezTo>
                    <a:pt x="23" y="11"/>
                    <a:pt x="23" y="10"/>
                    <a:pt x="23" y="8"/>
                  </a:cubicBezTo>
                  <a:cubicBezTo>
                    <a:pt x="23" y="8"/>
                    <a:pt x="23" y="5"/>
                    <a:pt x="23" y="6"/>
                  </a:cubicBezTo>
                  <a:cubicBezTo>
                    <a:pt x="24" y="9"/>
                    <a:pt x="27" y="9"/>
                    <a:pt x="27" y="6"/>
                  </a:cubicBezTo>
                  <a:cubicBezTo>
                    <a:pt x="27" y="2"/>
                    <a:pt x="20" y="0"/>
                    <a:pt x="20" y="5"/>
                  </a:cubicBezTo>
                  <a:cubicBezTo>
                    <a:pt x="19" y="10"/>
                    <a:pt x="18" y="14"/>
                    <a:pt x="18" y="19"/>
                  </a:cubicBezTo>
                  <a:cubicBezTo>
                    <a:pt x="19" y="18"/>
                    <a:pt x="20" y="18"/>
                    <a:pt x="21" y="18"/>
                  </a:cubicBezTo>
                  <a:cubicBezTo>
                    <a:pt x="18" y="15"/>
                    <a:pt x="15" y="11"/>
                    <a:pt x="13" y="8"/>
                  </a:cubicBezTo>
                  <a:cubicBezTo>
                    <a:pt x="11" y="5"/>
                    <a:pt x="9" y="3"/>
                    <a:pt x="6" y="3"/>
                  </a:cubicBezTo>
                  <a:cubicBezTo>
                    <a:pt x="0" y="3"/>
                    <a:pt x="3" y="17"/>
                    <a:pt x="3" y="20"/>
                  </a:cubicBezTo>
                  <a:cubicBezTo>
                    <a:pt x="3" y="24"/>
                    <a:pt x="1" y="33"/>
                    <a:pt x="8" y="31"/>
                  </a:cubicBezTo>
                  <a:cubicBezTo>
                    <a:pt x="10" y="31"/>
                    <a:pt x="10" y="28"/>
                    <a:pt x="11" y="26"/>
                  </a:cubicBezTo>
                  <a:cubicBezTo>
                    <a:pt x="11" y="22"/>
                    <a:pt x="10" y="17"/>
                    <a:pt x="10" y="12"/>
                  </a:cubicBezTo>
                  <a:cubicBezTo>
                    <a:pt x="9" y="12"/>
                    <a:pt x="8" y="13"/>
                    <a:pt x="7" y="13"/>
                  </a:cubicBezTo>
                  <a:cubicBezTo>
                    <a:pt x="10" y="16"/>
                    <a:pt x="12" y="20"/>
                    <a:pt x="15" y="23"/>
                  </a:cubicBezTo>
                  <a:cubicBezTo>
                    <a:pt x="16" y="25"/>
                    <a:pt x="19" y="28"/>
                    <a:pt x="22" y="27"/>
                  </a:cubicBezTo>
                  <a:cubicBezTo>
                    <a:pt x="24" y="27"/>
                    <a:pt x="25" y="25"/>
                    <a:pt x="25" y="23"/>
                  </a:cubicBezTo>
                  <a:cubicBezTo>
                    <a:pt x="26" y="17"/>
                    <a:pt x="26" y="12"/>
                    <a:pt x="27" y="7"/>
                  </a:cubicBezTo>
                  <a:cubicBezTo>
                    <a:pt x="27" y="4"/>
                    <a:pt x="24" y="3"/>
                    <a:pt x="23"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3" name="íṧḻïḋê">
              <a:extLst>
                <a:ext uri="{FF2B5EF4-FFF2-40B4-BE49-F238E27FC236}">
                  <a16:creationId xmlns="" xmlns:a16="http://schemas.microsoft.com/office/drawing/2014/main" id="{3F723F23-D624-4FB1-963B-6923181FF94D}"/>
                </a:ext>
              </a:extLst>
            </p:cNvPr>
            <p:cNvSpPr/>
            <p:nvPr/>
          </p:nvSpPr>
          <p:spPr bwMode="auto">
            <a:xfrm>
              <a:off x="5899150" y="4211638"/>
              <a:ext cx="357188" cy="1147763"/>
            </a:xfrm>
            <a:custGeom>
              <a:avLst/>
              <a:gdLst>
                <a:gd name="T0" fmla="*/ 67 w 79"/>
                <a:gd name="T1" fmla="*/ 118 h 255"/>
                <a:gd name="T2" fmla="*/ 71 w 79"/>
                <a:gd name="T3" fmla="*/ 130 h 255"/>
                <a:gd name="T4" fmla="*/ 67 w 79"/>
                <a:gd name="T5" fmla="*/ 143 h 255"/>
                <a:gd name="T6" fmla="*/ 59 w 79"/>
                <a:gd name="T7" fmla="*/ 173 h 255"/>
                <a:gd name="T8" fmla="*/ 43 w 79"/>
                <a:gd name="T9" fmla="*/ 231 h 255"/>
                <a:gd name="T10" fmla="*/ 39 w 79"/>
                <a:gd name="T11" fmla="*/ 243 h 255"/>
                <a:gd name="T12" fmla="*/ 39 w 79"/>
                <a:gd name="T13" fmla="*/ 247 h 255"/>
                <a:gd name="T14" fmla="*/ 41 w 79"/>
                <a:gd name="T15" fmla="*/ 247 h 255"/>
                <a:gd name="T16" fmla="*/ 40 w 79"/>
                <a:gd name="T17" fmla="*/ 244 h 255"/>
                <a:gd name="T18" fmla="*/ 32 w 79"/>
                <a:gd name="T19" fmla="*/ 217 h 255"/>
                <a:gd name="T20" fmla="*/ 16 w 79"/>
                <a:gd name="T21" fmla="*/ 160 h 255"/>
                <a:gd name="T22" fmla="*/ 9 w 79"/>
                <a:gd name="T23" fmla="*/ 133 h 255"/>
                <a:gd name="T24" fmla="*/ 16 w 79"/>
                <a:gd name="T25" fmla="*/ 105 h 255"/>
                <a:gd name="T26" fmla="*/ 27 w 79"/>
                <a:gd name="T27" fmla="*/ 50 h 255"/>
                <a:gd name="T28" fmla="*/ 28 w 79"/>
                <a:gd name="T29" fmla="*/ 21 h 255"/>
                <a:gd name="T30" fmla="*/ 28 w 79"/>
                <a:gd name="T31" fmla="*/ 9 h 255"/>
                <a:gd name="T32" fmla="*/ 37 w 79"/>
                <a:gd name="T33" fmla="*/ 7 h 255"/>
                <a:gd name="T34" fmla="*/ 51 w 79"/>
                <a:gd name="T35" fmla="*/ 8 h 255"/>
                <a:gd name="T36" fmla="*/ 51 w 79"/>
                <a:gd name="T37" fmla="*/ 36 h 255"/>
                <a:gd name="T38" fmla="*/ 67 w 79"/>
                <a:gd name="T39" fmla="*/ 118 h 255"/>
                <a:gd name="T40" fmla="*/ 75 w 79"/>
                <a:gd name="T41" fmla="*/ 116 h 255"/>
                <a:gd name="T42" fmla="*/ 61 w 79"/>
                <a:gd name="T43" fmla="*/ 57 h 255"/>
                <a:gd name="T44" fmla="*/ 59 w 79"/>
                <a:gd name="T45" fmla="*/ 28 h 255"/>
                <a:gd name="T46" fmla="*/ 58 w 79"/>
                <a:gd name="T47" fmla="*/ 15 h 255"/>
                <a:gd name="T48" fmla="*/ 58 w 79"/>
                <a:gd name="T49" fmla="*/ 4 h 255"/>
                <a:gd name="T50" fmla="*/ 47 w 79"/>
                <a:gd name="T51" fmla="*/ 0 h 255"/>
                <a:gd name="T52" fmla="*/ 30 w 79"/>
                <a:gd name="T53" fmla="*/ 0 h 255"/>
                <a:gd name="T54" fmla="*/ 20 w 79"/>
                <a:gd name="T55" fmla="*/ 7 h 255"/>
                <a:gd name="T56" fmla="*/ 20 w 79"/>
                <a:gd name="T57" fmla="*/ 17 h 255"/>
                <a:gd name="T58" fmla="*/ 20 w 79"/>
                <a:gd name="T59" fmla="*/ 32 h 255"/>
                <a:gd name="T60" fmla="*/ 12 w 79"/>
                <a:gd name="T61" fmla="*/ 92 h 255"/>
                <a:gd name="T62" fmla="*/ 3 w 79"/>
                <a:gd name="T63" fmla="*/ 117 h 255"/>
                <a:gd name="T64" fmla="*/ 3 w 79"/>
                <a:gd name="T65" fmla="*/ 141 h 255"/>
                <a:gd name="T66" fmla="*/ 19 w 79"/>
                <a:gd name="T67" fmla="*/ 199 h 255"/>
                <a:gd name="T68" fmla="*/ 26 w 79"/>
                <a:gd name="T69" fmla="*/ 226 h 255"/>
                <a:gd name="T70" fmla="*/ 34 w 79"/>
                <a:gd name="T71" fmla="*/ 249 h 255"/>
                <a:gd name="T72" fmla="*/ 41 w 79"/>
                <a:gd name="T73" fmla="*/ 254 h 255"/>
                <a:gd name="T74" fmla="*/ 47 w 79"/>
                <a:gd name="T75" fmla="*/ 245 h 255"/>
                <a:gd name="T76" fmla="*/ 53 w 79"/>
                <a:gd name="T77" fmla="*/ 224 h 255"/>
                <a:gd name="T78" fmla="*/ 59 w 79"/>
                <a:gd name="T79" fmla="*/ 201 h 255"/>
                <a:gd name="T80" fmla="*/ 72 w 79"/>
                <a:gd name="T81" fmla="*/ 155 h 255"/>
                <a:gd name="T82" fmla="*/ 78 w 79"/>
                <a:gd name="T83" fmla="*/ 133 h 255"/>
                <a:gd name="T84" fmla="*/ 75 w 79"/>
                <a:gd name="T85" fmla="*/ 116 h 255"/>
                <a:gd name="T86" fmla="*/ 67 w 79"/>
                <a:gd name="T87" fmla="*/ 11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 h="255">
                  <a:moveTo>
                    <a:pt x="67" y="118"/>
                  </a:moveTo>
                  <a:cubicBezTo>
                    <a:pt x="69" y="122"/>
                    <a:pt x="71" y="125"/>
                    <a:pt x="71" y="130"/>
                  </a:cubicBezTo>
                  <a:cubicBezTo>
                    <a:pt x="71" y="134"/>
                    <a:pt x="69" y="139"/>
                    <a:pt x="67" y="143"/>
                  </a:cubicBezTo>
                  <a:cubicBezTo>
                    <a:pt x="64" y="153"/>
                    <a:pt x="61" y="163"/>
                    <a:pt x="59" y="173"/>
                  </a:cubicBezTo>
                  <a:cubicBezTo>
                    <a:pt x="53" y="193"/>
                    <a:pt x="49" y="212"/>
                    <a:pt x="43" y="231"/>
                  </a:cubicBezTo>
                  <a:cubicBezTo>
                    <a:pt x="42" y="235"/>
                    <a:pt x="40" y="239"/>
                    <a:pt x="39" y="243"/>
                  </a:cubicBezTo>
                  <a:cubicBezTo>
                    <a:pt x="39" y="244"/>
                    <a:pt x="39" y="246"/>
                    <a:pt x="39" y="247"/>
                  </a:cubicBezTo>
                  <a:cubicBezTo>
                    <a:pt x="39" y="247"/>
                    <a:pt x="40" y="247"/>
                    <a:pt x="41" y="247"/>
                  </a:cubicBezTo>
                  <a:cubicBezTo>
                    <a:pt x="41" y="246"/>
                    <a:pt x="41" y="245"/>
                    <a:pt x="40" y="244"/>
                  </a:cubicBezTo>
                  <a:cubicBezTo>
                    <a:pt x="38" y="235"/>
                    <a:pt x="34" y="226"/>
                    <a:pt x="32" y="217"/>
                  </a:cubicBezTo>
                  <a:cubicBezTo>
                    <a:pt x="26" y="198"/>
                    <a:pt x="21" y="179"/>
                    <a:pt x="16" y="160"/>
                  </a:cubicBezTo>
                  <a:cubicBezTo>
                    <a:pt x="14" y="151"/>
                    <a:pt x="11" y="142"/>
                    <a:pt x="9" y="133"/>
                  </a:cubicBezTo>
                  <a:cubicBezTo>
                    <a:pt x="6" y="124"/>
                    <a:pt x="14" y="113"/>
                    <a:pt x="16" y="105"/>
                  </a:cubicBezTo>
                  <a:cubicBezTo>
                    <a:pt x="22" y="87"/>
                    <a:pt x="25" y="68"/>
                    <a:pt x="27" y="50"/>
                  </a:cubicBezTo>
                  <a:cubicBezTo>
                    <a:pt x="27" y="40"/>
                    <a:pt x="28" y="30"/>
                    <a:pt x="28" y="21"/>
                  </a:cubicBezTo>
                  <a:cubicBezTo>
                    <a:pt x="28" y="17"/>
                    <a:pt x="27" y="13"/>
                    <a:pt x="28" y="9"/>
                  </a:cubicBezTo>
                  <a:cubicBezTo>
                    <a:pt x="28" y="7"/>
                    <a:pt x="36" y="7"/>
                    <a:pt x="37" y="7"/>
                  </a:cubicBezTo>
                  <a:cubicBezTo>
                    <a:pt x="40" y="7"/>
                    <a:pt x="51" y="6"/>
                    <a:pt x="51" y="8"/>
                  </a:cubicBezTo>
                  <a:cubicBezTo>
                    <a:pt x="51" y="17"/>
                    <a:pt x="51" y="26"/>
                    <a:pt x="51" y="36"/>
                  </a:cubicBezTo>
                  <a:cubicBezTo>
                    <a:pt x="53" y="64"/>
                    <a:pt x="57" y="92"/>
                    <a:pt x="67" y="118"/>
                  </a:cubicBezTo>
                  <a:cubicBezTo>
                    <a:pt x="69" y="122"/>
                    <a:pt x="76" y="120"/>
                    <a:pt x="75" y="116"/>
                  </a:cubicBezTo>
                  <a:cubicBezTo>
                    <a:pt x="67" y="97"/>
                    <a:pt x="63" y="77"/>
                    <a:pt x="61" y="57"/>
                  </a:cubicBezTo>
                  <a:cubicBezTo>
                    <a:pt x="60" y="48"/>
                    <a:pt x="59" y="38"/>
                    <a:pt x="59" y="28"/>
                  </a:cubicBezTo>
                  <a:cubicBezTo>
                    <a:pt x="59" y="24"/>
                    <a:pt x="58" y="19"/>
                    <a:pt x="58" y="15"/>
                  </a:cubicBezTo>
                  <a:cubicBezTo>
                    <a:pt x="58" y="11"/>
                    <a:pt x="59" y="8"/>
                    <a:pt x="58" y="4"/>
                  </a:cubicBezTo>
                  <a:cubicBezTo>
                    <a:pt x="57" y="0"/>
                    <a:pt x="51" y="0"/>
                    <a:pt x="47" y="0"/>
                  </a:cubicBezTo>
                  <a:cubicBezTo>
                    <a:pt x="42" y="0"/>
                    <a:pt x="36" y="0"/>
                    <a:pt x="30" y="0"/>
                  </a:cubicBezTo>
                  <a:cubicBezTo>
                    <a:pt x="25" y="1"/>
                    <a:pt x="22" y="2"/>
                    <a:pt x="20" y="7"/>
                  </a:cubicBezTo>
                  <a:cubicBezTo>
                    <a:pt x="19" y="10"/>
                    <a:pt x="20" y="14"/>
                    <a:pt x="20" y="17"/>
                  </a:cubicBezTo>
                  <a:cubicBezTo>
                    <a:pt x="20" y="22"/>
                    <a:pt x="20" y="27"/>
                    <a:pt x="20" y="32"/>
                  </a:cubicBezTo>
                  <a:cubicBezTo>
                    <a:pt x="19" y="52"/>
                    <a:pt x="17" y="72"/>
                    <a:pt x="12" y="92"/>
                  </a:cubicBezTo>
                  <a:cubicBezTo>
                    <a:pt x="10" y="100"/>
                    <a:pt x="7" y="109"/>
                    <a:pt x="3" y="117"/>
                  </a:cubicBezTo>
                  <a:cubicBezTo>
                    <a:pt x="0" y="126"/>
                    <a:pt x="0" y="132"/>
                    <a:pt x="3" y="141"/>
                  </a:cubicBezTo>
                  <a:cubicBezTo>
                    <a:pt x="9" y="160"/>
                    <a:pt x="14" y="179"/>
                    <a:pt x="19" y="199"/>
                  </a:cubicBezTo>
                  <a:cubicBezTo>
                    <a:pt x="21" y="208"/>
                    <a:pt x="24" y="217"/>
                    <a:pt x="26" y="226"/>
                  </a:cubicBezTo>
                  <a:cubicBezTo>
                    <a:pt x="29" y="234"/>
                    <a:pt x="31" y="242"/>
                    <a:pt x="34" y="249"/>
                  </a:cubicBezTo>
                  <a:cubicBezTo>
                    <a:pt x="36" y="252"/>
                    <a:pt x="38" y="255"/>
                    <a:pt x="41" y="254"/>
                  </a:cubicBezTo>
                  <a:cubicBezTo>
                    <a:pt x="45" y="253"/>
                    <a:pt x="46" y="248"/>
                    <a:pt x="47" y="245"/>
                  </a:cubicBezTo>
                  <a:cubicBezTo>
                    <a:pt x="48" y="238"/>
                    <a:pt x="51" y="231"/>
                    <a:pt x="53" y="224"/>
                  </a:cubicBezTo>
                  <a:cubicBezTo>
                    <a:pt x="55" y="216"/>
                    <a:pt x="57" y="209"/>
                    <a:pt x="59" y="201"/>
                  </a:cubicBezTo>
                  <a:cubicBezTo>
                    <a:pt x="63" y="185"/>
                    <a:pt x="67" y="170"/>
                    <a:pt x="72" y="155"/>
                  </a:cubicBezTo>
                  <a:cubicBezTo>
                    <a:pt x="74" y="147"/>
                    <a:pt x="77" y="140"/>
                    <a:pt x="78" y="133"/>
                  </a:cubicBezTo>
                  <a:cubicBezTo>
                    <a:pt x="79" y="127"/>
                    <a:pt x="77" y="121"/>
                    <a:pt x="75" y="116"/>
                  </a:cubicBezTo>
                  <a:cubicBezTo>
                    <a:pt x="73" y="111"/>
                    <a:pt x="65" y="113"/>
                    <a:pt x="67" y="1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4" name="ísļiḍé">
              <a:extLst>
                <a:ext uri="{FF2B5EF4-FFF2-40B4-BE49-F238E27FC236}">
                  <a16:creationId xmlns="" xmlns:a16="http://schemas.microsoft.com/office/drawing/2014/main" id="{ACAE9D59-A1E1-4962-B30A-8B3D4E1A2C33}"/>
                </a:ext>
              </a:extLst>
            </p:cNvPr>
            <p:cNvSpPr/>
            <p:nvPr/>
          </p:nvSpPr>
          <p:spPr bwMode="auto">
            <a:xfrm>
              <a:off x="5962650" y="3833813"/>
              <a:ext cx="215900" cy="184150"/>
            </a:xfrm>
            <a:custGeom>
              <a:avLst/>
              <a:gdLst>
                <a:gd name="T0" fmla="*/ 30 w 48"/>
                <a:gd name="T1" fmla="*/ 41 h 41"/>
                <a:gd name="T2" fmla="*/ 40 w 48"/>
                <a:gd name="T3" fmla="*/ 39 h 41"/>
                <a:gd name="T4" fmla="*/ 48 w 48"/>
                <a:gd name="T5" fmla="*/ 22 h 41"/>
                <a:gd name="T6" fmla="*/ 47 w 48"/>
                <a:gd name="T7" fmla="*/ 14 h 41"/>
                <a:gd name="T8" fmla="*/ 44 w 48"/>
                <a:gd name="T9" fmla="*/ 10 h 41"/>
                <a:gd name="T10" fmla="*/ 34 w 48"/>
                <a:gd name="T11" fmla="*/ 2 h 41"/>
                <a:gd name="T12" fmla="*/ 27 w 48"/>
                <a:gd name="T13" fmla="*/ 1 h 41"/>
                <a:gd name="T14" fmla="*/ 14 w 48"/>
                <a:gd name="T15" fmla="*/ 2 h 41"/>
                <a:gd name="T16" fmla="*/ 10 w 48"/>
                <a:gd name="T17" fmla="*/ 4 h 41"/>
                <a:gd name="T18" fmla="*/ 4 w 48"/>
                <a:gd name="T19" fmla="*/ 28 h 41"/>
                <a:gd name="T20" fmla="*/ 15 w 48"/>
                <a:gd name="T21" fmla="*/ 38 h 41"/>
                <a:gd name="T22" fmla="*/ 30 w 48"/>
                <a:gd name="T23"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41">
                  <a:moveTo>
                    <a:pt x="30" y="41"/>
                  </a:moveTo>
                  <a:cubicBezTo>
                    <a:pt x="33" y="41"/>
                    <a:pt x="37" y="41"/>
                    <a:pt x="40" y="39"/>
                  </a:cubicBezTo>
                  <a:cubicBezTo>
                    <a:pt x="45" y="36"/>
                    <a:pt x="47" y="29"/>
                    <a:pt x="48" y="22"/>
                  </a:cubicBezTo>
                  <a:cubicBezTo>
                    <a:pt x="48" y="19"/>
                    <a:pt x="48" y="16"/>
                    <a:pt x="47" y="14"/>
                  </a:cubicBezTo>
                  <a:cubicBezTo>
                    <a:pt x="46" y="12"/>
                    <a:pt x="45" y="11"/>
                    <a:pt x="44" y="10"/>
                  </a:cubicBezTo>
                  <a:cubicBezTo>
                    <a:pt x="41" y="7"/>
                    <a:pt x="38" y="3"/>
                    <a:pt x="34" y="2"/>
                  </a:cubicBezTo>
                  <a:cubicBezTo>
                    <a:pt x="32" y="1"/>
                    <a:pt x="30" y="1"/>
                    <a:pt x="27" y="1"/>
                  </a:cubicBezTo>
                  <a:cubicBezTo>
                    <a:pt x="23" y="0"/>
                    <a:pt x="18" y="0"/>
                    <a:pt x="14" y="2"/>
                  </a:cubicBezTo>
                  <a:cubicBezTo>
                    <a:pt x="13" y="2"/>
                    <a:pt x="11" y="3"/>
                    <a:pt x="10" y="4"/>
                  </a:cubicBezTo>
                  <a:cubicBezTo>
                    <a:pt x="4" y="10"/>
                    <a:pt x="0" y="21"/>
                    <a:pt x="4" y="28"/>
                  </a:cubicBezTo>
                  <a:cubicBezTo>
                    <a:pt x="7" y="33"/>
                    <a:pt x="11" y="36"/>
                    <a:pt x="15" y="38"/>
                  </a:cubicBezTo>
                  <a:cubicBezTo>
                    <a:pt x="20" y="40"/>
                    <a:pt x="25" y="41"/>
                    <a:pt x="30"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5" name="îş1ïḓé">
              <a:extLst>
                <a:ext uri="{FF2B5EF4-FFF2-40B4-BE49-F238E27FC236}">
                  <a16:creationId xmlns="" xmlns:a16="http://schemas.microsoft.com/office/drawing/2014/main" id="{250ECEA0-5236-460C-8CE2-A0156572FDDD}"/>
                </a:ext>
              </a:extLst>
            </p:cNvPr>
            <p:cNvSpPr/>
            <p:nvPr/>
          </p:nvSpPr>
          <p:spPr bwMode="auto">
            <a:xfrm>
              <a:off x="5926138" y="3775075"/>
              <a:ext cx="311150" cy="292100"/>
            </a:xfrm>
            <a:custGeom>
              <a:avLst/>
              <a:gdLst>
                <a:gd name="T0" fmla="*/ 19 w 69"/>
                <a:gd name="T1" fmla="*/ 8 h 65"/>
                <a:gd name="T2" fmla="*/ 2 w 69"/>
                <a:gd name="T3" fmla="*/ 43 h 65"/>
                <a:gd name="T4" fmla="*/ 41 w 69"/>
                <a:gd name="T5" fmla="*/ 63 h 65"/>
                <a:gd name="T6" fmla="*/ 64 w 69"/>
                <a:gd name="T7" fmla="*/ 25 h 65"/>
                <a:gd name="T8" fmla="*/ 18 w 69"/>
                <a:gd name="T9" fmla="*/ 6 h 65"/>
                <a:gd name="T10" fmla="*/ 16 w 69"/>
                <a:gd name="T11" fmla="*/ 8 h 65"/>
                <a:gd name="T12" fmla="*/ 17 w 69"/>
                <a:gd name="T13" fmla="*/ 10 h 65"/>
                <a:gd name="T14" fmla="*/ 21 w 69"/>
                <a:gd name="T15" fmla="*/ 9 h 65"/>
                <a:gd name="T16" fmla="*/ 20 w 69"/>
                <a:gd name="T17" fmla="*/ 7 h 65"/>
                <a:gd name="T18" fmla="*/ 19 w 69"/>
                <a:gd name="T19" fmla="*/ 9 h 65"/>
                <a:gd name="T20" fmla="*/ 60 w 69"/>
                <a:gd name="T21" fmla="*/ 25 h 65"/>
                <a:gd name="T22" fmla="*/ 41 w 69"/>
                <a:gd name="T23" fmla="*/ 59 h 65"/>
                <a:gd name="T24" fmla="*/ 7 w 69"/>
                <a:gd name="T25" fmla="*/ 45 h 65"/>
                <a:gd name="T26" fmla="*/ 19 w 69"/>
                <a:gd name="T27" fmla="*/ 11 h 65"/>
                <a:gd name="T28" fmla="*/ 19 w 69"/>
                <a:gd name="T29" fmla="*/ 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65">
                  <a:moveTo>
                    <a:pt x="19" y="8"/>
                  </a:moveTo>
                  <a:cubicBezTo>
                    <a:pt x="3" y="9"/>
                    <a:pt x="0" y="31"/>
                    <a:pt x="2" y="43"/>
                  </a:cubicBezTo>
                  <a:cubicBezTo>
                    <a:pt x="5" y="60"/>
                    <a:pt x="26" y="65"/>
                    <a:pt x="41" y="63"/>
                  </a:cubicBezTo>
                  <a:cubicBezTo>
                    <a:pt x="58" y="60"/>
                    <a:pt x="69" y="41"/>
                    <a:pt x="64" y="25"/>
                  </a:cubicBezTo>
                  <a:cubicBezTo>
                    <a:pt x="59" y="7"/>
                    <a:pt x="34" y="0"/>
                    <a:pt x="18" y="6"/>
                  </a:cubicBezTo>
                  <a:cubicBezTo>
                    <a:pt x="17" y="6"/>
                    <a:pt x="16" y="7"/>
                    <a:pt x="16" y="8"/>
                  </a:cubicBezTo>
                  <a:cubicBezTo>
                    <a:pt x="17" y="9"/>
                    <a:pt x="17" y="9"/>
                    <a:pt x="17" y="10"/>
                  </a:cubicBezTo>
                  <a:cubicBezTo>
                    <a:pt x="18" y="12"/>
                    <a:pt x="21" y="11"/>
                    <a:pt x="21" y="9"/>
                  </a:cubicBezTo>
                  <a:cubicBezTo>
                    <a:pt x="20" y="8"/>
                    <a:pt x="20" y="8"/>
                    <a:pt x="20" y="7"/>
                  </a:cubicBezTo>
                  <a:cubicBezTo>
                    <a:pt x="20" y="8"/>
                    <a:pt x="19" y="9"/>
                    <a:pt x="19" y="9"/>
                  </a:cubicBezTo>
                  <a:cubicBezTo>
                    <a:pt x="33" y="4"/>
                    <a:pt x="54" y="9"/>
                    <a:pt x="60" y="25"/>
                  </a:cubicBezTo>
                  <a:cubicBezTo>
                    <a:pt x="66" y="39"/>
                    <a:pt x="56" y="55"/>
                    <a:pt x="41" y="59"/>
                  </a:cubicBezTo>
                  <a:cubicBezTo>
                    <a:pt x="29" y="62"/>
                    <a:pt x="12" y="58"/>
                    <a:pt x="7" y="45"/>
                  </a:cubicBezTo>
                  <a:cubicBezTo>
                    <a:pt x="3" y="35"/>
                    <a:pt x="6" y="13"/>
                    <a:pt x="19" y="11"/>
                  </a:cubicBezTo>
                  <a:cubicBezTo>
                    <a:pt x="21" y="11"/>
                    <a:pt x="21" y="7"/>
                    <a:pt x="19"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6" name="ïŝḷiḋê">
              <a:extLst>
                <a:ext uri="{FF2B5EF4-FFF2-40B4-BE49-F238E27FC236}">
                  <a16:creationId xmlns="" xmlns:a16="http://schemas.microsoft.com/office/drawing/2014/main" id="{1AC537AE-7426-4951-B1A7-A719B486C0C9}"/>
                </a:ext>
              </a:extLst>
            </p:cNvPr>
            <p:cNvSpPr/>
            <p:nvPr/>
          </p:nvSpPr>
          <p:spPr bwMode="auto">
            <a:xfrm>
              <a:off x="6170613" y="4130675"/>
              <a:ext cx="66675" cy="53975"/>
            </a:xfrm>
            <a:custGeom>
              <a:avLst/>
              <a:gdLst>
                <a:gd name="T0" fmla="*/ 3 w 15"/>
                <a:gd name="T1" fmla="*/ 11 h 12"/>
                <a:gd name="T2" fmla="*/ 13 w 15"/>
                <a:gd name="T3" fmla="*/ 3 h 12"/>
                <a:gd name="T4" fmla="*/ 11 w 15"/>
                <a:gd name="T5" fmla="*/ 1 h 12"/>
                <a:gd name="T6" fmla="*/ 1 w 15"/>
                <a:gd name="T7" fmla="*/ 9 h 12"/>
                <a:gd name="T8" fmla="*/ 3 w 15"/>
                <a:gd name="T9" fmla="*/ 11 h 12"/>
              </a:gdLst>
              <a:ahLst/>
              <a:cxnLst>
                <a:cxn ang="0">
                  <a:pos x="T0" y="T1"/>
                </a:cxn>
                <a:cxn ang="0">
                  <a:pos x="T2" y="T3"/>
                </a:cxn>
                <a:cxn ang="0">
                  <a:pos x="T4" y="T5"/>
                </a:cxn>
                <a:cxn ang="0">
                  <a:pos x="T6" y="T7"/>
                </a:cxn>
                <a:cxn ang="0">
                  <a:pos x="T8" y="T9"/>
                </a:cxn>
              </a:cxnLst>
              <a:rect l="0" t="0" r="r" b="b"/>
              <a:pathLst>
                <a:path w="15" h="12">
                  <a:moveTo>
                    <a:pt x="3" y="11"/>
                  </a:moveTo>
                  <a:cubicBezTo>
                    <a:pt x="6" y="7"/>
                    <a:pt x="10" y="6"/>
                    <a:pt x="13" y="3"/>
                  </a:cubicBezTo>
                  <a:cubicBezTo>
                    <a:pt x="15" y="2"/>
                    <a:pt x="13" y="0"/>
                    <a:pt x="11" y="1"/>
                  </a:cubicBezTo>
                  <a:cubicBezTo>
                    <a:pt x="8" y="4"/>
                    <a:pt x="4" y="5"/>
                    <a:pt x="1" y="9"/>
                  </a:cubicBezTo>
                  <a:cubicBezTo>
                    <a:pt x="0" y="10"/>
                    <a:pt x="2" y="12"/>
                    <a:pt x="3"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7" name="ïşḻïḋê">
              <a:extLst>
                <a:ext uri="{FF2B5EF4-FFF2-40B4-BE49-F238E27FC236}">
                  <a16:creationId xmlns="" xmlns:a16="http://schemas.microsoft.com/office/drawing/2014/main" id="{718E3584-9E67-4AB6-87D7-964D04D979B2}"/>
                </a:ext>
              </a:extLst>
            </p:cNvPr>
            <p:cNvSpPr/>
            <p:nvPr/>
          </p:nvSpPr>
          <p:spPr bwMode="auto">
            <a:xfrm>
              <a:off x="6156325" y="4086225"/>
              <a:ext cx="58738" cy="49213"/>
            </a:xfrm>
            <a:custGeom>
              <a:avLst/>
              <a:gdLst>
                <a:gd name="T0" fmla="*/ 3 w 13"/>
                <a:gd name="T1" fmla="*/ 10 h 11"/>
                <a:gd name="T2" fmla="*/ 11 w 13"/>
                <a:gd name="T3" fmla="*/ 3 h 11"/>
                <a:gd name="T4" fmla="*/ 9 w 13"/>
                <a:gd name="T5" fmla="*/ 1 h 11"/>
                <a:gd name="T6" fmla="*/ 1 w 13"/>
                <a:gd name="T7" fmla="*/ 8 h 11"/>
                <a:gd name="T8" fmla="*/ 3 w 13"/>
                <a:gd name="T9" fmla="*/ 10 h 11"/>
              </a:gdLst>
              <a:ahLst/>
              <a:cxnLst>
                <a:cxn ang="0">
                  <a:pos x="T0" y="T1"/>
                </a:cxn>
                <a:cxn ang="0">
                  <a:pos x="T2" y="T3"/>
                </a:cxn>
                <a:cxn ang="0">
                  <a:pos x="T4" y="T5"/>
                </a:cxn>
                <a:cxn ang="0">
                  <a:pos x="T6" y="T7"/>
                </a:cxn>
                <a:cxn ang="0">
                  <a:pos x="T8" y="T9"/>
                </a:cxn>
              </a:cxnLst>
              <a:rect l="0" t="0" r="r" b="b"/>
              <a:pathLst>
                <a:path w="13" h="11">
                  <a:moveTo>
                    <a:pt x="3" y="10"/>
                  </a:moveTo>
                  <a:cubicBezTo>
                    <a:pt x="6" y="8"/>
                    <a:pt x="9" y="5"/>
                    <a:pt x="11" y="3"/>
                  </a:cubicBezTo>
                  <a:cubicBezTo>
                    <a:pt x="13" y="2"/>
                    <a:pt x="11" y="0"/>
                    <a:pt x="9" y="1"/>
                  </a:cubicBezTo>
                  <a:cubicBezTo>
                    <a:pt x="7" y="3"/>
                    <a:pt x="4" y="6"/>
                    <a:pt x="1" y="8"/>
                  </a:cubicBezTo>
                  <a:cubicBezTo>
                    <a:pt x="0" y="9"/>
                    <a:pt x="1" y="11"/>
                    <a:pt x="3"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8" name="îṧḷíďè">
              <a:extLst>
                <a:ext uri="{FF2B5EF4-FFF2-40B4-BE49-F238E27FC236}">
                  <a16:creationId xmlns="" xmlns:a16="http://schemas.microsoft.com/office/drawing/2014/main" id="{4A623C7F-4662-4DC9-972A-D03436728C8E}"/>
                </a:ext>
              </a:extLst>
            </p:cNvPr>
            <p:cNvSpPr/>
            <p:nvPr/>
          </p:nvSpPr>
          <p:spPr bwMode="auto">
            <a:xfrm>
              <a:off x="6129338" y="4040188"/>
              <a:ext cx="58738" cy="46038"/>
            </a:xfrm>
            <a:custGeom>
              <a:avLst/>
              <a:gdLst>
                <a:gd name="T0" fmla="*/ 3 w 13"/>
                <a:gd name="T1" fmla="*/ 10 h 10"/>
                <a:gd name="T2" fmla="*/ 12 w 13"/>
                <a:gd name="T3" fmla="*/ 4 h 10"/>
                <a:gd name="T4" fmla="*/ 10 w 13"/>
                <a:gd name="T5" fmla="*/ 2 h 10"/>
                <a:gd name="T6" fmla="*/ 2 w 13"/>
                <a:gd name="T7" fmla="*/ 7 h 10"/>
                <a:gd name="T8" fmla="*/ 3 w 13"/>
                <a:gd name="T9" fmla="*/ 10 h 10"/>
              </a:gdLst>
              <a:ahLst/>
              <a:cxnLst>
                <a:cxn ang="0">
                  <a:pos x="T0" y="T1"/>
                </a:cxn>
                <a:cxn ang="0">
                  <a:pos x="T2" y="T3"/>
                </a:cxn>
                <a:cxn ang="0">
                  <a:pos x="T4" y="T5"/>
                </a:cxn>
                <a:cxn ang="0">
                  <a:pos x="T6" y="T7"/>
                </a:cxn>
                <a:cxn ang="0">
                  <a:pos x="T8" y="T9"/>
                </a:cxn>
              </a:cxnLst>
              <a:rect l="0" t="0" r="r" b="b"/>
              <a:pathLst>
                <a:path w="13" h="10">
                  <a:moveTo>
                    <a:pt x="3" y="10"/>
                  </a:moveTo>
                  <a:cubicBezTo>
                    <a:pt x="6" y="8"/>
                    <a:pt x="9" y="6"/>
                    <a:pt x="12" y="4"/>
                  </a:cubicBezTo>
                  <a:cubicBezTo>
                    <a:pt x="13" y="2"/>
                    <a:pt x="11" y="0"/>
                    <a:pt x="10" y="2"/>
                  </a:cubicBezTo>
                  <a:cubicBezTo>
                    <a:pt x="7" y="4"/>
                    <a:pt x="5" y="6"/>
                    <a:pt x="2" y="7"/>
                  </a:cubicBezTo>
                  <a:cubicBezTo>
                    <a:pt x="0" y="8"/>
                    <a:pt x="1" y="10"/>
                    <a:pt x="3"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9" name="ïṡļïde">
              <a:extLst>
                <a:ext uri="{FF2B5EF4-FFF2-40B4-BE49-F238E27FC236}">
                  <a16:creationId xmlns="" xmlns:a16="http://schemas.microsoft.com/office/drawing/2014/main" id="{410A7849-E4FC-460D-9BC2-BF68256097C2}"/>
                </a:ext>
              </a:extLst>
            </p:cNvPr>
            <p:cNvSpPr/>
            <p:nvPr/>
          </p:nvSpPr>
          <p:spPr bwMode="auto">
            <a:xfrm>
              <a:off x="6197600" y="4010025"/>
              <a:ext cx="36513" cy="44450"/>
            </a:xfrm>
            <a:custGeom>
              <a:avLst/>
              <a:gdLst>
                <a:gd name="T0" fmla="*/ 4 w 8"/>
                <a:gd name="T1" fmla="*/ 8 h 10"/>
                <a:gd name="T2" fmla="*/ 5 w 8"/>
                <a:gd name="T3" fmla="*/ 6 h 10"/>
                <a:gd name="T4" fmla="*/ 7 w 8"/>
                <a:gd name="T5" fmla="*/ 3 h 10"/>
                <a:gd name="T6" fmla="*/ 5 w 8"/>
                <a:gd name="T7" fmla="*/ 1 h 10"/>
                <a:gd name="T8" fmla="*/ 1 w 8"/>
                <a:gd name="T9" fmla="*/ 9 h 10"/>
                <a:gd name="T10" fmla="*/ 4 w 8"/>
                <a:gd name="T11" fmla="*/ 8 h 10"/>
              </a:gdLst>
              <a:ahLst/>
              <a:cxnLst>
                <a:cxn ang="0">
                  <a:pos x="T0" y="T1"/>
                </a:cxn>
                <a:cxn ang="0">
                  <a:pos x="T2" y="T3"/>
                </a:cxn>
                <a:cxn ang="0">
                  <a:pos x="T4" y="T5"/>
                </a:cxn>
                <a:cxn ang="0">
                  <a:pos x="T6" y="T7"/>
                </a:cxn>
                <a:cxn ang="0">
                  <a:pos x="T8" y="T9"/>
                </a:cxn>
                <a:cxn ang="0">
                  <a:pos x="T10" y="T11"/>
                </a:cxn>
              </a:cxnLst>
              <a:rect l="0" t="0" r="r" b="b"/>
              <a:pathLst>
                <a:path w="8" h="10">
                  <a:moveTo>
                    <a:pt x="4" y="8"/>
                  </a:moveTo>
                  <a:cubicBezTo>
                    <a:pt x="4" y="7"/>
                    <a:pt x="4" y="6"/>
                    <a:pt x="5" y="6"/>
                  </a:cubicBezTo>
                  <a:cubicBezTo>
                    <a:pt x="6" y="5"/>
                    <a:pt x="7" y="4"/>
                    <a:pt x="7" y="3"/>
                  </a:cubicBezTo>
                  <a:cubicBezTo>
                    <a:pt x="8" y="1"/>
                    <a:pt x="6" y="0"/>
                    <a:pt x="5" y="1"/>
                  </a:cubicBezTo>
                  <a:cubicBezTo>
                    <a:pt x="4" y="4"/>
                    <a:pt x="0" y="5"/>
                    <a:pt x="1" y="9"/>
                  </a:cubicBezTo>
                  <a:cubicBezTo>
                    <a:pt x="2" y="10"/>
                    <a:pt x="4" y="10"/>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0" name="íšḷïdê">
              <a:extLst>
                <a:ext uri="{FF2B5EF4-FFF2-40B4-BE49-F238E27FC236}">
                  <a16:creationId xmlns="" xmlns:a16="http://schemas.microsoft.com/office/drawing/2014/main" id="{323B9450-55D7-434B-AD86-92B1B19D6347}"/>
                </a:ext>
              </a:extLst>
            </p:cNvPr>
            <p:cNvSpPr/>
            <p:nvPr/>
          </p:nvSpPr>
          <p:spPr bwMode="auto">
            <a:xfrm>
              <a:off x="6234113" y="4032250"/>
              <a:ext cx="30163" cy="49213"/>
            </a:xfrm>
            <a:custGeom>
              <a:avLst/>
              <a:gdLst>
                <a:gd name="T0" fmla="*/ 4 w 7"/>
                <a:gd name="T1" fmla="*/ 2 h 11"/>
                <a:gd name="T2" fmla="*/ 1 w 7"/>
                <a:gd name="T3" fmla="*/ 8 h 11"/>
                <a:gd name="T4" fmla="*/ 3 w 7"/>
                <a:gd name="T5" fmla="*/ 9 h 11"/>
                <a:gd name="T6" fmla="*/ 7 w 7"/>
                <a:gd name="T7" fmla="*/ 2 h 11"/>
                <a:gd name="T8" fmla="*/ 4 w 7"/>
                <a:gd name="T9" fmla="*/ 2 h 11"/>
              </a:gdLst>
              <a:ahLst/>
              <a:cxnLst>
                <a:cxn ang="0">
                  <a:pos x="T0" y="T1"/>
                </a:cxn>
                <a:cxn ang="0">
                  <a:pos x="T2" y="T3"/>
                </a:cxn>
                <a:cxn ang="0">
                  <a:pos x="T4" y="T5"/>
                </a:cxn>
                <a:cxn ang="0">
                  <a:pos x="T6" y="T7"/>
                </a:cxn>
                <a:cxn ang="0">
                  <a:pos x="T8" y="T9"/>
                </a:cxn>
              </a:cxnLst>
              <a:rect l="0" t="0" r="r" b="b"/>
              <a:pathLst>
                <a:path w="7" h="11">
                  <a:moveTo>
                    <a:pt x="4" y="2"/>
                  </a:moveTo>
                  <a:cubicBezTo>
                    <a:pt x="3" y="4"/>
                    <a:pt x="2" y="6"/>
                    <a:pt x="1" y="8"/>
                  </a:cubicBezTo>
                  <a:cubicBezTo>
                    <a:pt x="0" y="9"/>
                    <a:pt x="2" y="11"/>
                    <a:pt x="3" y="9"/>
                  </a:cubicBezTo>
                  <a:cubicBezTo>
                    <a:pt x="5" y="7"/>
                    <a:pt x="6" y="5"/>
                    <a:pt x="7" y="2"/>
                  </a:cubicBezTo>
                  <a:cubicBezTo>
                    <a:pt x="7" y="1"/>
                    <a:pt x="4" y="0"/>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1" name="î$ľíḍê">
              <a:extLst>
                <a:ext uri="{FF2B5EF4-FFF2-40B4-BE49-F238E27FC236}">
                  <a16:creationId xmlns="" xmlns:a16="http://schemas.microsoft.com/office/drawing/2014/main" id="{3E15C76B-0E92-48BD-87DE-3456B6865486}"/>
                </a:ext>
              </a:extLst>
            </p:cNvPr>
            <p:cNvSpPr/>
            <p:nvPr/>
          </p:nvSpPr>
          <p:spPr bwMode="auto">
            <a:xfrm>
              <a:off x="6256338" y="4040188"/>
              <a:ext cx="39688" cy="80963"/>
            </a:xfrm>
            <a:custGeom>
              <a:avLst/>
              <a:gdLst>
                <a:gd name="T0" fmla="*/ 6 w 9"/>
                <a:gd name="T1" fmla="*/ 2 h 18"/>
                <a:gd name="T2" fmla="*/ 1 w 9"/>
                <a:gd name="T3" fmla="*/ 15 h 18"/>
                <a:gd name="T4" fmla="*/ 3 w 9"/>
                <a:gd name="T5" fmla="*/ 16 h 18"/>
                <a:gd name="T6" fmla="*/ 9 w 9"/>
                <a:gd name="T7" fmla="*/ 2 h 18"/>
                <a:gd name="T8" fmla="*/ 6 w 9"/>
                <a:gd name="T9" fmla="*/ 2 h 18"/>
              </a:gdLst>
              <a:ahLst/>
              <a:cxnLst>
                <a:cxn ang="0">
                  <a:pos x="T0" y="T1"/>
                </a:cxn>
                <a:cxn ang="0">
                  <a:pos x="T2" y="T3"/>
                </a:cxn>
                <a:cxn ang="0">
                  <a:pos x="T4" y="T5"/>
                </a:cxn>
                <a:cxn ang="0">
                  <a:pos x="T6" y="T7"/>
                </a:cxn>
                <a:cxn ang="0">
                  <a:pos x="T8" y="T9"/>
                </a:cxn>
              </a:cxnLst>
              <a:rect l="0" t="0" r="r" b="b"/>
              <a:pathLst>
                <a:path w="9" h="18">
                  <a:moveTo>
                    <a:pt x="6" y="2"/>
                  </a:moveTo>
                  <a:cubicBezTo>
                    <a:pt x="6" y="7"/>
                    <a:pt x="3" y="11"/>
                    <a:pt x="1" y="15"/>
                  </a:cubicBezTo>
                  <a:cubicBezTo>
                    <a:pt x="0" y="17"/>
                    <a:pt x="3" y="18"/>
                    <a:pt x="3" y="16"/>
                  </a:cubicBezTo>
                  <a:cubicBezTo>
                    <a:pt x="5" y="11"/>
                    <a:pt x="9" y="7"/>
                    <a:pt x="9" y="2"/>
                  </a:cubicBezTo>
                  <a:cubicBezTo>
                    <a:pt x="9" y="0"/>
                    <a:pt x="6" y="0"/>
                    <a:pt x="6"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2" name="íSļïdè">
              <a:extLst>
                <a:ext uri="{FF2B5EF4-FFF2-40B4-BE49-F238E27FC236}">
                  <a16:creationId xmlns="" xmlns:a16="http://schemas.microsoft.com/office/drawing/2014/main" id="{7DF74804-5065-4771-B9AE-132B3359E690}"/>
                </a:ext>
              </a:extLst>
            </p:cNvPr>
            <p:cNvSpPr/>
            <p:nvPr/>
          </p:nvSpPr>
          <p:spPr bwMode="auto">
            <a:xfrm>
              <a:off x="6229350" y="3914775"/>
              <a:ext cx="12700" cy="63500"/>
            </a:xfrm>
            <a:custGeom>
              <a:avLst/>
              <a:gdLst>
                <a:gd name="T0" fmla="*/ 0 w 3"/>
                <a:gd name="T1" fmla="*/ 2 h 14"/>
                <a:gd name="T2" fmla="*/ 0 w 3"/>
                <a:gd name="T3" fmla="*/ 12 h 14"/>
                <a:gd name="T4" fmla="*/ 3 w 3"/>
                <a:gd name="T5" fmla="*/ 12 h 14"/>
                <a:gd name="T6" fmla="*/ 3 w 3"/>
                <a:gd name="T7" fmla="*/ 2 h 14"/>
                <a:gd name="T8" fmla="*/ 0 w 3"/>
                <a:gd name="T9" fmla="*/ 2 h 14"/>
              </a:gdLst>
              <a:ahLst/>
              <a:cxnLst>
                <a:cxn ang="0">
                  <a:pos x="T0" y="T1"/>
                </a:cxn>
                <a:cxn ang="0">
                  <a:pos x="T2" y="T3"/>
                </a:cxn>
                <a:cxn ang="0">
                  <a:pos x="T4" y="T5"/>
                </a:cxn>
                <a:cxn ang="0">
                  <a:pos x="T6" y="T7"/>
                </a:cxn>
                <a:cxn ang="0">
                  <a:pos x="T8" y="T9"/>
                </a:cxn>
              </a:cxnLst>
              <a:rect l="0" t="0" r="r" b="b"/>
              <a:pathLst>
                <a:path w="3" h="14">
                  <a:moveTo>
                    <a:pt x="0" y="2"/>
                  </a:moveTo>
                  <a:cubicBezTo>
                    <a:pt x="0" y="5"/>
                    <a:pt x="0" y="9"/>
                    <a:pt x="0" y="12"/>
                  </a:cubicBezTo>
                  <a:cubicBezTo>
                    <a:pt x="0" y="14"/>
                    <a:pt x="3" y="14"/>
                    <a:pt x="3" y="12"/>
                  </a:cubicBezTo>
                  <a:cubicBezTo>
                    <a:pt x="3" y="9"/>
                    <a:pt x="3" y="5"/>
                    <a:pt x="3" y="2"/>
                  </a:cubicBezTo>
                  <a:cubicBezTo>
                    <a:pt x="3" y="0"/>
                    <a:pt x="0" y="0"/>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3" name="ïṣḻîḑé">
              <a:extLst>
                <a:ext uri="{FF2B5EF4-FFF2-40B4-BE49-F238E27FC236}">
                  <a16:creationId xmlns="" xmlns:a16="http://schemas.microsoft.com/office/drawing/2014/main" id="{52456561-FBB5-4B75-99EF-66EF00BB3490}"/>
                </a:ext>
              </a:extLst>
            </p:cNvPr>
            <p:cNvSpPr/>
            <p:nvPr/>
          </p:nvSpPr>
          <p:spPr bwMode="auto">
            <a:xfrm>
              <a:off x="6256338" y="3924300"/>
              <a:ext cx="22225" cy="53975"/>
            </a:xfrm>
            <a:custGeom>
              <a:avLst/>
              <a:gdLst>
                <a:gd name="T0" fmla="*/ 1 w 5"/>
                <a:gd name="T1" fmla="*/ 2 h 12"/>
                <a:gd name="T2" fmla="*/ 1 w 5"/>
                <a:gd name="T3" fmla="*/ 10 h 12"/>
                <a:gd name="T4" fmla="*/ 4 w 5"/>
                <a:gd name="T5" fmla="*/ 10 h 12"/>
                <a:gd name="T6" fmla="*/ 3 w 5"/>
                <a:gd name="T7" fmla="*/ 1 h 12"/>
                <a:gd name="T8" fmla="*/ 1 w 5"/>
                <a:gd name="T9" fmla="*/ 2 h 12"/>
              </a:gdLst>
              <a:ahLst/>
              <a:cxnLst>
                <a:cxn ang="0">
                  <a:pos x="T0" y="T1"/>
                </a:cxn>
                <a:cxn ang="0">
                  <a:pos x="T2" y="T3"/>
                </a:cxn>
                <a:cxn ang="0">
                  <a:pos x="T4" y="T5"/>
                </a:cxn>
                <a:cxn ang="0">
                  <a:pos x="T6" y="T7"/>
                </a:cxn>
                <a:cxn ang="0">
                  <a:pos x="T8" y="T9"/>
                </a:cxn>
              </a:cxnLst>
              <a:rect l="0" t="0" r="r" b="b"/>
              <a:pathLst>
                <a:path w="5" h="12">
                  <a:moveTo>
                    <a:pt x="1" y="2"/>
                  </a:moveTo>
                  <a:cubicBezTo>
                    <a:pt x="2" y="4"/>
                    <a:pt x="1" y="7"/>
                    <a:pt x="1" y="10"/>
                  </a:cubicBezTo>
                  <a:cubicBezTo>
                    <a:pt x="1" y="12"/>
                    <a:pt x="4" y="12"/>
                    <a:pt x="4" y="10"/>
                  </a:cubicBezTo>
                  <a:cubicBezTo>
                    <a:pt x="4" y="7"/>
                    <a:pt x="5" y="4"/>
                    <a:pt x="3" y="1"/>
                  </a:cubicBezTo>
                  <a:cubicBezTo>
                    <a:pt x="3" y="0"/>
                    <a:pt x="0" y="0"/>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4" name="iś1îďè">
              <a:extLst>
                <a:ext uri="{FF2B5EF4-FFF2-40B4-BE49-F238E27FC236}">
                  <a16:creationId xmlns="" xmlns:a16="http://schemas.microsoft.com/office/drawing/2014/main" id="{246A330C-F411-4B5F-8132-D9538044B908}"/>
                </a:ext>
              </a:extLst>
            </p:cNvPr>
            <p:cNvSpPr/>
            <p:nvPr/>
          </p:nvSpPr>
          <p:spPr bwMode="auto">
            <a:xfrm>
              <a:off x="6296025" y="3919538"/>
              <a:ext cx="26988" cy="66675"/>
            </a:xfrm>
            <a:custGeom>
              <a:avLst/>
              <a:gdLst>
                <a:gd name="T0" fmla="*/ 0 w 6"/>
                <a:gd name="T1" fmla="*/ 2 h 15"/>
                <a:gd name="T2" fmla="*/ 3 w 6"/>
                <a:gd name="T3" fmla="*/ 13 h 15"/>
                <a:gd name="T4" fmla="*/ 6 w 6"/>
                <a:gd name="T5" fmla="*/ 13 h 15"/>
                <a:gd name="T6" fmla="*/ 3 w 6"/>
                <a:gd name="T7" fmla="*/ 2 h 15"/>
                <a:gd name="T8" fmla="*/ 0 w 6"/>
                <a:gd name="T9" fmla="*/ 2 h 15"/>
              </a:gdLst>
              <a:ahLst/>
              <a:cxnLst>
                <a:cxn ang="0">
                  <a:pos x="T0" y="T1"/>
                </a:cxn>
                <a:cxn ang="0">
                  <a:pos x="T2" y="T3"/>
                </a:cxn>
                <a:cxn ang="0">
                  <a:pos x="T4" y="T5"/>
                </a:cxn>
                <a:cxn ang="0">
                  <a:pos x="T6" y="T7"/>
                </a:cxn>
                <a:cxn ang="0">
                  <a:pos x="T8" y="T9"/>
                </a:cxn>
              </a:cxnLst>
              <a:rect l="0" t="0" r="r" b="b"/>
              <a:pathLst>
                <a:path w="6" h="15">
                  <a:moveTo>
                    <a:pt x="0" y="2"/>
                  </a:moveTo>
                  <a:cubicBezTo>
                    <a:pt x="2" y="6"/>
                    <a:pt x="3" y="10"/>
                    <a:pt x="3" y="13"/>
                  </a:cubicBezTo>
                  <a:cubicBezTo>
                    <a:pt x="3" y="15"/>
                    <a:pt x="6" y="15"/>
                    <a:pt x="6" y="13"/>
                  </a:cubicBezTo>
                  <a:cubicBezTo>
                    <a:pt x="5" y="9"/>
                    <a:pt x="5" y="5"/>
                    <a:pt x="3" y="2"/>
                  </a:cubicBezTo>
                  <a:cubicBezTo>
                    <a:pt x="3" y="0"/>
                    <a:pt x="0" y="1"/>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5" name="ïşļïďè">
              <a:extLst>
                <a:ext uri="{FF2B5EF4-FFF2-40B4-BE49-F238E27FC236}">
                  <a16:creationId xmlns="" xmlns:a16="http://schemas.microsoft.com/office/drawing/2014/main" id="{CCBE59B2-67DF-4005-A236-1DE9D583A59A}"/>
                </a:ext>
              </a:extLst>
            </p:cNvPr>
            <p:cNvSpPr/>
            <p:nvPr/>
          </p:nvSpPr>
          <p:spPr bwMode="auto">
            <a:xfrm>
              <a:off x="6210300" y="3843338"/>
              <a:ext cx="36513" cy="61913"/>
            </a:xfrm>
            <a:custGeom>
              <a:avLst/>
              <a:gdLst>
                <a:gd name="T0" fmla="*/ 1 w 8"/>
                <a:gd name="T1" fmla="*/ 2 h 14"/>
                <a:gd name="T2" fmla="*/ 5 w 8"/>
                <a:gd name="T3" fmla="*/ 12 h 14"/>
                <a:gd name="T4" fmla="*/ 7 w 8"/>
                <a:gd name="T5" fmla="*/ 11 h 14"/>
                <a:gd name="T6" fmla="*/ 3 w 8"/>
                <a:gd name="T7" fmla="*/ 2 h 14"/>
                <a:gd name="T8" fmla="*/ 1 w 8"/>
                <a:gd name="T9" fmla="*/ 2 h 14"/>
              </a:gdLst>
              <a:ahLst/>
              <a:cxnLst>
                <a:cxn ang="0">
                  <a:pos x="T0" y="T1"/>
                </a:cxn>
                <a:cxn ang="0">
                  <a:pos x="T2" y="T3"/>
                </a:cxn>
                <a:cxn ang="0">
                  <a:pos x="T4" y="T5"/>
                </a:cxn>
                <a:cxn ang="0">
                  <a:pos x="T6" y="T7"/>
                </a:cxn>
                <a:cxn ang="0">
                  <a:pos x="T8" y="T9"/>
                </a:cxn>
              </a:cxnLst>
              <a:rect l="0" t="0" r="r" b="b"/>
              <a:pathLst>
                <a:path w="8" h="14">
                  <a:moveTo>
                    <a:pt x="1" y="2"/>
                  </a:moveTo>
                  <a:cubicBezTo>
                    <a:pt x="1" y="6"/>
                    <a:pt x="3" y="9"/>
                    <a:pt x="5" y="12"/>
                  </a:cubicBezTo>
                  <a:cubicBezTo>
                    <a:pt x="5" y="14"/>
                    <a:pt x="8" y="12"/>
                    <a:pt x="7" y="11"/>
                  </a:cubicBezTo>
                  <a:cubicBezTo>
                    <a:pt x="5" y="8"/>
                    <a:pt x="4" y="5"/>
                    <a:pt x="3" y="2"/>
                  </a:cubicBezTo>
                  <a:cubicBezTo>
                    <a:pt x="3" y="0"/>
                    <a:pt x="0" y="1"/>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6" name="iṧḻiḋê">
              <a:extLst>
                <a:ext uri="{FF2B5EF4-FFF2-40B4-BE49-F238E27FC236}">
                  <a16:creationId xmlns="" xmlns:a16="http://schemas.microsoft.com/office/drawing/2014/main" id="{A36A61D4-5691-4B52-B540-DC84471A1F8F}"/>
                </a:ext>
              </a:extLst>
            </p:cNvPr>
            <p:cNvSpPr/>
            <p:nvPr/>
          </p:nvSpPr>
          <p:spPr bwMode="auto">
            <a:xfrm>
              <a:off x="6251575" y="3833813"/>
              <a:ext cx="36513" cy="63500"/>
            </a:xfrm>
            <a:custGeom>
              <a:avLst/>
              <a:gdLst>
                <a:gd name="T0" fmla="*/ 0 w 8"/>
                <a:gd name="T1" fmla="*/ 2 h 14"/>
                <a:gd name="T2" fmla="*/ 4 w 8"/>
                <a:gd name="T3" fmla="*/ 12 h 14"/>
                <a:gd name="T4" fmla="*/ 7 w 8"/>
                <a:gd name="T5" fmla="*/ 11 h 14"/>
                <a:gd name="T6" fmla="*/ 3 w 8"/>
                <a:gd name="T7" fmla="*/ 2 h 14"/>
                <a:gd name="T8" fmla="*/ 0 w 8"/>
                <a:gd name="T9" fmla="*/ 2 h 14"/>
              </a:gdLst>
              <a:ahLst/>
              <a:cxnLst>
                <a:cxn ang="0">
                  <a:pos x="T0" y="T1"/>
                </a:cxn>
                <a:cxn ang="0">
                  <a:pos x="T2" y="T3"/>
                </a:cxn>
                <a:cxn ang="0">
                  <a:pos x="T4" y="T5"/>
                </a:cxn>
                <a:cxn ang="0">
                  <a:pos x="T6" y="T7"/>
                </a:cxn>
                <a:cxn ang="0">
                  <a:pos x="T8" y="T9"/>
                </a:cxn>
              </a:cxnLst>
              <a:rect l="0" t="0" r="r" b="b"/>
              <a:pathLst>
                <a:path w="8" h="14">
                  <a:moveTo>
                    <a:pt x="0" y="2"/>
                  </a:moveTo>
                  <a:cubicBezTo>
                    <a:pt x="2" y="6"/>
                    <a:pt x="2" y="9"/>
                    <a:pt x="4" y="12"/>
                  </a:cubicBezTo>
                  <a:cubicBezTo>
                    <a:pt x="5" y="14"/>
                    <a:pt x="8" y="12"/>
                    <a:pt x="7" y="11"/>
                  </a:cubicBezTo>
                  <a:cubicBezTo>
                    <a:pt x="5" y="8"/>
                    <a:pt x="4" y="5"/>
                    <a:pt x="3" y="2"/>
                  </a:cubicBezTo>
                  <a:cubicBezTo>
                    <a:pt x="3" y="0"/>
                    <a:pt x="0" y="1"/>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7" name="î$ľïdê">
              <a:extLst>
                <a:ext uri="{FF2B5EF4-FFF2-40B4-BE49-F238E27FC236}">
                  <a16:creationId xmlns="" xmlns:a16="http://schemas.microsoft.com/office/drawing/2014/main" id="{18B04894-92F4-4A83-87E0-6CE6A95A676B}"/>
                </a:ext>
              </a:extLst>
            </p:cNvPr>
            <p:cNvSpPr/>
            <p:nvPr/>
          </p:nvSpPr>
          <p:spPr bwMode="auto">
            <a:xfrm>
              <a:off x="6288088" y="3821113"/>
              <a:ext cx="34925" cy="57150"/>
            </a:xfrm>
            <a:custGeom>
              <a:avLst/>
              <a:gdLst>
                <a:gd name="T0" fmla="*/ 1 w 8"/>
                <a:gd name="T1" fmla="*/ 3 h 13"/>
                <a:gd name="T2" fmla="*/ 5 w 8"/>
                <a:gd name="T3" fmla="*/ 11 h 13"/>
                <a:gd name="T4" fmla="*/ 8 w 8"/>
                <a:gd name="T5" fmla="*/ 10 h 13"/>
                <a:gd name="T6" fmla="*/ 3 w 8"/>
                <a:gd name="T7" fmla="*/ 2 h 13"/>
                <a:gd name="T8" fmla="*/ 1 w 8"/>
                <a:gd name="T9" fmla="*/ 3 h 13"/>
              </a:gdLst>
              <a:ahLst/>
              <a:cxnLst>
                <a:cxn ang="0">
                  <a:pos x="T0" y="T1"/>
                </a:cxn>
                <a:cxn ang="0">
                  <a:pos x="T2" y="T3"/>
                </a:cxn>
                <a:cxn ang="0">
                  <a:pos x="T4" y="T5"/>
                </a:cxn>
                <a:cxn ang="0">
                  <a:pos x="T6" y="T7"/>
                </a:cxn>
                <a:cxn ang="0">
                  <a:pos x="T8" y="T9"/>
                </a:cxn>
              </a:cxnLst>
              <a:rect l="0" t="0" r="r" b="b"/>
              <a:pathLst>
                <a:path w="8" h="13">
                  <a:moveTo>
                    <a:pt x="1" y="3"/>
                  </a:moveTo>
                  <a:cubicBezTo>
                    <a:pt x="2" y="6"/>
                    <a:pt x="4" y="8"/>
                    <a:pt x="5" y="11"/>
                  </a:cubicBezTo>
                  <a:cubicBezTo>
                    <a:pt x="5" y="13"/>
                    <a:pt x="8" y="12"/>
                    <a:pt x="8" y="10"/>
                  </a:cubicBezTo>
                  <a:cubicBezTo>
                    <a:pt x="7" y="7"/>
                    <a:pt x="5" y="5"/>
                    <a:pt x="3" y="2"/>
                  </a:cubicBezTo>
                  <a:cubicBezTo>
                    <a:pt x="2" y="0"/>
                    <a:pt x="0" y="2"/>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8" name="ïsliďè">
              <a:extLst>
                <a:ext uri="{FF2B5EF4-FFF2-40B4-BE49-F238E27FC236}">
                  <a16:creationId xmlns="" xmlns:a16="http://schemas.microsoft.com/office/drawing/2014/main" id="{A4E3878C-8295-4880-9D96-325EDC1CDEBB}"/>
                </a:ext>
              </a:extLst>
            </p:cNvPr>
            <p:cNvSpPr/>
            <p:nvPr/>
          </p:nvSpPr>
          <p:spPr bwMode="auto">
            <a:xfrm>
              <a:off x="6156325" y="3779838"/>
              <a:ext cx="58738" cy="53975"/>
            </a:xfrm>
            <a:custGeom>
              <a:avLst/>
              <a:gdLst>
                <a:gd name="T0" fmla="*/ 2 w 13"/>
                <a:gd name="T1" fmla="*/ 4 h 12"/>
                <a:gd name="T2" fmla="*/ 10 w 13"/>
                <a:gd name="T3" fmla="*/ 11 h 12"/>
                <a:gd name="T4" fmla="*/ 12 w 13"/>
                <a:gd name="T5" fmla="*/ 8 h 12"/>
                <a:gd name="T6" fmla="*/ 4 w 13"/>
                <a:gd name="T7" fmla="*/ 2 h 12"/>
                <a:gd name="T8" fmla="*/ 2 w 13"/>
                <a:gd name="T9" fmla="*/ 4 h 12"/>
              </a:gdLst>
              <a:ahLst/>
              <a:cxnLst>
                <a:cxn ang="0">
                  <a:pos x="T0" y="T1"/>
                </a:cxn>
                <a:cxn ang="0">
                  <a:pos x="T2" y="T3"/>
                </a:cxn>
                <a:cxn ang="0">
                  <a:pos x="T4" y="T5"/>
                </a:cxn>
                <a:cxn ang="0">
                  <a:pos x="T6" y="T7"/>
                </a:cxn>
                <a:cxn ang="0">
                  <a:pos x="T8" y="T9"/>
                </a:cxn>
              </a:cxnLst>
              <a:rect l="0" t="0" r="r" b="b"/>
              <a:pathLst>
                <a:path w="13" h="12">
                  <a:moveTo>
                    <a:pt x="2" y="4"/>
                  </a:moveTo>
                  <a:cubicBezTo>
                    <a:pt x="4" y="6"/>
                    <a:pt x="7" y="9"/>
                    <a:pt x="10" y="11"/>
                  </a:cubicBezTo>
                  <a:cubicBezTo>
                    <a:pt x="12" y="12"/>
                    <a:pt x="13" y="9"/>
                    <a:pt x="12" y="8"/>
                  </a:cubicBezTo>
                  <a:cubicBezTo>
                    <a:pt x="8" y="7"/>
                    <a:pt x="6" y="4"/>
                    <a:pt x="4" y="2"/>
                  </a:cubicBezTo>
                  <a:cubicBezTo>
                    <a:pt x="2" y="0"/>
                    <a:pt x="0" y="2"/>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9" name="iṥliďê">
              <a:extLst>
                <a:ext uri="{FF2B5EF4-FFF2-40B4-BE49-F238E27FC236}">
                  <a16:creationId xmlns="" xmlns:a16="http://schemas.microsoft.com/office/drawing/2014/main" id="{39D8B9A7-1F25-4DD0-B57B-85FD874F61DA}"/>
                </a:ext>
              </a:extLst>
            </p:cNvPr>
            <p:cNvSpPr/>
            <p:nvPr/>
          </p:nvSpPr>
          <p:spPr bwMode="auto">
            <a:xfrm>
              <a:off x="6183313" y="3775075"/>
              <a:ext cx="58738" cy="41275"/>
            </a:xfrm>
            <a:custGeom>
              <a:avLst/>
              <a:gdLst>
                <a:gd name="T0" fmla="*/ 2 w 13"/>
                <a:gd name="T1" fmla="*/ 3 h 9"/>
                <a:gd name="T2" fmla="*/ 10 w 13"/>
                <a:gd name="T3" fmla="*/ 8 h 9"/>
                <a:gd name="T4" fmla="*/ 12 w 13"/>
                <a:gd name="T5" fmla="*/ 6 h 9"/>
                <a:gd name="T6" fmla="*/ 2 w 13"/>
                <a:gd name="T7" fmla="*/ 0 h 9"/>
                <a:gd name="T8" fmla="*/ 2 w 13"/>
                <a:gd name="T9" fmla="*/ 3 h 9"/>
              </a:gdLst>
              <a:ahLst/>
              <a:cxnLst>
                <a:cxn ang="0">
                  <a:pos x="T0" y="T1"/>
                </a:cxn>
                <a:cxn ang="0">
                  <a:pos x="T2" y="T3"/>
                </a:cxn>
                <a:cxn ang="0">
                  <a:pos x="T4" y="T5"/>
                </a:cxn>
                <a:cxn ang="0">
                  <a:pos x="T6" y="T7"/>
                </a:cxn>
                <a:cxn ang="0">
                  <a:pos x="T8" y="T9"/>
                </a:cxn>
              </a:cxnLst>
              <a:rect l="0" t="0" r="r" b="b"/>
              <a:pathLst>
                <a:path w="13" h="9">
                  <a:moveTo>
                    <a:pt x="2" y="3"/>
                  </a:moveTo>
                  <a:cubicBezTo>
                    <a:pt x="5" y="3"/>
                    <a:pt x="8" y="6"/>
                    <a:pt x="10" y="8"/>
                  </a:cubicBezTo>
                  <a:cubicBezTo>
                    <a:pt x="12" y="9"/>
                    <a:pt x="13" y="7"/>
                    <a:pt x="12" y="6"/>
                  </a:cubicBezTo>
                  <a:cubicBezTo>
                    <a:pt x="9" y="4"/>
                    <a:pt x="6" y="0"/>
                    <a:pt x="2" y="0"/>
                  </a:cubicBezTo>
                  <a:cubicBezTo>
                    <a:pt x="0" y="0"/>
                    <a:pt x="0" y="3"/>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0" name="ïšlïḍè">
              <a:extLst>
                <a:ext uri="{FF2B5EF4-FFF2-40B4-BE49-F238E27FC236}">
                  <a16:creationId xmlns="" xmlns:a16="http://schemas.microsoft.com/office/drawing/2014/main" id="{FAD1F849-3522-4772-940D-9BCF507EC01C}"/>
                </a:ext>
              </a:extLst>
            </p:cNvPr>
            <p:cNvSpPr/>
            <p:nvPr/>
          </p:nvSpPr>
          <p:spPr bwMode="auto">
            <a:xfrm>
              <a:off x="6215063" y="3748088"/>
              <a:ext cx="58738" cy="36513"/>
            </a:xfrm>
            <a:custGeom>
              <a:avLst/>
              <a:gdLst>
                <a:gd name="T0" fmla="*/ 1 w 13"/>
                <a:gd name="T1" fmla="*/ 3 h 8"/>
                <a:gd name="T2" fmla="*/ 10 w 13"/>
                <a:gd name="T3" fmla="*/ 7 h 8"/>
                <a:gd name="T4" fmla="*/ 11 w 13"/>
                <a:gd name="T5" fmla="*/ 5 h 8"/>
                <a:gd name="T6" fmla="*/ 2 w 13"/>
                <a:gd name="T7" fmla="*/ 0 h 8"/>
                <a:gd name="T8" fmla="*/ 1 w 13"/>
                <a:gd name="T9" fmla="*/ 3 h 8"/>
              </a:gdLst>
              <a:ahLst/>
              <a:cxnLst>
                <a:cxn ang="0">
                  <a:pos x="T0" y="T1"/>
                </a:cxn>
                <a:cxn ang="0">
                  <a:pos x="T2" y="T3"/>
                </a:cxn>
                <a:cxn ang="0">
                  <a:pos x="T4" y="T5"/>
                </a:cxn>
                <a:cxn ang="0">
                  <a:pos x="T6" y="T7"/>
                </a:cxn>
                <a:cxn ang="0">
                  <a:pos x="T8" y="T9"/>
                </a:cxn>
              </a:cxnLst>
              <a:rect l="0" t="0" r="r" b="b"/>
              <a:pathLst>
                <a:path w="13" h="8">
                  <a:moveTo>
                    <a:pt x="1" y="3"/>
                  </a:moveTo>
                  <a:cubicBezTo>
                    <a:pt x="4" y="4"/>
                    <a:pt x="7" y="6"/>
                    <a:pt x="10" y="7"/>
                  </a:cubicBezTo>
                  <a:cubicBezTo>
                    <a:pt x="11" y="8"/>
                    <a:pt x="13" y="6"/>
                    <a:pt x="11" y="5"/>
                  </a:cubicBezTo>
                  <a:cubicBezTo>
                    <a:pt x="8" y="3"/>
                    <a:pt x="5" y="2"/>
                    <a:pt x="2" y="0"/>
                  </a:cubicBezTo>
                  <a:cubicBezTo>
                    <a:pt x="0" y="0"/>
                    <a:pt x="0" y="2"/>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1" name="íṥ1iḓe">
              <a:extLst>
                <a:ext uri="{FF2B5EF4-FFF2-40B4-BE49-F238E27FC236}">
                  <a16:creationId xmlns="" xmlns:a16="http://schemas.microsoft.com/office/drawing/2014/main" id="{D97702A3-F4EA-4EDC-B4FF-0510D1AE422C}"/>
                </a:ext>
              </a:extLst>
            </p:cNvPr>
            <p:cNvSpPr/>
            <p:nvPr/>
          </p:nvSpPr>
          <p:spPr bwMode="auto">
            <a:xfrm>
              <a:off x="6080125" y="3762375"/>
              <a:ext cx="53975" cy="12700"/>
            </a:xfrm>
            <a:custGeom>
              <a:avLst/>
              <a:gdLst>
                <a:gd name="T0" fmla="*/ 2 w 12"/>
                <a:gd name="T1" fmla="*/ 3 h 3"/>
                <a:gd name="T2" fmla="*/ 10 w 12"/>
                <a:gd name="T3" fmla="*/ 3 h 3"/>
                <a:gd name="T4" fmla="*/ 10 w 12"/>
                <a:gd name="T5" fmla="*/ 0 h 3"/>
                <a:gd name="T6" fmla="*/ 2 w 12"/>
                <a:gd name="T7" fmla="*/ 0 h 3"/>
                <a:gd name="T8" fmla="*/ 2 w 12"/>
                <a:gd name="T9" fmla="*/ 3 h 3"/>
              </a:gdLst>
              <a:ahLst/>
              <a:cxnLst>
                <a:cxn ang="0">
                  <a:pos x="T0" y="T1"/>
                </a:cxn>
                <a:cxn ang="0">
                  <a:pos x="T2" y="T3"/>
                </a:cxn>
                <a:cxn ang="0">
                  <a:pos x="T4" y="T5"/>
                </a:cxn>
                <a:cxn ang="0">
                  <a:pos x="T6" y="T7"/>
                </a:cxn>
                <a:cxn ang="0">
                  <a:pos x="T8" y="T9"/>
                </a:cxn>
              </a:cxnLst>
              <a:rect l="0" t="0" r="r" b="b"/>
              <a:pathLst>
                <a:path w="12" h="3">
                  <a:moveTo>
                    <a:pt x="2" y="3"/>
                  </a:moveTo>
                  <a:cubicBezTo>
                    <a:pt x="5" y="3"/>
                    <a:pt x="8" y="3"/>
                    <a:pt x="10" y="3"/>
                  </a:cubicBezTo>
                  <a:cubicBezTo>
                    <a:pt x="12" y="3"/>
                    <a:pt x="12" y="0"/>
                    <a:pt x="10" y="0"/>
                  </a:cubicBezTo>
                  <a:cubicBezTo>
                    <a:pt x="8" y="0"/>
                    <a:pt x="5" y="0"/>
                    <a:pt x="2" y="0"/>
                  </a:cubicBezTo>
                  <a:cubicBezTo>
                    <a:pt x="0" y="0"/>
                    <a:pt x="0" y="3"/>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2" name="íŝlïdè">
              <a:extLst>
                <a:ext uri="{FF2B5EF4-FFF2-40B4-BE49-F238E27FC236}">
                  <a16:creationId xmlns="" xmlns:a16="http://schemas.microsoft.com/office/drawing/2014/main" id="{A3D723E8-A001-4DE8-92EA-CC8A4F6CD17A}"/>
                </a:ext>
              </a:extLst>
            </p:cNvPr>
            <p:cNvSpPr/>
            <p:nvPr/>
          </p:nvSpPr>
          <p:spPr bwMode="auto">
            <a:xfrm>
              <a:off x="6097588" y="3725863"/>
              <a:ext cx="68263" cy="14288"/>
            </a:xfrm>
            <a:custGeom>
              <a:avLst/>
              <a:gdLst>
                <a:gd name="T0" fmla="*/ 2 w 15"/>
                <a:gd name="T1" fmla="*/ 3 h 3"/>
                <a:gd name="T2" fmla="*/ 13 w 15"/>
                <a:gd name="T3" fmla="*/ 3 h 3"/>
                <a:gd name="T4" fmla="*/ 13 w 15"/>
                <a:gd name="T5" fmla="*/ 0 h 3"/>
                <a:gd name="T6" fmla="*/ 2 w 15"/>
                <a:gd name="T7" fmla="*/ 0 h 3"/>
                <a:gd name="T8" fmla="*/ 2 w 15"/>
                <a:gd name="T9" fmla="*/ 3 h 3"/>
              </a:gdLst>
              <a:ahLst/>
              <a:cxnLst>
                <a:cxn ang="0">
                  <a:pos x="T0" y="T1"/>
                </a:cxn>
                <a:cxn ang="0">
                  <a:pos x="T2" y="T3"/>
                </a:cxn>
                <a:cxn ang="0">
                  <a:pos x="T4" y="T5"/>
                </a:cxn>
                <a:cxn ang="0">
                  <a:pos x="T6" y="T7"/>
                </a:cxn>
                <a:cxn ang="0">
                  <a:pos x="T8" y="T9"/>
                </a:cxn>
              </a:cxnLst>
              <a:rect l="0" t="0" r="r" b="b"/>
              <a:pathLst>
                <a:path w="15" h="3">
                  <a:moveTo>
                    <a:pt x="2" y="3"/>
                  </a:moveTo>
                  <a:cubicBezTo>
                    <a:pt x="6" y="3"/>
                    <a:pt x="9" y="3"/>
                    <a:pt x="13" y="3"/>
                  </a:cubicBezTo>
                  <a:cubicBezTo>
                    <a:pt x="15" y="3"/>
                    <a:pt x="15" y="0"/>
                    <a:pt x="13" y="0"/>
                  </a:cubicBezTo>
                  <a:cubicBezTo>
                    <a:pt x="9" y="0"/>
                    <a:pt x="6" y="0"/>
                    <a:pt x="2" y="0"/>
                  </a:cubicBezTo>
                  <a:cubicBezTo>
                    <a:pt x="0" y="0"/>
                    <a:pt x="0" y="3"/>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3" name="i$liḓê">
              <a:extLst>
                <a:ext uri="{FF2B5EF4-FFF2-40B4-BE49-F238E27FC236}">
                  <a16:creationId xmlns="" xmlns:a16="http://schemas.microsoft.com/office/drawing/2014/main" id="{56A834DC-D5D7-4554-9689-845ADD7E18B5}"/>
                </a:ext>
              </a:extLst>
            </p:cNvPr>
            <p:cNvSpPr/>
            <p:nvPr/>
          </p:nvSpPr>
          <p:spPr bwMode="auto">
            <a:xfrm>
              <a:off x="6111875" y="3676650"/>
              <a:ext cx="53975" cy="22225"/>
            </a:xfrm>
            <a:custGeom>
              <a:avLst/>
              <a:gdLst>
                <a:gd name="T0" fmla="*/ 2 w 12"/>
                <a:gd name="T1" fmla="*/ 3 h 5"/>
                <a:gd name="T2" fmla="*/ 10 w 12"/>
                <a:gd name="T3" fmla="*/ 5 h 5"/>
                <a:gd name="T4" fmla="*/ 11 w 12"/>
                <a:gd name="T5" fmla="*/ 2 h 5"/>
                <a:gd name="T6" fmla="*/ 2 w 12"/>
                <a:gd name="T7" fmla="*/ 0 h 5"/>
                <a:gd name="T8" fmla="*/ 2 w 12"/>
                <a:gd name="T9" fmla="*/ 3 h 5"/>
              </a:gdLst>
              <a:ahLst/>
              <a:cxnLst>
                <a:cxn ang="0">
                  <a:pos x="T0" y="T1"/>
                </a:cxn>
                <a:cxn ang="0">
                  <a:pos x="T2" y="T3"/>
                </a:cxn>
                <a:cxn ang="0">
                  <a:pos x="T4" y="T5"/>
                </a:cxn>
                <a:cxn ang="0">
                  <a:pos x="T6" y="T7"/>
                </a:cxn>
                <a:cxn ang="0">
                  <a:pos x="T8" y="T9"/>
                </a:cxn>
              </a:cxnLst>
              <a:rect l="0" t="0" r="r" b="b"/>
              <a:pathLst>
                <a:path w="12" h="5">
                  <a:moveTo>
                    <a:pt x="2" y="3"/>
                  </a:moveTo>
                  <a:cubicBezTo>
                    <a:pt x="5" y="3"/>
                    <a:pt x="7" y="4"/>
                    <a:pt x="10" y="5"/>
                  </a:cubicBezTo>
                  <a:cubicBezTo>
                    <a:pt x="12" y="5"/>
                    <a:pt x="12" y="2"/>
                    <a:pt x="11" y="2"/>
                  </a:cubicBezTo>
                  <a:cubicBezTo>
                    <a:pt x="8" y="1"/>
                    <a:pt x="5" y="0"/>
                    <a:pt x="2" y="0"/>
                  </a:cubicBezTo>
                  <a:cubicBezTo>
                    <a:pt x="0" y="0"/>
                    <a:pt x="0" y="3"/>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4" name="iŝḻiḓè">
              <a:extLst>
                <a:ext uri="{FF2B5EF4-FFF2-40B4-BE49-F238E27FC236}">
                  <a16:creationId xmlns="" xmlns:a16="http://schemas.microsoft.com/office/drawing/2014/main" id="{85D56090-5B9D-4AC8-A145-CEEB5B2E7AFB}"/>
                </a:ext>
              </a:extLst>
            </p:cNvPr>
            <p:cNvSpPr/>
            <p:nvPr/>
          </p:nvSpPr>
          <p:spPr bwMode="auto">
            <a:xfrm>
              <a:off x="5994400" y="3757613"/>
              <a:ext cx="71438" cy="31750"/>
            </a:xfrm>
            <a:custGeom>
              <a:avLst/>
              <a:gdLst>
                <a:gd name="T0" fmla="*/ 3 w 16"/>
                <a:gd name="T1" fmla="*/ 7 h 7"/>
                <a:gd name="T2" fmla="*/ 15 w 16"/>
                <a:gd name="T3" fmla="*/ 3 h 7"/>
                <a:gd name="T4" fmla="*/ 14 w 16"/>
                <a:gd name="T5" fmla="*/ 0 h 7"/>
                <a:gd name="T6" fmla="*/ 2 w 16"/>
                <a:gd name="T7" fmla="*/ 4 h 7"/>
                <a:gd name="T8" fmla="*/ 3 w 16"/>
                <a:gd name="T9" fmla="*/ 7 h 7"/>
              </a:gdLst>
              <a:ahLst/>
              <a:cxnLst>
                <a:cxn ang="0">
                  <a:pos x="T0" y="T1"/>
                </a:cxn>
                <a:cxn ang="0">
                  <a:pos x="T2" y="T3"/>
                </a:cxn>
                <a:cxn ang="0">
                  <a:pos x="T4" y="T5"/>
                </a:cxn>
                <a:cxn ang="0">
                  <a:pos x="T6" y="T7"/>
                </a:cxn>
                <a:cxn ang="0">
                  <a:pos x="T8" y="T9"/>
                </a:cxn>
              </a:cxnLst>
              <a:rect l="0" t="0" r="r" b="b"/>
              <a:pathLst>
                <a:path w="16" h="7">
                  <a:moveTo>
                    <a:pt x="3" y="7"/>
                  </a:moveTo>
                  <a:cubicBezTo>
                    <a:pt x="7" y="5"/>
                    <a:pt x="11" y="4"/>
                    <a:pt x="15" y="3"/>
                  </a:cubicBezTo>
                  <a:cubicBezTo>
                    <a:pt x="16" y="3"/>
                    <a:pt x="16" y="0"/>
                    <a:pt x="14" y="0"/>
                  </a:cubicBezTo>
                  <a:cubicBezTo>
                    <a:pt x="10" y="1"/>
                    <a:pt x="5" y="2"/>
                    <a:pt x="2" y="4"/>
                  </a:cubicBezTo>
                  <a:cubicBezTo>
                    <a:pt x="0" y="5"/>
                    <a:pt x="1" y="7"/>
                    <a:pt x="3"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5" name="işḻiḍè">
              <a:extLst>
                <a:ext uri="{FF2B5EF4-FFF2-40B4-BE49-F238E27FC236}">
                  <a16:creationId xmlns="" xmlns:a16="http://schemas.microsoft.com/office/drawing/2014/main" id="{C9E52D02-AF7F-4F26-8041-4F4926B64BFE}"/>
                </a:ext>
              </a:extLst>
            </p:cNvPr>
            <p:cNvSpPr/>
            <p:nvPr/>
          </p:nvSpPr>
          <p:spPr bwMode="auto">
            <a:xfrm>
              <a:off x="5984875" y="3713163"/>
              <a:ext cx="58738" cy="34925"/>
            </a:xfrm>
            <a:custGeom>
              <a:avLst/>
              <a:gdLst>
                <a:gd name="T0" fmla="*/ 3 w 13"/>
                <a:gd name="T1" fmla="*/ 8 h 8"/>
                <a:gd name="T2" fmla="*/ 12 w 13"/>
                <a:gd name="T3" fmla="*/ 3 h 8"/>
                <a:gd name="T4" fmla="*/ 10 w 13"/>
                <a:gd name="T5" fmla="*/ 1 h 8"/>
                <a:gd name="T6" fmla="*/ 2 w 13"/>
                <a:gd name="T7" fmla="*/ 5 h 8"/>
                <a:gd name="T8" fmla="*/ 3 w 13"/>
                <a:gd name="T9" fmla="*/ 8 h 8"/>
              </a:gdLst>
              <a:ahLst/>
              <a:cxnLst>
                <a:cxn ang="0">
                  <a:pos x="T0" y="T1"/>
                </a:cxn>
                <a:cxn ang="0">
                  <a:pos x="T2" y="T3"/>
                </a:cxn>
                <a:cxn ang="0">
                  <a:pos x="T4" y="T5"/>
                </a:cxn>
                <a:cxn ang="0">
                  <a:pos x="T6" y="T7"/>
                </a:cxn>
                <a:cxn ang="0">
                  <a:pos x="T8" y="T9"/>
                </a:cxn>
              </a:cxnLst>
              <a:rect l="0" t="0" r="r" b="b"/>
              <a:pathLst>
                <a:path w="13" h="8">
                  <a:moveTo>
                    <a:pt x="3" y="8"/>
                  </a:moveTo>
                  <a:cubicBezTo>
                    <a:pt x="6" y="7"/>
                    <a:pt x="9" y="5"/>
                    <a:pt x="12" y="3"/>
                  </a:cubicBezTo>
                  <a:cubicBezTo>
                    <a:pt x="13" y="2"/>
                    <a:pt x="11" y="0"/>
                    <a:pt x="10" y="1"/>
                  </a:cubicBezTo>
                  <a:cubicBezTo>
                    <a:pt x="7" y="3"/>
                    <a:pt x="5" y="4"/>
                    <a:pt x="2" y="5"/>
                  </a:cubicBezTo>
                  <a:cubicBezTo>
                    <a:pt x="0" y="6"/>
                    <a:pt x="1" y="8"/>
                    <a:pt x="3"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6" name="îṣḻïḑé">
              <a:extLst>
                <a:ext uri="{FF2B5EF4-FFF2-40B4-BE49-F238E27FC236}">
                  <a16:creationId xmlns="" xmlns:a16="http://schemas.microsoft.com/office/drawing/2014/main" id="{AFFC4CD0-A8ED-4929-BE2E-1E165E4DFA40}"/>
                </a:ext>
              </a:extLst>
            </p:cNvPr>
            <p:cNvSpPr/>
            <p:nvPr/>
          </p:nvSpPr>
          <p:spPr bwMode="auto">
            <a:xfrm>
              <a:off x="5967413" y="3671888"/>
              <a:ext cx="58738" cy="41275"/>
            </a:xfrm>
            <a:custGeom>
              <a:avLst/>
              <a:gdLst>
                <a:gd name="T0" fmla="*/ 4 w 13"/>
                <a:gd name="T1" fmla="*/ 8 h 9"/>
                <a:gd name="T2" fmla="*/ 12 w 13"/>
                <a:gd name="T3" fmla="*/ 3 h 9"/>
                <a:gd name="T4" fmla="*/ 10 w 13"/>
                <a:gd name="T5" fmla="*/ 0 h 9"/>
                <a:gd name="T6" fmla="*/ 2 w 13"/>
                <a:gd name="T7" fmla="*/ 6 h 9"/>
                <a:gd name="T8" fmla="*/ 4 w 13"/>
                <a:gd name="T9" fmla="*/ 8 h 9"/>
              </a:gdLst>
              <a:ahLst/>
              <a:cxnLst>
                <a:cxn ang="0">
                  <a:pos x="T0" y="T1"/>
                </a:cxn>
                <a:cxn ang="0">
                  <a:pos x="T2" y="T3"/>
                </a:cxn>
                <a:cxn ang="0">
                  <a:pos x="T4" y="T5"/>
                </a:cxn>
                <a:cxn ang="0">
                  <a:pos x="T6" y="T7"/>
                </a:cxn>
                <a:cxn ang="0">
                  <a:pos x="T8" y="T9"/>
                </a:cxn>
              </a:cxnLst>
              <a:rect l="0" t="0" r="r" b="b"/>
              <a:pathLst>
                <a:path w="13" h="9">
                  <a:moveTo>
                    <a:pt x="4" y="8"/>
                  </a:moveTo>
                  <a:cubicBezTo>
                    <a:pt x="6" y="5"/>
                    <a:pt x="9" y="4"/>
                    <a:pt x="12" y="3"/>
                  </a:cubicBezTo>
                  <a:cubicBezTo>
                    <a:pt x="13" y="2"/>
                    <a:pt x="12" y="0"/>
                    <a:pt x="10" y="0"/>
                  </a:cubicBezTo>
                  <a:cubicBezTo>
                    <a:pt x="7" y="2"/>
                    <a:pt x="4" y="3"/>
                    <a:pt x="2" y="6"/>
                  </a:cubicBezTo>
                  <a:cubicBezTo>
                    <a:pt x="0" y="7"/>
                    <a:pt x="2" y="9"/>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7" name="îṧľiďe">
              <a:extLst>
                <a:ext uri="{FF2B5EF4-FFF2-40B4-BE49-F238E27FC236}">
                  <a16:creationId xmlns="" xmlns:a16="http://schemas.microsoft.com/office/drawing/2014/main" id="{10FCE5D6-CE9A-470D-8A99-0ED17A3ACF60}"/>
                </a:ext>
              </a:extLst>
            </p:cNvPr>
            <p:cNvSpPr/>
            <p:nvPr/>
          </p:nvSpPr>
          <p:spPr bwMode="auto">
            <a:xfrm>
              <a:off x="5876925" y="3698875"/>
              <a:ext cx="77788" cy="58738"/>
            </a:xfrm>
            <a:custGeom>
              <a:avLst/>
              <a:gdLst>
                <a:gd name="T0" fmla="*/ 3 w 17"/>
                <a:gd name="T1" fmla="*/ 12 h 13"/>
                <a:gd name="T2" fmla="*/ 15 w 17"/>
                <a:gd name="T3" fmla="*/ 3 h 13"/>
                <a:gd name="T4" fmla="*/ 13 w 17"/>
                <a:gd name="T5" fmla="*/ 1 h 13"/>
                <a:gd name="T6" fmla="*/ 2 w 17"/>
                <a:gd name="T7" fmla="*/ 10 h 13"/>
                <a:gd name="T8" fmla="*/ 3 w 17"/>
                <a:gd name="T9" fmla="*/ 12 h 13"/>
              </a:gdLst>
              <a:ahLst/>
              <a:cxnLst>
                <a:cxn ang="0">
                  <a:pos x="T0" y="T1"/>
                </a:cxn>
                <a:cxn ang="0">
                  <a:pos x="T2" y="T3"/>
                </a:cxn>
                <a:cxn ang="0">
                  <a:pos x="T4" y="T5"/>
                </a:cxn>
                <a:cxn ang="0">
                  <a:pos x="T6" y="T7"/>
                </a:cxn>
                <a:cxn ang="0">
                  <a:pos x="T8" y="T9"/>
                </a:cxn>
              </a:cxnLst>
              <a:rect l="0" t="0" r="r" b="b"/>
              <a:pathLst>
                <a:path w="17" h="13">
                  <a:moveTo>
                    <a:pt x="3" y="12"/>
                  </a:moveTo>
                  <a:cubicBezTo>
                    <a:pt x="8" y="10"/>
                    <a:pt x="12" y="6"/>
                    <a:pt x="15" y="3"/>
                  </a:cubicBezTo>
                  <a:cubicBezTo>
                    <a:pt x="17" y="2"/>
                    <a:pt x="15" y="0"/>
                    <a:pt x="13" y="1"/>
                  </a:cubicBezTo>
                  <a:cubicBezTo>
                    <a:pt x="10" y="4"/>
                    <a:pt x="6" y="8"/>
                    <a:pt x="2" y="10"/>
                  </a:cubicBezTo>
                  <a:cubicBezTo>
                    <a:pt x="0" y="10"/>
                    <a:pt x="2" y="13"/>
                    <a:pt x="3"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i$ľïďê">
              <a:extLst>
                <a:ext uri="{FF2B5EF4-FFF2-40B4-BE49-F238E27FC236}">
                  <a16:creationId xmlns="" xmlns:a16="http://schemas.microsoft.com/office/drawing/2014/main" id="{08C80213-7091-4687-845B-A045D48C5A0D}"/>
                </a:ext>
              </a:extLst>
            </p:cNvPr>
            <p:cNvSpPr/>
            <p:nvPr/>
          </p:nvSpPr>
          <p:spPr bwMode="auto">
            <a:xfrm>
              <a:off x="5899150" y="3735388"/>
              <a:ext cx="58738" cy="44450"/>
            </a:xfrm>
            <a:custGeom>
              <a:avLst/>
              <a:gdLst>
                <a:gd name="T0" fmla="*/ 4 w 13"/>
                <a:gd name="T1" fmla="*/ 9 h 10"/>
                <a:gd name="T2" fmla="*/ 11 w 13"/>
                <a:gd name="T3" fmla="*/ 3 h 10"/>
                <a:gd name="T4" fmla="*/ 10 w 13"/>
                <a:gd name="T5" fmla="*/ 1 h 10"/>
                <a:gd name="T6" fmla="*/ 2 w 13"/>
                <a:gd name="T7" fmla="*/ 7 h 10"/>
                <a:gd name="T8" fmla="*/ 4 w 13"/>
                <a:gd name="T9" fmla="*/ 9 h 10"/>
              </a:gdLst>
              <a:ahLst/>
              <a:cxnLst>
                <a:cxn ang="0">
                  <a:pos x="T0" y="T1"/>
                </a:cxn>
                <a:cxn ang="0">
                  <a:pos x="T2" y="T3"/>
                </a:cxn>
                <a:cxn ang="0">
                  <a:pos x="T4" y="T5"/>
                </a:cxn>
                <a:cxn ang="0">
                  <a:pos x="T6" y="T7"/>
                </a:cxn>
                <a:cxn ang="0">
                  <a:pos x="T8" y="T9"/>
                </a:cxn>
              </a:cxnLst>
              <a:rect l="0" t="0" r="r" b="b"/>
              <a:pathLst>
                <a:path w="13" h="10">
                  <a:moveTo>
                    <a:pt x="4" y="9"/>
                  </a:moveTo>
                  <a:cubicBezTo>
                    <a:pt x="6" y="7"/>
                    <a:pt x="8" y="5"/>
                    <a:pt x="11" y="3"/>
                  </a:cubicBezTo>
                  <a:cubicBezTo>
                    <a:pt x="13" y="3"/>
                    <a:pt x="12" y="0"/>
                    <a:pt x="10" y="1"/>
                  </a:cubicBezTo>
                  <a:cubicBezTo>
                    <a:pt x="7" y="2"/>
                    <a:pt x="4" y="4"/>
                    <a:pt x="2" y="7"/>
                  </a:cubicBezTo>
                  <a:cubicBezTo>
                    <a:pt x="0" y="8"/>
                    <a:pt x="2" y="10"/>
                    <a:pt x="4"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9" name="îṥlíďé">
              <a:extLst>
                <a:ext uri="{FF2B5EF4-FFF2-40B4-BE49-F238E27FC236}">
                  <a16:creationId xmlns="" xmlns:a16="http://schemas.microsoft.com/office/drawing/2014/main" id="{616A9F9E-500D-4C0C-AE75-16138925F2F8}"/>
                </a:ext>
              </a:extLst>
            </p:cNvPr>
            <p:cNvSpPr/>
            <p:nvPr/>
          </p:nvSpPr>
          <p:spPr bwMode="auto">
            <a:xfrm>
              <a:off x="5913438" y="3775075"/>
              <a:ext cx="58738" cy="53975"/>
            </a:xfrm>
            <a:custGeom>
              <a:avLst/>
              <a:gdLst>
                <a:gd name="T0" fmla="*/ 3 w 13"/>
                <a:gd name="T1" fmla="*/ 11 h 12"/>
                <a:gd name="T2" fmla="*/ 11 w 13"/>
                <a:gd name="T3" fmla="*/ 4 h 12"/>
                <a:gd name="T4" fmla="*/ 9 w 13"/>
                <a:gd name="T5" fmla="*/ 2 h 12"/>
                <a:gd name="T6" fmla="*/ 1 w 13"/>
                <a:gd name="T7" fmla="*/ 8 h 12"/>
                <a:gd name="T8" fmla="*/ 3 w 13"/>
                <a:gd name="T9" fmla="*/ 11 h 12"/>
              </a:gdLst>
              <a:ahLst/>
              <a:cxnLst>
                <a:cxn ang="0">
                  <a:pos x="T0" y="T1"/>
                </a:cxn>
                <a:cxn ang="0">
                  <a:pos x="T2" y="T3"/>
                </a:cxn>
                <a:cxn ang="0">
                  <a:pos x="T4" y="T5"/>
                </a:cxn>
                <a:cxn ang="0">
                  <a:pos x="T6" y="T7"/>
                </a:cxn>
                <a:cxn ang="0">
                  <a:pos x="T8" y="T9"/>
                </a:cxn>
              </a:cxnLst>
              <a:rect l="0" t="0" r="r" b="b"/>
              <a:pathLst>
                <a:path w="13" h="12">
                  <a:moveTo>
                    <a:pt x="3" y="11"/>
                  </a:moveTo>
                  <a:cubicBezTo>
                    <a:pt x="6" y="9"/>
                    <a:pt x="9" y="6"/>
                    <a:pt x="11" y="4"/>
                  </a:cubicBezTo>
                  <a:cubicBezTo>
                    <a:pt x="13" y="2"/>
                    <a:pt x="11" y="0"/>
                    <a:pt x="9" y="2"/>
                  </a:cubicBezTo>
                  <a:cubicBezTo>
                    <a:pt x="7" y="4"/>
                    <a:pt x="4" y="6"/>
                    <a:pt x="1" y="8"/>
                  </a:cubicBezTo>
                  <a:cubicBezTo>
                    <a:pt x="0" y="9"/>
                    <a:pt x="1" y="12"/>
                    <a:pt x="3"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0" name="í$ḻïdé">
              <a:extLst>
                <a:ext uri="{FF2B5EF4-FFF2-40B4-BE49-F238E27FC236}">
                  <a16:creationId xmlns="" xmlns:a16="http://schemas.microsoft.com/office/drawing/2014/main" id="{DD4D3D9A-E1BA-49C6-B39A-B1BC845F6EE7}"/>
                </a:ext>
              </a:extLst>
            </p:cNvPr>
            <p:cNvSpPr/>
            <p:nvPr/>
          </p:nvSpPr>
          <p:spPr bwMode="auto">
            <a:xfrm>
              <a:off x="5895975" y="3851275"/>
              <a:ext cx="34925" cy="77788"/>
            </a:xfrm>
            <a:custGeom>
              <a:avLst/>
              <a:gdLst>
                <a:gd name="T0" fmla="*/ 4 w 8"/>
                <a:gd name="T1" fmla="*/ 2 h 17"/>
                <a:gd name="T2" fmla="*/ 0 w 8"/>
                <a:gd name="T3" fmla="*/ 15 h 17"/>
                <a:gd name="T4" fmla="*/ 3 w 8"/>
                <a:gd name="T5" fmla="*/ 15 h 17"/>
                <a:gd name="T6" fmla="*/ 7 w 8"/>
                <a:gd name="T7" fmla="*/ 3 h 17"/>
                <a:gd name="T8" fmla="*/ 4 w 8"/>
                <a:gd name="T9" fmla="*/ 2 h 17"/>
              </a:gdLst>
              <a:ahLst/>
              <a:cxnLst>
                <a:cxn ang="0">
                  <a:pos x="T0" y="T1"/>
                </a:cxn>
                <a:cxn ang="0">
                  <a:pos x="T2" y="T3"/>
                </a:cxn>
                <a:cxn ang="0">
                  <a:pos x="T4" y="T5"/>
                </a:cxn>
                <a:cxn ang="0">
                  <a:pos x="T6" y="T7"/>
                </a:cxn>
                <a:cxn ang="0">
                  <a:pos x="T8" y="T9"/>
                </a:cxn>
              </a:cxnLst>
              <a:rect l="0" t="0" r="r" b="b"/>
              <a:pathLst>
                <a:path w="8" h="17">
                  <a:moveTo>
                    <a:pt x="4" y="2"/>
                  </a:moveTo>
                  <a:cubicBezTo>
                    <a:pt x="2" y="6"/>
                    <a:pt x="2" y="10"/>
                    <a:pt x="0" y="15"/>
                  </a:cubicBezTo>
                  <a:cubicBezTo>
                    <a:pt x="0" y="16"/>
                    <a:pt x="2" y="17"/>
                    <a:pt x="3" y="15"/>
                  </a:cubicBezTo>
                  <a:cubicBezTo>
                    <a:pt x="5" y="11"/>
                    <a:pt x="5" y="7"/>
                    <a:pt x="7" y="3"/>
                  </a:cubicBezTo>
                  <a:cubicBezTo>
                    <a:pt x="8" y="2"/>
                    <a:pt x="5" y="0"/>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1" name="í$ľïḋé">
              <a:extLst>
                <a:ext uri="{FF2B5EF4-FFF2-40B4-BE49-F238E27FC236}">
                  <a16:creationId xmlns="" xmlns:a16="http://schemas.microsoft.com/office/drawing/2014/main" id="{96A3DED5-6BD1-4594-9D8D-5BDD4CBBF560}"/>
                </a:ext>
              </a:extLst>
            </p:cNvPr>
            <p:cNvSpPr/>
            <p:nvPr/>
          </p:nvSpPr>
          <p:spPr bwMode="auto">
            <a:xfrm>
              <a:off x="5868988" y="3848100"/>
              <a:ext cx="30163" cy="61913"/>
            </a:xfrm>
            <a:custGeom>
              <a:avLst/>
              <a:gdLst>
                <a:gd name="T0" fmla="*/ 3 w 7"/>
                <a:gd name="T1" fmla="*/ 2 h 14"/>
                <a:gd name="T2" fmla="*/ 0 w 7"/>
                <a:gd name="T3" fmla="*/ 12 h 14"/>
                <a:gd name="T4" fmla="*/ 3 w 7"/>
                <a:gd name="T5" fmla="*/ 13 h 14"/>
                <a:gd name="T6" fmla="*/ 6 w 7"/>
                <a:gd name="T7" fmla="*/ 3 h 14"/>
                <a:gd name="T8" fmla="*/ 3 w 7"/>
                <a:gd name="T9" fmla="*/ 2 h 14"/>
              </a:gdLst>
              <a:ahLst/>
              <a:cxnLst>
                <a:cxn ang="0">
                  <a:pos x="T0" y="T1"/>
                </a:cxn>
                <a:cxn ang="0">
                  <a:pos x="T2" y="T3"/>
                </a:cxn>
                <a:cxn ang="0">
                  <a:pos x="T4" y="T5"/>
                </a:cxn>
                <a:cxn ang="0">
                  <a:pos x="T6" y="T7"/>
                </a:cxn>
                <a:cxn ang="0">
                  <a:pos x="T8" y="T9"/>
                </a:cxn>
              </a:cxnLst>
              <a:rect l="0" t="0" r="r" b="b"/>
              <a:pathLst>
                <a:path w="7" h="14">
                  <a:moveTo>
                    <a:pt x="3" y="2"/>
                  </a:moveTo>
                  <a:cubicBezTo>
                    <a:pt x="2" y="5"/>
                    <a:pt x="1" y="8"/>
                    <a:pt x="0" y="12"/>
                  </a:cubicBezTo>
                  <a:cubicBezTo>
                    <a:pt x="0" y="14"/>
                    <a:pt x="2" y="14"/>
                    <a:pt x="3" y="13"/>
                  </a:cubicBezTo>
                  <a:cubicBezTo>
                    <a:pt x="3" y="9"/>
                    <a:pt x="5" y="6"/>
                    <a:pt x="6" y="3"/>
                  </a:cubicBezTo>
                  <a:cubicBezTo>
                    <a:pt x="7" y="1"/>
                    <a:pt x="4" y="0"/>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2" name="íśḷîḑê">
              <a:extLst>
                <a:ext uri="{FF2B5EF4-FFF2-40B4-BE49-F238E27FC236}">
                  <a16:creationId xmlns="" xmlns:a16="http://schemas.microsoft.com/office/drawing/2014/main" id="{37E7A259-F22D-4A06-BF15-F9A370ADCD91}"/>
                </a:ext>
              </a:extLst>
            </p:cNvPr>
            <p:cNvSpPr/>
            <p:nvPr/>
          </p:nvSpPr>
          <p:spPr bwMode="auto">
            <a:xfrm>
              <a:off x="5832475" y="3821113"/>
              <a:ext cx="36513" cy="66675"/>
            </a:xfrm>
            <a:custGeom>
              <a:avLst/>
              <a:gdLst>
                <a:gd name="T0" fmla="*/ 5 w 8"/>
                <a:gd name="T1" fmla="*/ 2 h 15"/>
                <a:gd name="T2" fmla="*/ 1 w 8"/>
                <a:gd name="T3" fmla="*/ 12 h 15"/>
                <a:gd name="T4" fmla="*/ 3 w 8"/>
                <a:gd name="T5" fmla="*/ 13 h 15"/>
                <a:gd name="T6" fmla="*/ 8 w 8"/>
                <a:gd name="T7" fmla="*/ 2 h 15"/>
                <a:gd name="T8" fmla="*/ 5 w 8"/>
                <a:gd name="T9" fmla="*/ 2 h 15"/>
              </a:gdLst>
              <a:ahLst/>
              <a:cxnLst>
                <a:cxn ang="0">
                  <a:pos x="T0" y="T1"/>
                </a:cxn>
                <a:cxn ang="0">
                  <a:pos x="T2" y="T3"/>
                </a:cxn>
                <a:cxn ang="0">
                  <a:pos x="T4" y="T5"/>
                </a:cxn>
                <a:cxn ang="0">
                  <a:pos x="T6" y="T7"/>
                </a:cxn>
                <a:cxn ang="0">
                  <a:pos x="T8" y="T9"/>
                </a:cxn>
              </a:cxnLst>
              <a:rect l="0" t="0" r="r" b="b"/>
              <a:pathLst>
                <a:path w="8" h="15">
                  <a:moveTo>
                    <a:pt x="5" y="2"/>
                  </a:moveTo>
                  <a:cubicBezTo>
                    <a:pt x="4" y="5"/>
                    <a:pt x="2" y="9"/>
                    <a:pt x="1" y="12"/>
                  </a:cubicBezTo>
                  <a:cubicBezTo>
                    <a:pt x="0" y="14"/>
                    <a:pt x="2" y="15"/>
                    <a:pt x="3" y="13"/>
                  </a:cubicBezTo>
                  <a:cubicBezTo>
                    <a:pt x="5" y="10"/>
                    <a:pt x="6" y="6"/>
                    <a:pt x="8" y="2"/>
                  </a:cubicBezTo>
                  <a:cubicBezTo>
                    <a:pt x="8" y="1"/>
                    <a:pt x="6" y="0"/>
                    <a:pt x="5"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3" name="íşḷïďé">
              <a:extLst>
                <a:ext uri="{FF2B5EF4-FFF2-40B4-BE49-F238E27FC236}">
                  <a16:creationId xmlns="" xmlns:a16="http://schemas.microsoft.com/office/drawing/2014/main" id="{C10CECDC-DC2B-4130-84F3-C5330A295003}"/>
                </a:ext>
              </a:extLst>
            </p:cNvPr>
            <p:cNvSpPr/>
            <p:nvPr/>
          </p:nvSpPr>
          <p:spPr bwMode="auto">
            <a:xfrm>
              <a:off x="5805488" y="3919538"/>
              <a:ext cx="7938" cy="71438"/>
            </a:xfrm>
            <a:custGeom>
              <a:avLst/>
              <a:gdLst>
                <a:gd name="T0" fmla="*/ 0 w 2"/>
                <a:gd name="T1" fmla="*/ 2 h 16"/>
                <a:gd name="T2" fmla="*/ 0 w 2"/>
                <a:gd name="T3" fmla="*/ 15 h 16"/>
                <a:gd name="T4" fmla="*/ 2 w 2"/>
                <a:gd name="T5" fmla="*/ 15 h 16"/>
                <a:gd name="T6" fmla="*/ 2 w 2"/>
                <a:gd name="T7" fmla="*/ 2 h 16"/>
                <a:gd name="T8" fmla="*/ 0 w 2"/>
                <a:gd name="T9" fmla="*/ 2 h 16"/>
              </a:gdLst>
              <a:ahLst/>
              <a:cxnLst>
                <a:cxn ang="0">
                  <a:pos x="T0" y="T1"/>
                </a:cxn>
                <a:cxn ang="0">
                  <a:pos x="T2" y="T3"/>
                </a:cxn>
                <a:cxn ang="0">
                  <a:pos x="T4" y="T5"/>
                </a:cxn>
                <a:cxn ang="0">
                  <a:pos x="T6" y="T7"/>
                </a:cxn>
                <a:cxn ang="0">
                  <a:pos x="T8" y="T9"/>
                </a:cxn>
              </a:cxnLst>
              <a:rect l="0" t="0" r="r" b="b"/>
              <a:pathLst>
                <a:path w="2" h="16">
                  <a:moveTo>
                    <a:pt x="0" y="2"/>
                  </a:moveTo>
                  <a:cubicBezTo>
                    <a:pt x="0" y="6"/>
                    <a:pt x="0" y="10"/>
                    <a:pt x="0" y="15"/>
                  </a:cubicBezTo>
                  <a:cubicBezTo>
                    <a:pt x="0" y="16"/>
                    <a:pt x="2" y="16"/>
                    <a:pt x="2" y="15"/>
                  </a:cubicBezTo>
                  <a:cubicBezTo>
                    <a:pt x="2" y="10"/>
                    <a:pt x="2" y="6"/>
                    <a:pt x="2" y="2"/>
                  </a:cubicBezTo>
                  <a:cubicBezTo>
                    <a:pt x="2" y="0"/>
                    <a:pt x="0" y="0"/>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4" name="ï$1iḑê">
              <a:extLst>
                <a:ext uri="{FF2B5EF4-FFF2-40B4-BE49-F238E27FC236}">
                  <a16:creationId xmlns="" xmlns:a16="http://schemas.microsoft.com/office/drawing/2014/main" id="{B702FF2B-A373-4CB6-A7DC-9D842CABE0E9}"/>
                </a:ext>
              </a:extLst>
            </p:cNvPr>
            <p:cNvSpPr/>
            <p:nvPr/>
          </p:nvSpPr>
          <p:spPr bwMode="auto">
            <a:xfrm>
              <a:off x="5822950" y="3932238"/>
              <a:ext cx="26988" cy="68263"/>
            </a:xfrm>
            <a:custGeom>
              <a:avLst/>
              <a:gdLst>
                <a:gd name="T0" fmla="*/ 1 w 6"/>
                <a:gd name="T1" fmla="*/ 2 h 15"/>
                <a:gd name="T2" fmla="*/ 2 w 6"/>
                <a:gd name="T3" fmla="*/ 14 h 15"/>
                <a:gd name="T4" fmla="*/ 5 w 6"/>
                <a:gd name="T5" fmla="*/ 13 h 15"/>
                <a:gd name="T6" fmla="*/ 3 w 6"/>
                <a:gd name="T7" fmla="*/ 2 h 15"/>
                <a:gd name="T8" fmla="*/ 1 w 6"/>
                <a:gd name="T9" fmla="*/ 2 h 15"/>
              </a:gdLst>
              <a:ahLst/>
              <a:cxnLst>
                <a:cxn ang="0">
                  <a:pos x="T0" y="T1"/>
                </a:cxn>
                <a:cxn ang="0">
                  <a:pos x="T2" y="T3"/>
                </a:cxn>
                <a:cxn ang="0">
                  <a:pos x="T4" y="T5"/>
                </a:cxn>
                <a:cxn ang="0">
                  <a:pos x="T6" y="T7"/>
                </a:cxn>
                <a:cxn ang="0">
                  <a:pos x="T8" y="T9"/>
                </a:cxn>
              </a:cxnLst>
              <a:rect l="0" t="0" r="r" b="b"/>
              <a:pathLst>
                <a:path w="6" h="15">
                  <a:moveTo>
                    <a:pt x="1" y="2"/>
                  </a:moveTo>
                  <a:cubicBezTo>
                    <a:pt x="1" y="6"/>
                    <a:pt x="1" y="10"/>
                    <a:pt x="2" y="14"/>
                  </a:cubicBezTo>
                  <a:cubicBezTo>
                    <a:pt x="3" y="15"/>
                    <a:pt x="6" y="15"/>
                    <a:pt x="5" y="13"/>
                  </a:cubicBezTo>
                  <a:cubicBezTo>
                    <a:pt x="4" y="9"/>
                    <a:pt x="3" y="6"/>
                    <a:pt x="3" y="2"/>
                  </a:cubicBezTo>
                  <a:cubicBezTo>
                    <a:pt x="3" y="0"/>
                    <a:pt x="0" y="0"/>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5" name="i$ḷiḍè">
              <a:extLst>
                <a:ext uri="{FF2B5EF4-FFF2-40B4-BE49-F238E27FC236}">
                  <a16:creationId xmlns="" xmlns:a16="http://schemas.microsoft.com/office/drawing/2014/main" id="{1496CC49-4B76-44F2-9452-9CD9914270FE}"/>
                </a:ext>
              </a:extLst>
            </p:cNvPr>
            <p:cNvSpPr/>
            <p:nvPr/>
          </p:nvSpPr>
          <p:spPr bwMode="auto">
            <a:xfrm>
              <a:off x="5822950" y="3767138"/>
              <a:ext cx="53975" cy="53975"/>
            </a:xfrm>
            <a:custGeom>
              <a:avLst/>
              <a:gdLst>
                <a:gd name="T0" fmla="*/ 4 w 12"/>
                <a:gd name="T1" fmla="*/ 11 h 12"/>
                <a:gd name="T2" fmla="*/ 11 w 12"/>
                <a:gd name="T3" fmla="*/ 3 h 12"/>
                <a:gd name="T4" fmla="*/ 8 w 12"/>
                <a:gd name="T5" fmla="*/ 1 h 12"/>
                <a:gd name="T6" fmla="*/ 2 w 12"/>
                <a:gd name="T7" fmla="*/ 9 h 12"/>
                <a:gd name="T8" fmla="*/ 4 w 12"/>
                <a:gd name="T9" fmla="*/ 11 h 12"/>
              </a:gdLst>
              <a:ahLst/>
              <a:cxnLst>
                <a:cxn ang="0">
                  <a:pos x="T0" y="T1"/>
                </a:cxn>
                <a:cxn ang="0">
                  <a:pos x="T2" y="T3"/>
                </a:cxn>
                <a:cxn ang="0">
                  <a:pos x="T4" y="T5"/>
                </a:cxn>
                <a:cxn ang="0">
                  <a:pos x="T6" y="T7"/>
                </a:cxn>
                <a:cxn ang="0">
                  <a:pos x="T8" y="T9"/>
                </a:cxn>
              </a:cxnLst>
              <a:rect l="0" t="0" r="r" b="b"/>
              <a:pathLst>
                <a:path w="12" h="12">
                  <a:moveTo>
                    <a:pt x="4" y="11"/>
                  </a:moveTo>
                  <a:cubicBezTo>
                    <a:pt x="6" y="9"/>
                    <a:pt x="9" y="6"/>
                    <a:pt x="11" y="3"/>
                  </a:cubicBezTo>
                  <a:cubicBezTo>
                    <a:pt x="12" y="1"/>
                    <a:pt x="9" y="0"/>
                    <a:pt x="8" y="1"/>
                  </a:cubicBezTo>
                  <a:cubicBezTo>
                    <a:pt x="6" y="4"/>
                    <a:pt x="4" y="7"/>
                    <a:pt x="2" y="9"/>
                  </a:cubicBezTo>
                  <a:cubicBezTo>
                    <a:pt x="0" y="10"/>
                    <a:pt x="2" y="12"/>
                    <a:pt x="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6" name="îšḷîḓé">
              <a:extLst>
                <a:ext uri="{FF2B5EF4-FFF2-40B4-BE49-F238E27FC236}">
                  <a16:creationId xmlns="" xmlns:a16="http://schemas.microsoft.com/office/drawing/2014/main" id="{55176869-490E-499A-9507-4C9DD1678091}"/>
                </a:ext>
              </a:extLst>
            </p:cNvPr>
            <p:cNvSpPr/>
            <p:nvPr/>
          </p:nvSpPr>
          <p:spPr bwMode="auto">
            <a:xfrm>
              <a:off x="5854700" y="3951288"/>
              <a:ext cx="36513" cy="53975"/>
            </a:xfrm>
            <a:custGeom>
              <a:avLst/>
              <a:gdLst>
                <a:gd name="T0" fmla="*/ 1 w 8"/>
                <a:gd name="T1" fmla="*/ 3 h 12"/>
                <a:gd name="T2" fmla="*/ 4 w 8"/>
                <a:gd name="T3" fmla="*/ 11 h 12"/>
                <a:gd name="T4" fmla="*/ 7 w 8"/>
                <a:gd name="T5" fmla="*/ 9 h 12"/>
                <a:gd name="T6" fmla="*/ 3 w 8"/>
                <a:gd name="T7" fmla="*/ 1 h 12"/>
                <a:gd name="T8" fmla="*/ 1 w 8"/>
                <a:gd name="T9" fmla="*/ 3 h 12"/>
              </a:gdLst>
              <a:ahLst/>
              <a:cxnLst>
                <a:cxn ang="0">
                  <a:pos x="T0" y="T1"/>
                </a:cxn>
                <a:cxn ang="0">
                  <a:pos x="T2" y="T3"/>
                </a:cxn>
                <a:cxn ang="0">
                  <a:pos x="T4" y="T5"/>
                </a:cxn>
                <a:cxn ang="0">
                  <a:pos x="T6" y="T7"/>
                </a:cxn>
                <a:cxn ang="0">
                  <a:pos x="T8" y="T9"/>
                </a:cxn>
              </a:cxnLst>
              <a:rect l="0" t="0" r="r" b="b"/>
              <a:pathLst>
                <a:path w="8" h="12">
                  <a:moveTo>
                    <a:pt x="1" y="3"/>
                  </a:moveTo>
                  <a:cubicBezTo>
                    <a:pt x="2" y="5"/>
                    <a:pt x="3" y="8"/>
                    <a:pt x="4" y="11"/>
                  </a:cubicBezTo>
                  <a:cubicBezTo>
                    <a:pt x="6" y="12"/>
                    <a:pt x="8" y="11"/>
                    <a:pt x="7" y="9"/>
                  </a:cubicBezTo>
                  <a:cubicBezTo>
                    <a:pt x="5" y="7"/>
                    <a:pt x="5" y="4"/>
                    <a:pt x="3" y="1"/>
                  </a:cubicBezTo>
                  <a:cubicBezTo>
                    <a:pt x="2" y="0"/>
                    <a:pt x="0" y="1"/>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7" name="ïśḻïḍé">
              <a:extLst>
                <a:ext uri="{FF2B5EF4-FFF2-40B4-BE49-F238E27FC236}">
                  <a16:creationId xmlns="" xmlns:a16="http://schemas.microsoft.com/office/drawing/2014/main" id="{A6F4B5CE-7310-4CE9-8196-A78996C799E4}"/>
                </a:ext>
              </a:extLst>
            </p:cNvPr>
            <p:cNvSpPr/>
            <p:nvPr/>
          </p:nvSpPr>
          <p:spPr bwMode="auto">
            <a:xfrm>
              <a:off x="5895975" y="3946525"/>
              <a:ext cx="22225" cy="58738"/>
            </a:xfrm>
            <a:custGeom>
              <a:avLst/>
              <a:gdLst>
                <a:gd name="T0" fmla="*/ 0 w 5"/>
                <a:gd name="T1" fmla="*/ 2 h 13"/>
                <a:gd name="T2" fmla="*/ 2 w 5"/>
                <a:gd name="T3" fmla="*/ 11 h 13"/>
                <a:gd name="T4" fmla="*/ 4 w 5"/>
                <a:gd name="T5" fmla="*/ 11 h 13"/>
                <a:gd name="T6" fmla="*/ 2 w 5"/>
                <a:gd name="T7" fmla="*/ 2 h 13"/>
                <a:gd name="T8" fmla="*/ 0 w 5"/>
                <a:gd name="T9" fmla="*/ 2 h 13"/>
              </a:gdLst>
              <a:ahLst/>
              <a:cxnLst>
                <a:cxn ang="0">
                  <a:pos x="T0" y="T1"/>
                </a:cxn>
                <a:cxn ang="0">
                  <a:pos x="T2" y="T3"/>
                </a:cxn>
                <a:cxn ang="0">
                  <a:pos x="T4" y="T5"/>
                </a:cxn>
                <a:cxn ang="0">
                  <a:pos x="T6" y="T7"/>
                </a:cxn>
                <a:cxn ang="0">
                  <a:pos x="T8" y="T9"/>
                </a:cxn>
              </a:cxnLst>
              <a:rect l="0" t="0" r="r" b="b"/>
              <a:pathLst>
                <a:path w="5" h="13">
                  <a:moveTo>
                    <a:pt x="0" y="2"/>
                  </a:moveTo>
                  <a:cubicBezTo>
                    <a:pt x="0" y="5"/>
                    <a:pt x="1" y="8"/>
                    <a:pt x="2" y="11"/>
                  </a:cubicBezTo>
                  <a:cubicBezTo>
                    <a:pt x="2" y="13"/>
                    <a:pt x="5" y="12"/>
                    <a:pt x="4" y="11"/>
                  </a:cubicBezTo>
                  <a:cubicBezTo>
                    <a:pt x="4" y="8"/>
                    <a:pt x="2" y="5"/>
                    <a:pt x="2" y="2"/>
                  </a:cubicBezTo>
                  <a:cubicBezTo>
                    <a:pt x="2" y="0"/>
                    <a:pt x="0" y="0"/>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8" name="iš1ídê">
              <a:extLst>
                <a:ext uri="{FF2B5EF4-FFF2-40B4-BE49-F238E27FC236}">
                  <a16:creationId xmlns="" xmlns:a16="http://schemas.microsoft.com/office/drawing/2014/main" id="{C40457DB-C8D3-4793-B70F-FA76ECCECBCA}"/>
                </a:ext>
              </a:extLst>
            </p:cNvPr>
            <p:cNvSpPr/>
            <p:nvPr/>
          </p:nvSpPr>
          <p:spPr bwMode="auto">
            <a:xfrm>
              <a:off x="5913438" y="4010025"/>
              <a:ext cx="49213" cy="61913"/>
            </a:xfrm>
            <a:custGeom>
              <a:avLst/>
              <a:gdLst>
                <a:gd name="T0" fmla="*/ 1 w 11"/>
                <a:gd name="T1" fmla="*/ 3 h 14"/>
                <a:gd name="T2" fmla="*/ 8 w 11"/>
                <a:gd name="T3" fmla="*/ 13 h 14"/>
                <a:gd name="T4" fmla="*/ 10 w 11"/>
                <a:gd name="T5" fmla="*/ 11 h 14"/>
                <a:gd name="T6" fmla="*/ 3 w 11"/>
                <a:gd name="T7" fmla="*/ 2 h 14"/>
                <a:gd name="T8" fmla="*/ 1 w 11"/>
                <a:gd name="T9" fmla="*/ 3 h 14"/>
              </a:gdLst>
              <a:ahLst/>
              <a:cxnLst>
                <a:cxn ang="0">
                  <a:pos x="T0" y="T1"/>
                </a:cxn>
                <a:cxn ang="0">
                  <a:pos x="T2" y="T3"/>
                </a:cxn>
                <a:cxn ang="0">
                  <a:pos x="T4" y="T5"/>
                </a:cxn>
                <a:cxn ang="0">
                  <a:pos x="T6" y="T7"/>
                </a:cxn>
                <a:cxn ang="0">
                  <a:pos x="T8" y="T9"/>
                </a:cxn>
              </a:cxnLst>
              <a:rect l="0" t="0" r="r" b="b"/>
              <a:pathLst>
                <a:path w="11" h="14">
                  <a:moveTo>
                    <a:pt x="1" y="3"/>
                  </a:moveTo>
                  <a:cubicBezTo>
                    <a:pt x="3" y="7"/>
                    <a:pt x="5" y="10"/>
                    <a:pt x="8" y="13"/>
                  </a:cubicBezTo>
                  <a:cubicBezTo>
                    <a:pt x="9" y="14"/>
                    <a:pt x="11" y="12"/>
                    <a:pt x="10" y="11"/>
                  </a:cubicBezTo>
                  <a:cubicBezTo>
                    <a:pt x="7" y="8"/>
                    <a:pt x="5" y="5"/>
                    <a:pt x="3" y="2"/>
                  </a:cubicBezTo>
                  <a:cubicBezTo>
                    <a:pt x="2" y="0"/>
                    <a:pt x="0" y="2"/>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9" name="ïŝlíḓê">
              <a:extLst>
                <a:ext uri="{FF2B5EF4-FFF2-40B4-BE49-F238E27FC236}">
                  <a16:creationId xmlns="" xmlns:a16="http://schemas.microsoft.com/office/drawing/2014/main" id="{FFE4B968-9D3F-4EFB-A901-A0ACD78875E4}"/>
                </a:ext>
              </a:extLst>
            </p:cNvPr>
            <p:cNvSpPr/>
            <p:nvPr/>
          </p:nvSpPr>
          <p:spPr bwMode="auto">
            <a:xfrm>
              <a:off x="5891213" y="4032250"/>
              <a:ext cx="53975" cy="61913"/>
            </a:xfrm>
            <a:custGeom>
              <a:avLst/>
              <a:gdLst>
                <a:gd name="T0" fmla="*/ 2 w 12"/>
                <a:gd name="T1" fmla="*/ 3 h 14"/>
                <a:gd name="T2" fmla="*/ 9 w 12"/>
                <a:gd name="T3" fmla="*/ 12 h 14"/>
                <a:gd name="T4" fmla="*/ 11 w 12"/>
                <a:gd name="T5" fmla="*/ 11 h 14"/>
                <a:gd name="T6" fmla="*/ 4 w 12"/>
                <a:gd name="T7" fmla="*/ 1 h 14"/>
                <a:gd name="T8" fmla="*/ 2 w 12"/>
                <a:gd name="T9" fmla="*/ 3 h 14"/>
              </a:gdLst>
              <a:ahLst/>
              <a:cxnLst>
                <a:cxn ang="0">
                  <a:pos x="T0" y="T1"/>
                </a:cxn>
                <a:cxn ang="0">
                  <a:pos x="T2" y="T3"/>
                </a:cxn>
                <a:cxn ang="0">
                  <a:pos x="T4" y="T5"/>
                </a:cxn>
                <a:cxn ang="0">
                  <a:pos x="T6" y="T7"/>
                </a:cxn>
                <a:cxn ang="0">
                  <a:pos x="T8" y="T9"/>
                </a:cxn>
              </a:cxnLst>
              <a:rect l="0" t="0" r="r" b="b"/>
              <a:pathLst>
                <a:path w="12" h="14">
                  <a:moveTo>
                    <a:pt x="2" y="3"/>
                  </a:moveTo>
                  <a:cubicBezTo>
                    <a:pt x="4" y="6"/>
                    <a:pt x="7" y="9"/>
                    <a:pt x="9" y="12"/>
                  </a:cubicBezTo>
                  <a:cubicBezTo>
                    <a:pt x="10" y="14"/>
                    <a:pt x="12" y="12"/>
                    <a:pt x="11" y="11"/>
                  </a:cubicBezTo>
                  <a:cubicBezTo>
                    <a:pt x="9" y="7"/>
                    <a:pt x="6" y="4"/>
                    <a:pt x="4" y="1"/>
                  </a:cubicBezTo>
                  <a:cubicBezTo>
                    <a:pt x="2" y="0"/>
                    <a:pt x="0" y="2"/>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0" name="îśļîḑe">
              <a:extLst>
                <a:ext uri="{FF2B5EF4-FFF2-40B4-BE49-F238E27FC236}">
                  <a16:creationId xmlns="" xmlns:a16="http://schemas.microsoft.com/office/drawing/2014/main" id="{8E07D78C-2E6C-4CDA-9CF5-4CE4B93372C6}"/>
                </a:ext>
              </a:extLst>
            </p:cNvPr>
            <p:cNvSpPr/>
            <p:nvPr/>
          </p:nvSpPr>
          <p:spPr bwMode="auto">
            <a:xfrm>
              <a:off x="5859463" y="4032250"/>
              <a:ext cx="53975" cy="61913"/>
            </a:xfrm>
            <a:custGeom>
              <a:avLst/>
              <a:gdLst>
                <a:gd name="T0" fmla="*/ 1 w 12"/>
                <a:gd name="T1" fmla="*/ 4 h 14"/>
                <a:gd name="T2" fmla="*/ 9 w 12"/>
                <a:gd name="T3" fmla="*/ 13 h 14"/>
                <a:gd name="T4" fmla="*/ 12 w 12"/>
                <a:gd name="T5" fmla="*/ 11 h 14"/>
                <a:gd name="T6" fmla="*/ 3 w 12"/>
                <a:gd name="T7" fmla="*/ 1 h 14"/>
                <a:gd name="T8" fmla="*/ 1 w 12"/>
                <a:gd name="T9" fmla="*/ 4 h 14"/>
              </a:gdLst>
              <a:ahLst/>
              <a:cxnLst>
                <a:cxn ang="0">
                  <a:pos x="T0" y="T1"/>
                </a:cxn>
                <a:cxn ang="0">
                  <a:pos x="T2" y="T3"/>
                </a:cxn>
                <a:cxn ang="0">
                  <a:pos x="T4" y="T5"/>
                </a:cxn>
                <a:cxn ang="0">
                  <a:pos x="T6" y="T7"/>
                </a:cxn>
                <a:cxn ang="0">
                  <a:pos x="T8" y="T9"/>
                </a:cxn>
              </a:cxnLst>
              <a:rect l="0" t="0" r="r" b="b"/>
              <a:pathLst>
                <a:path w="12" h="14">
                  <a:moveTo>
                    <a:pt x="1" y="4"/>
                  </a:moveTo>
                  <a:cubicBezTo>
                    <a:pt x="5" y="6"/>
                    <a:pt x="7" y="9"/>
                    <a:pt x="9" y="13"/>
                  </a:cubicBezTo>
                  <a:cubicBezTo>
                    <a:pt x="10" y="14"/>
                    <a:pt x="12" y="13"/>
                    <a:pt x="12" y="11"/>
                  </a:cubicBezTo>
                  <a:cubicBezTo>
                    <a:pt x="9" y="8"/>
                    <a:pt x="6" y="4"/>
                    <a:pt x="3" y="1"/>
                  </a:cubicBezTo>
                  <a:cubicBezTo>
                    <a:pt x="1" y="0"/>
                    <a:pt x="0" y="3"/>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1" name="ï$ḻídé">
              <a:extLst>
                <a:ext uri="{FF2B5EF4-FFF2-40B4-BE49-F238E27FC236}">
                  <a16:creationId xmlns="" xmlns:a16="http://schemas.microsoft.com/office/drawing/2014/main" id="{F38A3042-595B-4D36-AF22-CD727CDCCC6B}"/>
                </a:ext>
              </a:extLst>
            </p:cNvPr>
            <p:cNvSpPr/>
            <p:nvPr/>
          </p:nvSpPr>
          <p:spPr bwMode="auto">
            <a:xfrm>
              <a:off x="5832475" y="4044950"/>
              <a:ext cx="63500" cy="63500"/>
            </a:xfrm>
            <a:custGeom>
              <a:avLst/>
              <a:gdLst>
                <a:gd name="T0" fmla="*/ 0 w 14"/>
                <a:gd name="T1" fmla="*/ 2 h 14"/>
                <a:gd name="T2" fmla="*/ 11 w 14"/>
                <a:gd name="T3" fmla="*/ 13 h 14"/>
                <a:gd name="T4" fmla="*/ 13 w 14"/>
                <a:gd name="T5" fmla="*/ 11 h 14"/>
                <a:gd name="T6" fmla="*/ 3 w 14"/>
                <a:gd name="T7" fmla="*/ 2 h 14"/>
                <a:gd name="T8" fmla="*/ 0 w 14"/>
                <a:gd name="T9" fmla="*/ 2 h 14"/>
              </a:gdLst>
              <a:ahLst/>
              <a:cxnLst>
                <a:cxn ang="0">
                  <a:pos x="T0" y="T1"/>
                </a:cxn>
                <a:cxn ang="0">
                  <a:pos x="T2" y="T3"/>
                </a:cxn>
                <a:cxn ang="0">
                  <a:pos x="T4" y="T5"/>
                </a:cxn>
                <a:cxn ang="0">
                  <a:pos x="T6" y="T7"/>
                </a:cxn>
                <a:cxn ang="0">
                  <a:pos x="T8" y="T9"/>
                </a:cxn>
              </a:cxnLst>
              <a:rect l="0" t="0" r="r" b="b"/>
              <a:pathLst>
                <a:path w="14" h="14">
                  <a:moveTo>
                    <a:pt x="0" y="2"/>
                  </a:moveTo>
                  <a:cubicBezTo>
                    <a:pt x="1" y="8"/>
                    <a:pt x="7" y="10"/>
                    <a:pt x="11" y="13"/>
                  </a:cubicBezTo>
                  <a:cubicBezTo>
                    <a:pt x="12" y="14"/>
                    <a:pt x="14" y="12"/>
                    <a:pt x="13" y="11"/>
                  </a:cubicBezTo>
                  <a:cubicBezTo>
                    <a:pt x="10" y="9"/>
                    <a:pt x="3" y="6"/>
                    <a:pt x="3" y="2"/>
                  </a:cubicBezTo>
                  <a:cubicBezTo>
                    <a:pt x="3" y="0"/>
                    <a:pt x="0" y="0"/>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2" name="iŝliďé">
              <a:extLst>
                <a:ext uri="{FF2B5EF4-FFF2-40B4-BE49-F238E27FC236}">
                  <a16:creationId xmlns="" xmlns:a16="http://schemas.microsoft.com/office/drawing/2014/main" id="{E24A935A-B8F0-42F1-BC84-A9228A21E1C9}"/>
                </a:ext>
              </a:extLst>
            </p:cNvPr>
            <p:cNvSpPr/>
            <p:nvPr/>
          </p:nvSpPr>
          <p:spPr bwMode="auto">
            <a:xfrm>
              <a:off x="5899150" y="4125913"/>
              <a:ext cx="77788" cy="49213"/>
            </a:xfrm>
            <a:custGeom>
              <a:avLst/>
              <a:gdLst>
                <a:gd name="T0" fmla="*/ 2 w 17"/>
                <a:gd name="T1" fmla="*/ 3 h 11"/>
                <a:gd name="T2" fmla="*/ 15 w 17"/>
                <a:gd name="T3" fmla="*/ 11 h 11"/>
                <a:gd name="T4" fmla="*/ 15 w 17"/>
                <a:gd name="T5" fmla="*/ 8 h 11"/>
                <a:gd name="T6" fmla="*/ 2 w 17"/>
                <a:gd name="T7" fmla="*/ 0 h 11"/>
                <a:gd name="T8" fmla="*/ 2 w 17"/>
                <a:gd name="T9" fmla="*/ 3 h 11"/>
              </a:gdLst>
              <a:ahLst/>
              <a:cxnLst>
                <a:cxn ang="0">
                  <a:pos x="T0" y="T1"/>
                </a:cxn>
                <a:cxn ang="0">
                  <a:pos x="T2" y="T3"/>
                </a:cxn>
                <a:cxn ang="0">
                  <a:pos x="T4" y="T5"/>
                </a:cxn>
                <a:cxn ang="0">
                  <a:pos x="T6" y="T7"/>
                </a:cxn>
                <a:cxn ang="0">
                  <a:pos x="T8" y="T9"/>
                </a:cxn>
              </a:cxnLst>
              <a:rect l="0" t="0" r="r" b="b"/>
              <a:pathLst>
                <a:path w="17" h="11">
                  <a:moveTo>
                    <a:pt x="2" y="3"/>
                  </a:moveTo>
                  <a:cubicBezTo>
                    <a:pt x="6" y="5"/>
                    <a:pt x="10" y="9"/>
                    <a:pt x="15" y="11"/>
                  </a:cubicBezTo>
                  <a:cubicBezTo>
                    <a:pt x="16" y="11"/>
                    <a:pt x="17" y="9"/>
                    <a:pt x="15" y="8"/>
                  </a:cubicBezTo>
                  <a:cubicBezTo>
                    <a:pt x="11" y="6"/>
                    <a:pt x="7" y="2"/>
                    <a:pt x="2" y="0"/>
                  </a:cubicBezTo>
                  <a:cubicBezTo>
                    <a:pt x="1" y="0"/>
                    <a:pt x="0" y="2"/>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3" name="îsḻíďê">
              <a:extLst>
                <a:ext uri="{FF2B5EF4-FFF2-40B4-BE49-F238E27FC236}">
                  <a16:creationId xmlns="" xmlns:a16="http://schemas.microsoft.com/office/drawing/2014/main" id="{F4374923-6F32-4BF0-BE98-2C1369FF27F9}"/>
                </a:ext>
              </a:extLst>
            </p:cNvPr>
            <p:cNvSpPr/>
            <p:nvPr/>
          </p:nvSpPr>
          <p:spPr bwMode="auto">
            <a:xfrm>
              <a:off x="5930900" y="4108450"/>
              <a:ext cx="77788" cy="39688"/>
            </a:xfrm>
            <a:custGeom>
              <a:avLst/>
              <a:gdLst>
                <a:gd name="T0" fmla="*/ 3 w 17"/>
                <a:gd name="T1" fmla="*/ 6 h 9"/>
                <a:gd name="T2" fmla="*/ 9 w 17"/>
                <a:gd name="T3" fmla="*/ 7 h 9"/>
                <a:gd name="T4" fmla="*/ 14 w 17"/>
                <a:gd name="T5" fmla="*/ 9 h 9"/>
                <a:gd name="T6" fmla="*/ 15 w 17"/>
                <a:gd name="T7" fmla="*/ 6 h 9"/>
                <a:gd name="T8" fmla="*/ 1 w 17"/>
                <a:gd name="T9" fmla="*/ 4 h 9"/>
                <a:gd name="T10" fmla="*/ 3 w 17"/>
                <a:gd name="T11" fmla="*/ 6 h 9"/>
              </a:gdLst>
              <a:ahLst/>
              <a:cxnLst>
                <a:cxn ang="0">
                  <a:pos x="T0" y="T1"/>
                </a:cxn>
                <a:cxn ang="0">
                  <a:pos x="T2" y="T3"/>
                </a:cxn>
                <a:cxn ang="0">
                  <a:pos x="T4" y="T5"/>
                </a:cxn>
                <a:cxn ang="0">
                  <a:pos x="T6" y="T7"/>
                </a:cxn>
                <a:cxn ang="0">
                  <a:pos x="T8" y="T9"/>
                </a:cxn>
                <a:cxn ang="0">
                  <a:pos x="T10" y="T11"/>
                </a:cxn>
              </a:cxnLst>
              <a:rect l="0" t="0" r="r" b="b"/>
              <a:pathLst>
                <a:path w="17" h="9">
                  <a:moveTo>
                    <a:pt x="3" y="6"/>
                  </a:moveTo>
                  <a:cubicBezTo>
                    <a:pt x="5" y="4"/>
                    <a:pt x="8" y="6"/>
                    <a:pt x="9" y="7"/>
                  </a:cubicBezTo>
                  <a:cubicBezTo>
                    <a:pt x="10" y="8"/>
                    <a:pt x="12" y="9"/>
                    <a:pt x="14" y="9"/>
                  </a:cubicBezTo>
                  <a:cubicBezTo>
                    <a:pt x="16" y="9"/>
                    <a:pt x="17" y="7"/>
                    <a:pt x="15" y="6"/>
                  </a:cubicBezTo>
                  <a:cubicBezTo>
                    <a:pt x="11" y="6"/>
                    <a:pt x="5" y="0"/>
                    <a:pt x="1" y="4"/>
                  </a:cubicBezTo>
                  <a:cubicBezTo>
                    <a:pt x="0" y="5"/>
                    <a:pt x="2" y="7"/>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4" name="ïşlïḍê">
              <a:extLst>
                <a:ext uri="{FF2B5EF4-FFF2-40B4-BE49-F238E27FC236}">
                  <a16:creationId xmlns="" xmlns:a16="http://schemas.microsoft.com/office/drawing/2014/main" id="{B92069D1-4994-40DA-8744-A0988109931D}"/>
                </a:ext>
              </a:extLst>
            </p:cNvPr>
            <p:cNvSpPr/>
            <p:nvPr/>
          </p:nvSpPr>
          <p:spPr bwMode="auto">
            <a:xfrm>
              <a:off x="5967413" y="4086225"/>
              <a:ext cx="68263" cy="26988"/>
            </a:xfrm>
            <a:custGeom>
              <a:avLst/>
              <a:gdLst>
                <a:gd name="T0" fmla="*/ 2 w 15"/>
                <a:gd name="T1" fmla="*/ 3 h 6"/>
                <a:gd name="T2" fmla="*/ 13 w 15"/>
                <a:gd name="T3" fmla="*/ 6 h 6"/>
                <a:gd name="T4" fmla="*/ 13 w 15"/>
                <a:gd name="T5" fmla="*/ 3 h 6"/>
                <a:gd name="T6" fmla="*/ 2 w 15"/>
                <a:gd name="T7" fmla="*/ 0 h 6"/>
                <a:gd name="T8" fmla="*/ 2 w 15"/>
                <a:gd name="T9" fmla="*/ 3 h 6"/>
              </a:gdLst>
              <a:ahLst/>
              <a:cxnLst>
                <a:cxn ang="0">
                  <a:pos x="T0" y="T1"/>
                </a:cxn>
                <a:cxn ang="0">
                  <a:pos x="T2" y="T3"/>
                </a:cxn>
                <a:cxn ang="0">
                  <a:pos x="T4" y="T5"/>
                </a:cxn>
                <a:cxn ang="0">
                  <a:pos x="T6" y="T7"/>
                </a:cxn>
                <a:cxn ang="0">
                  <a:pos x="T8" y="T9"/>
                </a:cxn>
              </a:cxnLst>
              <a:rect l="0" t="0" r="r" b="b"/>
              <a:pathLst>
                <a:path w="15" h="6">
                  <a:moveTo>
                    <a:pt x="2" y="3"/>
                  </a:moveTo>
                  <a:cubicBezTo>
                    <a:pt x="6" y="3"/>
                    <a:pt x="9" y="6"/>
                    <a:pt x="13" y="6"/>
                  </a:cubicBezTo>
                  <a:cubicBezTo>
                    <a:pt x="15" y="6"/>
                    <a:pt x="15" y="3"/>
                    <a:pt x="13" y="3"/>
                  </a:cubicBezTo>
                  <a:cubicBezTo>
                    <a:pt x="9" y="3"/>
                    <a:pt x="6" y="0"/>
                    <a:pt x="2" y="0"/>
                  </a:cubicBezTo>
                  <a:cubicBezTo>
                    <a:pt x="0" y="0"/>
                    <a:pt x="0" y="3"/>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5" name="ïś1ïdè">
              <a:extLst>
                <a:ext uri="{FF2B5EF4-FFF2-40B4-BE49-F238E27FC236}">
                  <a16:creationId xmlns="" xmlns:a16="http://schemas.microsoft.com/office/drawing/2014/main" id="{FEB66502-41A6-44E6-BF8B-D80BA71E3AA5}"/>
                </a:ext>
              </a:extLst>
            </p:cNvPr>
            <p:cNvSpPr/>
            <p:nvPr/>
          </p:nvSpPr>
          <p:spPr bwMode="auto">
            <a:xfrm>
              <a:off x="5972175" y="4044950"/>
              <a:ext cx="63500" cy="31750"/>
            </a:xfrm>
            <a:custGeom>
              <a:avLst/>
              <a:gdLst>
                <a:gd name="T0" fmla="*/ 2 w 14"/>
                <a:gd name="T1" fmla="*/ 4 h 7"/>
                <a:gd name="T2" fmla="*/ 11 w 14"/>
                <a:gd name="T3" fmla="*/ 6 h 7"/>
                <a:gd name="T4" fmla="*/ 12 w 14"/>
                <a:gd name="T5" fmla="*/ 4 h 7"/>
                <a:gd name="T6" fmla="*/ 3 w 14"/>
                <a:gd name="T7" fmla="*/ 1 h 7"/>
                <a:gd name="T8" fmla="*/ 2 w 14"/>
                <a:gd name="T9" fmla="*/ 4 h 7"/>
              </a:gdLst>
              <a:ahLst/>
              <a:cxnLst>
                <a:cxn ang="0">
                  <a:pos x="T0" y="T1"/>
                </a:cxn>
                <a:cxn ang="0">
                  <a:pos x="T2" y="T3"/>
                </a:cxn>
                <a:cxn ang="0">
                  <a:pos x="T4" y="T5"/>
                </a:cxn>
                <a:cxn ang="0">
                  <a:pos x="T6" y="T7"/>
                </a:cxn>
                <a:cxn ang="0">
                  <a:pos x="T8" y="T9"/>
                </a:cxn>
              </a:cxnLst>
              <a:rect l="0" t="0" r="r" b="b"/>
              <a:pathLst>
                <a:path w="14" h="7">
                  <a:moveTo>
                    <a:pt x="2" y="4"/>
                  </a:moveTo>
                  <a:cubicBezTo>
                    <a:pt x="5" y="4"/>
                    <a:pt x="8" y="5"/>
                    <a:pt x="11" y="6"/>
                  </a:cubicBezTo>
                  <a:cubicBezTo>
                    <a:pt x="13" y="7"/>
                    <a:pt x="14" y="4"/>
                    <a:pt x="12" y="4"/>
                  </a:cubicBezTo>
                  <a:cubicBezTo>
                    <a:pt x="9" y="2"/>
                    <a:pt x="6" y="2"/>
                    <a:pt x="3" y="1"/>
                  </a:cubicBezTo>
                  <a:cubicBezTo>
                    <a:pt x="1" y="0"/>
                    <a:pt x="0" y="3"/>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6" name="i$ļïde">
              <a:extLst>
                <a:ext uri="{FF2B5EF4-FFF2-40B4-BE49-F238E27FC236}">
                  <a16:creationId xmlns="" xmlns:a16="http://schemas.microsoft.com/office/drawing/2014/main" id="{57B522B1-29F5-41A8-9FE1-9C5C82A214C1}"/>
                </a:ext>
              </a:extLst>
            </p:cNvPr>
            <p:cNvSpPr/>
            <p:nvPr/>
          </p:nvSpPr>
          <p:spPr bwMode="auto">
            <a:xfrm>
              <a:off x="6043613" y="4081463"/>
              <a:ext cx="58738" cy="22225"/>
            </a:xfrm>
            <a:custGeom>
              <a:avLst/>
              <a:gdLst>
                <a:gd name="T0" fmla="*/ 1 w 13"/>
                <a:gd name="T1" fmla="*/ 3 h 5"/>
                <a:gd name="T2" fmla="*/ 11 w 13"/>
                <a:gd name="T3" fmla="*/ 4 h 5"/>
                <a:gd name="T4" fmla="*/ 12 w 13"/>
                <a:gd name="T5" fmla="*/ 2 h 5"/>
                <a:gd name="T6" fmla="*/ 1 w 13"/>
                <a:gd name="T7" fmla="*/ 0 h 5"/>
                <a:gd name="T8" fmla="*/ 1 w 13"/>
                <a:gd name="T9" fmla="*/ 3 h 5"/>
              </a:gdLst>
              <a:ahLst/>
              <a:cxnLst>
                <a:cxn ang="0">
                  <a:pos x="T0" y="T1"/>
                </a:cxn>
                <a:cxn ang="0">
                  <a:pos x="T2" y="T3"/>
                </a:cxn>
                <a:cxn ang="0">
                  <a:pos x="T4" y="T5"/>
                </a:cxn>
                <a:cxn ang="0">
                  <a:pos x="T6" y="T7"/>
                </a:cxn>
                <a:cxn ang="0">
                  <a:pos x="T8" y="T9"/>
                </a:cxn>
              </a:cxnLst>
              <a:rect l="0" t="0" r="r" b="b"/>
              <a:pathLst>
                <a:path w="13" h="5">
                  <a:moveTo>
                    <a:pt x="1" y="3"/>
                  </a:moveTo>
                  <a:cubicBezTo>
                    <a:pt x="5" y="4"/>
                    <a:pt x="8" y="3"/>
                    <a:pt x="11" y="4"/>
                  </a:cubicBezTo>
                  <a:cubicBezTo>
                    <a:pt x="13" y="5"/>
                    <a:pt x="13" y="2"/>
                    <a:pt x="12" y="2"/>
                  </a:cubicBezTo>
                  <a:cubicBezTo>
                    <a:pt x="8" y="1"/>
                    <a:pt x="5" y="1"/>
                    <a:pt x="1" y="0"/>
                  </a:cubicBezTo>
                  <a:cubicBezTo>
                    <a:pt x="0" y="0"/>
                    <a:pt x="0" y="3"/>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7" name="ïṧḷídè">
              <a:extLst>
                <a:ext uri="{FF2B5EF4-FFF2-40B4-BE49-F238E27FC236}">
                  <a16:creationId xmlns="" xmlns:a16="http://schemas.microsoft.com/office/drawing/2014/main" id="{F5825487-595B-4A82-9211-8B9127F1FD12}"/>
                </a:ext>
              </a:extLst>
            </p:cNvPr>
            <p:cNvSpPr/>
            <p:nvPr/>
          </p:nvSpPr>
          <p:spPr bwMode="auto">
            <a:xfrm>
              <a:off x="6043613" y="4125913"/>
              <a:ext cx="63500" cy="14288"/>
            </a:xfrm>
            <a:custGeom>
              <a:avLst/>
              <a:gdLst>
                <a:gd name="T0" fmla="*/ 1 w 14"/>
                <a:gd name="T1" fmla="*/ 3 h 3"/>
                <a:gd name="T2" fmla="*/ 12 w 14"/>
                <a:gd name="T3" fmla="*/ 3 h 3"/>
                <a:gd name="T4" fmla="*/ 12 w 14"/>
                <a:gd name="T5" fmla="*/ 0 h 3"/>
                <a:gd name="T6" fmla="*/ 1 w 14"/>
                <a:gd name="T7" fmla="*/ 0 h 3"/>
                <a:gd name="T8" fmla="*/ 1 w 14"/>
                <a:gd name="T9" fmla="*/ 3 h 3"/>
              </a:gdLst>
              <a:ahLst/>
              <a:cxnLst>
                <a:cxn ang="0">
                  <a:pos x="T0" y="T1"/>
                </a:cxn>
                <a:cxn ang="0">
                  <a:pos x="T2" y="T3"/>
                </a:cxn>
                <a:cxn ang="0">
                  <a:pos x="T4" y="T5"/>
                </a:cxn>
                <a:cxn ang="0">
                  <a:pos x="T6" y="T7"/>
                </a:cxn>
                <a:cxn ang="0">
                  <a:pos x="T8" y="T9"/>
                </a:cxn>
              </a:cxnLst>
              <a:rect l="0" t="0" r="r" b="b"/>
              <a:pathLst>
                <a:path w="14" h="3">
                  <a:moveTo>
                    <a:pt x="1" y="3"/>
                  </a:moveTo>
                  <a:cubicBezTo>
                    <a:pt x="5" y="3"/>
                    <a:pt x="8" y="3"/>
                    <a:pt x="12" y="3"/>
                  </a:cubicBezTo>
                  <a:cubicBezTo>
                    <a:pt x="14" y="3"/>
                    <a:pt x="14" y="0"/>
                    <a:pt x="12" y="0"/>
                  </a:cubicBezTo>
                  <a:cubicBezTo>
                    <a:pt x="8" y="0"/>
                    <a:pt x="5" y="0"/>
                    <a:pt x="1" y="0"/>
                  </a:cubicBezTo>
                  <a:cubicBezTo>
                    <a:pt x="0" y="0"/>
                    <a:pt x="0" y="3"/>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8" name="îṧḷîḓé">
              <a:extLst>
                <a:ext uri="{FF2B5EF4-FFF2-40B4-BE49-F238E27FC236}">
                  <a16:creationId xmlns="" xmlns:a16="http://schemas.microsoft.com/office/drawing/2014/main" id="{5E731D27-530E-4079-9998-2142F0A49304}"/>
                </a:ext>
              </a:extLst>
            </p:cNvPr>
            <p:cNvSpPr/>
            <p:nvPr/>
          </p:nvSpPr>
          <p:spPr bwMode="auto">
            <a:xfrm>
              <a:off x="6043613" y="4167188"/>
              <a:ext cx="68263" cy="12700"/>
            </a:xfrm>
            <a:custGeom>
              <a:avLst/>
              <a:gdLst>
                <a:gd name="T0" fmla="*/ 1 w 15"/>
                <a:gd name="T1" fmla="*/ 2 h 3"/>
                <a:gd name="T2" fmla="*/ 13 w 15"/>
                <a:gd name="T3" fmla="*/ 3 h 3"/>
                <a:gd name="T4" fmla="*/ 13 w 15"/>
                <a:gd name="T5" fmla="*/ 0 h 3"/>
                <a:gd name="T6" fmla="*/ 1 w 15"/>
                <a:gd name="T7" fmla="*/ 0 h 3"/>
                <a:gd name="T8" fmla="*/ 1 w 15"/>
                <a:gd name="T9" fmla="*/ 2 h 3"/>
              </a:gdLst>
              <a:ahLst/>
              <a:cxnLst>
                <a:cxn ang="0">
                  <a:pos x="T0" y="T1"/>
                </a:cxn>
                <a:cxn ang="0">
                  <a:pos x="T2" y="T3"/>
                </a:cxn>
                <a:cxn ang="0">
                  <a:pos x="T4" y="T5"/>
                </a:cxn>
                <a:cxn ang="0">
                  <a:pos x="T6" y="T7"/>
                </a:cxn>
                <a:cxn ang="0">
                  <a:pos x="T8" y="T9"/>
                </a:cxn>
              </a:cxnLst>
              <a:rect l="0" t="0" r="r" b="b"/>
              <a:pathLst>
                <a:path w="15" h="3">
                  <a:moveTo>
                    <a:pt x="1" y="2"/>
                  </a:moveTo>
                  <a:cubicBezTo>
                    <a:pt x="5" y="2"/>
                    <a:pt x="9" y="3"/>
                    <a:pt x="13" y="3"/>
                  </a:cubicBezTo>
                  <a:cubicBezTo>
                    <a:pt x="15" y="3"/>
                    <a:pt x="15" y="0"/>
                    <a:pt x="13" y="0"/>
                  </a:cubicBezTo>
                  <a:cubicBezTo>
                    <a:pt x="9" y="0"/>
                    <a:pt x="5" y="0"/>
                    <a:pt x="1" y="0"/>
                  </a:cubicBezTo>
                  <a:cubicBezTo>
                    <a:pt x="0" y="0"/>
                    <a:pt x="0" y="2"/>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9" name="ïśľïḓé">
              <a:extLst>
                <a:ext uri="{FF2B5EF4-FFF2-40B4-BE49-F238E27FC236}">
                  <a16:creationId xmlns="" xmlns:a16="http://schemas.microsoft.com/office/drawing/2014/main" id="{762B0A7D-3E66-449B-81BE-5D68E760F78A}"/>
                </a:ext>
              </a:extLst>
            </p:cNvPr>
            <p:cNvSpPr/>
            <p:nvPr/>
          </p:nvSpPr>
          <p:spPr bwMode="auto">
            <a:xfrm>
              <a:off x="5768975" y="3433763"/>
              <a:ext cx="95250" cy="44450"/>
            </a:xfrm>
            <a:custGeom>
              <a:avLst/>
              <a:gdLst>
                <a:gd name="T0" fmla="*/ 18 w 21"/>
                <a:gd name="T1" fmla="*/ 0 h 10"/>
                <a:gd name="T2" fmla="*/ 2 w 21"/>
                <a:gd name="T3" fmla="*/ 5 h 10"/>
                <a:gd name="T4" fmla="*/ 4 w 21"/>
                <a:gd name="T5" fmla="*/ 9 h 10"/>
                <a:gd name="T6" fmla="*/ 18 w 21"/>
                <a:gd name="T7" fmla="*/ 4 h 10"/>
                <a:gd name="T8" fmla="*/ 18 w 21"/>
                <a:gd name="T9" fmla="*/ 0 h 10"/>
              </a:gdLst>
              <a:ahLst/>
              <a:cxnLst>
                <a:cxn ang="0">
                  <a:pos x="T0" y="T1"/>
                </a:cxn>
                <a:cxn ang="0">
                  <a:pos x="T2" y="T3"/>
                </a:cxn>
                <a:cxn ang="0">
                  <a:pos x="T4" y="T5"/>
                </a:cxn>
                <a:cxn ang="0">
                  <a:pos x="T6" y="T7"/>
                </a:cxn>
                <a:cxn ang="0">
                  <a:pos x="T8" y="T9"/>
                </a:cxn>
              </a:cxnLst>
              <a:rect l="0" t="0" r="r" b="b"/>
              <a:pathLst>
                <a:path w="21" h="10">
                  <a:moveTo>
                    <a:pt x="18" y="0"/>
                  </a:moveTo>
                  <a:cubicBezTo>
                    <a:pt x="13" y="1"/>
                    <a:pt x="7" y="3"/>
                    <a:pt x="2" y="5"/>
                  </a:cubicBezTo>
                  <a:cubicBezTo>
                    <a:pt x="0" y="6"/>
                    <a:pt x="2" y="10"/>
                    <a:pt x="4" y="9"/>
                  </a:cubicBezTo>
                  <a:cubicBezTo>
                    <a:pt x="9" y="6"/>
                    <a:pt x="13" y="4"/>
                    <a:pt x="18" y="4"/>
                  </a:cubicBezTo>
                  <a:cubicBezTo>
                    <a:pt x="21" y="4"/>
                    <a:pt x="21" y="0"/>
                    <a:pt x="18"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0" name="ïşḻiḍê">
              <a:extLst>
                <a:ext uri="{FF2B5EF4-FFF2-40B4-BE49-F238E27FC236}">
                  <a16:creationId xmlns="" xmlns:a16="http://schemas.microsoft.com/office/drawing/2014/main" id="{4DCBA51A-F7A7-42AE-A71D-C9BE22353701}"/>
                </a:ext>
              </a:extLst>
            </p:cNvPr>
            <p:cNvSpPr/>
            <p:nvPr/>
          </p:nvSpPr>
          <p:spPr bwMode="auto">
            <a:xfrm>
              <a:off x="5646738" y="3500438"/>
              <a:ext cx="73025" cy="73025"/>
            </a:xfrm>
            <a:custGeom>
              <a:avLst/>
              <a:gdLst>
                <a:gd name="T0" fmla="*/ 12 w 16"/>
                <a:gd name="T1" fmla="*/ 2 h 16"/>
                <a:gd name="T2" fmla="*/ 1 w 16"/>
                <a:gd name="T3" fmla="*/ 12 h 16"/>
                <a:gd name="T4" fmla="*/ 4 w 16"/>
                <a:gd name="T5" fmla="*/ 15 h 16"/>
                <a:gd name="T6" fmla="*/ 14 w 16"/>
                <a:gd name="T7" fmla="*/ 5 h 16"/>
                <a:gd name="T8" fmla="*/ 12 w 16"/>
                <a:gd name="T9" fmla="*/ 2 h 16"/>
              </a:gdLst>
              <a:ahLst/>
              <a:cxnLst>
                <a:cxn ang="0">
                  <a:pos x="T0" y="T1"/>
                </a:cxn>
                <a:cxn ang="0">
                  <a:pos x="T2" y="T3"/>
                </a:cxn>
                <a:cxn ang="0">
                  <a:pos x="T4" y="T5"/>
                </a:cxn>
                <a:cxn ang="0">
                  <a:pos x="T6" y="T7"/>
                </a:cxn>
                <a:cxn ang="0">
                  <a:pos x="T8" y="T9"/>
                </a:cxn>
              </a:cxnLst>
              <a:rect l="0" t="0" r="r" b="b"/>
              <a:pathLst>
                <a:path w="16" h="16">
                  <a:moveTo>
                    <a:pt x="12" y="2"/>
                  </a:moveTo>
                  <a:cubicBezTo>
                    <a:pt x="8" y="5"/>
                    <a:pt x="5" y="8"/>
                    <a:pt x="1" y="12"/>
                  </a:cubicBezTo>
                  <a:cubicBezTo>
                    <a:pt x="0" y="14"/>
                    <a:pt x="2" y="16"/>
                    <a:pt x="4" y="15"/>
                  </a:cubicBezTo>
                  <a:cubicBezTo>
                    <a:pt x="7" y="11"/>
                    <a:pt x="10" y="8"/>
                    <a:pt x="14" y="5"/>
                  </a:cubicBezTo>
                  <a:cubicBezTo>
                    <a:pt x="16" y="3"/>
                    <a:pt x="14" y="0"/>
                    <a:pt x="12"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1" name="îsḷîďê">
              <a:extLst>
                <a:ext uri="{FF2B5EF4-FFF2-40B4-BE49-F238E27FC236}">
                  <a16:creationId xmlns="" xmlns:a16="http://schemas.microsoft.com/office/drawing/2014/main" id="{DC5A3E76-41E6-44AA-B2F2-2B854BE5FD22}"/>
                </a:ext>
              </a:extLst>
            </p:cNvPr>
            <p:cNvSpPr/>
            <p:nvPr/>
          </p:nvSpPr>
          <p:spPr bwMode="auto">
            <a:xfrm>
              <a:off x="5538788" y="3676650"/>
              <a:ext cx="53975" cy="85725"/>
            </a:xfrm>
            <a:custGeom>
              <a:avLst/>
              <a:gdLst>
                <a:gd name="T0" fmla="*/ 8 w 12"/>
                <a:gd name="T1" fmla="*/ 2 h 19"/>
                <a:gd name="T2" fmla="*/ 1 w 12"/>
                <a:gd name="T3" fmla="*/ 15 h 19"/>
                <a:gd name="T4" fmla="*/ 5 w 12"/>
                <a:gd name="T5" fmla="*/ 16 h 19"/>
                <a:gd name="T6" fmla="*/ 10 w 12"/>
                <a:gd name="T7" fmla="*/ 5 h 19"/>
                <a:gd name="T8" fmla="*/ 8 w 12"/>
                <a:gd name="T9" fmla="*/ 2 h 19"/>
              </a:gdLst>
              <a:ahLst/>
              <a:cxnLst>
                <a:cxn ang="0">
                  <a:pos x="T0" y="T1"/>
                </a:cxn>
                <a:cxn ang="0">
                  <a:pos x="T2" y="T3"/>
                </a:cxn>
                <a:cxn ang="0">
                  <a:pos x="T4" y="T5"/>
                </a:cxn>
                <a:cxn ang="0">
                  <a:pos x="T6" y="T7"/>
                </a:cxn>
                <a:cxn ang="0">
                  <a:pos x="T8" y="T9"/>
                </a:cxn>
              </a:cxnLst>
              <a:rect l="0" t="0" r="r" b="b"/>
              <a:pathLst>
                <a:path w="12" h="19">
                  <a:moveTo>
                    <a:pt x="8" y="2"/>
                  </a:moveTo>
                  <a:cubicBezTo>
                    <a:pt x="4" y="6"/>
                    <a:pt x="2" y="10"/>
                    <a:pt x="1" y="15"/>
                  </a:cubicBezTo>
                  <a:cubicBezTo>
                    <a:pt x="0" y="18"/>
                    <a:pt x="4" y="19"/>
                    <a:pt x="5" y="16"/>
                  </a:cubicBezTo>
                  <a:cubicBezTo>
                    <a:pt x="6" y="12"/>
                    <a:pt x="7" y="8"/>
                    <a:pt x="10" y="5"/>
                  </a:cubicBezTo>
                  <a:cubicBezTo>
                    <a:pt x="12" y="3"/>
                    <a:pt x="9" y="0"/>
                    <a:pt x="8"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2" name="ïŝ1îḑe">
              <a:extLst>
                <a:ext uri="{FF2B5EF4-FFF2-40B4-BE49-F238E27FC236}">
                  <a16:creationId xmlns="" xmlns:a16="http://schemas.microsoft.com/office/drawing/2014/main" id="{CF05258C-727E-448E-9800-7E9259A4908D}"/>
                </a:ext>
              </a:extLst>
            </p:cNvPr>
            <p:cNvSpPr/>
            <p:nvPr/>
          </p:nvSpPr>
          <p:spPr bwMode="auto">
            <a:xfrm>
              <a:off x="5526088" y="3892550"/>
              <a:ext cx="17463" cy="98425"/>
            </a:xfrm>
            <a:custGeom>
              <a:avLst/>
              <a:gdLst>
                <a:gd name="T0" fmla="*/ 0 w 4"/>
                <a:gd name="T1" fmla="*/ 3 h 22"/>
                <a:gd name="T2" fmla="*/ 0 w 4"/>
                <a:gd name="T3" fmla="*/ 19 h 22"/>
                <a:gd name="T4" fmla="*/ 4 w 4"/>
                <a:gd name="T5" fmla="*/ 19 h 22"/>
                <a:gd name="T6" fmla="*/ 4 w 4"/>
                <a:gd name="T7" fmla="*/ 3 h 22"/>
                <a:gd name="T8" fmla="*/ 0 w 4"/>
                <a:gd name="T9" fmla="*/ 3 h 22"/>
              </a:gdLst>
              <a:ahLst/>
              <a:cxnLst>
                <a:cxn ang="0">
                  <a:pos x="T0" y="T1"/>
                </a:cxn>
                <a:cxn ang="0">
                  <a:pos x="T2" y="T3"/>
                </a:cxn>
                <a:cxn ang="0">
                  <a:pos x="T4" y="T5"/>
                </a:cxn>
                <a:cxn ang="0">
                  <a:pos x="T6" y="T7"/>
                </a:cxn>
                <a:cxn ang="0">
                  <a:pos x="T8" y="T9"/>
                </a:cxn>
              </a:cxnLst>
              <a:rect l="0" t="0" r="r" b="b"/>
              <a:pathLst>
                <a:path w="4" h="22">
                  <a:moveTo>
                    <a:pt x="0" y="3"/>
                  </a:moveTo>
                  <a:cubicBezTo>
                    <a:pt x="0" y="8"/>
                    <a:pt x="0" y="14"/>
                    <a:pt x="0" y="19"/>
                  </a:cubicBezTo>
                  <a:cubicBezTo>
                    <a:pt x="0" y="22"/>
                    <a:pt x="4" y="22"/>
                    <a:pt x="4" y="19"/>
                  </a:cubicBezTo>
                  <a:cubicBezTo>
                    <a:pt x="4" y="14"/>
                    <a:pt x="4" y="8"/>
                    <a:pt x="4" y="3"/>
                  </a:cubicBezTo>
                  <a:cubicBezTo>
                    <a:pt x="4" y="0"/>
                    <a:pt x="0" y="0"/>
                    <a:pt x="0"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3" name="ïṩḻïdé">
              <a:extLst>
                <a:ext uri="{FF2B5EF4-FFF2-40B4-BE49-F238E27FC236}">
                  <a16:creationId xmlns="" xmlns:a16="http://schemas.microsoft.com/office/drawing/2014/main" id="{74EFD890-AA46-4315-9549-D5218E6315C7}"/>
                </a:ext>
              </a:extLst>
            </p:cNvPr>
            <p:cNvSpPr/>
            <p:nvPr/>
          </p:nvSpPr>
          <p:spPr bwMode="auto">
            <a:xfrm>
              <a:off x="5543550" y="4098925"/>
              <a:ext cx="68263" cy="85725"/>
            </a:xfrm>
            <a:custGeom>
              <a:avLst/>
              <a:gdLst>
                <a:gd name="T0" fmla="*/ 1 w 15"/>
                <a:gd name="T1" fmla="*/ 4 h 19"/>
                <a:gd name="T2" fmla="*/ 11 w 15"/>
                <a:gd name="T3" fmla="*/ 17 h 19"/>
                <a:gd name="T4" fmla="*/ 13 w 15"/>
                <a:gd name="T5" fmla="*/ 15 h 19"/>
                <a:gd name="T6" fmla="*/ 5 w 15"/>
                <a:gd name="T7" fmla="*/ 2 h 19"/>
                <a:gd name="T8" fmla="*/ 1 w 15"/>
                <a:gd name="T9" fmla="*/ 4 h 19"/>
              </a:gdLst>
              <a:ahLst/>
              <a:cxnLst>
                <a:cxn ang="0">
                  <a:pos x="T0" y="T1"/>
                </a:cxn>
                <a:cxn ang="0">
                  <a:pos x="T2" y="T3"/>
                </a:cxn>
                <a:cxn ang="0">
                  <a:pos x="T4" y="T5"/>
                </a:cxn>
                <a:cxn ang="0">
                  <a:pos x="T6" y="T7"/>
                </a:cxn>
                <a:cxn ang="0">
                  <a:pos x="T8" y="T9"/>
                </a:cxn>
              </a:cxnLst>
              <a:rect l="0" t="0" r="r" b="b"/>
              <a:pathLst>
                <a:path w="15" h="19">
                  <a:moveTo>
                    <a:pt x="1" y="4"/>
                  </a:moveTo>
                  <a:cubicBezTo>
                    <a:pt x="4" y="9"/>
                    <a:pt x="7" y="13"/>
                    <a:pt x="11" y="17"/>
                  </a:cubicBezTo>
                  <a:cubicBezTo>
                    <a:pt x="12" y="19"/>
                    <a:pt x="15" y="16"/>
                    <a:pt x="13" y="15"/>
                  </a:cubicBezTo>
                  <a:cubicBezTo>
                    <a:pt x="10" y="11"/>
                    <a:pt x="7" y="7"/>
                    <a:pt x="5" y="2"/>
                  </a:cubicBezTo>
                  <a:cubicBezTo>
                    <a:pt x="4" y="0"/>
                    <a:pt x="0" y="2"/>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4" name="iśľídé">
              <a:extLst>
                <a:ext uri="{FF2B5EF4-FFF2-40B4-BE49-F238E27FC236}">
                  <a16:creationId xmlns="" xmlns:a16="http://schemas.microsoft.com/office/drawing/2014/main" id="{417AB44D-280E-4DB9-BB0B-4979A707661D}"/>
                </a:ext>
              </a:extLst>
            </p:cNvPr>
            <p:cNvSpPr/>
            <p:nvPr/>
          </p:nvSpPr>
          <p:spPr bwMode="auto">
            <a:xfrm>
              <a:off x="5646738" y="4243388"/>
              <a:ext cx="73025" cy="71438"/>
            </a:xfrm>
            <a:custGeom>
              <a:avLst/>
              <a:gdLst>
                <a:gd name="T0" fmla="*/ 1 w 16"/>
                <a:gd name="T1" fmla="*/ 4 h 16"/>
                <a:gd name="T2" fmla="*/ 12 w 16"/>
                <a:gd name="T3" fmla="*/ 15 h 16"/>
                <a:gd name="T4" fmla="*/ 15 w 16"/>
                <a:gd name="T5" fmla="*/ 13 h 16"/>
                <a:gd name="T6" fmla="*/ 9 w 16"/>
                <a:gd name="T7" fmla="*/ 7 h 16"/>
                <a:gd name="T8" fmla="*/ 8 w 16"/>
                <a:gd name="T9" fmla="*/ 11 h 16"/>
                <a:gd name="T10" fmla="*/ 11 w 16"/>
                <a:gd name="T11" fmla="*/ 14 h 16"/>
                <a:gd name="T12" fmla="*/ 15 w 16"/>
                <a:gd name="T13" fmla="*/ 12 h 16"/>
                <a:gd name="T14" fmla="*/ 4 w 16"/>
                <a:gd name="T15" fmla="*/ 2 h 16"/>
                <a:gd name="T16" fmla="*/ 1 w 16"/>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 y="4"/>
                  </a:moveTo>
                  <a:cubicBezTo>
                    <a:pt x="3" y="8"/>
                    <a:pt x="8" y="12"/>
                    <a:pt x="12" y="15"/>
                  </a:cubicBezTo>
                  <a:cubicBezTo>
                    <a:pt x="13" y="16"/>
                    <a:pt x="16" y="15"/>
                    <a:pt x="15" y="13"/>
                  </a:cubicBezTo>
                  <a:cubicBezTo>
                    <a:pt x="14" y="10"/>
                    <a:pt x="12" y="8"/>
                    <a:pt x="9" y="7"/>
                  </a:cubicBezTo>
                  <a:cubicBezTo>
                    <a:pt x="7" y="7"/>
                    <a:pt x="6" y="10"/>
                    <a:pt x="8" y="11"/>
                  </a:cubicBezTo>
                  <a:cubicBezTo>
                    <a:pt x="10" y="11"/>
                    <a:pt x="11" y="12"/>
                    <a:pt x="11" y="14"/>
                  </a:cubicBezTo>
                  <a:cubicBezTo>
                    <a:pt x="12" y="13"/>
                    <a:pt x="13" y="13"/>
                    <a:pt x="15" y="12"/>
                  </a:cubicBezTo>
                  <a:cubicBezTo>
                    <a:pt x="11" y="9"/>
                    <a:pt x="6" y="6"/>
                    <a:pt x="4" y="2"/>
                  </a:cubicBezTo>
                  <a:cubicBezTo>
                    <a:pt x="3" y="0"/>
                    <a:pt x="0" y="2"/>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5" name="iṩľïde">
              <a:extLst>
                <a:ext uri="{FF2B5EF4-FFF2-40B4-BE49-F238E27FC236}">
                  <a16:creationId xmlns="" xmlns:a16="http://schemas.microsoft.com/office/drawing/2014/main" id="{A1CEA597-9F94-4CB0-BF2F-186F0FA95D6D}"/>
                </a:ext>
              </a:extLst>
            </p:cNvPr>
            <p:cNvSpPr/>
            <p:nvPr/>
          </p:nvSpPr>
          <p:spPr bwMode="auto">
            <a:xfrm>
              <a:off x="5818188" y="4383088"/>
              <a:ext cx="63500" cy="26988"/>
            </a:xfrm>
            <a:custGeom>
              <a:avLst/>
              <a:gdLst>
                <a:gd name="T0" fmla="*/ 2 w 14"/>
                <a:gd name="T1" fmla="*/ 4 h 6"/>
                <a:gd name="T2" fmla="*/ 11 w 14"/>
                <a:gd name="T3" fmla="*/ 5 h 6"/>
                <a:gd name="T4" fmla="*/ 12 w 14"/>
                <a:gd name="T5" fmla="*/ 1 h 6"/>
                <a:gd name="T6" fmla="*/ 2 w 14"/>
                <a:gd name="T7" fmla="*/ 0 h 6"/>
                <a:gd name="T8" fmla="*/ 2 w 14"/>
                <a:gd name="T9" fmla="*/ 4 h 6"/>
              </a:gdLst>
              <a:ahLst/>
              <a:cxnLst>
                <a:cxn ang="0">
                  <a:pos x="T0" y="T1"/>
                </a:cxn>
                <a:cxn ang="0">
                  <a:pos x="T2" y="T3"/>
                </a:cxn>
                <a:cxn ang="0">
                  <a:pos x="T4" y="T5"/>
                </a:cxn>
                <a:cxn ang="0">
                  <a:pos x="T6" y="T7"/>
                </a:cxn>
                <a:cxn ang="0">
                  <a:pos x="T8" y="T9"/>
                </a:cxn>
              </a:cxnLst>
              <a:rect l="0" t="0" r="r" b="b"/>
              <a:pathLst>
                <a:path w="14" h="6">
                  <a:moveTo>
                    <a:pt x="2" y="4"/>
                  </a:moveTo>
                  <a:cubicBezTo>
                    <a:pt x="5" y="4"/>
                    <a:pt x="8" y="4"/>
                    <a:pt x="11" y="5"/>
                  </a:cubicBezTo>
                  <a:cubicBezTo>
                    <a:pt x="13" y="6"/>
                    <a:pt x="14" y="2"/>
                    <a:pt x="12" y="1"/>
                  </a:cubicBezTo>
                  <a:cubicBezTo>
                    <a:pt x="9" y="1"/>
                    <a:pt x="5" y="0"/>
                    <a:pt x="2" y="0"/>
                  </a:cubicBezTo>
                  <a:cubicBezTo>
                    <a:pt x="0" y="0"/>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6" name="íŝľiḓê">
              <a:extLst>
                <a:ext uri="{FF2B5EF4-FFF2-40B4-BE49-F238E27FC236}">
                  <a16:creationId xmlns="" xmlns:a16="http://schemas.microsoft.com/office/drawing/2014/main" id="{93644A2B-62BA-46A8-8981-3CC1D0FE9EAE}"/>
                </a:ext>
              </a:extLst>
            </p:cNvPr>
            <p:cNvSpPr/>
            <p:nvPr/>
          </p:nvSpPr>
          <p:spPr bwMode="auto">
            <a:xfrm>
              <a:off x="6246813" y="3433763"/>
              <a:ext cx="90488" cy="44450"/>
            </a:xfrm>
            <a:custGeom>
              <a:avLst/>
              <a:gdLst>
                <a:gd name="T0" fmla="*/ 2 w 20"/>
                <a:gd name="T1" fmla="*/ 4 h 10"/>
                <a:gd name="T2" fmla="*/ 16 w 20"/>
                <a:gd name="T3" fmla="*/ 9 h 10"/>
                <a:gd name="T4" fmla="*/ 18 w 20"/>
                <a:gd name="T5" fmla="*/ 5 h 10"/>
                <a:gd name="T6" fmla="*/ 2 w 20"/>
                <a:gd name="T7" fmla="*/ 0 h 10"/>
                <a:gd name="T8" fmla="*/ 2 w 20"/>
                <a:gd name="T9" fmla="*/ 4 h 10"/>
              </a:gdLst>
              <a:ahLst/>
              <a:cxnLst>
                <a:cxn ang="0">
                  <a:pos x="T0" y="T1"/>
                </a:cxn>
                <a:cxn ang="0">
                  <a:pos x="T2" y="T3"/>
                </a:cxn>
                <a:cxn ang="0">
                  <a:pos x="T4" y="T5"/>
                </a:cxn>
                <a:cxn ang="0">
                  <a:pos x="T6" y="T7"/>
                </a:cxn>
                <a:cxn ang="0">
                  <a:pos x="T8" y="T9"/>
                </a:cxn>
              </a:cxnLst>
              <a:rect l="0" t="0" r="r" b="b"/>
              <a:pathLst>
                <a:path w="20" h="10">
                  <a:moveTo>
                    <a:pt x="2" y="4"/>
                  </a:moveTo>
                  <a:cubicBezTo>
                    <a:pt x="7" y="4"/>
                    <a:pt x="12" y="6"/>
                    <a:pt x="16" y="9"/>
                  </a:cubicBezTo>
                  <a:cubicBezTo>
                    <a:pt x="19" y="10"/>
                    <a:pt x="20" y="6"/>
                    <a:pt x="18" y="5"/>
                  </a:cubicBezTo>
                  <a:cubicBezTo>
                    <a:pt x="13" y="3"/>
                    <a:pt x="8" y="1"/>
                    <a:pt x="2" y="0"/>
                  </a:cubicBezTo>
                  <a:cubicBezTo>
                    <a:pt x="0" y="0"/>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7" name="îSḻïḓe">
              <a:extLst>
                <a:ext uri="{FF2B5EF4-FFF2-40B4-BE49-F238E27FC236}">
                  <a16:creationId xmlns="" xmlns:a16="http://schemas.microsoft.com/office/drawing/2014/main" id="{404799BB-5CD9-4977-B040-97D6EB785EE0}"/>
                </a:ext>
              </a:extLst>
            </p:cNvPr>
            <p:cNvSpPr/>
            <p:nvPr/>
          </p:nvSpPr>
          <p:spPr bwMode="auto">
            <a:xfrm>
              <a:off x="6391275" y="3500438"/>
              <a:ext cx="71438" cy="73025"/>
            </a:xfrm>
            <a:custGeom>
              <a:avLst/>
              <a:gdLst>
                <a:gd name="T0" fmla="*/ 2 w 16"/>
                <a:gd name="T1" fmla="*/ 5 h 16"/>
                <a:gd name="T2" fmla="*/ 12 w 16"/>
                <a:gd name="T3" fmla="*/ 15 h 16"/>
                <a:gd name="T4" fmla="*/ 14 w 16"/>
                <a:gd name="T5" fmla="*/ 12 h 16"/>
                <a:gd name="T6" fmla="*/ 4 w 16"/>
                <a:gd name="T7" fmla="*/ 2 h 16"/>
                <a:gd name="T8" fmla="*/ 2 w 16"/>
                <a:gd name="T9" fmla="*/ 5 h 16"/>
              </a:gdLst>
              <a:ahLst/>
              <a:cxnLst>
                <a:cxn ang="0">
                  <a:pos x="T0" y="T1"/>
                </a:cxn>
                <a:cxn ang="0">
                  <a:pos x="T2" y="T3"/>
                </a:cxn>
                <a:cxn ang="0">
                  <a:pos x="T4" y="T5"/>
                </a:cxn>
                <a:cxn ang="0">
                  <a:pos x="T6" y="T7"/>
                </a:cxn>
                <a:cxn ang="0">
                  <a:pos x="T8" y="T9"/>
                </a:cxn>
              </a:cxnLst>
              <a:rect l="0" t="0" r="r" b="b"/>
              <a:pathLst>
                <a:path w="16" h="16">
                  <a:moveTo>
                    <a:pt x="2" y="5"/>
                  </a:moveTo>
                  <a:cubicBezTo>
                    <a:pt x="6" y="8"/>
                    <a:pt x="9" y="11"/>
                    <a:pt x="12" y="15"/>
                  </a:cubicBezTo>
                  <a:cubicBezTo>
                    <a:pt x="13" y="16"/>
                    <a:pt x="16" y="14"/>
                    <a:pt x="14" y="12"/>
                  </a:cubicBezTo>
                  <a:cubicBezTo>
                    <a:pt x="11" y="8"/>
                    <a:pt x="8" y="5"/>
                    <a:pt x="4" y="2"/>
                  </a:cubicBezTo>
                  <a:cubicBezTo>
                    <a:pt x="2" y="0"/>
                    <a:pt x="0" y="3"/>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8" name="îśḷiḓè">
              <a:extLst>
                <a:ext uri="{FF2B5EF4-FFF2-40B4-BE49-F238E27FC236}">
                  <a16:creationId xmlns="" xmlns:a16="http://schemas.microsoft.com/office/drawing/2014/main" id="{72FEF073-5EF8-44F6-8F3C-87807DFDBFF3}"/>
                </a:ext>
              </a:extLst>
            </p:cNvPr>
            <p:cNvSpPr/>
            <p:nvPr/>
          </p:nvSpPr>
          <p:spPr bwMode="auto">
            <a:xfrm>
              <a:off x="6516688" y="3676650"/>
              <a:ext cx="50800" cy="85725"/>
            </a:xfrm>
            <a:custGeom>
              <a:avLst/>
              <a:gdLst>
                <a:gd name="T0" fmla="*/ 1 w 11"/>
                <a:gd name="T1" fmla="*/ 5 h 19"/>
                <a:gd name="T2" fmla="*/ 7 w 11"/>
                <a:gd name="T3" fmla="*/ 16 h 19"/>
                <a:gd name="T4" fmla="*/ 11 w 11"/>
                <a:gd name="T5" fmla="*/ 15 h 19"/>
                <a:gd name="T6" fmla="*/ 4 w 11"/>
                <a:gd name="T7" fmla="*/ 2 h 19"/>
                <a:gd name="T8" fmla="*/ 1 w 11"/>
                <a:gd name="T9" fmla="*/ 5 h 19"/>
              </a:gdLst>
              <a:ahLst/>
              <a:cxnLst>
                <a:cxn ang="0">
                  <a:pos x="T0" y="T1"/>
                </a:cxn>
                <a:cxn ang="0">
                  <a:pos x="T2" y="T3"/>
                </a:cxn>
                <a:cxn ang="0">
                  <a:pos x="T4" y="T5"/>
                </a:cxn>
                <a:cxn ang="0">
                  <a:pos x="T6" y="T7"/>
                </a:cxn>
                <a:cxn ang="0">
                  <a:pos x="T8" y="T9"/>
                </a:cxn>
              </a:cxnLst>
              <a:rect l="0" t="0" r="r" b="b"/>
              <a:pathLst>
                <a:path w="11" h="19">
                  <a:moveTo>
                    <a:pt x="1" y="5"/>
                  </a:moveTo>
                  <a:cubicBezTo>
                    <a:pt x="4" y="8"/>
                    <a:pt x="6" y="12"/>
                    <a:pt x="7" y="16"/>
                  </a:cubicBezTo>
                  <a:cubicBezTo>
                    <a:pt x="8" y="19"/>
                    <a:pt x="11" y="18"/>
                    <a:pt x="11" y="15"/>
                  </a:cubicBezTo>
                  <a:cubicBezTo>
                    <a:pt x="10" y="10"/>
                    <a:pt x="7" y="6"/>
                    <a:pt x="4" y="2"/>
                  </a:cubicBezTo>
                  <a:cubicBezTo>
                    <a:pt x="2" y="0"/>
                    <a:pt x="0" y="3"/>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9" name="ïşḻide">
              <a:extLst>
                <a:ext uri="{FF2B5EF4-FFF2-40B4-BE49-F238E27FC236}">
                  <a16:creationId xmlns="" xmlns:a16="http://schemas.microsoft.com/office/drawing/2014/main" id="{E6EB291D-3E9A-4595-B1ED-1E9641152334}"/>
                </a:ext>
              </a:extLst>
            </p:cNvPr>
            <p:cNvSpPr/>
            <p:nvPr/>
          </p:nvSpPr>
          <p:spPr bwMode="auto">
            <a:xfrm>
              <a:off x="6567488" y="3892550"/>
              <a:ext cx="17463" cy="98425"/>
            </a:xfrm>
            <a:custGeom>
              <a:avLst/>
              <a:gdLst>
                <a:gd name="T0" fmla="*/ 0 w 4"/>
                <a:gd name="T1" fmla="*/ 3 h 22"/>
                <a:gd name="T2" fmla="*/ 0 w 4"/>
                <a:gd name="T3" fmla="*/ 19 h 22"/>
                <a:gd name="T4" fmla="*/ 4 w 4"/>
                <a:gd name="T5" fmla="*/ 19 h 22"/>
                <a:gd name="T6" fmla="*/ 4 w 4"/>
                <a:gd name="T7" fmla="*/ 3 h 22"/>
                <a:gd name="T8" fmla="*/ 0 w 4"/>
                <a:gd name="T9" fmla="*/ 3 h 22"/>
              </a:gdLst>
              <a:ahLst/>
              <a:cxnLst>
                <a:cxn ang="0">
                  <a:pos x="T0" y="T1"/>
                </a:cxn>
                <a:cxn ang="0">
                  <a:pos x="T2" y="T3"/>
                </a:cxn>
                <a:cxn ang="0">
                  <a:pos x="T4" y="T5"/>
                </a:cxn>
                <a:cxn ang="0">
                  <a:pos x="T6" y="T7"/>
                </a:cxn>
                <a:cxn ang="0">
                  <a:pos x="T8" y="T9"/>
                </a:cxn>
              </a:cxnLst>
              <a:rect l="0" t="0" r="r" b="b"/>
              <a:pathLst>
                <a:path w="4" h="22">
                  <a:moveTo>
                    <a:pt x="0" y="3"/>
                  </a:moveTo>
                  <a:cubicBezTo>
                    <a:pt x="0" y="8"/>
                    <a:pt x="0" y="14"/>
                    <a:pt x="0" y="19"/>
                  </a:cubicBezTo>
                  <a:cubicBezTo>
                    <a:pt x="0" y="22"/>
                    <a:pt x="4" y="22"/>
                    <a:pt x="4" y="19"/>
                  </a:cubicBezTo>
                  <a:cubicBezTo>
                    <a:pt x="4" y="14"/>
                    <a:pt x="4" y="8"/>
                    <a:pt x="4" y="3"/>
                  </a:cubicBezTo>
                  <a:cubicBezTo>
                    <a:pt x="4" y="0"/>
                    <a:pt x="0" y="0"/>
                    <a:pt x="0"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0" name="ís1ïḑé">
              <a:extLst>
                <a:ext uri="{FF2B5EF4-FFF2-40B4-BE49-F238E27FC236}">
                  <a16:creationId xmlns="" xmlns:a16="http://schemas.microsoft.com/office/drawing/2014/main" id="{D155EE53-9DE2-404B-88F4-A1DE0ECC9B2A}"/>
                </a:ext>
              </a:extLst>
            </p:cNvPr>
            <p:cNvSpPr/>
            <p:nvPr/>
          </p:nvSpPr>
          <p:spPr bwMode="auto">
            <a:xfrm>
              <a:off x="6499225" y="4098925"/>
              <a:ext cx="63500" cy="85725"/>
            </a:xfrm>
            <a:custGeom>
              <a:avLst/>
              <a:gdLst>
                <a:gd name="T0" fmla="*/ 10 w 14"/>
                <a:gd name="T1" fmla="*/ 2 h 19"/>
                <a:gd name="T2" fmla="*/ 2 w 14"/>
                <a:gd name="T3" fmla="*/ 15 h 19"/>
                <a:gd name="T4" fmla="*/ 4 w 14"/>
                <a:gd name="T5" fmla="*/ 17 h 19"/>
                <a:gd name="T6" fmla="*/ 13 w 14"/>
                <a:gd name="T7" fmla="*/ 4 h 19"/>
                <a:gd name="T8" fmla="*/ 10 w 14"/>
                <a:gd name="T9" fmla="*/ 2 h 19"/>
              </a:gdLst>
              <a:ahLst/>
              <a:cxnLst>
                <a:cxn ang="0">
                  <a:pos x="T0" y="T1"/>
                </a:cxn>
                <a:cxn ang="0">
                  <a:pos x="T2" y="T3"/>
                </a:cxn>
                <a:cxn ang="0">
                  <a:pos x="T4" y="T5"/>
                </a:cxn>
                <a:cxn ang="0">
                  <a:pos x="T6" y="T7"/>
                </a:cxn>
                <a:cxn ang="0">
                  <a:pos x="T8" y="T9"/>
                </a:cxn>
              </a:cxnLst>
              <a:rect l="0" t="0" r="r" b="b"/>
              <a:pathLst>
                <a:path w="14" h="19">
                  <a:moveTo>
                    <a:pt x="10" y="2"/>
                  </a:moveTo>
                  <a:cubicBezTo>
                    <a:pt x="8" y="7"/>
                    <a:pt x="5" y="11"/>
                    <a:pt x="2" y="15"/>
                  </a:cubicBezTo>
                  <a:cubicBezTo>
                    <a:pt x="0" y="16"/>
                    <a:pt x="3" y="19"/>
                    <a:pt x="4" y="17"/>
                  </a:cubicBezTo>
                  <a:cubicBezTo>
                    <a:pt x="8" y="13"/>
                    <a:pt x="11" y="9"/>
                    <a:pt x="13" y="4"/>
                  </a:cubicBezTo>
                  <a:cubicBezTo>
                    <a:pt x="14" y="2"/>
                    <a:pt x="11" y="0"/>
                    <a:pt x="1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1" name="íSļiḍê">
              <a:extLst>
                <a:ext uri="{FF2B5EF4-FFF2-40B4-BE49-F238E27FC236}">
                  <a16:creationId xmlns="" xmlns:a16="http://schemas.microsoft.com/office/drawing/2014/main" id="{FFD0B238-B4AF-4479-90CC-224D0644BA80}"/>
                </a:ext>
              </a:extLst>
            </p:cNvPr>
            <p:cNvSpPr/>
            <p:nvPr/>
          </p:nvSpPr>
          <p:spPr bwMode="auto">
            <a:xfrm>
              <a:off x="6391275" y="4243388"/>
              <a:ext cx="71438" cy="71438"/>
            </a:xfrm>
            <a:custGeom>
              <a:avLst/>
              <a:gdLst>
                <a:gd name="T0" fmla="*/ 11 w 16"/>
                <a:gd name="T1" fmla="*/ 2 h 16"/>
                <a:gd name="T2" fmla="*/ 1 w 16"/>
                <a:gd name="T3" fmla="*/ 12 h 16"/>
                <a:gd name="T4" fmla="*/ 4 w 16"/>
                <a:gd name="T5" fmla="*/ 14 h 16"/>
                <a:gd name="T6" fmla="*/ 7 w 16"/>
                <a:gd name="T7" fmla="*/ 11 h 16"/>
                <a:gd name="T8" fmla="*/ 6 w 16"/>
                <a:gd name="T9" fmla="*/ 7 h 16"/>
                <a:gd name="T10" fmla="*/ 1 w 16"/>
                <a:gd name="T11" fmla="*/ 13 h 16"/>
                <a:gd name="T12" fmla="*/ 4 w 16"/>
                <a:gd name="T13" fmla="*/ 15 h 16"/>
                <a:gd name="T14" fmla="*/ 15 w 16"/>
                <a:gd name="T15" fmla="*/ 4 h 16"/>
                <a:gd name="T16" fmla="*/ 11 w 16"/>
                <a:gd name="T17"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1" y="2"/>
                  </a:moveTo>
                  <a:cubicBezTo>
                    <a:pt x="9" y="6"/>
                    <a:pt x="5" y="9"/>
                    <a:pt x="1" y="12"/>
                  </a:cubicBezTo>
                  <a:cubicBezTo>
                    <a:pt x="2" y="13"/>
                    <a:pt x="3" y="13"/>
                    <a:pt x="4" y="14"/>
                  </a:cubicBezTo>
                  <a:cubicBezTo>
                    <a:pt x="5" y="12"/>
                    <a:pt x="6" y="11"/>
                    <a:pt x="7" y="11"/>
                  </a:cubicBezTo>
                  <a:cubicBezTo>
                    <a:pt x="10" y="10"/>
                    <a:pt x="9" y="7"/>
                    <a:pt x="6" y="7"/>
                  </a:cubicBezTo>
                  <a:cubicBezTo>
                    <a:pt x="3" y="8"/>
                    <a:pt x="1" y="10"/>
                    <a:pt x="1" y="13"/>
                  </a:cubicBezTo>
                  <a:cubicBezTo>
                    <a:pt x="0" y="15"/>
                    <a:pt x="2" y="16"/>
                    <a:pt x="4" y="15"/>
                  </a:cubicBezTo>
                  <a:cubicBezTo>
                    <a:pt x="8" y="12"/>
                    <a:pt x="12" y="8"/>
                    <a:pt x="15" y="4"/>
                  </a:cubicBezTo>
                  <a:cubicBezTo>
                    <a:pt x="16" y="2"/>
                    <a:pt x="13" y="0"/>
                    <a:pt x="1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2" name="ïšļïḋe">
              <a:extLst>
                <a:ext uri="{FF2B5EF4-FFF2-40B4-BE49-F238E27FC236}">
                  <a16:creationId xmlns="" xmlns:a16="http://schemas.microsoft.com/office/drawing/2014/main" id="{995ADFE9-D613-4C46-BA83-C67B4D219C31}"/>
                </a:ext>
              </a:extLst>
            </p:cNvPr>
            <p:cNvSpPr/>
            <p:nvPr/>
          </p:nvSpPr>
          <p:spPr bwMode="auto">
            <a:xfrm>
              <a:off x="6229350" y="4383088"/>
              <a:ext cx="61913" cy="26988"/>
            </a:xfrm>
            <a:custGeom>
              <a:avLst/>
              <a:gdLst>
                <a:gd name="T0" fmla="*/ 11 w 14"/>
                <a:gd name="T1" fmla="*/ 0 h 6"/>
                <a:gd name="T2" fmla="*/ 2 w 14"/>
                <a:gd name="T3" fmla="*/ 1 h 6"/>
                <a:gd name="T4" fmla="*/ 3 w 14"/>
                <a:gd name="T5" fmla="*/ 5 h 6"/>
                <a:gd name="T6" fmla="*/ 11 w 14"/>
                <a:gd name="T7" fmla="*/ 4 h 6"/>
                <a:gd name="T8" fmla="*/ 11 w 14"/>
                <a:gd name="T9" fmla="*/ 0 h 6"/>
              </a:gdLst>
              <a:ahLst/>
              <a:cxnLst>
                <a:cxn ang="0">
                  <a:pos x="T0" y="T1"/>
                </a:cxn>
                <a:cxn ang="0">
                  <a:pos x="T2" y="T3"/>
                </a:cxn>
                <a:cxn ang="0">
                  <a:pos x="T4" y="T5"/>
                </a:cxn>
                <a:cxn ang="0">
                  <a:pos x="T6" y="T7"/>
                </a:cxn>
                <a:cxn ang="0">
                  <a:pos x="T8" y="T9"/>
                </a:cxn>
              </a:cxnLst>
              <a:rect l="0" t="0" r="r" b="b"/>
              <a:pathLst>
                <a:path w="14" h="6">
                  <a:moveTo>
                    <a:pt x="11" y="0"/>
                  </a:moveTo>
                  <a:cubicBezTo>
                    <a:pt x="8" y="0"/>
                    <a:pt x="5" y="1"/>
                    <a:pt x="2" y="1"/>
                  </a:cubicBezTo>
                  <a:cubicBezTo>
                    <a:pt x="0" y="2"/>
                    <a:pt x="1" y="6"/>
                    <a:pt x="3" y="5"/>
                  </a:cubicBezTo>
                  <a:cubicBezTo>
                    <a:pt x="6" y="4"/>
                    <a:pt x="9" y="4"/>
                    <a:pt x="11" y="4"/>
                  </a:cubicBezTo>
                  <a:cubicBezTo>
                    <a:pt x="14" y="4"/>
                    <a:pt x="14" y="0"/>
                    <a:pt x="11"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3" name="ïSļíďê">
              <a:extLst>
                <a:ext uri="{FF2B5EF4-FFF2-40B4-BE49-F238E27FC236}">
                  <a16:creationId xmlns="" xmlns:a16="http://schemas.microsoft.com/office/drawing/2014/main" id="{E10D5FAB-296A-4CA8-A5D8-B2D42B74AD1D}"/>
                </a:ext>
              </a:extLst>
            </p:cNvPr>
            <p:cNvSpPr/>
            <p:nvPr/>
          </p:nvSpPr>
          <p:spPr bwMode="auto">
            <a:xfrm>
              <a:off x="4430713" y="3757613"/>
              <a:ext cx="125413" cy="125413"/>
            </a:xfrm>
            <a:custGeom>
              <a:avLst/>
              <a:gdLst>
                <a:gd name="T0" fmla="*/ 13 w 28"/>
                <a:gd name="T1" fmla="*/ 21 h 28"/>
                <a:gd name="T2" fmla="*/ 18 w 28"/>
                <a:gd name="T3" fmla="*/ 16 h 28"/>
                <a:gd name="T4" fmla="*/ 15 w 28"/>
                <a:gd name="T5" fmla="*/ 9 h 28"/>
                <a:gd name="T6" fmla="*/ 11 w 28"/>
                <a:gd name="T7" fmla="*/ 18 h 28"/>
                <a:gd name="T8" fmla="*/ 12 w 28"/>
                <a:gd name="T9" fmla="*/ 18 h 28"/>
                <a:gd name="T10" fmla="*/ 19 w 28"/>
                <a:gd name="T11" fmla="*/ 10 h 28"/>
                <a:gd name="T12" fmla="*/ 18 w 28"/>
                <a:gd name="T13" fmla="*/ 8 h 28"/>
                <a:gd name="T14" fmla="*/ 8 w 28"/>
                <a:gd name="T15" fmla="*/ 3 h 28"/>
                <a:gd name="T16" fmla="*/ 11 w 28"/>
                <a:gd name="T17" fmla="*/ 22 h 28"/>
                <a:gd name="T18" fmla="*/ 16 w 28"/>
                <a:gd name="T19" fmla="*/ 6 h 28"/>
                <a:gd name="T20" fmla="*/ 2 w 28"/>
                <a:gd name="T21" fmla="*/ 17 h 28"/>
                <a:gd name="T22" fmla="*/ 25 w 28"/>
                <a:gd name="T23" fmla="*/ 13 h 28"/>
                <a:gd name="T24" fmla="*/ 1 w 28"/>
                <a:gd name="T25" fmla="*/ 10 h 28"/>
                <a:gd name="T26" fmla="*/ 25 w 28"/>
                <a:gd name="T27" fmla="*/ 16 h 28"/>
                <a:gd name="T28" fmla="*/ 10 w 28"/>
                <a:gd name="T29" fmla="*/ 6 h 28"/>
                <a:gd name="T30" fmla="*/ 14 w 28"/>
                <a:gd name="T31" fmla="*/ 13 h 28"/>
                <a:gd name="T32" fmla="*/ 13 w 28"/>
                <a:gd name="T33" fmla="*/ 12 h 28"/>
                <a:gd name="T34" fmla="*/ 14 w 28"/>
                <a:gd name="T35" fmla="*/ 11 h 28"/>
                <a:gd name="T36" fmla="*/ 13 w 28"/>
                <a:gd name="T37" fmla="*/ 12 h 28"/>
                <a:gd name="T38" fmla="*/ 12 w 28"/>
                <a:gd name="T39" fmla="*/ 12 h 28"/>
                <a:gd name="T40" fmla="*/ 14 w 28"/>
                <a:gd name="T41" fmla="*/ 12 h 28"/>
                <a:gd name="T42" fmla="*/ 13 w 28"/>
                <a:gd name="T43" fmla="*/ 13 h 28"/>
                <a:gd name="T44" fmla="*/ 13 w 28"/>
                <a:gd name="T45" fmla="*/ 14 h 28"/>
                <a:gd name="T46" fmla="*/ 13 w 28"/>
                <a:gd name="T47" fmla="*/ 14 h 28"/>
                <a:gd name="T48" fmla="*/ 13 w 28"/>
                <a:gd name="T49" fmla="*/ 14 h 28"/>
                <a:gd name="T50" fmla="*/ 13 w 28"/>
                <a:gd name="T51" fmla="*/ 14 h 28"/>
                <a:gd name="T52" fmla="*/ 12 w 28"/>
                <a:gd name="T53" fmla="*/ 13 h 28"/>
                <a:gd name="T54" fmla="*/ 12 w 28"/>
                <a:gd name="T55" fmla="*/ 13 h 28"/>
                <a:gd name="T56" fmla="*/ 12 w 28"/>
                <a:gd name="T57" fmla="*/ 13 h 28"/>
                <a:gd name="T58" fmla="*/ 11 w 28"/>
                <a:gd name="T59" fmla="*/ 14 h 28"/>
                <a:gd name="T60" fmla="*/ 11 w 28"/>
                <a:gd name="T61" fmla="*/ 14 h 28"/>
                <a:gd name="T62" fmla="*/ 14 w 28"/>
                <a:gd name="T63" fmla="*/ 16 h 28"/>
                <a:gd name="T64" fmla="*/ 15 w 28"/>
                <a:gd name="T65" fmla="*/ 17 h 28"/>
                <a:gd name="T66" fmla="*/ 15 w 28"/>
                <a:gd name="T67" fmla="*/ 16 h 28"/>
                <a:gd name="T68" fmla="*/ 15 w 28"/>
                <a:gd name="T69" fmla="*/ 15 h 28"/>
                <a:gd name="T70" fmla="*/ 9 w 28"/>
                <a:gd name="T71" fmla="*/ 16 h 28"/>
                <a:gd name="T72" fmla="*/ 9 w 28"/>
                <a:gd name="T73" fmla="*/ 14 h 28"/>
                <a:gd name="T74" fmla="*/ 13 w 28"/>
                <a:gd name="T75" fmla="*/ 10 h 28"/>
                <a:gd name="T76" fmla="*/ 14 w 28"/>
                <a:gd name="T77" fmla="*/ 10 h 28"/>
                <a:gd name="T78" fmla="*/ 16 w 28"/>
                <a:gd name="T79" fmla="*/ 12 h 28"/>
                <a:gd name="T80" fmla="*/ 16 w 28"/>
                <a:gd name="T81" fmla="*/ 13 h 28"/>
                <a:gd name="T82" fmla="*/ 16 w 28"/>
                <a:gd name="T83" fmla="*/ 12 h 28"/>
                <a:gd name="T84" fmla="*/ 6 w 28"/>
                <a:gd name="T85" fmla="*/ 12 h 28"/>
                <a:gd name="T86" fmla="*/ 10 w 28"/>
                <a:gd name="T87" fmla="*/ 6 h 28"/>
                <a:gd name="T88" fmla="*/ 8 w 28"/>
                <a:gd name="T89" fmla="*/ 6 h 28"/>
                <a:gd name="T90" fmla="*/ 6 w 28"/>
                <a:gd name="T91" fmla="*/ 18 h 28"/>
                <a:gd name="T92" fmla="*/ 9 w 28"/>
                <a:gd name="T93" fmla="*/ 20 h 28"/>
                <a:gd name="T94" fmla="*/ 6 w 28"/>
                <a:gd name="T95" fmla="*/ 14 h 28"/>
                <a:gd name="T96" fmla="*/ 10 w 28"/>
                <a:gd name="T97" fmla="*/ 10 h 28"/>
                <a:gd name="T98" fmla="*/ 4 w 28"/>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 h="28">
                  <a:moveTo>
                    <a:pt x="13" y="21"/>
                  </a:moveTo>
                  <a:cubicBezTo>
                    <a:pt x="13" y="21"/>
                    <a:pt x="13" y="21"/>
                    <a:pt x="13" y="21"/>
                  </a:cubicBezTo>
                  <a:cubicBezTo>
                    <a:pt x="12" y="22"/>
                    <a:pt x="11" y="22"/>
                    <a:pt x="10" y="22"/>
                  </a:cubicBezTo>
                  <a:cubicBezTo>
                    <a:pt x="14" y="22"/>
                    <a:pt x="17" y="21"/>
                    <a:pt x="18" y="16"/>
                  </a:cubicBezTo>
                  <a:cubicBezTo>
                    <a:pt x="19" y="14"/>
                    <a:pt x="17" y="11"/>
                    <a:pt x="15" y="9"/>
                  </a:cubicBezTo>
                  <a:cubicBezTo>
                    <a:pt x="17" y="10"/>
                    <a:pt x="15" y="9"/>
                    <a:pt x="15" y="9"/>
                  </a:cubicBezTo>
                  <a:cubicBezTo>
                    <a:pt x="14" y="8"/>
                    <a:pt x="14" y="8"/>
                    <a:pt x="13" y="7"/>
                  </a:cubicBezTo>
                  <a:cubicBezTo>
                    <a:pt x="12" y="11"/>
                    <a:pt x="12" y="15"/>
                    <a:pt x="11" y="18"/>
                  </a:cubicBezTo>
                  <a:cubicBezTo>
                    <a:pt x="13" y="18"/>
                    <a:pt x="10" y="19"/>
                    <a:pt x="12" y="18"/>
                  </a:cubicBezTo>
                  <a:cubicBezTo>
                    <a:pt x="12" y="18"/>
                    <a:pt x="12" y="18"/>
                    <a:pt x="12" y="18"/>
                  </a:cubicBezTo>
                  <a:cubicBezTo>
                    <a:pt x="15" y="18"/>
                    <a:pt x="17" y="17"/>
                    <a:pt x="18" y="15"/>
                  </a:cubicBezTo>
                  <a:cubicBezTo>
                    <a:pt x="19" y="13"/>
                    <a:pt x="19" y="12"/>
                    <a:pt x="19" y="10"/>
                  </a:cubicBezTo>
                  <a:cubicBezTo>
                    <a:pt x="19" y="9"/>
                    <a:pt x="19" y="9"/>
                    <a:pt x="19" y="9"/>
                  </a:cubicBezTo>
                  <a:cubicBezTo>
                    <a:pt x="19" y="9"/>
                    <a:pt x="18" y="7"/>
                    <a:pt x="18" y="8"/>
                  </a:cubicBezTo>
                  <a:cubicBezTo>
                    <a:pt x="18" y="5"/>
                    <a:pt x="17" y="3"/>
                    <a:pt x="15" y="2"/>
                  </a:cubicBezTo>
                  <a:cubicBezTo>
                    <a:pt x="13" y="1"/>
                    <a:pt x="9" y="1"/>
                    <a:pt x="8" y="3"/>
                  </a:cubicBezTo>
                  <a:cubicBezTo>
                    <a:pt x="5" y="7"/>
                    <a:pt x="3" y="11"/>
                    <a:pt x="4" y="15"/>
                  </a:cubicBezTo>
                  <a:cubicBezTo>
                    <a:pt x="5" y="19"/>
                    <a:pt x="8" y="22"/>
                    <a:pt x="11" y="22"/>
                  </a:cubicBezTo>
                  <a:cubicBezTo>
                    <a:pt x="16" y="23"/>
                    <a:pt x="20" y="21"/>
                    <a:pt x="21" y="17"/>
                  </a:cubicBezTo>
                  <a:cubicBezTo>
                    <a:pt x="23" y="13"/>
                    <a:pt x="19" y="8"/>
                    <a:pt x="16" y="6"/>
                  </a:cubicBezTo>
                  <a:cubicBezTo>
                    <a:pt x="14" y="4"/>
                    <a:pt x="11" y="3"/>
                    <a:pt x="9" y="5"/>
                  </a:cubicBezTo>
                  <a:cubicBezTo>
                    <a:pt x="5" y="8"/>
                    <a:pt x="2" y="12"/>
                    <a:pt x="2" y="17"/>
                  </a:cubicBezTo>
                  <a:cubicBezTo>
                    <a:pt x="3" y="24"/>
                    <a:pt x="10" y="28"/>
                    <a:pt x="16" y="25"/>
                  </a:cubicBezTo>
                  <a:cubicBezTo>
                    <a:pt x="21" y="23"/>
                    <a:pt x="25" y="18"/>
                    <a:pt x="25" y="13"/>
                  </a:cubicBezTo>
                  <a:cubicBezTo>
                    <a:pt x="25" y="7"/>
                    <a:pt x="20" y="2"/>
                    <a:pt x="14" y="1"/>
                  </a:cubicBezTo>
                  <a:cubicBezTo>
                    <a:pt x="8" y="1"/>
                    <a:pt x="2" y="4"/>
                    <a:pt x="1" y="10"/>
                  </a:cubicBezTo>
                  <a:cubicBezTo>
                    <a:pt x="0" y="16"/>
                    <a:pt x="4" y="22"/>
                    <a:pt x="9" y="24"/>
                  </a:cubicBezTo>
                  <a:cubicBezTo>
                    <a:pt x="16" y="26"/>
                    <a:pt x="23" y="22"/>
                    <a:pt x="25" y="16"/>
                  </a:cubicBezTo>
                  <a:cubicBezTo>
                    <a:pt x="28" y="9"/>
                    <a:pt x="24" y="3"/>
                    <a:pt x="17" y="1"/>
                  </a:cubicBezTo>
                  <a:cubicBezTo>
                    <a:pt x="14" y="0"/>
                    <a:pt x="11" y="2"/>
                    <a:pt x="10" y="6"/>
                  </a:cubicBezTo>
                  <a:cubicBezTo>
                    <a:pt x="9" y="9"/>
                    <a:pt x="11" y="12"/>
                    <a:pt x="14" y="13"/>
                  </a:cubicBezTo>
                  <a:cubicBezTo>
                    <a:pt x="13" y="13"/>
                    <a:pt x="15" y="14"/>
                    <a:pt x="14" y="13"/>
                  </a:cubicBezTo>
                  <a:cubicBezTo>
                    <a:pt x="15" y="14"/>
                    <a:pt x="13" y="12"/>
                    <a:pt x="14" y="13"/>
                  </a:cubicBezTo>
                  <a:cubicBezTo>
                    <a:pt x="13" y="12"/>
                    <a:pt x="14" y="14"/>
                    <a:pt x="13" y="12"/>
                  </a:cubicBezTo>
                  <a:cubicBezTo>
                    <a:pt x="13" y="13"/>
                    <a:pt x="13" y="13"/>
                    <a:pt x="14" y="12"/>
                  </a:cubicBezTo>
                  <a:cubicBezTo>
                    <a:pt x="13" y="12"/>
                    <a:pt x="13" y="12"/>
                    <a:pt x="14" y="11"/>
                  </a:cubicBezTo>
                  <a:cubicBezTo>
                    <a:pt x="13" y="13"/>
                    <a:pt x="15" y="11"/>
                    <a:pt x="14" y="12"/>
                  </a:cubicBezTo>
                  <a:cubicBezTo>
                    <a:pt x="14" y="11"/>
                    <a:pt x="14" y="12"/>
                    <a:pt x="13" y="12"/>
                  </a:cubicBezTo>
                  <a:cubicBezTo>
                    <a:pt x="14" y="11"/>
                    <a:pt x="12" y="12"/>
                    <a:pt x="13" y="12"/>
                  </a:cubicBezTo>
                  <a:cubicBezTo>
                    <a:pt x="13" y="12"/>
                    <a:pt x="13" y="12"/>
                    <a:pt x="12" y="12"/>
                  </a:cubicBezTo>
                  <a:cubicBezTo>
                    <a:pt x="13" y="12"/>
                    <a:pt x="13" y="12"/>
                    <a:pt x="13" y="12"/>
                  </a:cubicBezTo>
                  <a:cubicBezTo>
                    <a:pt x="14" y="12"/>
                    <a:pt x="12" y="11"/>
                    <a:pt x="14" y="12"/>
                  </a:cubicBezTo>
                  <a:cubicBezTo>
                    <a:pt x="13" y="12"/>
                    <a:pt x="13" y="11"/>
                    <a:pt x="14" y="13"/>
                  </a:cubicBezTo>
                  <a:cubicBezTo>
                    <a:pt x="13" y="11"/>
                    <a:pt x="14" y="14"/>
                    <a:pt x="13" y="13"/>
                  </a:cubicBezTo>
                  <a:cubicBezTo>
                    <a:pt x="13" y="12"/>
                    <a:pt x="13" y="14"/>
                    <a:pt x="13" y="12"/>
                  </a:cubicBezTo>
                  <a:cubicBezTo>
                    <a:pt x="13" y="14"/>
                    <a:pt x="14" y="12"/>
                    <a:pt x="13" y="14"/>
                  </a:cubicBezTo>
                  <a:cubicBezTo>
                    <a:pt x="13" y="13"/>
                    <a:pt x="13" y="13"/>
                    <a:pt x="13" y="14"/>
                  </a:cubicBezTo>
                  <a:cubicBezTo>
                    <a:pt x="13" y="13"/>
                    <a:pt x="13" y="13"/>
                    <a:pt x="13" y="14"/>
                  </a:cubicBezTo>
                  <a:cubicBezTo>
                    <a:pt x="14" y="13"/>
                    <a:pt x="11" y="14"/>
                    <a:pt x="13" y="14"/>
                  </a:cubicBezTo>
                  <a:cubicBezTo>
                    <a:pt x="14" y="14"/>
                    <a:pt x="14" y="14"/>
                    <a:pt x="13" y="14"/>
                  </a:cubicBezTo>
                  <a:cubicBezTo>
                    <a:pt x="14" y="14"/>
                    <a:pt x="14" y="14"/>
                    <a:pt x="13" y="14"/>
                  </a:cubicBezTo>
                  <a:cubicBezTo>
                    <a:pt x="13" y="14"/>
                    <a:pt x="14" y="14"/>
                    <a:pt x="13" y="14"/>
                  </a:cubicBezTo>
                  <a:cubicBezTo>
                    <a:pt x="13" y="13"/>
                    <a:pt x="13" y="13"/>
                    <a:pt x="12" y="13"/>
                  </a:cubicBezTo>
                  <a:cubicBezTo>
                    <a:pt x="13" y="13"/>
                    <a:pt x="13" y="13"/>
                    <a:pt x="12" y="13"/>
                  </a:cubicBezTo>
                  <a:cubicBezTo>
                    <a:pt x="12" y="13"/>
                    <a:pt x="13" y="14"/>
                    <a:pt x="12" y="12"/>
                  </a:cubicBezTo>
                  <a:cubicBezTo>
                    <a:pt x="13" y="14"/>
                    <a:pt x="12" y="12"/>
                    <a:pt x="12" y="13"/>
                  </a:cubicBezTo>
                  <a:cubicBezTo>
                    <a:pt x="12" y="14"/>
                    <a:pt x="13" y="11"/>
                    <a:pt x="12" y="13"/>
                  </a:cubicBezTo>
                  <a:cubicBezTo>
                    <a:pt x="12" y="14"/>
                    <a:pt x="13" y="12"/>
                    <a:pt x="12" y="13"/>
                  </a:cubicBezTo>
                  <a:cubicBezTo>
                    <a:pt x="12" y="14"/>
                    <a:pt x="11" y="15"/>
                    <a:pt x="12" y="13"/>
                  </a:cubicBezTo>
                  <a:cubicBezTo>
                    <a:pt x="12" y="14"/>
                    <a:pt x="12" y="14"/>
                    <a:pt x="11" y="14"/>
                  </a:cubicBezTo>
                  <a:cubicBezTo>
                    <a:pt x="12" y="13"/>
                    <a:pt x="12" y="13"/>
                    <a:pt x="12" y="14"/>
                  </a:cubicBezTo>
                  <a:cubicBezTo>
                    <a:pt x="13" y="13"/>
                    <a:pt x="12" y="14"/>
                    <a:pt x="11" y="14"/>
                  </a:cubicBezTo>
                  <a:cubicBezTo>
                    <a:pt x="13" y="13"/>
                    <a:pt x="10" y="13"/>
                    <a:pt x="12" y="14"/>
                  </a:cubicBezTo>
                  <a:cubicBezTo>
                    <a:pt x="13" y="14"/>
                    <a:pt x="14" y="15"/>
                    <a:pt x="14" y="16"/>
                  </a:cubicBezTo>
                  <a:cubicBezTo>
                    <a:pt x="15" y="17"/>
                    <a:pt x="15" y="17"/>
                    <a:pt x="15" y="16"/>
                  </a:cubicBezTo>
                  <a:cubicBezTo>
                    <a:pt x="15" y="17"/>
                    <a:pt x="15" y="17"/>
                    <a:pt x="15" y="17"/>
                  </a:cubicBezTo>
                  <a:cubicBezTo>
                    <a:pt x="15" y="15"/>
                    <a:pt x="15" y="18"/>
                    <a:pt x="15" y="17"/>
                  </a:cubicBezTo>
                  <a:cubicBezTo>
                    <a:pt x="15" y="15"/>
                    <a:pt x="15" y="17"/>
                    <a:pt x="15" y="16"/>
                  </a:cubicBezTo>
                  <a:cubicBezTo>
                    <a:pt x="15" y="16"/>
                    <a:pt x="15" y="15"/>
                    <a:pt x="16" y="15"/>
                  </a:cubicBezTo>
                  <a:cubicBezTo>
                    <a:pt x="15" y="17"/>
                    <a:pt x="17" y="14"/>
                    <a:pt x="15" y="15"/>
                  </a:cubicBezTo>
                  <a:cubicBezTo>
                    <a:pt x="13" y="15"/>
                    <a:pt x="10" y="15"/>
                    <a:pt x="8" y="15"/>
                  </a:cubicBezTo>
                  <a:cubicBezTo>
                    <a:pt x="8" y="15"/>
                    <a:pt x="9" y="16"/>
                    <a:pt x="9" y="16"/>
                  </a:cubicBezTo>
                  <a:cubicBezTo>
                    <a:pt x="8" y="15"/>
                    <a:pt x="9" y="16"/>
                    <a:pt x="9" y="16"/>
                  </a:cubicBezTo>
                  <a:cubicBezTo>
                    <a:pt x="9" y="15"/>
                    <a:pt x="9" y="16"/>
                    <a:pt x="9" y="14"/>
                  </a:cubicBezTo>
                  <a:cubicBezTo>
                    <a:pt x="9" y="13"/>
                    <a:pt x="10" y="11"/>
                    <a:pt x="12" y="10"/>
                  </a:cubicBezTo>
                  <a:cubicBezTo>
                    <a:pt x="12" y="10"/>
                    <a:pt x="14" y="10"/>
                    <a:pt x="13" y="10"/>
                  </a:cubicBezTo>
                  <a:cubicBezTo>
                    <a:pt x="12" y="10"/>
                    <a:pt x="15" y="10"/>
                    <a:pt x="14" y="10"/>
                  </a:cubicBezTo>
                  <a:cubicBezTo>
                    <a:pt x="13" y="10"/>
                    <a:pt x="16" y="11"/>
                    <a:pt x="14" y="10"/>
                  </a:cubicBezTo>
                  <a:cubicBezTo>
                    <a:pt x="16" y="11"/>
                    <a:pt x="15" y="10"/>
                    <a:pt x="16" y="11"/>
                  </a:cubicBezTo>
                  <a:cubicBezTo>
                    <a:pt x="15" y="11"/>
                    <a:pt x="15" y="10"/>
                    <a:pt x="16" y="12"/>
                  </a:cubicBezTo>
                  <a:cubicBezTo>
                    <a:pt x="16" y="11"/>
                    <a:pt x="16" y="14"/>
                    <a:pt x="16" y="12"/>
                  </a:cubicBezTo>
                  <a:cubicBezTo>
                    <a:pt x="16" y="14"/>
                    <a:pt x="16" y="13"/>
                    <a:pt x="16" y="13"/>
                  </a:cubicBezTo>
                  <a:cubicBezTo>
                    <a:pt x="16" y="11"/>
                    <a:pt x="15" y="14"/>
                    <a:pt x="16" y="13"/>
                  </a:cubicBezTo>
                  <a:cubicBezTo>
                    <a:pt x="16" y="13"/>
                    <a:pt x="17" y="11"/>
                    <a:pt x="16" y="12"/>
                  </a:cubicBezTo>
                  <a:cubicBezTo>
                    <a:pt x="13" y="11"/>
                    <a:pt x="9" y="9"/>
                    <a:pt x="6" y="8"/>
                  </a:cubicBezTo>
                  <a:cubicBezTo>
                    <a:pt x="6" y="9"/>
                    <a:pt x="6" y="10"/>
                    <a:pt x="6" y="12"/>
                  </a:cubicBezTo>
                  <a:cubicBezTo>
                    <a:pt x="7" y="15"/>
                    <a:pt x="6" y="11"/>
                    <a:pt x="7" y="9"/>
                  </a:cubicBezTo>
                  <a:cubicBezTo>
                    <a:pt x="8" y="8"/>
                    <a:pt x="9" y="7"/>
                    <a:pt x="10" y="6"/>
                  </a:cubicBezTo>
                  <a:cubicBezTo>
                    <a:pt x="10" y="6"/>
                    <a:pt x="13" y="6"/>
                    <a:pt x="12" y="6"/>
                  </a:cubicBezTo>
                  <a:cubicBezTo>
                    <a:pt x="10" y="6"/>
                    <a:pt x="9" y="6"/>
                    <a:pt x="8" y="6"/>
                  </a:cubicBezTo>
                  <a:cubicBezTo>
                    <a:pt x="6" y="7"/>
                    <a:pt x="4" y="9"/>
                    <a:pt x="4" y="11"/>
                  </a:cubicBezTo>
                  <a:cubicBezTo>
                    <a:pt x="3" y="14"/>
                    <a:pt x="4" y="16"/>
                    <a:pt x="6" y="18"/>
                  </a:cubicBezTo>
                  <a:cubicBezTo>
                    <a:pt x="5" y="17"/>
                    <a:pt x="7" y="18"/>
                    <a:pt x="7" y="19"/>
                  </a:cubicBezTo>
                  <a:cubicBezTo>
                    <a:pt x="8" y="19"/>
                    <a:pt x="8" y="20"/>
                    <a:pt x="9" y="20"/>
                  </a:cubicBezTo>
                  <a:cubicBezTo>
                    <a:pt x="8" y="18"/>
                    <a:pt x="7" y="15"/>
                    <a:pt x="6" y="13"/>
                  </a:cubicBezTo>
                  <a:cubicBezTo>
                    <a:pt x="6" y="13"/>
                    <a:pt x="6" y="13"/>
                    <a:pt x="6" y="14"/>
                  </a:cubicBezTo>
                  <a:cubicBezTo>
                    <a:pt x="6" y="13"/>
                    <a:pt x="7" y="12"/>
                    <a:pt x="8" y="11"/>
                  </a:cubicBezTo>
                  <a:cubicBezTo>
                    <a:pt x="9" y="9"/>
                    <a:pt x="12" y="10"/>
                    <a:pt x="10" y="10"/>
                  </a:cubicBezTo>
                  <a:cubicBezTo>
                    <a:pt x="9" y="10"/>
                    <a:pt x="7" y="10"/>
                    <a:pt x="6" y="11"/>
                  </a:cubicBezTo>
                  <a:cubicBezTo>
                    <a:pt x="3" y="12"/>
                    <a:pt x="2" y="16"/>
                    <a:pt x="4" y="19"/>
                  </a:cubicBezTo>
                  <a:cubicBezTo>
                    <a:pt x="6" y="22"/>
                    <a:pt x="10" y="23"/>
                    <a:pt x="13"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4" name="ïšļïde">
              <a:extLst>
                <a:ext uri="{FF2B5EF4-FFF2-40B4-BE49-F238E27FC236}">
                  <a16:creationId xmlns="" xmlns:a16="http://schemas.microsoft.com/office/drawing/2014/main" id="{4B5B756E-EE60-454B-BC25-6BDCE02B0EB2}"/>
                </a:ext>
              </a:extLst>
            </p:cNvPr>
            <p:cNvSpPr/>
            <p:nvPr/>
          </p:nvSpPr>
          <p:spPr bwMode="auto">
            <a:xfrm>
              <a:off x="7631113" y="3821113"/>
              <a:ext cx="120650" cy="107950"/>
            </a:xfrm>
            <a:custGeom>
              <a:avLst/>
              <a:gdLst>
                <a:gd name="T0" fmla="*/ 24 w 27"/>
                <a:gd name="T1" fmla="*/ 10 h 24"/>
                <a:gd name="T2" fmla="*/ 8 w 27"/>
                <a:gd name="T3" fmla="*/ 21 h 24"/>
                <a:gd name="T4" fmla="*/ 25 w 27"/>
                <a:gd name="T5" fmla="*/ 7 h 24"/>
                <a:gd name="T6" fmla="*/ 16 w 27"/>
                <a:gd name="T7" fmla="*/ 1 h 24"/>
                <a:gd name="T8" fmla="*/ 7 w 27"/>
                <a:gd name="T9" fmla="*/ 18 h 24"/>
                <a:gd name="T10" fmla="*/ 26 w 27"/>
                <a:gd name="T11" fmla="*/ 15 h 24"/>
                <a:gd name="T12" fmla="*/ 12 w 27"/>
                <a:gd name="T13" fmla="*/ 3 h 24"/>
                <a:gd name="T14" fmla="*/ 14 w 27"/>
                <a:gd name="T15" fmla="*/ 13 h 24"/>
                <a:gd name="T16" fmla="*/ 14 w 27"/>
                <a:gd name="T17" fmla="*/ 13 h 24"/>
                <a:gd name="T18" fmla="*/ 14 w 27"/>
                <a:gd name="T19" fmla="*/ 13 h 24"/>
                <a:gd name="T20" fmla="*/ 14 w 27"/>
                <a:gd name="T21" fmla="*/ 11 h 24"/>
                <a:gd name="T22" fmla="*/ 14 w 27"/>
                <a:gd name="T23" fmla="*/ 10 h 24"/>
                <a:gd name="T24" fmla="*/ 15 w 27"/>
                <a:gd name="T25" fmla="*/ 10 h 24"/>
                <a:gd name="T26" fmla="*/ 15 w 27"/>
                <a:gd name="T27" fmla="*/ 10 h 24"/>
                <a:gd name="T28" fmla="*/ 15 w 27"/>
                <a:gd name="T29" fmla="*/ 10 h 24"/>
                <a:gd name="T30" fmla="*/ 16 w 27"/>
                <a:gd name="T31" fmla="*/ 10 h 24"/>
                <a:gd name="T32" fmla="*/ 18 w 27"/>
                <a:gd name="T33" fmla="*/ 11 h 24"/>
                <a:gd name="T34" fmla="*/ 18 w 27"/>
                <a:gd name="T35" fmla="*/ 13 h 24"/>
                <a:gd name="T36" fmla="*/ 18 w 27"/>
                <a:gd name="T37" fmla="*/ 13 h 24"/>
                <a:gd name="T38" fmla="*/ 13 w 27"/>
                <a:gd name="T39" fmla="*/ 13 h 24"/>
                <a:gd name="T40" fmla="*/ 14 w 27"/>
                <a:gd name="T41" fmla="*/ 14 h 24"/>
                <a:gd name="T42" fmla="*/ 15 w 27"/>
                <a:gd name="T43" fmla="*/ 14 h 24"/>
                <a:gd name="T44" fmla="*/ 14 w 27"/>
                <a:gd name="T45" fmla="*/ 12 h 24"/>
                <a:gd name="T46" fmla="*/ 14 w 27"/>
                <a:gd name="T47" fmla="*/ 10 h 24"/>
                <a:gd name="T48" fmla="*/ 15 w 27"/>
                <a:gd name="T49" fmla="*/ 9 h 24"/>
                <a:gd name="T50" fmla="*/ 15 w 27"/>
                <a:gd name="T51" fmla="*/ 9 h 24"/>
                <a:gd name="T52" fmla="*/ 13 w 27"/>
                <a:gd name="T53" fmla="*/ 10 h 24"/>
                <a:gd name="T54" fmla="*/ 13 w 27"/>
                <a:gd name="T55" fmla="*/ 10 h 24"/>
                <a:gd name="T56" fmla="*/ 13 w 27"/>
                <a:gd name="T57" fmla="*/ 10 h 24"/>
                <a:gd name="T58" fmla="*/ 15 w 27"/>
                <a:gd name="T59" fmla="*/ 10 h 24"/>
                <a:gd name="T60" fmla="*/ 16 w 27"/>
                <a:gd name="T61" fmla="*/ 12 h 24"/>
                <a:gd name="T62" fmla="*/ 17 w 27"/>
                <a:gd name="T63" fmla="*/ 14 h 24"/>
                <a:gd name="T64" fmla="*/ 17 w 27"/>
                <a:gd name="T65" fmla="*/ 14 h 24"/>
                <a:gd name="T66" fmla="*/ 17 w 27"/>
                <a:gd name="T67" fmla="*/ 14 h 24"/>
                <a:gd name="T68" fmla="*/ 14 w 27"/>
                <a:gd name="T69" fmla="*/ 15 h 24"/>
                <a:gd name="T70" fmla="*/ 12 w 27"/>
                <a:gd name="T71" fmla="*/ 15 h 24"/>
                <a:gd name="T72" fmla="*/ 12 w 27"/>
                <a:gd name="T73" fmla="*/ 15 h 24"/>
                <a:gd name="T74" fmla="*/ 12 w 27"/>
                <a:gd name="T75" fmla="*/ 14 h 24"/>
                <a:gd name="T76" fmla="*/ 12 w 27"/>
                <a:gd name="T77" fmla="*/ 12 h 24"/>
                <a:gd name="T78" fmla="*/ 14 w 27"/>
                <a:gd name="T79" fmla="*/ 10 h 24"/>
                <a:gd name="T80" fmla="*/ 9 w 27"/>
                <a:gd name="T81"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 h="24">
                  <a:moveTo>
                    <a:pt x="17" y="22"/>
                  </a:moveTo>
                  <a:cubicBezTo>
                    <a:pt x="22" y="20"/>
                    <a:pt x="26" y="16"/>
                    <a:pt x="24" y="10"/>
                  </a:cubicBezTo>
                  <a:cubicBezTo>
                    <a:pt x="22" y="6"/>
                    <a:pt x="18" y="3"/>
                    <a:pt x="14" y="3"/>
                  </a:cubicBezTo>
                  <a:cubicBezTo>
                    <a:pt x="5" y="3"/>
                    <a:pt x="0" y="17"/>
                    <a:pt x="8" y="21"/>
                  </a:cubicBezTo>
                  <a:cubicBezTo>
                    <a:pt x="13" y="24"/>
                    <a:pt x="20" y="22"/>
                    <a:pt x="24" y="18"/>
                  </a:cubicBezTo>
                  <a:cubicBezTo>
                    <a:pt x="26" y="15"/>
                    <a:pt x="27" y="11"/>
                    <a:pt x="25" y="7"/>
                  </a:cubicBezTo>
                  <a:cubicBezTo>
                    <a:pt x="24" y="4"/>
                    <a:pt x="20" y="2"/>
                    <a:pt x="17" y="2"/>
                  </a:cubicBezTo>
                  <a:cubicBezTo>
                    <a:pt x="17" y="1"/>
                    <a:pt x="16" y="1"/>
                    <a:pt x="16" y="1"/>
                  </a:cubicBezTo>
                  <a:cubicBezTo>
                    <a:pt x="13" y="1"/>
                    <a:pt x="10" y="2"/>
                    <a:pt x="9" y="4"/>
                  </a:cubicBezTo>
                  <a:cubicBezTo>
                    <a:pt x="6" y="8"/>
                    <a:pt x="5" y="13"/>
                    <a:pt x="7" y="18"/>
                  </a:cubicBezTo>
                  <a:cubicBezTo>
                    <a:pt x="9" y="22"/>
                    <a:pt x="14" y="23"/>
                    <a:pt x="18" y="22"/>
                  </a:cubicBezTo>
                  <a:cubicBezTo>
                    <a:pt x="21" y="21"/>
                    <a:pt x="25" y="18"/>
                    <a:pt x="26" y="15"/>
                  </a:cubicBezTo>
                  <a:cubicBezTo>
                    <a:pt x="27" y="10"/>
                    <a:pt x="24" y="5"/>
                    <a:pt x="21" y="3"/>
                  </a:cubicBezTo>
                  <a:cubicBezTo>
                    <a:pt x="19" y="0"/>
                    <a:pt x="15" y="0"/>
                    <a:pt x="12" y="3"/>
                  </a:cubicBezTo>
                  <a:cubicBezTo>
                    <a:pt x="10" y="5"/>
                    <a:pt x="10" y="9"/>
                    <a:pt x="12" y="11"/>
                  </a:cubicBezTo>
                  <a:cubicBezTo>
                    <a:pt x="13" y="12"/>
                    <a:pt x="13" y="12"/>
                    <a:pt x="14" y="13"/>
                  </a:cubicBezTo>
                  <a:cubicBezTo>
                    <a:pt x="14" y="14"/>
                    <a:pt x="13" y="11"/>
                    <a:pt x="13" y="12"/>
                  </a:cubicBezTo>
                  <a:cubicBezTo>
                    <a:pt x="13" y="13"/>
                    <a:pt x="14" y="13"/>
                    <a:pt x="14" y="13"/>
                  </a:cubicBezTo>
                  <a:cubicBezTo>
                    <a:pt x="14" y="14"/>
                    <a:pt x="13" y="11"/>
                    <a:pt x="13" y="12"/>
                  </a:cubicBezTo>
                  <a:cubicBezTo>
                    <a:pt x="13" y="13"/>
                    <a:pt x="14" y="13"/>
                    <a:pt x="14" y="13"/>
                  </a:cubicBezTo>
                  <a:cubicBezTo>
                    <a:pt x="13" y="11"/>
                    <a:pt x="13" y="11"/>
                    <a:pt x="13" y="12"/>
                  </a:cubicBezTo>
                  <a:cubicBezTo>
                    <a:pt x="13" y="13"/>
                    <a:pt x="14" y="10"/>
                    <a:pt x="14" y="11"/>
                  </a:cubicBezTo>
                  <a:cubicBezTo>
                    <a:pt x="13" y="12"/>
                    <a:pt x="14" y="9"/>
                    <a:pt x="14" y="11"/>
                  </a:cubicBezTo>
                  <a:cubicBezTo>
                    <a:pt x="13" y="11"/>
                    <a:pt x="15" y="9"/>
                    <a:pt x="14" y="10"/>
                  </a:cubicBezTo>
                  <a:cubicBezTo>
                    <a:pt x="14" y="10"/>
                    <a:pt x="14" y="10"/>
                    <a:pt x="14" y="10"/>
                  </a:cubicBezTo>
                  <a:cubicBezTo>
                    <a:pt x="13" y="11"/>
                    <a:pt x="15" y="9"/>
                    <a:pt x="15" y="10"/>
                  </a:cubicBezTo>
                  <a:cubicBezTo>
                    <a:pt x="14" y="10"/>
                    <a:pt x="14" y="10"/>
                    <a:pt x="14" y="10"/>
                  </a:cubicBezTo>
                  <a:cubicBezTo>
                    <a:pt x="13" y="10"/>
                    <a:pt x="16" y="9"/>
                    <a:pt x="15" y="10"/>
                  </a:cubicBezTo>
                  <a:cubicBezTo>
                    <a:pt x="15" y="10"/>
                    <a:pt x="15" y="10"/>
                    <a:pt x="15" y="10"/>
                  </a:cubicBezTo>
                  <a:cubicBezTo>
                    <a:pt x="13" y="10"/>
                    <a:pt x="16" y="10"/>
                    <a:pt x="15" y="10"/>
                  </a:cubicBezTo>
                  <a:cubicBezTo>
                    <a:pt x="14" y="10"/>
                    <a:pt x="17" y="10"/>
                    <a:pt x="16" y="10"/>
                  </a:cubicBezTo>
                  <a:cubicBezTo>
                    <a:pt x="15" y="10"/>
                    <a:pt x="18" y="11"/>
                    <a:pt x="16" y="10"/>
                  </a:cubicBezTo>
                  <a:cubicBezTo>
                    <a:pt x="18" y="11"/>
                    <a:pt x="18" y="11"/>
                    <a:pt x="17" y="11"/>
                  </a:cubicBezTo>
                  <a:cubicBezTo>
                    <a:pt x="19" y="12"/>
                    <a:pt x="18" y="12"/>
                    <a:pt x="18" y="11"/>
                  </a:cubicBezTo>
                  <a:cubicBezTo>
                    <a:pt x="19" y="13"/>
                    <a:pt x="18" y="13"/>
                    <a:pt x="18" y="12"/>
                  </a:cubicBezTo>
                  <a:cubicBezTo>
                    <a:pt x="18" y="11"/>
                    <a:pt x="18" y="14"/>
                    <a:pt x="18" y="13"/>
                  </a:cubicBezTo>
                  <a:cubicBezTo>
                    <a:pt x="18" y="11"/>
                    <a:pt x="18" y="15"/>
                    <a:pt x="18" y="13"/>
                  </a:cubicBezTo>
                  <a:cubicBezTo>
                    <a:pt x="18" y="13"/>
                    <a:pt x="19" y="11"/>
                    <a:pt x="18" y="13"/>
                  </a:cubicBezTo>
                  <a:cubicBezTo>
                    <a:pt x="19" y="12"/>
                    <a:pt x="19" y="11"/>
                    <a:pt x="20" y="10"/>
                  </a:cubicBezTo>
                  <a:cubicBezTo>
                    <a:pt x="17" y="11"/>
                    <a:pt x="15" y="12"/>
                    <a:pt x="13" y="13"/>
                  </a:cubicBezTo>
                  <a:cubicBezTo>
                    <a:pt x="13" y="13"/>
                    <a:pt x="14" y="14"/>
                    <a:pt x="14" y="14"/>
                  </a:cubicBezTo>
                  <a:cubicBezTo>
                    <a:pt x="15" y="14"/>
                    <a:pt x="16" y="15"/>
                    <a:pt x="14" y="14"/>
                  </a:cubicBezTo>
                  <a:cubicBezTo>
                    <a:pt x="15" y="14"/>
                    <a:pt x="15" y="14"/>
                    <a:pt x="15" y="14"/>
                  </a:cubicBezTo>
                  <a:cubicBezTo>
                    <a:pt x="16" y="15"/>
                    <a:pt x="14" y="13"/>
                    <a:pt x="15" y="14"/>
                  </a:cubicBezTo>
                  <a:cubicBezTo>
                    <a:pt x="16" y="15"/>
                    <a:pt x="14" y="13"/>
                    <a:pt x="14" y="13"/>
                  </a:cubicBezTo>
                  <a:cubicBezTo>
                    <a:pt x="15" y="14"/>
                    <a:pt x="14" y="14"/>
                    <a:pt x="14" y="12"/>
                  </a:cubicBezTo>
                  <a:cubicBezTo>
                    <a:pt x="14" y="13"/>
                    <a:pt x="14" y="13"/>
                    <a:pt x="14" y="11"/>
                  </a:cubicBezTo>
                  <a:cubicBezTo>
                    <a:pt x="14" y="12"/>
                    <a:pt x="14" y="9"/>
                    <a:pt x="14" y="10"/>
                  </a:cubicBezTo>
                  <a:cubicBezTo>
                    <a:pt x="14" y="11"/>
                    <a:pt x="15" y="9"/>
                    <a:pt x="14" y="10"/>
                  </a:cubicBezTo>
                  <a:cubicBezTo>
                    <a:pt x="14" y="11"/>
                    <a:pt x="15" y="8"/>
                    <a:pt x="15" y="9"/>
                  </a:cubicBezTo>
                  <a:cubicBezTo>
                    <a:pt x="15" y="9"/>
                    <a:pt x="14" y="9"/>
                    <a:pt x="14" y="9"/>
                  </a:cubicBezTo>
                  <a:cubicBezTo>
                    <a:pt x="13" y="10"/>
                    <a:pt x="15" y="9"/>
                    <a:pt x="15" y="9"/>
                  </a:cubicBezTo>
                  <a:cubicBezTo>
                    <a:pt x="14" y="9"/>
                    <a:pt x="14" y="9"/>
                    <a:pt x="14" y="10"/>
                  </a:cubicBezTo>
                  <a:cubicBezTo>
                    <a:pt x="14" y="10"/>
                    <a:pt x="13" y="10"/>
                    <a:pt x="13" y="10"/>
                  </a:cubicBezTo>
                  <a:cubicBezTo>
                    <a:pt x="15" y="9"/>
                    <a:pt x="14" y="9"/>
                    <a:pt x="14" y="10"/>
                  </a:cubicBezTo>
                  <a:cubicBezTo>
                    <a:pt x="13" y="10"/>
                    <a:pt x="13" y="10"/>
                    <a:pt x="13" y="10"/>
                  </a:cubicBezTo>
                  <a:cubicBezTo>
                    <a:pt x="11" y="10"/>
                    <a:pt x="14" y="10"/>
                    <a:pt x="13" y="10"/>
                  </a:cubicBezTo>
                  <a:cubicBezTo>
                    <a:pt x="13" y="10"/>
                    <a:pt x="13" y="10"/>
                    <a:pt x="13" y="10"/>
                  </a:cubicBezTo>
                  <a:cubicBezTo>
                    <a:pt x="12" y="10"/>
                    <a:pt x="15" y="10"/>
                    <a:pt x="14" y="10"/>
                  </a:cubicBezTo>
                  <a:cubicBezTo>
                    <a:pt x="13" y="10"/>
                    <a:pt x="15" y="11"/>
                    <a:pt x="15" y="10"/>
                  </a:cubicBezTo>
                  <a:cubicBezTo>
                    <a:pt x="16" y="11"/>
                    <a:pt x="16" y="11"/>
                    <a:pt x="16" y="11"/>
                  </a:cubicBezTo>
                  <a:cubicBezTo>
                    <a:pt x="17" y="12"/>
                    <a:pt x="16" y="12"/>
                    <a:pt x="16" y="12"/>
                  </a:cubicBezTo>
                  <a:cubicBezTo>
                    <a:pt x="17" y="13"/>
                    <a:pt x="17" y="13"/>
                    <a:pt x="17" y="13"/>
                  </a:cubicBezTo>
                  <a:cubicBezTo>
                    <a:pt x="17" y="12"/>
                    <a:pt x="17" y="13"/>
                    <a:pt x="17" y="14"/>
                  </a:cubicBezTo>
                  <a:cubicBezTo>
                    <a:pt x="17" y="13"/>
                    <a:pt x="17" y="12"/>
                    <a:pt x="17" y="15"/>
                  </a:cubicBezTo>
                  <a:cubicBezTo>
                    <a:pt x="17" y="14"/>
                    <a:pt x="17" y="14"/>
                    <a:pt x="17" y="14"/>
                  </a:cubicBezTo>
                  <a:cubicBezTo>
                    <a:pt x="17" y="12"/>
                    <a:pt x="16" y="15"/>
                    <a:pt x="17" y="14"/>
                  </a:cubicBezTo>
                  <a:cubicBezTo>
                    <a:pt x="16" y="14"/>
                    <a:pt x="16" y="15"/>
                    <a:pt x="17" y="14"/>
                  </a:cubicBezTo>
                  <a:cubicBezTo>
                    <a:pt x="16" y="15"/>
                    <a:pt x="15" y="15"/>
                    <a:pt x="15" y="15"/>
                  </a:cubicBezTo>
                  <a:cubicBezTo>
                    <a:pt x="15" y="15"/>
                    <a:pt x="15" y="15"/>
                    <a:pt x="14" y="15"/>
                  </a:cubicBezTo>
                  <a:cubicBezTo>
                    <a:pt x="14" y="15"/>
                    <a:pt x="14" y="15"/>
                    <a:pt x="13" y="15"/>
                  </a:cubicBezTo>
                  <a:cubicBezTo>
                    <a:pt x="14" y="15"/>
                    <a:pt x="12" y="15"/>
                    <a:pt x="12" y="15"/>
                  </a:cubicBezTo>
                  <a:cubicBezTo>
                    <a:pt x="13" y="15"/>
                    <a:pt x="13" y="15"/>
                    <a:pt x="12" y="15"/>
                  </a:cubicBezTo>
                  <a:cubicBezTo>
                    <a:pt x="12" y="15"/>
                    <a:pt x="12" y="15"/>
                    <a:pt x="12" y="15"/>
                  </a:cubicBezTo>
                  <a:cubicBezTo>
                    <a:pt x="11" y="14"/>
                    <a:pt x="12" y="14"/>
                    <a:pt x="12" y="15"/>
                  </a:cubicBezTo>
                  <a:cubicBezTo>
                    <a:pt x="12" y="14"/>
                    <a:pt x="12" y="14"/>
                    <a:pt x="12" y="14"/>
                  </a:cubicBezTo>
                  <a:cubicBezTo>
                    <a:pt x="12" y="13"/>
                    <a:pt x="12" y="13"/>
                    <a:pt x="12" y="13"/>
                  </a:cubicBezTo>
                  <a:cubicBezTo>
                    <a:pt x="12" y="12"/>
                    <a:pt x="12" y="12"/>
                    <a:pt x="12" y="12"/>
                  </a:cubicBezTo>
                  <a:cubicBezTo>
                    <a:pt x="12" y="11"/>
                    <a:pt x="12" y="11"/>
                    <a:pt x="12" y="11"/>
                  </a:cubicBezTo>
                  <a:cubicBezTo>
                    <a:pt x="12" y="11"/>
                    <a:pt x="13" y="10"/>
                    <a:pt x="14" y="10"/>
                  </a:cubicBezTo>
                  <a:cubicBezTo>
                    <a:pt x="13" y="10"/>
                    <a:pt x="15" y="9"/>
                    <a:pt x="14" y="10"/>
                  </a:cubicBezTo>
                  <a:cubicBezTo>
                    <a:pt x="11" y="11"/>
                    <a:pt x="9" y="14"/>
                    <a:pt x="9" y="17"/>
                  </a:cubicBezTo>
                  <a:cubicBezTo>
                    <a:pt x="10" y="21"/>
                    <a:pt x="14" y="23"/>
                    <a:pt x="17"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5" name="isļíḓé">
              <a:extLst>
                <a:ext uri="{FF2B5EF4-FFF2-40B4-BE49-F238E27FC236}">
                  <a16:creationId xmlns="" xmlns:a16="http://schemas.microsoft.com/office/drawing/2014/main" id="{11999E76-84BF-4590-B21C-E569B4E310E8}"/>
                </a:ext>
              </a:extLst>
            </p:cNvPr>
            <p:cNvSpPr/>
            <p:nvPr/>
          </p:nvSpPr>
          <p:spPr bwMode="auto">
            <a:xfrm>
              <a:off x="6053138" y="5391150"/>
              <a:ext cx="125413" cy="120650"/>
            </a:xfrm>
            <a:custGeom>
              <a:avLst/>
              <a:gdLst>
                <a:gd name="T0" fmla="*/ 18 w 28"/>
                <a:gd name="T1" fmla="*/ 18 h 27"/>
                <a:gd name="T2" fmla="*/ 14 w 28"/>
                <a:gd name="T3" fmla="*/ 22 h 27"/>
                <a:gd name="T4" fmla="*/ 7 w 28"/>
                <a:gd name="T5" fmla="*/ 19 h 27"/>
                <a:gd name="T6" fmla="*/ 10 w 28"/>
                <a:gd name="T7" fmla="*/ 21 h 27"/>
                <a:gd name="T8" fmla="*/ 21 w 28"/>
                <a:gd name="T9" fmla="*/ 20 h 27"/>
                <a:gd name="T10" fmla="*/ 21 w 28"/>
                <a:gd name="T11" fmla="*/ 18 h 27"/>
                <a:gd name="T12" fmla="*/ 16 w 28"/>
                <a:gd name="T13" fmla="*/ 21 h 27"/>
                <a:gd name="T14" fmla="*/ 15 w 28"/>
                <a:gd name="T15" fmla="*/ 11 h 27"/>
                <a:gd name="T16" fmla="*/ 14 w 28"/>
                <a:gd name="T17" fmla="*/ 12 h 27"/>
                <a:gd name="T18" fmla="*/ 16 w 28"/>
                <a:gd name="T19" fmla="*/ 12 h 27"/>
                <a:gd name="T20" fmla="*/ 18 w 28"/>
                <a:gd name="T21" fmla="*/ 14 h 27"/>
                <a:gd name="T22" fmla="*/ 13 w 28"/>
                <a:gd name="T23" fmla="*/ 19 h 27"/>
                <a:gd name="T24" fmla="*/ 12 w 28"/>
                <a:gd name="T25" fmla="*/ 19 h 27"/>
                <a:gd name="T26" fmla="*/ 13 w 28"/>
                <a:gd name="T27" fmla="*/ 20 h 27"/>
                <a:gd name="T28" fmla="*/ 12 w 28"/>
                <a:gd name="T29" fmla="*/ 13 h 27"/>
                <a:gd name="T30" fmla="*/ 12 w 28"/>
                <a:gd name="T31" fmla="*/ 13 h 27"/>
                <a:gd name="T32" fmla="*/ 11 w 28"/>
                <a:gd name="T33" fmla="*/ 13 h 27"/>
                <a:gd name="T34" fmla="*/ 14 w 28"/>
                <a:gd name="T35" fmla="*/ 16 h 27"/>
                <a:gd name="T36" fmla="*/ 14 w 28"/>
                <a:gd name="T37" fmla="*/ 15 h 27"/>
                <a:gd name="T38" fmla="*/ 14 w 28"/>
                <a:gd name="T39" fmla="*/ 16 h 27"/>
                <a:gd name="T40" fmla="*/ 15 w 28"/>
                <a:gd name="T41" fmla="*/ 15 h 27"/>
                <a:gd name="T42" fmla="*/ 14 w 28"/>
                <a:gd name="T43" fmla="*/ 15 h 27"/>
                <a:gd name="T44" fmla="*/ 14 w 28"/>
                <a:gd name="T45" fmla="*/ 15 h 27"/>
                <a:gd name="T46" fmla="*/ 14 w 28"/>
                <a:gd name="T47" fmla="*/ 15 h 27"/>
                <a:gd name="T48" fmla="*/ 14 w 28"/>
                <a:gd name="T49" fmla="*/ 15 h 27"/>
                <a:gd name="T50" fmla="*/ 15 w 28"/>
                <a:gd name="T51" fmla="*/ 14 h 27"/>
                <a:gd name="T52" fmla="*/ 15 w 28"/>
                <a:gd name="T53" fmla="*/ 14 h 27"/>
                <a:gd name="T54" fmla="*/ 16 w 28"/>
                <a:gd name="T55" fmla="*/ 15 h 27"/>
                <a:gd name="T56" fmla="*/ 16 w 28"/>
                <a:gd name="T57" fmla="*/ 15 h 27"/>
                <a:gd name="T58" fmla="*/ 16 w 28"/>
                <a:gd name="T59" fmla="*/ 14 h 27"/>
                <a:gd name="T60" fmla="*/ 16 w 28"/>
                <a:gd name="T61" fmla="*/ 14 h 27"/>
                <a:gd name="T62" fmla="*/ 15 w 28"/>
                <a:gd name="T63" fmla="*/ 14 h 27"/>
                <a:gd name="T64" fmla="*/ 14 w 28"/>
                <a:gd name="T65" fmla="*/ 14 h 27"/>
                <a:gd name="T66" fmla="*/ 14 w 28"/>
                <a:gd name="T67" fmla="*/ 14 h 27"/>
                <a:gd name="T68" fmla="*/ 26 w 28"/>
                <a:gd name="T69" fmla="*/ 10 h 27"/>
                <a:gd name="T70" fmla="*/ 3 w 28"/>
                <a:gd name="T71" fmla="*/ 18 h 27"/>
                <a:gd name="T72" fmla="*/ 26 w 28"/>
                <a:gd name="T73" fmla="*/ 14 h 27"/>
                <a:gd name="T74" fmla="*/ 8 w 28"/>
                <a:gd name="T75" fmla="*/ 25 h 27"/>
                <a:gd name="T76" fmla="*/ 22 w 28"/>
                <a:gd name="T77" fmla="*/ 11 h 27"/>
                <a:gd name="T78" fmla="*/ 5 w 28"/>
                <a:gd name="T79" fmla="*/ 15 h 27"/>
                <a:gd name="T80" fmla="*/ 24 w 28"/>
                <a:gd name="T81" fmla="*/ 20 h 27"/>
                <a:gd name="T82" fmla="*/ 20 w 28"/>
                <a:gd name="T83" fmla="*/ 9 h 27"/>
                <a:gd name="T84" fmla="*/ 18 w 28"/>
                <a:gd name="T85" fmla="*/ 9 h 27"/>
                <a:gd name="T86" fmla="*/ 9 w 28"/>
                <a:gd name="T87" fmla="*/ 14 h 27"/>
                <a:gd name="T88" fmla="*/ 9 w 28"/>
                <a:gd name="T89" fmla="*/ 17 h 27"/>
                <a:gd name="T90" fmla="*/ 19 w 28"/>
                <a:gd name="T91" fmla="*/ 13 h 27"/>
                <a:gd name="T92" fmla="*/ 11 w 28"/>
                <a:gd name="T93" fmla="*/ 10 h 27"/>
                <a:gd name="T94" fmla="*/ 6 w 28"/>
                <a:gd name="T95" fmla="*/ 15 h 27"/>
                <a:gd name="T96" fmla="*/ 8 w 28"/>
                <a:gd name="T9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 h="27">
                  <a:moveTo>
                    <a:pt x="17" y="21"/>
                  </a:moveTo>
                  <a:cubicBezTo>
                    <a:pt x="18" y="20"/>
                    <a:pt x="18" y="19"/>
                    <a:pt x="18" y="18"/>
                  </a:cubicBezTo>
                  <a:cubicBezTo>
                    <a:pt x="18" y="16"/>
                    <a:pt x="18" y="19"/>
                    <a:pt x="17" y="20"/>
                  </a:cubicBezTo>
                  <a:cubicBezTo>
                    <a:pt x="16" y="21"/>
                    <a:pt x="15" y="21"/>
                    <a:pt x="14" y="22"/>
                  </a:cubicBezTo>
                  <a:cubicBezTo>
                    <a:pt x="14" y="22"/>
                    <a:pt x="14" y="22"/>
                    <a:pt x="14" y="22"/>
                  </a:cubicBezTo>
                  <a:cubicBezTo>
                    <a:pt x="12" y="21"/>
                    <a:pt x="10" y="20"/>
                    <a:pt x="7" y="19"/>
                  </a:cubicBezTo>
                  <a:cubicBezTo>
                    <a:pt x="8" y="19"/>
                    <a:pt x="8" y="20"/>
                    <a:pt x="9" y="21"/>
                  </a:cubicBezTo>
                  <a:cubicBezTo>
                    <a:pt x="9" y="21"/>
                    <a:pt x="10" y="22"/>
                    <a:pt x="10" y="21"/>
                  </a:cubicBezTo>
                  <a:cubicBezTo>
                    <a:pt x="11" y="23"/>
                    <a:pt x="13" y="24"/>
                    <a:pt x="15" y="24"/>
                  </a:cubicBezTo>
                  <a:cubicBezTo>
                    <a:pt x="18" y="24"/>
                    <a:pt x="21" y="23"/>
                    <a:pt x="21" y="20"/>
                  </a:cubicBezTo>
                  <a:cubicBezTo>
                    <a:pt x="21" y="19"/>
                    <a:pt x="21" y="18"/>
                    <a:pt x="22" y="17"/>
                  </a:cubicBezTo>
                  <a:cubicBezTo>
                    <a:pt x="22" y="14"/>
                    <a:pt x="21" y="18"/>
                    <a:pt x="21" y="18"/>
                  </a:cubicBezTo>
                  <a:cubicBezTo>
                    <a:pt x="20" y="19"/>
                    <a:pt x="20" y="20"/>
                    <a:pt x="19" y="20"/>
                  </a:cubicBezTo>
                  <a:cubicBezTo>
                    <a:pt x="16" y="22"/>
                    <a:pt x="13" y="21"/>
                    <a:pt x="16" y="21"/>
                  </a:cubicBezTo>
                  <a:cubicBezTo>
                    <a:pt x="17" y="22"/>
                    <a:pt x="18" y="22"/>
                    <a:pt x="20" y="22"/>
                  </a:cubicBezTo>
                  <a:cubicBezTo>
                    <a:pt x="18" y="18"/>
                    <a:pt x="17" y="15"/>
                    <a:pt x="15" y="11"/>
                  </a:cubicBezTo>
                  <a:cubicBezTo>
                    <a:pt x="17" y="10"/>
                    <a:pt x="13" y="12"/>
                    <a:pt x="15" y="12"/>
                  </a:cubicBezTo>
                  <a:cubicBezTo>
                    <a:pt x="15" y="12"/>
                    <a:pt x="14" y="12"/>
                    <a:pt x="14" y="12"/>
                  </a:cubicBezTo>
                  <a:cubicBezTo>
                    <a:pt x="16" y="11"/>
                    <a:pt x="14" y="12"/>
                    <a:pt x="16" y="12"/>
                  </a:cubicBezTo>
                  <a:cubicBezTo>
                    <a:pt x="15" y="12"/>
                    <a:pt x="15" y="11"/>
                    <a:pt x="16" y="12"/>
                  </a:cubicBezTo>
                  <a:cubicBezTo>
                    <a:pt x="15" y="12"/>
                    <a:pt x="18" y="13"/>
                    <a:pt x="17" y="13"/>
                  </a:cubicBezTo>
                  <a:cubicBezTo>
                    <a:pt x="17" y="13"/>
                    <a:pt x="18" y="13"/>
                    <a:pt x="18" y="14"/>
                  </a:cubicBezTo>
                  <a:cubicBezTo>
                    <a:pt x="18" y="14"/>
                    <a:pt x="18" y="15"/>
                    <a:pt x="18" y="15"/>
                  </a:cubicBezTo>
                  <a:cubicBezTo>
                    <a:pt x="17" y="17"/>
                    <a:pt x="15" y="19"/>
                    <a:pt x="13" y="19"/>
                  </a:cubicBezTo>
                  <a:cubicBezTo>
                    <a:pt x="12" y="19"/>
                    <a:pt x="12" y="19"/>
                    <a:pt x="11" y="18"/>
                  </a:cubicBezTo>
                  <a:cubicBezTo>
                    <a:pt x="11" y="18"/>
                    <a:pt x="11" y="19"/>
                    <a:pt x="12" y="19"/>
                  </a:cubicBezTo>
                  <a:cubicBezTo>
                    <a:pt x="10" y="18"/>
                    <a:pt x="12" y="19"/>
                    <a:pt x="12" y="19"/>
                  </a:cubicBezTo>
                  <a:cubicBezTo>
                    <a:pt x="12" y="19"/>
                    <a:pt x="13" y="20"/>
                    <a:pt x="13" y="20"/>
                  </a:cubicBezTo>
                  <a:cubicBezTo>
                    <a:pt x="13" y="18"/>
                    <a:pt x="12" y="15"/>
                    <a:pt x="12" y="13"/>
                  </a:cubicBezTo>
                  <a:cubicBezTo>
                    <a:pt x="13" y="11"/>
                    <a:pt x="12" y="12"/>
                    <a:pt x="12" y="13"/>
                  </a:cubicBezTo>
                  <a:cubicBezTo>
                    <a:pt x="13" y="11"/>
                    <a:pt x="12" y="12"/>
                    <a:pt x="12" y="13"/>
                  </a:cubicBezTo>
                  <a:cubicBezTo>
                    <a:pt x="11" y="13"/>
                    <a:pt x="10" y="13"/>
                    <a:pt x="12" y="13"/>
                  </a:cubicBezTo>
                  <a:cubicBezTo>
                    <a:pt x="11" y="13"/>
                    <a:pt x="9" y="13"/>
                    <a:pt x="11" y="13"/>
                  </a:cubicBezTo>
                  <a:cubicBezTo>
                    <a:pt x="11" y="13"/>
                    <a:pt x="10" y="13"/>
                    <a:pt x="11" y="13"/>
                  </a:cubicBezTo>
                  <a:cubicBezTo>
                    <a:pt x="10" y="13"/>
                    <a:pt x="13" y="14"/>
                    <a:pt x="13" y="14"/>
                  </a:cubicBezTo>
                  <a:cubicBezTo>
                    <a:pt x="13" y="15"/>
                    <a:pt x="14" y="15"/>
                    <a:pt x="14" y="16"/>
                  </a:cubicBezTo>
                  <a:cubicBezTo>
                    <a:pt x="14" y="16"/>
                    <a:pt x="14" y="16"/>
                    <a:pt x="14" y="16"/>
                  </a:cubicBezTo>
                  <a:cubicBezTo>
                    <a:pt x="14" y="16"/>
                    <a:pt x="14" y="16"/>
                    <a:pt x="14" y="15"/>
                  </a:cubicBezTo>
                  <a:cubicBezTo>
                    <a:pt x="13" y="17"/>
                    <a:pt x="15" y="15"/>
                    <a:pt x="14" y="16"/>
                  </a:cubicBezTo>
                  <a:cubicBezTo>
                    <a:pt x="14" y="16"/>
                    <a:pt x="15" y="15"/>
                    <a:pt x="14" y="16"/>
                  </a:cubicBezTo>
                  <a:cubicBezTo>
                    <a:pt x="14" y="16"/>
                    <a:pt x="14" y="16"/>
                    <a:pt x="15" y="15"/>
                  </a:cubicBezTo>
                  <a:cubicBezTo>
                    <a:pt x="13" y="16"/>
                    <a:pt x="15" y="16"/>
                    <a:pt x="15" y="15"/>
                  </a:cubicBezTo>
                  <a:cubicBezTo>
                    <a:pt x="13" y="16"/>
                    <a:pt x="15" y="16"/>
                    <a:pt x="15" y="16"/>
                  </a:cubicBezTo>
                  <a:cubicBezTo>
                    <a:pt x="13" y="15"/>
                    <a:pt x="16" y="16"/>
                    <a:pt x="14" y="15"/>
                  </a:cubicBezTo>
                  <a:cubicBezTo>
                    <a:pt x="15" y="15"/>
                    <a:pt x="15" y="16"/>
                    <a:pt x="14" y="15"/>
                  </a:cubicBezTo>
                  <a:cubicBezTo>
                    <a:pt x="14" y="14"/>
                    <a:pt x="14" y="14"/>
                    <a:pt x="14" y="15"/>
                  </a:cubicBezTo>
                  <a:cubicBezTo>
                    <a:pt x="14" y="14"/>
                    <a:pt x="14" y="14"/>
                    <a:pt x="14" y="14"/>
                  </a:cubicBezTo>
                  <a:cubicBezTo>
                    <a:pt x="14" y="16"/>
                    <a:pt x="14" y="13"/>
                    <a:pt x="14" y="15"/>
                  </a:cubicBezTo>
                  <a:cubicBezTo>
                    <a:pt x="14" y="13"/>
                    <a:pt x="14" y="15"/>
                    <a:pt x="14" y="15"/>
                  </a:cubicBezTo>
                  <a:cubicBezTo>
                    <a:pt x="14" y="14"/>
                    <a:pt x="13" y="16"/>
                    <a:pt x="14" y="15"/>
                  </a:cubicBezTo>
                  <a:cubicBezTo>
                    <a:pt x="14" y="15"/>
                    <a:pt x="14" y="15"/>
                    <a:pt x="14" y="14"/>
                  </a:cubicBezTo>
                  <a:cubicBezTo>
                    <a:pt x="14" y="15"/>
                    <a:pt x="14" y="15"/>
                    <a:pt x="15" y="14"/>
                  </a:cubicBezTo>
                  <a:cubicBezTo>
                    <a:pt x="13" y="15"/>
                    <a:pt x="16" y="14"/>
                    <a:pt x="15" y="14"/>
                  </a:cubicBezTo>
                  <a:cubicBezTo>
                    <a:pt x="14" y="14"/>
                    <a:pt x="14" y="14"/>
                    <a:pt x="15" y="14"/>
                  </a:cubicBezTo>
                  <a:cubicBezTo>
                    <a:pt x="15" y="14"/>
                    <a:pt x="15" y="14"/>
                    <a:pt x="16" y="15"/>
                  </a:cubicBezTo>
                  <a:cubicBezTo>
                    <a:pt x="15" y="15"/>
                    <a:pt x="14" y="14"/>
                    <a:pt x="16" y="15"/>
                  </a:cubicBezTo>
                  <a:cubicBezTo>
                    <a:pt x="14" y="14"/>
                    <a:pt x="16" y="15"/>
                    <a:pt x="15" y="14"/>
                  </a:cubicBezTo>
                  <a:cubicBezTo>
                    <a:pt x="16" y="16"/>
                    <a:pt x="15" y="14"/>
                    <a:pt x="16" y="15"/>
                  </a:cubicBezTo>
                  <a:cubicBezTo>
                    <a:pt x="16" y="15"/>
                    <a:pt x="16" y="14"/>
                    <a:pt x="16" y="15"/>
                  </a:cubicBezTo>
                  <a:cubicBezTo>
                    <a:pt x="16" y="13"/>
                    <a:pt x="15" y="15"/>
                    <a:pt x="16" y="14"/>
                  </a:cubicBezTo>
                  <a:cubicBezTo>
                    <a:pt x="16" y="13"/>
                    <a:pt x="16" y="13"/>
                    <a:pt x="16" y="14"/>
                  </a:cubicBezTo>
                  <a:cubicBezTo>
                    <a:pt x="16" y="14"/>
                    <a:pt x="16" y="14"/>
                    <a:pt x="16" y="14"/>
                  </a:cubicBezTo>
                  <a:cubicBezTo>
                    <a:pt x="17" y="13"/>
                    <a:pt x="14" y="14"/>
                    <a:pt x="16" y="14"/>
                  </a:cubicBezTo>
                  <a:cubicBezTo>
                    <a:pt x="15" y="14"/>
                    <a:pt x="15" y="14"/>
                    <a:pt x="15" y="14"/>
                  </a:cubicBezTo>
                  <a:cubicBezTo>
                    <a:pt x="15" y="14"/>
                    <a:pt x="14" y="14"/>
                    <a:pt x="15" y="14"/>
                  </a:cubicBezTo>
                  <a:cubicBezTo>
                    <a:pt x="14" y="14"/>
                    <a:pt x="15" y="15"/>
                    <a:pt x="14" y="14"/>
                  </a:cubicBezTo>
                  <a:cubicBezTo>
                    <a:pt x="15" y="14"/>
                    <a:pt x="15" y="14"/>
                    <a:pt x="14" y="14"/>
                  </a:cubicBezTo>
                  <a:cubicBezTo>
                    <a:pt x="15" y="14"/>
                    <a:pt x="15" y="14"/>
                    <a:pt x="14" y="14"/>
                  </a:cubicBezTo>
                  <a:cubicBezTo>
                    <a:pt x="15" y="17"/>
                    <a:pt x="19" y="19"/>
                    <a:pt x="22" y="18"/>
                  </a:cubicBezTo>
                  <a:cubicBezTo>
                    <a:pt x="25" y="17"/>
                    <a:pt x="28" y="14"/>
                    <a:pt x="26" y="10"/>
                  </a:cubicBezTo>
                  <a:cubicBezTo>
                    <a:pt x="24" y="4"/>
                    <a:pt x="19" y="1"/>
                    <a:pt x="12" y="2"/>
                  </a:cubicBezTo>
                  <a:cubicBezTo>
                    <a:pt x="5" y="4"/>
                    <a:pt x="2" y="12"/>
                    <a:pt x="3" y="18"/>
                  </a:cubicBezTo>
                  <a:cubicBezTo>
                    <a:pt x="4" y="23"/>
                    <a:pt x="10" y="27"/>
                    <a:pt x="15" y="27"/>
                  </a:cubicBezTo>
                  <a:cubicBezTo>
                    <a:pt x="22" y="27"/>
                    <a:pt x="26" y="21"/>
                    <a:pt x="26" y="14"/>
                  </a:cubicBezTo>
                  <a:cubicBezTo>
                    <a:pt x="27" y="1"/>
                    <a:pt x="8" y="0"/>
                    <a:pt x="3" y="10"/>
                  </a:cubicBezTo>
                  <a:cubicBezTo>
                    <a:pt x="0" y="16"/>
                    <a:pt x="1" y="24"/>
                    <a:pt x="8" y="25"/>
                  </a:cubicBezTo>
                  <a:cubicBezTo>
                    <a:pt x="14" y="26"/>
                    <a:pt x="20" y="24"/>
                    <a:pt x="23" y="19"/>
                  </a:cubicBezTo>
                  <a:cubicBezTo>
                    <a:pt x="25" y="17"/>
                    <a:pt x="24" y="13"/>
                    <a:pt x="22" y="11"/>
                  </a:cubicBezTo>
                  <a:cubicBezTo>
                    <a:pt x="19" y="8"/>
                    <a:pt x="15" y="6"/>
                    <a:pt x="11" y="7"/>
                  </a:cubicBezTo>
                  <a:cubicBezTo>
                    <a:pt x="7" y="7"/>
                    <a:pt x="5" y="11"/>
                    <a:pt x="5" y="15"/>
                  </a:cubicBezTo>
                  <a:cubicBezTo>
                    <a:pt x="6" y="19"/>
                    <a:pt x="8" y="22"/>
                    <a:pt x="12" y="24"/>
                  </a:cubicBezTo>
                  <a:cubicBezTo>
                    <a:pt x="16" y="26"/>
                    <a:pt x="21" y="23"/>
                    <a:pt x="24" y="20"/>
                  </a:cubicBezTo>
                  <a:cubicBezTo>
                    <a:pt x="26" y="19"/>
                    <a:pt x="26" y="16"/>
                    <a:pt x="26" y="14"/>
                  </a:cubicBezTo>
                  <a:cubicBezTo>
                    <a:pt x="25" y="11"/>
                    <a:pt x="23" y="10"/>
                    <a:pt x="20" y="9"/>
                  </a:cubicBezTo>
                  <a:cubicBezTo>
                    <a:pt x="21" y="10"/>
                    <a:pt x="19" y="9"/>
                    <a:pt x="19" y="9"/>
                  </a:cubicBezTo>
                  <a:cubicBezTo>
                    <a:pt x="19" y="9"/>
                    <a:pt x="18" y="9"/>
                    <a:pt x="18" y="9"/>
                  </a:cubicBezTo>
                  <a:cubicBezTo>
                    <a:pt x="16" y="9"/>
                    <a:pt x="14" y="9"/>
                    <a:pt x="13" y="10"/>
                  </a:cubicBezTo>
                  <a:cubicBezTo>
                    <a:pt x="11" y="10"/>
                    <a:pt x="10" y="12"/>
                    <a:pt x="9" y="14"/>
                  </a:cubicBezTo>
                  <a:cubicBezTo>
                    <a:pt x="9" y="14"/>
                    <a:pt x="9" y="15"/>
                    <a:pt x="9" y="16"/>
                  </a:cubicBezTo>
                  <a:cubicBezTo>
                    <a:pt x="9" y="18"/>
                    <a:pt x="9" y="15"/>
                    <a:pt x="9" y="17"/>
                  </a:cubicBezTo>
                  <a:cubicBezTo>
                    <a:pt x="13" y="16"/>
                    <a:pt x="17" y="16"/>
                    <a:pt x="21" y="15"/>
                  </a:cubicBezTo>
                  <a:cubicBezTo>
                    <a:pt x="20" y="14"/>
                    <a:pt x="19" y="14"/>
                    <a:pt x="19" y="13"/>
                  </a:cubicBezTo>
                  <a:cubicBezTo>
                    <a:pt x="19" y="13"/>
                    <a:pt x="17" y="11"/>
                    <a:pt x="18" y="12"/>
                  </a:cubicBezTo>
                  <a:cubicBezTo>
                    <a:pt x="17" y="10"/>
                    <a:pt x="14" y="8"/>
                    <a:pt x="11" y="10"/>
                  </a:cubicBezTo>
                  <a:cubicBezTo>
                    <a:pt x="7" y="11"/>
                    <a:pt x="6" y="14"/>
                    <a:pt x="5" y="18"/>
                  </a:cubicBezTo>
                  <a:cubicBezTo>
                    <a:pt x="6" y="17"/>
                    <a:pt x="6" y="16"/>
                    <a:pt x="6" y="15"/>
                  </a:cubicBezTo>
                  <a:cubicBezTo>
                    <a:pt x="6" y="15"/>
                    <a:pt x="6" y="15"/>
                    <a:pt x="6" y="15"/>
                  </a:cubicBezTo>
                  <a:cubicBezTo>
                    <a:pt x="4" y="18"/>
                    <a:pt x="6" y="22"/>
                    <a:pt x="8" y="24"/>
                  </a:cubicBezTo>
                  <a:cubicBezTo>
                    <a:pt x="11" y="26"/>
                    <a:pt x="15" y="24"/>
                    <a:pt x="17"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6" name="ïŝľíḑé">
              <a:extLst>
                <a:ext uri="{FF2B5EF4-FFF2-40B4-BE49-F238E27FC236}">
                  <a16:creationId xmlns="" xmlns:a16="http://schemas.microsoft.com/office/drawing/2014/main" id="{E1B9A16F-CFFB-415C-BB70-D3BB2658956E}"/>
                </a:ext>
              </a:extLst>
            </p:cNvPr>
            <p:cNvSpPr/>
            <p:nvPr/>
          </p:nvSpPr>
          <p:spPr bwMode="auto">
            <a:xfrm>
              <a:off x="6008688" y="2173288"/>
              <a:ext cx="103188" cy="103188"/>
            </a:xfrm>
            <a:custGeom>
              <a:avLst/>
              <a:gdLst>
                <a:gd name="T0" fmla="*/ 14 w 23"/>
                <a:gd name="T1" fmla="*/ 13 h 23"/>
                <a:gd name="T2" fmla="*/ 12 w 23"/>
                <a:gd name="T3" fmla="*/ 14 h 23"/>
                <a:gd name="T4" fmla="*/ 11 w 23"/>
                <a:gd name="T5" fmla="*/ 15 h 23"/>
                <a:gd name="T6" fmla="*/ 9 w 23"/>
                <a:gd name="T7" fmla="*/ 15 h 23"/>
                <a:gd name="T8" fmla="*/ 8 w 23"/>
                <a:gd name="T9" fmla="*/ 14 h 23"/>
                <a:gd name="T10" fmla="*/ 8 w 23"/>
                <a:gd name="T11" fmla="*/ 13 h 23"/>
                <a:gd name="T12" fmla="*/ 9 w 23"/>
                <a:gd name="T13" fmla="*/ 11 h 23"/>
                <a:gd name="T14" fmla="*/ 10 w 23"/>
                <a:gd name="T15" fmla="*/ 10 h 23"/>
                <a:gd name="T16" fmla="*/ 9 w 23"/>
                <a:gd name="T17" fmla="*/ 10 h 23"/>
                <a:gd name="T18" fmla="*/ 11 w 23"/>
                <a:gd name="T19" fmla="*/ 10 h 23"/>
                <a:gd name="T20" fmla="*/ 12 w 23"/>
                <a:gd name="T21" fmla="*/ 11 h 23"/>
                <a:gd name="T22" fmla="*/ 14 w 23"/>
                <a:gd name="T23" fmla="*/ 13 h 23"/>
                <a:gd name="T24" fmla="*/ 14 w 23"/>
                <a:gd name="T25" fmla="*/ 13 h 23"/>
                <a:gd name="T26" fmla="*/ 14 w 23"/>
                <a:gd name="T27" fmla="*/ 13 h 23"/>
                <a:gd name="T28" fmla="*/ 14 w 23"/>
                <a:gd name="T29" fmla="*/ 13 h 23"/>
                <a:gd name="T30" fmla="*/ 14 w 23"/>
                <a:gd name="T31" fmla="*/ 12 h 23"/>
                <a:gd name="T32" fmla="*/ 13 w 23"/>
                <a:gd name="T33" fmla="*/ 13 h 23"/>
                <a:gd name="T34" fmla="*/ 11 w 23"/>
                <a:gd name="T35" fmla="*/ 13 h 23"/>
                <a:gd name="T36" fmla="*/ 9 w 23"/>
                <a:gd name="T37" fmla="*/ 12 h 23"/>
                <a:gd name="T38" fmla="*/ 10 w 23"/>
                <a:gd name="T39" fmla="*/ 12 h 23"/>
                <a:gd name="T40" fmla="*/ 10 w 23"/>
                <a:gd name="T41" fmla="*/ 14 h 23"/>
                <a:gd name="T42" fmla="*/ 11 w 23"/>
                <a:gd name="T43" fmla="*/ 8 h 23"/>
                <a:gd name="T44" fmla="*/ 11 w 23"/>
                <a:gd name="T45" fmla="*/ 8 h 23"/>
                <a:gd name="T46" fmla="*/ 11 w 23"/>
                <a:gd name="T47" fmla="*/ 8 h 23"/>
                <a:gd name="T48" fmla="*/ 12 w 23"/>
                <a:gd name="T49" fmla="*/ 9 h 23"/>
                <a:gd name="T50" fmla="*/ 14 w 23"/>
                <a:gd name="T51" fmla="*/ 11 h 23"/>
                <a:gd name="T52" fmla="*/ 14 w 23"/>
                <a:gd name="T53" fmla="*/ 11 h 23"/>
                <a:gd name="T54" fmla="*/ 13 w 23"/>
                <a:gd name="T55" fmla="*/ 13 h 23"/>
                <a:gd name="T56" fmla="*/ 13 w 23"/>
                <a:gd name="T57" fmla="*/ 13 h 23"/>
                <a:gd name="T58" fmla="*/ 12 w 23"/>
                <a:gd name="T59" fmla="*/ 13 h 23"/>
                <a:gd name="T60" fmla="*/ 10 w 23"/>
                <a:gd name="T61" fmla="*/ 13 h 23"/>
                <a:gd name="T62" fmla="*/ 12 w 23"/>
                <a:gd name="T63" fmla="*/ 14 h 23"/>
                <a:gd name="T64" fmla="*/ 21 w 23"/>
                <a:gd name="T65" fmla="*/ 6 h 23"/>
                <a:gd name="T66" fmla="*/ 2 w 23"/>
                <a:gd name="T67" fmla="*/ 9 h 23"/>
                <a:gd name="T68" fmla="*/ 19 w 23"/>
                <a:gd name="T69" fmla="*/ 18 h 23"/>
                <a:gd name="T70" fmla="*/ 17 w 23"/>
                <a:gd name="T71" fmla="*/ 2 h 23"/>
                <a:gd name="T72" fmla="*/ 2 w 23"/>
                <a:gd name="T73" fmla="*/ 16 h 23"/>
                <a:gd name="T74" fmla="*/ 20 w 23"/>
                <a:gd name="T75" fmla="*/ 15 h 23"/>
                <a:gd name="T76" fmla="*/ 3 w 23"/>
                <a:gd name="T77" fmla="*/ 7 h 23"/>
                <a:gd name="T78" fmla="*/ 6 w 23"/>
                <a:gd name="T79"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23">
                  <a:moveTo>
                    <a:pt x="14" y="13"/>
                  </a:moveTo>
                  <a:cubicBezTo>
                    <a:pt x="14" y="12"/>
                    <a:pt x="14" y="12"/>
                    <a:pt x="14" y="13"/>
                  </a:cubicBezTo>
                  <a:cubicBezTo>
                    <a:pt x="14" y="13"/>
                    <a:pt x="14" y="13"/>
                    <a:pt x="13" y="14"/>
                  </a:cubicBezTo>
                  <a:cubicBezTo>
                    <a:pt x="12" y="15"/>
                    <a:pt x="12" y="15"/>
                    <a:pt x="12" y="14"/>
                  </a:cubicBezTo>
                  <a:cubicBezTo>
                    <a:pt x="11" y="15"/>
                    <a:pt x="11" y="15"/>
                    <a:pt x="12" y="15"/>
                  </a:cubicBezTo>
                  <a:cubicBezTo>
                    <a:pt x="10" y="15"/>
                    <a:pt x="10" y="15"/>
                    <a:pt x="11" y="15"/>
                  </a:cubicBezTo>
                  <a:cubicBezTo>
                    <a:pt x="9" y="15"/>
                    <a:pt x="9" y="15"/>
                    <a:pt x="10" y="15"/>
                  </a:cubicBezTo>
                  <a:cubicBezTo>
                    <a:pt x="9" y="15"/>
                    <a:pt x="8" y="14"/>
                    <a:pt x="9" y="15"/>
                  </a:cubicBezTo>
                  <a:cubicBezTo>
                    <a:pt x="9" y="15"/>
                    <a:pt x="10" y="16"/>
                    <a:pt x="8" y="14"/>
                  </a:cubicBezTo>
                  <a:cubicBezTo>
                    <a:pt x="9" y="15"/>
                    <a:pt x="10" y="16"/>
                    <a:pt x="8" y="14"/>
                  </a:cubicBezTo>
                  <a:cubicBezTo>
                    <a:pt x="9" y="15"/>
                    <a:pt x="8" y="13"/>
                    <a:pt x="8" y="14"/>
                  </a:cubicBezTo>
                  <a:cubicBezTo>
                    <a:pt x="8" y="14"/>
                    <a:pt x="8" y="14"/>
                    <a:pt x="8" y="13"/>
                  </a:cubicBezTo>
                  <a:cubicBezTo>
                    <a:pt x="8" y="13"/>
                    <a:pt x="8" y="13"/>
                    <a:pt x="8" y="12"/>
                  </a:cubicBezTo>
                  <a:cubicBezTo>
                    <a:pt x="8" y="12"/>
                    <a:pt x="8" y="12"/>
                    <a:pt x="9" y="11"/>
                  </a:cubicBezTo>
                  <a:cubicBezTo>
                    <a:pt x="9" y="11"/>
                    <a:pt x="9" y="10"/>
                    <a:pt x="9" y="10"/>
                  </a:cubicBezTo>
                  <a:cubicBezTo>
                    <a:pt x="9" y="11"/>
                    <a:pt x="9" y="10"/>
                    <a:pt x="10" y="10"/>
                  </a:cubicBezTo>
                  <a:cubicBezTo>
                    <a:pt x="9" y="11"/>
                    <a:pt x="11" y="9"/>
                    <a:pt x="10" y="10"/>
                  </a:cubicBezTo>
                  <a:cubicBezTo>
                    <a:pt x="10" y="10"/>
                    <a:pt x="9" y="10"/>
                    <a:pt x="9" y="10"/>
                  </a:cubicBezTo>
                  <a:cubicBezTo>
                    <a:pt x="8" y="10"/>
                    <a:pt x="11" y="10"/>
                    <a:pt x="10" y="10"/>
                  </a:cubicBezTo>
                  <a:cubicBezTo>
                    <a:pt x="9" y="10"/>
                    <a:pt x="9" y="10"/>
                    <a:pt x="11" y="10"/>
                  </a:cubicBezTo>
                  <a:cubicBezTo>
                    <a:pt x="10" y="10"/>
                    <a:pt x="9" y="10"/>
                    <a:pt x="12" y="11"/>
                  </a:cubicBezTo>
                  <a:cubicBezTo>
                    <a:pt x="11" y="10"/>
                    <a:pt x="13" y="12"/>
                    <a:pt x="12" y="11"/>
                  </a:cubicBezTo>
                  <a:cubicBezTo>
                    <a:pt x="13" y="12"/>
                    <a:pt x="14" y="13"/>
                    <a:pt x="13" y="12"/>
                  </a:cubicBezTo>
                  <a:cubicBezTo>
                    <a:pt x="13" y="12"/>
                    <a:pt x="13" y="12"/>
                    <a:pt x="14" y="13"/>
                  </a:cubicBezTo>
                  <a:cubicBezTo>
                    <a:pt x="14" y="13"/>
                    <a:pt x="14" y="13"/>
                    <a:pt x="14" y="13"/>
                  </a:cubicBezTo>
                  <a:cubicBezTo>
                    <a:pt x="14" y="15"/>
                    <a:pt x="14" y="14"/>
                    <a:pt x="14" y="13"/>
                  </a:cubicBezTo>
                  <a:cubicBezTo>
                    <a:pt x="14" y="12"/>
                    <a:pt x="13" y="15"/>
                    <a:pt x="14" y="14"/>
                  </a:cubicBezTo>
                  <a:cubicBezTo>
                    <a:pt x="14" y="14"/>
                    <a:pt x="14" y="14"/>
                    <a:pt x="14" y="13"/>
                  </a:cubicBezTo>
                  <a:cubicBezTo>
                    <a:pt x="14" y="13"/>
                    <a:pt x="14" y="13"/>
                    <a:pt x="14" y="13"/>
                  </a:cubicBezTo>
                  <a:cubicBezTo>
                    <a:pt x="14" y="12"/>
                    <a:pt x="13" y="14"/>
                    <a:pt x="14" y="13"/>
                  </a:cubicBezTo>
                  <a:cubicBezTo>
                    <a:pt x="14" y="12"/>
                    <a:pt x="15" y="11"/>
                    <a:pt x="14" y="13"/>
                  </a:cubicBezTo>
                  <a:cubicBezTo>
                    <a:pt x="14" y="13"/>
                    <a:pt x="14" y="12"/>
                    <a:pt x="14" y="12"/>
                  </a:cubicBezTo>
                  <a:cubicBezTo>
                    <a:pt x="15" y="11"/>
                    <a:pt x="13" y="13"/>
                    <a:pt x="14" y="13"/>
                  </a:cubicBezTo>
                  <a:cubicBezTo>
                    <a:pt x="14" y="12"/>
                    <a:pt x="15" y="12"/>
                    <a:pt x="13" y="13"/>
                  </a:cubicBezTo>
                  <a:cubicBezTo>
                    <a:pt x="14" y="12"/>
                    <a:pt x="11" y="13"/>
                    <a:pt x="12" y="13"/>
                  </a:cubicBezTo>
                  <a:cubicBezTo>
                    <a:pt x="13" y="13"/>
                    <a:pt x="10" y="12"/>
                    <a:pt x="11" y="13"/>
                  </a:cubicBezTo>
                  <a:cubicBezTo>
                    <a:pt x="10" y="12"/>
                    <a:pt x="10" y="12"/>
                    <a:pt x="10" y="12"/>
                  </a:cubicBezTo>
                  <a:cubicBezTo>
                    <a:pt x="11" y="13"/>
                    <a:pt x="9" y="11"/>
                    <a:pt x="9" y="12"/>
                  </a:cubicBezTo>
                  <a:cubicBezTo>
                    <a:pt x="10" y="13"/>
                    <a:pt x="9" y="11"/>
                    <a:pt x="9" y="11"/>
                  </a:cubicBezTo>
                  <a:cubicBezTo>
                    <a:pt x="9" y="12"/>
                    <a:pt x="10" y="12"/>
                    <a:pt x="10" y="12"/>
                  </a:cubicBezTo>
                  <a:cubicBezTo>
                    <a:pt x="10" y="13"/>
                    <a:pt x="9" y="11"/>
                    <a:pt x="10" y="12"/>
                  </a:cubicBezTo>
                  <a:cubicBezTo>
                    <a:pt x="10" y="13"/>
                    <a:pt x="10" y="14"/>
                    <a:pt x="10" y="14"/>
                  </a:cubicBezTo>
                  <a:cubicBezTo>
                    <a:pt x="11" y="12"/>
                    <a:pt x="12" y="10"/>
                    <a:pt x="13" y="7"/>
                  </a:cubicBezTo>
                  <a:cubicBezTo>
                    <a:pt x="12" y="7"/>
                    <a:pt x="12" y="8"/>
                    <a:pt x="11" y="8"/>
                  </a:cubicBezTo>
                  <a:cubicBezTo>
                    <a:pt x="11" y="8"/>
                    <a:pt x="10" y="9"/>
                    <a:pt x="12" y="8"/>
                  </a:cubicBezTo>
                  <a:cubicBezTo>
                    <a:pt x="11" y="8"/>
                    <a:pt x="11" y="8"/>
                    <a:pt x="11" y="8"/>
                  </a:cubicBezTo>
                  <a:cubicBezTo>
                    <a:pt x="10" y="8"/>
                    <a:pt x="10" y="8"/>
                    <a:pt x="10" y="9"/>
                  </a:cubicBezTo>
                  <a:cubicBezTo>
                    <a:pt x="12" y="8"/>
                    <a:pt x="11" y="8"/>
                    <a:pt x="11" y="8"/>
                  </a:cubicBezTo>
                  <a:cubicBezTo>
                    <a:pt x="9" y="8"/>
                    <a:pt x="12" y="9"/>
                    <a:pt x="11" y="8"/>
                  </a:cubicBezTo>
                  <a:cubicBezTo>
                    <a:pt x="13" y="9"/>
                    <a:pt x="12" y="9"/>
                    <a:pt x="12" y="9"/>
                  </a:cubicBezTo>
                  <a:cubicBezTo>
                    <a:pt x="13" y="10"/>
                    <a:pt x="13" y="10"/>
                    <a:pt x="13" y="9"/>
                  </a:cubicBezTo>
                  <a:cubicBezTo>
                    <a:pt x="13" y="10"/>
                    <a:pt x="14" y="11"/>
                    <a:pt x="14" y="11"/>
                  </a:cubicBezTo>
                  <a:cubicBezTo>
                    <a:pt x="13" y="10"/>
                    <a:pt x="14" y="13"/>
                    <a:pt x="14" y="12"/>
                  </a:cubicBezTo>
                  <a:cubicBezTo>
                    <a:pt x="14" y="12"/>
                    <a:pt x="14" y="11"/>
                    <a:pt x="14" y="11"/>
                  </a:cubicBezTo>
                  <a:cubicBezTo>
                    <a:pt x="14" y="10"/>
                    <a:pt x="13" y="13"/>
                    <a:pt x="14" y="12"/>
                  </a:cubicBezTo>
                  <a:cubicBezTo>
                    <a:pt x="14" y="12"/>
                    <a:pt x="14" y="10"/>
                    <a:pt x="13" y="13"/>
                  </a:cubicBezTo>
                  <a:cubicBezTo>
                    <a:pt x="14" y="12"/>
                    <a:pt x="15" y="11"/>
                    <a:pt x="13" y="13"/>
                  </a:cubicBezTo>
                  <a:cubicBezTo>
                    <a:pt x="13" y="12"/>
                    <a:pt x="15" y="12"/>
                    <a:pt x="13" y="13"/>
                  </a:cubicBezTo>
                  <a:cubicBezTo>
                    <a:pt x="14" y="12"/>
                    <a:pt x="11" y="14"/>
                    <a:pt x="12" y="13"/>
                  </a:cubicBezTo>
                  <a:cubicBezTo>
                    <a:pt x="13" y="13"/>
                    <a:pt x="10" y="13"/>
                    <a:pt x="12" y="13"/>
                  </a:cubicBezTo>
                  <a:cubicBezTo>
                    <a:pt x="10" y="13"/>
                    <a:pt x="10" y="13"/>
                    <a:pt x="11" y="13"/>
                  </a:cubicBezTo>
                  <a:cubicBezTo>
                    <a:pt x="11" y="13"/>
                    <a:pt x="12" y="14"/>
                    <a:pt x="10" y="13"/>
                  </a:cubicBezTo>
                  <a:cubicBezTo>
                    <a:pt x="11" y="13"/>
                    <a:pt x="12" y="14"/>
                    <a:pt x="11" y="13"/>
                  </a:cubicBezTo>
                  <a:cubicBezTo>
                    <a:pt x="11" y="13"/>
                    <a:pt x="12" y="14"/>
                    <a:pt x="12" y="14"/>
                  </a:cubicBezTo>
                  <a:cubicBezTo>
                    <a:pt x="14" y="17"/>
                    <a:pt x="19" y="17"/>
                    <a:pt x="21" y="14"/>
                  </a:cubicBezTo>
                  <a:cubicBezTo>
                    <a:pt x="23" y="12"/>
                    <a:pt x="23" y="8"/>
                    <a:pt x="21" y="6"/>
                  </a:cubicBezTo>
                  <a:cubicBezTo>
                    <a:pt x="18" y="2"/>
                    <a:pt x="14" y="0"/>
                    <a:pt x="9" y="1"/>
                  </a:cubicBezTo>
                  <a:cubicBezTo>
                    <a:pt x="5" y="2"/>
                    <a:pt x="2" y="5"/>
                    <a:pt x="2" y="9"/>
                  </a:cubicBezTo>
                  <a:cubicBezTo>
                    <a:pt x="1" y="13"/>
                    <a:pt x="2" y="17"/>
                    <a:pt x="6" y="20"/>
                  </a:cubicBezTo>
                  <a:cubicBezTo>
                    <a:pt x="10" y="22"/>
                    <a:pt x="15" y="20"/>
                    <a:pt x="19" y="18"/>
                  </a:cubicBezTo>
                  <a:cubicBezTo>
                    <a:pt x="22" y="16"/>
                    <a:pt x="23" y="14"/>
                    <a:pt x="22" y="11"/>
                  </a:cubicBezTo>
                  <a:cubicBezTo>
                    <a:pt x="21" y="7"/>
                    <a:pt x="20" y="4"/>
                    <a:pt x="17" y="2"/>
                  </a:cubicBezTo>
                  <a:cubicBezTo>
                    <a:pt x="14" y="0"/>
                    <a:pt x="10" y="0"/>
                    <a:pt x="7" y="2"/>
                  </a:cubicBezTo>
                  <a:cubicBezTo>
                    <a:pt x="3" y="5"/>
                    <a:pt x="0" y="11"/>
                    <a:pt x="2" y="16"/>
                  </a:cubicBezTo>
                  <a:cubicBezTo>
                    <a:pt x="3" y="20"/>
                    <a:pt x="6" y="23"/>
                    <a:pt x="10" y="23"/>
                  </a:cubicBezTo>
                  <a:cubicBezTo>
                    <a:pt x="15" y="22"/>
                    <a:pt x="19" y="20"/>
                    <a:pt x="20" y="15"/>
                  </a:cubicBezTo>
                  <a:cubicBezTo>
                    <a:pt x="22" y="11"/>
                    <a:pt x="19" y="6"/>
                    <a:pt x="15" y="4"/>
                  </a:cubicBezTo>
                  <a:cubicBezTo>
                    <a:pt x="11" y="1"/>
                    <a:pt x="5" y="3"/>
                    <a:pt x="3" y="7"/>
                  </a:cubicBezTo>
                  <a:cubicBezTo>
                    <a:pt x="2" y="8"/>
                    <a:pt x="2" y="9"/>
                    <a:pt x="2" y="10"/>
                  </a:cubicBezTo>
                  <a:cubicBezTo>
                    <a:pt x="1" y="13"/>
                    <a:pt x="3" y="16"/>
                    <a:pt x="6" y="17"/>
                  </a:cubicBezTo>
                  <a:cubicBezTo>
                    <a:pt x="9" y="18"/>
                    <a:pt x="13" y="16"/>
                    <a:pt x="14"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7" name="íṩḻïḍê">
              <a:extLst>
                <a:ext uri="{FF2B5EF4-FFF2-40B4-BE49-F238E27FC236}">
                  <a16:creationId xmlns="" xmlns:a16="http://schemas.microsoft.com/office/drawing/2014/main" id="{61A8AAC0-DCEE-4030-BD0F-817703310CB3}"/>
                </a:ext>
              </a:extLst>
            </p:cNvPr>
            <p:cNvSpPr/>
            <p:nvPr/>
          </p:nvSpPr>
          <p:spPr bwMode="auto">
            <a:xfrm>
              <a:off x="5006975" y="5021263"/>
              <a:ext cx="134938" cy="127000"/>
            </a:xfrm>
            <a:custGeom>
              <a:avLst/>
              <a:gdLst>
                <a:gd name="T0" fmla="*/ 17 w 30"/>
                <a:gd name="T1" fmla="*/ 19 h 28"/>
                <a:gd name="T2" fmla="*/ 8 w 30"/>
                <a:gd name="T3" fmla="*/ 13 h 28"/>
                <a:gd name="T4" fmla="*/ 11 w 30"/>
                <a:gd name="T5" fmla="*/ 22 h 28"/>
                <a:gd name="T6" fmla="*/ 20 w 30"/>
                <a:gd name="T7" fmla="*/ 20 h 28"/>
                <a:gd name="T8" fmla="*/ 15 w 30"/>
                <a:gd name="T9" fmla="*/ 21 h 28"/>
                <a:gd name="T10" fmla="*/ 13 w 30"/>
                <a:gd name="T11" fmla="*/ 19 h 28"/>
                <a:gd name="T12" fmla="*/ 20 w 30"/>
                <a:gd name="T13" fmla="*/ 12 h 28"/>
                <a:gd name="T14" fmla="*/ 18 w 30"/>
                <a:gd name="T15" fmla="*/ 11 h 28"/>
                <a:gd name="T16" fmla="*/ 19 w 30"/>
                <a:gd name="T17" fmla="*/ 12 h 28"/>
                <a:gd name="T18" fmla="*/ 19 w 30"/>
                <a:gd name="T19" fmla="*/ 13 h 28"/>
                <a:gd name="T20" fmla="*/ 20 w 30"/>
                <a:gd name="T21" fmla="*/ 14 h 28"/>
                <a:gd name="T22" fmla="*/ 19 w 30"/>
                <a:gd name="T23" fmla="*/ 16 h 28"/>
                <a:gd name="T24" fmla="*/ 12 w 30"/>
                <a:gd name="T25" fmla="*/ 15 h 28"/>
                <a:gd name="T26" fmla="*/ 12 w 30"/>
                <a:gd name="T27" fmla="*/ 16 h 28"/>
                <a:gd name="T28" fmla="*/ 16 w 30"/>
                <a:gd name="T29" fmla="*/ 10 h 28"/>
                <a:gd name="T30" fmla="*/ 16 w 30"/>
                <a:gd name="T31" fmla="*/ 10 h 28"/>
                <a:gd name="T32" fmla="*/ 14 w 30"/>
                <a:gd name="T33" fmla="*/ 10 h 28"/>
                <a:gd name="T34" fmla="*/ 15 w 30"/>
                <a:gd name="T35" fmla="*/ 10 h 28"/>
                <a:gd name="T36" fmla="*/ 15 w 30"/>
                <a:gd name="T37" fmla="*/ 14 h 28"/>
                <a:gd name="T38" fmla="*/ 15 w 30"/>
                <a:gd name="T39" fmla="*/ 14 h 28"/>
                <a:gd name="T40" fmla="*/ 15 w 30"/>
                <a:gd name="T41" fmla="*/ 14 h 28"/>
                <a:gd name="T42" fmla="*/ 16 w 30"/>
                <a:gd name="T43" fmla="*/ 15 h 28"/>
                <a:gd name="T44" fmla="*/ 16 w 30"/>
                <a:gd name="T45" fmla="*/ 14 h 28"/>
                <a:gd name="T46" fmla="*/ 16 w 30"/>
                <a:gd name="T47" fmla="*/ 13 h 28"/>
                <a:gd name="T48" fmla="*/ 15 w 30"/>
                <a:gd name="T49" fmla="*/ 14 h 28"/>
                <a:gd name="T50" fmla="*/ 16 w 30"/>
                <a:gd name="T51" fmla="*/ 13 h 28"/>
                <a:gd name="T52" fmla="*/ 17 w 30"/>
                <a:gd name="T53" fmla="*/ 14 h 28"/>
                <a:gd name="T54" fmla="*/ 17 w 30"/>
                <a:gd name="T55" fmla="*/ 15 h 28"/>
                <a:gd name="T56" fmla="*/ 17 w 30"/>
                <a:gd name="T57" fmla="*/ 14 h 28"/>
                <a:gd name="T58" fmla="*/ 18 w 30"/>
                <a:gd name="T59" fmla="*/ 14 h 28"/>
                <a:gd name="T60" fmla="*/ 17 w 30"/>
                <a:gd name="T61" fmla="*/ 13 h 28"/>
                <a:gd name="T62" fmla="*/ 17 w 30"/>
                <a:gd name="T63" fmla="*/ 13 h 28"/>
                <a:gd name="T64" fmla="*/ 21 w 30"/>
                <a:gd name="T65" fmla="*/ 21 h 28"/>
                <a:gd name="T66" fmla="*/ 28 w 30"/>
                <a:gd name="T67" fmla="*/ 8 h 28"/>
                <a:gd name="T68" fmla="*/ 6 w 30"/>
                <a:gd name="T69" fmla="*/ 9 h 28"/>
                <a:gd name="T70" fmla="*/ 25 w 30"/>
                <a:gd name="T71" fmla="*/ 21 h 28"/>
                <a:gd name="T72" fmla="*/ 11 w 30"/>
                <a:gd name="T73" fmla="*/ 2 h 28"/>
                <a:gd name="T74" fmla="*/ 20 w 30"/>
                <a:gd name="T75" fmla="*/ 22 h 28"/>
                <a:gd name="T76" fmla="*/ 20 w 30"/>
                <a:gd name="T77" fmla="*/ 5 h 28"/>
                <a:gd name="T78" fmla="*/ 8 w 30"/>
                <a:gd name="T79" fmla="*/ 19 h 28"/>
                <a:gd name="T80" fmla="*/ 24 w 30"/>
                <a:gd name="T81" fmla="*/ 13 h 28"/>
                <a:gd name="T82" fmla="*/ 23 w 30"/>
                <a:gd name="T83" fmla="*/ 12 h 28"/>
                <a:gd name="T84" fmla="*/ 10 w 30"/>
                <a:gd name="T85" fmla="*/ 12 h 28"/>
                <a:gd name="T86" fmla="*/ 21 w 30"/>
                <a:gd name="T87" fmla="*/ 13 h 28"/>
                <a:gd name="T88" fmla="*/ 7 w 30"/>
                <a:gd name="T89" fmla="*/ 10 h 28"/>
                <a:gd name="T90" fmla="*/ 10 w 30"/>
                <a:gd name="T91" fmla="*/ 8 h 28"/>
                <a:gd name="T92" fmla="*/ 13 w 30"/>
                <a:gd name="T93"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 h="28">
                  <a:moveTo>
                    <a:pt x="13" y="21"/>
                  </a:moveTo>
                  <a:cubicBezTo>
                    <a:pt x="15" y="20"/>
                    <a:pt x="16" y="20"/>
                    <a:pt x="17" y="19"/>
                  </a:cubicBezTo>
                  <a:cubicBezTo>
                    <a:pt x="19" y="17"/>
                    <a:pt x="14" y="20"/>
                    <a:pt x="13" y="19"/>
                  </a:cubicBezTo>
                  <a:cubicBezTo>
                    <a:pt x="11" y="17"/>
                    <a:pt x="10" y="15"/>
                    <a:pt x="8" y="13"/>
                  </a:cubicBezTo>
                  <a:cubicBezTo>
                    <a:pt x="8" y="14"/>
                    <a:pt x="8" y="16"/>
                    <a:pt x="8" y="17"/>
                  </a:cubicBezTo>
                  <a:cubicBezTo>
                    <a:pt x="8" y="19"/>
                    <a:pt x="10" y="21"/>
                    <a:pt x="11" y="22"/>
                  </a:cubicBezTo>
                  <a:cubicBezTo>
                    <a:pt x="14" y="24"/>
                    <a:pt x="17" y="23"/>
                    <a:pt x="19" y="21"/>
                  </a:cubicBezTo>
                  <a:cubicBezTo>
                    <a:pt x="20" y="21"/>
                    <a:pt x="20" y="20"/>
                    <a:pt x="20" y="20"/>
                  </a:cubicBezTo>
                  <a:cubicBezTo>
                    <a:pt x="22" y="19"/>
                    <a:pt x="21" y="20"/>
                    <a:pt x="19" y="21"/>
                  </a:cubicBezTo>
                  <a:cubicBezTo>
                    <a:pt x="18" y="21"/>
                    <a:pt x="16" y="21"/>
                    <a:pt x="15" y="21"/>
                  </a:cubicBezTo>
                  <a:cubicBezTo>
                    <a:pt x="14" y="20"/>
                    <a:pt x="13" y="20"/>
                    <a:pt x="12" y="18"/>
                  </a:cubicBezTo>
                  <a:cubicBezTo>
                    <a:pt x="12" y="19"/>
                    <a:pt x="13" y="19"/>
                    <a:pt x="13" y="19"/>
                  </a:cubicBezTo>
                  <a:cubicBezTo>
                    <a:pt x="14" y="20"/>
                    <a:pt x="14" y="21"/>
                    <a:pt x="15" y="22"/>
                  </a:cubicBezTo>
                  <a:cubicBezTo>
                    <a:pt x="17" y="19"/>
                    <a:pt x="18" y="15"/>
                    <a:pt x="20" y="12"/>
                  </a:cubicBezTo>
                  <a:cubicBezTo>
                    <a:pt x="20" y="12"/>
                    <a:pt x="18" y="11"/>
                    <a:pt x="19" y="12"/>
                  </a:cubicBezTo>
                  <a:cubicBezTo>
                    <a:pt x="19" y="12"/>
                    <a:pt x="19" y="11"/>
                    <a:pt x="18" y="11"/>
                  </a:cubicBezTo>
                  <a:cubicBezTo>
                    <a:pt x="17" y="11"/>
                    <a:pt x="19" y="12"/>
                    <a:pt x="18" y="11"/>
                  </a:cubicBezTo>
                  <a:cubicBezTo>
                    <a:pt x="17" y="11"/>
                    <a:pt x="20" y="12"/>
                    <a:pt x="19" y="12"/>
                  </a:cubicBezTo>
                  <a:cubicBezTo>
                    <a:pt x="20" y="13"/>
                    <a:pt x="19" y="13"/>
                    <a:pt x="19" y="12"/>
                  </a:cubicBezTo>
                  <a:cubicBezTo>
                    <a:pt x="20" y="14"/>
                    <a:pt x="20" y="13"/>
                    <a:pt x="19" y="13"/>
                  </a:cubicBezTo>
                  <a:cubicBezTo>
                    <a:pt x="20" y="15"/>
                    <a:pt x="20" y="14"/>
                    <a:pt x="20" y="13"/>
                  </a:cubicBezTo>
                  <a:cubicBezTo>
                    <a:pt x="19" y="15"/>
                    <a:pt x="19" y="15"/>
                    <a:pt x="20" y="14"/>
                  </a:cubicBezTo>
                  <a:cubicBezTo>
                    <a:pt x="20" y="14"/>
                    <a:pt x="20" y="14"/>
                    <a:pt x="19" y="15"/>
                  </a:cubicBezTo>
                  <a:cubicBezTo>
                    <a:pt x="20" y="14"/>
                    <a:pt x="18" y="16"/>
                    <a:pt x="19" y="16"/>
                  </a:cubicBezTo>
                  <a:cubicBezTo>
                    <a:pt x="17" y="17"/>
                    <a:pt x="15" y="17"/>
                    <a:pt x="13" y="16"/>
                  </a:cubicBezTo>
                  <a:cubicBezTo>
                    <a:pt x="13" y="16"/>
                    <a:pt x="11" y="14"/>
                    <a:pt x="12" y="15"/>
                  </a:cubicBezTo>
                  <a:cubicBezTo>
                    <a:pt x="12" y="16"/>
                    <a:pt x="11" y="13"/>
                    <a:pt x="11" y="14"/>
                  </a:cubicBezTo>
                  <a:cubicBezTo>
                    <a:pt x="12" y="15"/>
                    <a:pt x="12" y="15"/>
                    <a:pt x="12" y="16"/>
                  </a:cubicBezTo>
                  <a:cubicBezTo>
                    <a:pt x="11" y="14"/>
                    <a:pt x="12" y="16"/>
                    <a:pt x="12" y="16"/>
                  </a:cubicBezTo>
                  <a:cubicBezTo>
                    <a:pt x="13" y="14"/>
                    <a:pt x="15" y="12"/>
                    <a:pt x="16" y="10"/>
                  </a:cubicBezTo>
                  <a:cubicBezTo>
                    <a:pt x="15" y="11"/>
                    <a:pt x="18" y="10"/>
                    <a:pt x="16" y="10"/>
                  </a:cubicBezTo>
                  <a:cubicBezTo>
                    <a:pt x="15" y="10"/>
                    <a:pt x="18" y="11"/>
                    <a:pt x="16" y="10"/>
                  </a:cubicBezTo>
                  <a:cubicBezTo>
                    <a:pt x="16" y="10"/>
                    <a:pt x="15" y="10"/>
                    <a:pt x="15" y="10"/>
                  </a:cubicBezTo>
                  <a:cubicBezTo>
                    <a:pt x="16" y="10"/>
                    <a:pt x="15" y="10"/>
                    <a:pt x="14" y="10"/>
                  </a:cubicBezTo>
                  <a:cubicBezTo>
                    <a:pt x="16" y="11"/>
                    <a:pt x="14" y="9"/>
                    <a:pt x="15" y="11"/>
                  </a:cubicBezTo>
                  <a:cubicBezTo>
                    <a:pt x="15" y="10"/>
                    <a:pt x="15" y="10"/>
                    <a:pt x="15" y="10"/>
                  </a:cubicBezTo>
                  <a:cubicBezTo>
                    <a:pt x="16" y="11"/>
                    <a:pt x="16" y="12"/>
                    <a:pt x="15" y="13"/>
                  </a:cubicBezTo>
                  <a:cubicBezTo>
                    <a:pt x="15" y="14"/>
                    <a:pt x="14" y="15"/>
                    <a:pt x="15" y="14"/>
                  </a:cubicBezTo>
                  <a:cubicBezTo>
                    <a:pt x="14" y="15"/>
                    <a:pt x="16" y="14"/>
                    <a:pt x="15" y="14"/>
                  </a:cubicBezTo>
                  <a:cubicBezTo>
                    <a:pt x="15" y="14"/>
                    <a:pt x="16" y="14"/>
                    <a:pt x="15" y="14"/>
                  </a:cubicBezTo>
                  <a:cubicBezTo>
                    <a:pt x="15" y="14"/>
                    <a:pt x="17" y="14"/>
                    <a:pt x="15" y="14"/>
                  </a:cubicBezTo>
                  <a:cubicBezTo>
                    <a:pt x="15" y="14"/>
                    <a:pt x="17" y="15"/>
                    <a:pt x="15" y="14"/>
                  </a:cubicBezTo>
                  <a:cubicBezTo>
                    <a:pt x="16" y="14"/>
                    <a:pt x="16" y="14"/>
                    <a:pt x="16" y="15"/>
                  </a:cubicBezTo>
                  <a:cubicBezTo>
                    <a:pt x="15" y="14"/>
                    <a:pt x="16" y="15"/>
                    <a:pt x="16" y="15"/>
                  </a:cubicBezTo>
                  <a:cubicBezTo>
                    <a:pt x="15" y="14"/>
                    <a:pt x="17" y="16"/>
                    <a:pt x="16" y="14"/>
                  </a:cubicBezTo>
                  <a:cubicBezTo>
                    <a:pt x="16" y="15"/>
                    <a:pt x="16" y="12"/>
                    <a:pt x="16" y="14"/>
                  </a:cubicBezTo>
                  <a:cubicBezTo>
                    <a:pt x="16" y="13"/>
                    <a:pt x="16" y="13"/>
                    <a:pt x="16" y="13"/>
                  </a:cubicBezTo>
                  <a:cubicBezTo>
                    <a:pt x="16" y="14"/>
                    <a:pt x="16" y="14"/>
                    <a:pt x="16" y="13"/>
                  </a:cubicBezTo>
                  <a:cubicBezTo>
                    <a:pt x="16" y="14"/>
                    <a:pt x="17" y="12"/>
                    <a:pt x="16" y="13"/>
                  </a:cubicBezTo>
                  <a:cubicBezTo>
                    <a:pt x="15" y="14"/>
                    <a:pt x="17" y="13"/>
                    <a:pt x="15" y="14"/>
                  </a:cubicBezTo>
                  <a:cubicBezTo>
                    <a:pt x="16" y="13"/>
                    <a:pt x="14" y="13"/>
                    <a:pt x="16" y="13"/>
                  </a:cubicBezTo>
                  <a:cubicBezTo>
                    <a:pt x="15" y="13"/>
                    <a:pt x="17" y="14"/>
                    <a:pt x="16" y="13"/>
                  </a:cubicBezTo>
                  <a:cubicBezTo>
                    <a:pt x="18" y="14"/>
                    <a:pt x="16" y="13"/>
                    <a:pt x="17" y="14"/>
                  </a:cubicBezTo>
                  <a:cubicBezTo>
                    <a:pt x="16" y="13"/>
                    <a:pt x="18" y="15"/>
                    <a:pt x="17" y="14"/>
                  </a:cubicBezTo>
                  <a:cubicBezTo>
                    <a:pt x="18" y="15"/>
                    <a:pt x="17" y="14"/>
                    <a:pt x="17" y="14"/>
                  </a:cubicBezTo>
                  <a:cubicBezTo>
                    <a:pt x="18" y="15"/>
                    <a:pt x="17" y="13"/>
                    <a:pt x="17" y="15"/>
                  </a:cubicBezTo>
                  <a:cubicBezTo>
                    <a:pt x="17" y="13"/>
                    <a:pt x="16" y="16"/>
                    <a:pt x="17" y="14"/>
                  </a:cubicBezTo>
                  <a:cubicBezTo>
                    <a:pt x="18" y="13"/>
                    <a:pt x="16" y="15"/>
                    <a:pt x="17" y="14"/>
                  </a:cubicBezTo>
                  <a:cubicBezTo>
                    <a:pt x="17" y="15"/>
                    <a:pt x="19" y="14"/>
                    <a:pt x="17" y="14"/>
                  </a:cubicBezTo>
                  <a:cubicBezTo>
                    <a:pt x="19" y="13"/>
                    <a:pt x="17" y="14"/>
                    <a:pt x="18" y="14"/>
                  </a:cubicBezTo>
                  <a:cubicBezTo>
                    <a:pt x="17" y="14"/>
                    <a:pt x="19" y="15"/>
                    <a:pt x="17" y="14"/>
                  </a:cubicBezTo>
                  <a:cubicBezTo>
                    <a:pt x="16" y="13"/>
                    <a:pt x="18" y="15"/>
                    <a:pt x="17" y="13"/>
                  </a:cubicBezTo>
                  <a:cubicBezTo>
                    <a:pt x="17" y="14"/>
                    <a:pt x="17" y="13"/>
                    <a:pt x="17" y="13"/>
                  </a:cubicBezTo>
                  <a:cubicBezTo>
                    <a:pt x="17" y="13"/>
                    <a:pt x="17" y="13"/>
                    <a:pt x="17" y="13"/>
                  </a:cubicBezTo>
                  <a:cubicBezTo>
                    <a:pt x="17" y="13"/>
                    <a:pt x="17" y="13"/>
                    <a:pt x="17" y="14"/>
                  </a:cubicBezTo>
                  <a:cubicBezTo>
                    <a:pt x="15" y="17"/>
                    <a:pt x="18" y="21"/>
                    <a:pt x="21" y="21"/>
                  </a:cubicBezTo>
                  <a:cubicBezTo>
                    <a:pt x="24" y="22"/>
                    <a:pt x="27" y="20"/>
                    <a:pt x="29" y="17"/>
                  </a:cubicBezTo>
                  <a:cubicBezTo>
                    <a:pt x="30" y="14"/>
                    <a:pt x="29" y="11"/>
                    <a:pt x="28" y="8"/>
                  </a:cubicBezTo>
                  <a:cubicBezTo>
                    <a:pt x="27" y="5"/>
                    <a:pt x="24" y="3"/>
                    <a:pt x="21" y="2"/>
                  </a:cubicBezTo>
                  <a:cubicBezTo>
                    <a:pt x="16" y="0"/>
                    <a:pt x="8" y="4"/>
                    <a:pt x="6" y="9"/>
                  </a:cubicBezTo>
                  <a:cubicBezTo>
                    <a:pt x="3" y="15"/>
                    <a:pt x="5" y="20"/>
                    <a:pt x="10" y="24"/>
                  </a:cubicBezTo>
                  <a:cubicBezTo>
                    <a:pt x="15" y="28"/>
                    <a:pt x="22" y="25"/>
                    <a:pt x="25" y="21"/>
                  </a:cubicBezTo>
                  <a:cubicBezTo>
                    <a:pt x="29" y="16"/>
                    <a:pt x="29" y="10"/>
                    <a:pt x="25" y="6"/>
                  </a:cubicBezTo>
                  <a:cubicBezTo>
                    <a:pt x="22" y="2"/>
                    <a:pt x="15" y="0"/>
                    <a:pt x="11" y="2"/>
                  </a:cubicBezTo>
                  <a:cubicBezTo>
                    <a:pt x="5" y="5"/>
                    <a:pt x="0" y="11"/>
                    <a:pt x="5" y="17"/>
                  </a:cubicBezTo>
                  <a:cubicBezTo>
                    <a:pt x="8" y="22"/>
                    <a:pt x="14" y="24"/>
                    <a:pt x="20" y="22"/>
                  </a:cubicBezTo>
                  <a:cubicBezTo>
                    <a:pt x="22" y="22"/>
                    <a:pt x="24" y="19"/>
                    <a:pt x="24" y="16"/>
                  </a:cubicBezTo>
                  <a:cubicBezTo>
                    <a:pt x="24" y="12"/>
                    <a:pt x="23" y="8"/>
                    <a:pt x="20" y="5"/>
                  </a:cubicBezTo>
                  <a:cubicBezTo>
                    <a:pt x="16" y="3"/>
                    <a:pt x="11" y="5"/>
                    <a:pt x="9" y="9"/>
                  </a:cubicBezTo>
                  <a:cubicBezTo>
                    <a:pt x="6" y="11"/>
                    <a:pt x="7" y="16"/>
                    <a:pt x="8" y="19"/>
                  </a:cubicBezTo>
                  <a:cubicBezTo>
                    <a:pt x="11" y="23"/>
                    <a:pt x="16" y="24"/>
                    <a:pt x="20" y="24"/>
                  </a:cubicBezTo>
                  <a:cubicBezTo>
                    <a:pt x="26" y="24"/>
                    <a:pt x="28" y="17"/>
                    <a:pt x="24" y="13"/>
                  </a:cubicBezTo>
                  <a:cubicBezTo>
                    <a:pt x="24" y="13"/>
                    <a:pt x="23" y="12"/>
                    <a:pt x="23" y="12"/>
                  </a:cubicBezTo>
                  <a:cubicBezTo>
                    <a:pt x="24" y="13"/>
                    <a:pt x="23" y="12"/>
                    <a:pt x="23" y="12"/>
                  </a:cubicBezTo>
                  <a:cubicBezTo>
                    <a:pt x="22" y="10"/>
                    <a:pt x="21" y="9"/>
                    <a:pt x="19" y="9"/>
                  </a:cubicBezTo>
                  <a:cubicBezTo>
                    <a:pt x="15" y="8"/>
                    <a:pt x="13" y="10"/>
                    <a:pt x="10" y="12"/>
                  </a:cubicBezTo>
                  <a:cubicBezTo>
                    <a:pt x="14" y="14"/>
                    <a:pt x="17" y="15"/>
                    <a:pt x="21" y="17"/>
                  </a:cubicBezTo>
                  <a:cubicBezTo>
                    <a:pt x="21" y="16"/>
                    <a:pt x="21" y="14"/>
                    <a:pt x="21" y="13"/>
                  </a:cubicBezTo>
                  <a:cubicBezTo>
                    <a:pt x="21" y="10"/>
                    <a:pt x="19" y="8"/>
                    <a:pt x="16" y="7"/>
                  </a:cubicBezTo>
                  <a:cubicBezTo>
                    <a:pt x="13" y="6"/>
                    <a:pt x="10" y="8"/>
                    <a:pt x="7" y="10"/>
                  </a:cubicBezTo>
                  <a:cubicBezTo>
                    <a:pt x="8" y="9"/>
                    <a:pt x="9" y="9"/>
                    <a:pt x="10" y="8"/>
                  </a:cubicBezTo>
                  <a:cubicBezTo>
                    <a:pt x="10" y="8"/>
                    <a:pt x="10" y="8"/>
                    <a:pt x="10" y="8"/>
                  </a:cubicBezTo>
                  <a:cubicBezTo>
                    <a:pt x="7" y="9"/>
                    <a:pt x="5" y="13"/>
                    <a:pt x="6" y="16"/>
                  </a:cubicBezTo>
                  <a:cubicBezTo>
                    <a:pt x="7" y="20"/>
                    <a:pt x="10" y="21"/>
                    <a:pt x="13"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8" name="ïşḷïḍê">
              <a:extLst>
                <a:ext uri="{FF2B5EF4-FFF2-40B4-BE49-F238E27FC236}">
                  <a16:creationId xmlns="" xmlns:a16="http://schemas.microsoft.com/office/drawing/2014/main" id="{147A7C3D-8F6E-4D9B-9E40-68FDD0C59AD8}"/>
                </a:ext>
              </a:extLst>
            </p:cNvPr>
            <p:cNvSpPr/>
            <p:nvPr/>
          </p:nvSpPr>
          <p:spPr bwMode="auto">
            <a:xfrm>
              <a:off x="7045325" y="2543175"/>
              <a:ext cx="103188" cy="93663"/>
            </a:xfrm>
            <a:custGeom>
              <a:avLst/>
              <a:gdLst>
                <a:gd name="T0" fmla="*/ 13 w 23"/>
                <a:gd name="T1" fmla="*/ 13 h 21"/>
                <a:gd name="T2" fmla="*/ 10 w 23"/>
                <a:gd name="T3" fmla="*/ 13 h 21"/>
                <a:gd name="T4" fmla="*/ 9 w 23"/>
                <a:gd name="T5" fmla="*/ 13 h 21"/>
                <a:gd name="T6" fmla="*/ 8 w 23"/>
                <a:gd name="T7" fmla="*/ 11 h 21"/>
                <a:gd name="T8" fmla="*/ 8 w 23"/>
                <a:gd name="T9" fmla="*/ 12 h 21"/>
                <a:gd name="T10" fmla="*/ 8 w 23"/>
                <a:gd name="T11" fmla="*/ 10 h 21"/>
                <a:gd name="T12" fmla="*/ 11 w 23"/>
                <a:gd name="T13" fmla="*/ 8 h 21"/>
                <a:gd name="T14" fmla="*/ 11 w 23"/>
                <a:gd name="T15" fmla="*/ 8 h 21"/>
                <a:gd name="T16" fmla="*/ 12 w 23"/>
                <a:gd name="T17" fmla="*/ 8 h 21"/>
                <a:gd name="T18" fmla="*/ 13 w 23"/>
                <a:gd name="T19" fmla="*/ 10 h 21"/>
                <a:gd name="T20" fmla="*/ 13 w 23"/>
                <a:gd name="T21" fmla="*/ 13 h 21"/>
                <a:gd name="T22" fmla="*/ 13 w 23"/>
                <a:gd name="T23" fmla="*/ 13 h 21"/>
                <a:gd name="T24" fmla="*/ 12 w 23"/>
                <a:gd name="T25" fmla="*/ 14 h 21"/>
                <a:gd name="T26" fmla="*/ 13 w 23"/>
                <a:gd name="T27" fmla="*/ 13 h 21"/>
                <a:gd name="T28" fmla="*/ 13 w 23"/>
                <a:gd name="T29" fmla="*/ 13 h 21"/>
                <a:gd name="T30" fmla="*/ 13 w 23"/>
                <a:gd name="T31" fmla="*/ 13 h 21"/>
                <a:gd name="T32" fmla="*/ 11 w 23"/>
                <a:gd name="T33" fmla="*/ 12 h 21"/>
                <a:gd name="T34" fmla="*/ 11 w 23"/>
                <a:gd name="T35" fmla="*/ 10 h 21"/>
                <a:gd name="T36" fmla="*/ 10 w 23"/>
                <a:gd name="T37" fmla="*/ 9 h 21"/>
                <a:gd name="T38" fmla="*/ 10 w 23"/>
                <a:gd name="T39" fmla="*/ 10 h 21"/>
                <a:gd name="T40" fmla="*/ 17 w 23"/>
                <a:gd name="T41" fmla="*/ 9 h 21"/>
                <a:gd name="T42" fmla="*/ 14 w 23"/>
                <a:gd name="T43" fmla="*/ 8 h 21"/>
                <a:gd name="T44" fmla="*/ 14 w 23"/>
                <a:gd name="T45" fmla="*/ 8 h 21"/>
                <a:gd name="T46" fmla="*/ 14 w 23"/>
                <a:gd name="T47" fmla="*/ 8 h 21"/>
                <a:gd name="T48" fmla="*/ 15 w 23"/>
                <a:gd name="T49" fmla="*/ 10 h 21"/>
                <a:gd name="T50" fmla="*/ 14 w 23"/>
                <a:gd name="T51" fmla="*/ 12 h 21"/>
                <a:gd name="T52" fmla="*/ 13 w 23"/>
                <a:gd name="T53" fmla="*/ 13 h 21"/>
                <a:gd name="T54" fmla="*/ 14 w 23"/>
                <a:gd name="T55" fmla="*/ 13 h 21"/>
                <a:gd name="T56" fmla="*/ 13 w 23"/>
                <a:gd name="T57" fmla="*/ 13 h 21"/>
                <a:gd name="T58" fmla="*/ 11 w 23"/>
                <a:gd name="T59" fmla="*/ 12 h 21"/>
                <a:gd name="T60" fmla="*/ 10 w 23"/>
                <a:gd name="T61" fmla="*/ 11 h 21"/>
                <a:gd name="T62" fmla="*/ 11 w 23"/>
                <a:gd name="T63" fmla="*/ 11 h 21"/>
                <a:gd name="T64" fmla="*/ 11 w 23"/>
                <a:gd name="T65" fmla="*/ 12 h 21"/>
                <a:gd name="T66" fmla="*/ 17 w 23"/>
                <a:gd name="T67" fmla="*/ 19 h 21"/>
                <a:gd name="T68" fmla="*/ 17 w 23"/>
                <a:gd name="T69" fmla="*/ 1 h 21"/>
                <a:gd name="T70" fmla="*/ 2 w 23"/>
                <a:gd name="T71" fmla="*/ 13 h 21"/>
                <a:gd name="T72" fmla="*/ 21 w 23"/>
                <a:gd name="T73" fmla="*/ 18 h 21"/>
                <a:gd name="T74" fmla="*/ 18 w 23"/>
                <a:gd name="T75" fmla="*/ 2 h 21"/>
                <a:gd name="T76" fmla="*/ 1 w 23"/>
                <a:gd name="T77" fmla="*/ 9 h 21"/>
                <a:gd name="T78" fmla="*/ 14 w 23"/>
                <a:gd name="T79" fmla="*/ 21 h 21"/>
                <a:gd name="T80" fmla="*/ 18 w 23"/>
                <a:gd name="T81" fmla="*/ 3 h 21"/>
                <a:gd name="T82" fmla="*/ 4 w 23"/>
                <a:gd name="T83"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 h="21">
                  <a:moveTo>
                    <a:pt x="13" y="14"/>
                  </a:moveTo>
                  <a:cubicBezTo>
                    <a:pt x="14" y="13"/>
                    <a:pt x="11" y="14"/>
                    <a:pt x="13" y="13"/>
                  </a:cubicBezTo>
                  <a:cubicBezTo>
                    <a:pt x="11" y="14"/>
                    <a:pt x="11" y="14"/>
                    <a:pt x="12" y="14"/>
                  </a:cubicBezTo>
                  <a:cubicBezTo>
                    <a:pt x="11" y="14"/>
                    <a:pt x="11" y="14"/>
                    <a:pt x="10" y="13"/>
                  </a:cubicBezTo>
                  <a:cubicBezTo>
                    <a:pt x="11" y="14"/>
                    <a:pt x="11" y="14"/>
                    <a:pt x="9" y="13"/>
                  </a:cubicBezTo>
                  <a:cubicBezTo>
                    <a:pt x="10" y="13"/>
                    <a:pt x="8" y="12"/>
                    <a:pt x="9" y="13"/>
                  </a:cubicBezTo>
                  <a:cubicBezTo>
                    <a:pt x="8" y="11"/>
                    <a:pt x="8" y="12"/>
                    <a:pt x="8" y="12"/>
                  </a:cubicBezTo>
                  <a:cubicBezTo>
                    <a:pt x="9" y="13"/>
                    <a:pt x="8" y="10"/>
                    <a:pt x="8" y="11"/>
                  </a:cubicBezTo>
                  <a:cubicBezTo>
                    <a:pt x="9" y="13"/>
                    <a:pt x="8" y="10"/>
                    <a:pt x="8" y="11"/>
                  </a:cubicBezTo>
                  <a:cubicBezTo>
                    <a:pt x="8" y="11"/>
                    <a:pt x="8" y="11"/>
                    <a:pt x="8" y="12"/>
                  </a:cubicBezTo>
                  <a:cubicBezTo>
                    <a:pt x="8" y="13"/>
                    <a:pt x="8" y="10"/>
                    <a:pt x="8" y="11"/>
                  </a:cubicBezTo>
                  <a:cubicBezTo>
                    <a:pt x="8" y="12"/>
                    <a:pt x="9" y="9"/>
                    <a:pt x="8" y="10"/>
                  </a:cubicBezTo>
                  <a:cubicBezTo>
                    <a:pt x="9" y="9"/>
                    <a:pt x="9" y="9"/>
                    <a:pt x="9" y="10"/>
                  </a:cubicBezTo>
                  <a:cubicBezTo>
                    <a:pt x="10" y="8"/>
                    <a:pt x="9" y="9"/>
                    <a:pt x="11" y="8"/>
                  </a:cubicBezTo>
                  <a:cubicBezTo>
                    <a:pt x="10" y="9"/>
                    <a:pt x="13" y="8"/>
                    <a:pt x="11" y="8"/>
                  </a:cubicBezTo>
                  <a:cubicBezTo>
                    <a:pt x="13" y="8"/>
                    <a:pt x="12" y="8"/>
                    <a:pt x="11" y="8"/>
                  </a:cubicBezTo>
                  <a:cubicBezTo>
                    <a:pt x="10" y="8"/>
                    <a:pt x="13" y="9"/>
                    <a:pt x="12" y="8"/>
                  </a:cubicBezTo>
                  <a:cubicBezTo>
                    <a:pt x="10" y="7"/>
                    <a:pt x="13" y="9"/>
                    <a:pt x="12" y="8"/>
                  </a:cubicBezTo>
                  <a:cubicBezTo>
                    <a:pt x="11" y="8"/>
                    <a:pt x="13" y="10"/>
                    <a:pt x="13" y="9"/>
                  </a:cubicBezTo>
                  <a:cubicBezTo>
                    <a:pt x="13" y="11"/>
                    <a:pt x="13" y="11"/>
                    <a:pt x="13" y="10"/>
                  </a:cubicBezTo>
                  <a:cubicBezTo>
                    <a:pt x="13" y="12"/>
                    <a:pt x="13" y="12"/>
                    <a:pt x="13" y="11"/>
                  </a:cubicBezTo>
                  <a:cubicBezTo>
                    <a:pt x="13" y="11"/>
                    <a:pt x="13" y="13"/>
                    <a:pt x="13" y="13"/>
                  </a:cubicBezTo>
                  <a:cubicBezTo>
                    <a:pt x="13" y="12"/>
                    <a:pt x="14" y="11"/>
                    <a:pt x="13" y="14"/>
                  </a:cubicBezTo>
                  <a:cubicBezTo>
                    <a:pt x="13" y="13"/>
                    <a:pt x="13" y="13"/>
                    <a:pt x="13" y="13"/>
                  </a:cubicBezTo>
                  <a:cubicBezTo>
                    <a:pt x="12" y="15"/>
                    <a:pt x="12" y="14"/>
                    <a:pt x="13" y="14"/>
                  </a:cubicBezTo>
                  <a:cubicBezTo>
                    <a:pt x="14" y="13"/>
                    <a:pt x="12" y="14"/>
                    <a:pt x="12" y="14"/>
                  </a:cubicBezTo>
                  <a:cubicBezTo>
                    <a:pt x="13" y="14"/>
                    <a:pt x="13" y="13"/>
                    <a:pt x="14" y="13"/>
                  </a:cubicBezTo>
                  <a:cubicBezTo>
                    <a:pt x="15" y="13"/>
                    <a:pt x="12" y="14"/>
                    <a:pt x="13" y="13"/>
                  </a:cubicBezTo>
                  <a:cubicBezTo>
                    <a:pt x="13" y="13"/>
                    <a:pt x="14" y="13"/>
                    <a:pt x="14" y="13"/>
                  </a:cubicBezTo>
                  <a:cubicBezTo>
                    <a:pt x="15" y="13"/>
                    <a:pt x="16" y="13"/>
                    <a:pt x="13" y="13"/>
                  </a:cubicBezTo>
                  <a:cubicBezTo>
                    <a:pt x="13" y="13"/>
                    <a:pt x="14" y="13"/>
                    <a:pt x="14" y="13"/>
                  </a:cubicBezTo>
                  <a:cubicBezTo>
                    <a:pt x="15" y="13"/>
                    <a:pt x="12" y="13"/>
                    <a:pt x="13" y="13"/>
                  </a:cubicBezTo>
                  <a:cubicBezTo>
                    <a:pt x="14" y="13"/>
                    <a:pt x="11" y="12"/>
                    <a:pt x="12" y="13"/>
                  </a:cubicBezTo>
                  <a:cubicBezTo>
                    <a:pt x="13" y="13"/>
                    <a:pt x="13" y="13"/>
                    <a:pt x="11" y="12"/>
                  </a:cubicBezTo>
                  <a:cubicBezTo>
                    <a:pt x="12" y="12"/>
                    <a:pt x="12" y="13"/>
                    <a:pt x="11" y="11"/>
                  </a:cubicBezTo>
                  <a:cubicBezTo>
                    <a:pt x="12" y="12"/>
                    <a:pt x="10" y="9"/>
                    <a:pt x="11" y="10"/>
                  </a:cubicBezTo>
                  <a:cubicBezTo>
                    <a:pt x="11" y="11"/>
                    <a:pt x="10" y="8"/>
                    <a:pt x="10" y="10"/>
                  </a:cubicBezTo>
                  <a:cubicBezTo>
                    <a:pt x="10" y="11"/>
                    <a:pt x="11" y="8"/>
                    <a:pt x="10" y="9"/>
                  </a:cubicBezTo>
                  <a:cubicBezTo>
                    <a:pt x="10" y="10"/>
                    <a:pt x="10" y="10"/>
                    <a:pt x="10" y="11"/>
                  </a:cubicBezTo>
                  <a:cubicBezTo>
                    <a:pt x="10" y="11"/>
                    <a:pt x="9" y="12"/>
                    <a:pt x="10" y="10"/>
                  </a:cubicBezTo>
                  <a:cubicBezTo>
                    <a:pt x="10" y="11"/>
                    <a:pt x="10" y="11"/>
                    <a:pt x="10" y="11"/>
                  </a:cubicBezTo>
                  <a:cubicBezTo>
                    <a:pt x="12" y="10"/>
                    <a:pt x="14" y="9"/>
                    <a:pt x="17" y="9"/>
                  </a:cubicBezTo>
                  <a:cubicBezTo>
                    <a:pt x="16" y="8"/>
                    <a:pt x="15" y="8"/>
                    <a:pt x="15" y="8"/>
                  </a:cubicBezTo>
                  <a:cubicBezTo>
                    <a:pt x="14" y="8"/>
                    <a:pt x="14" y="8"/>
                    <a:pt x="14" y="8"/>
                  </a:cubicBezTo>
                  <a:cubicBezTo>
                    <a:pt x="12" y="7"/>
                    <a:pt x="15" y="8"/>
                    <a:pt x="14" y="8"/>
                  </a:cubicBezTo>
                  <a:cubicBezTo>
                    <a:pt x="13" y="8"/>
                    <a:pt x="12" y="7"/>
                    <a:pt x="14" y="8"/>
                  </a:cubicBezTo>
                  <a:cubicBezTo>
                    <a:pt x="14" y="8"/>
                    <a:pt x="14" y="8"/>
                    <a:pt x="13" y="8"/>
                  </a:cubicBezTo>
                  <a:cubicBezTo>
                    <a:pt x="15" y="9"/>
                    <a:pt x="14" y="9"/>
                    <a:pt x="14" y="8"/>
                  </a:cubicBezTo>
                  <a:cubicBezTo>
                    <a:pt x="14" y="8"/>
                    <a:pt x="15" y="10"/>
                    <a:pt x="14" y="9"/>
                  </a:cubicBezTo>
                  <a:cubicBezTo>
                    <a:pt x="14" y="8"/>
                    <a:pt x="15" y="11"/>
                    <a:pt x="15" y="10"/>
                  </a:cubicBezTo>
                  <a:cubicBezTo>
                    <a:pt x="14" y="9"/>
                    <a:pt x="14" y="12"/>
                    <a:pt x="14" y="11"/>
                  </a:cubicBezTo>
                  <a:cubicBezTo>
                    <a:pt x="14" y="13"/>
                    <a:pt x="14" y="12"/>
                    <a:pt x="14" y="12"/>
                  </a:cubicBezTo>
                  <a:cubicBezTo>
                    <a:pt x="14" y="11"/>
                    <a:pt x="15" y="11"/>
                    <a:pt x="14" y="13"/>
                  </a:cubicBezTo>
                  <a:cubicBezTo>
                    <a:pt x="14" y="12"/>
                    <a:pt x="15" y="11"/>
                    <a:pt x="13" y="13"/>
                  </a:cubicBezTo>
                  <a:cubicBezTo>
                    <a:pt x="13" y="13"/>
                    <a:pt x="14" y="13"/>
                    <a:pt x="14" y="12"/>
                  </a:cubicBezTo>
                  <a:cubicBezTo>
                    <a:pt x="12" y="13"/>
                    <a:pt x="13" y="13"/>
                    <a:pt x="14" y="13"/>
                  </a:cubicBezTo>
                  <a:cubicBezTo>
                    <a:pt x="14" y="12"/>
                    <a:pt x="12" y="13"/>
                    <a:pt x="13" y="13"/>
                  </a:cubicBezTo>
                  <a:cubicBezTo>
                    <a:pt x="13" y="13"/>
                    <a:pt x="13" y="13"/>
                    <a:pt x="13" y="13"/>
                  </a:cubicBezTo>
                  <a:cubicBezTo>
                    <a:pt x="11" y="13"/>
                    <a:pt x="11" y="13"/>
                    <a:pt x="12" y="13"/>
                  </a:cubicBezTo>
                  <a:cubicBezTo>
                    <a:pt x="13" y="13"/>
                    <a:pt x="13" y="13"/>
                    <a:pt x="11" y="12"/>
                  </a:cubicBezTo>
                  <a:cubicBezTo>
                    <a:pt x="13" y="13"/>
                    <a:pt x="10" y="11"/>
                    <a:pt x="11" y="12"/>
                  </a:cubicBezTo>
                  <a:cubicBezTo>
                    <a:pt x="11" y="12"/>
                    <a:pt x="12" y="13"/>
                    <a:pt x="10" y="11"/>
                  </a:cubicBezTo>
                  <a:cubicBezTo>
                    <a:pt x="11" y="12"/>
                    <a:pt x="11" y="12"/>
                    <a:pt x="11" y="12"/>
                  </a:cubicBezTo>
                  <a:cubicBezTo>
                    <a:pt x="11" y="13"/>
                    <a:pt x="10" y="10"/>
                    <a:pt x="11" y="11"/>
                  </a:cubicBezTo>
                  <a:cubicBezTo>
                    <a:pt x="11" y="12"/>
                    <a:pt x="11" y="12"/>
                    <a:pt x="11" y="12"/>
                  </a:cubicBezTo>
                  <a:cubicBezTo>
                    <a:pt x="11" y="13"/>
                    <a:pt x="11" y="14"/>
                    <a:pt x="11" y="12"/>
                  </a:cubicBezTo>
                  <a:cubicBezTo>
                    <a:pt x="11" y="12"/>
                    <a:pt x="11" y="12"/>
                    <a:pt x="11" y="13"/>
                  </a:cubicBezTo>
                  <a:cubicBezTo>
                    <a:pt x="11" y="16"/>
                    <a:pt x="14" y="19"/>
                    <a:pt x="17" y="19"/>
                  </a:cubicBezTo>
                  <a:cubicBezTo>
                    <a:pt x="20" y="19"/>
                    <a:pt x="23" y="16"/>
                    <a:pt x="23" y="13"/>
                  </a:cubicBezTo>
                  <a:cubicBezTo>
                    <a:pt x="23" y="8"/>
                    <a:pt x="22" y="4"/>
                    <a:pt x="17" y="1"/>
                  </a:cubicBezTo>
                  <a:cubicBezTo>
                    <a:pt x="14" y="0"/>
                    <a:pt x="10" y="0"/>
                    <a:pt x="7" y="2"/>
                  </a:cubicBezTo>
                  <a:cubicBezTo>
                    <a:pt x="3" y="5"/>
                    <a:pt x="1" y="9"/>
                    <a:pt x="2" y="13"/>
                  </a:cubicBezTo>
                  <a:cubicBezTo>
                    <a:pt x="4" y="18"/>
                    <a:pt x="9" y="20"/>
                    <a:pt x="13" y="21"/>
                  </a:cubicBezTo>
                  <a:cubicBezTo>
                    <a:pt x="16" y="21"/>
                    <a:pt x="19" y="20"/>
                    <a:pt x="21" y="18"/>
                  </a:cubicBezTo>
                  <a:cubicBezTo>
                    <a:pt x="22" y="15"/>
                    <a:pt x="23" y="12"/>
                    <a:pt x="23" y="9"/>
                  </a:cubicBezTo>
                  <a:cubicBezTo>
                    <a:pt x="23" y="6"/>
                    <a:pt x="21" y="3"/>
                    <a:pt x="18" y="2"/>
                  </a:cubicBezTo>
                  <a:cubicBezTo>
                    <a:pt x="14" y="0"/>
                    <a:pt x="9" y="1"/>
                    <a:pt x="5" y="3"/>
                  </a:cubicBezTo>
                  <a:cubicBezTo>
                    <a:pt x="3" y="5"/>
                    <a:pt x="2" y="7"/>
                    <a:pt x="1" y="9"/>
                  </a:cubicBezTo>
                  <a:cubicBezTo>
                    <a:pt x="0" y="13"/>
                    <a:pt x="2" y="16"/>
                    <a:pt x="5" y="19"/>
                  </a:cubicBezTo>
                  <a:cubicBezTo>
                    <a:pt x="7" y="21"/>
                    <a:pt x="11" y="21"/>
                    <a:pt x="14" y="21"/>
                  </a:cubicBezTo>
                  <a:cubicBezTo>
                    <a:pt x="18" y="20"/>
                    <a:pt x="20" y="15"/>
                    <a:pt x="21" y="12"/>
                  </a:cubicBezTo>
                  <a:cubicBezTo>
                    <a:pt x="21" y="9"/>
                    <a:pt x="20" y="5"/>
                    <a:pt x="18" y="3"/>
                  </a:cubicBezTo>
                  <a:cubicBezTo>
                    <a:pt x="14" y="1"/>
                    <a:pt x="10" y="0"/>
                    <a:pt x="6" y="3"/>
                  </a:cubicBezTo>
                  <a:cubicBezTo>
                    <a:pt x="3" y="4"/>
                    <a:pt x="2" y="8"/>
                    <a:pt x="4" y="11"/>
                  </a:cubicBezTo>
                  <a:cubicBezTo>
                    <a:pt x="6" y="14"/>
                    <a:pt x="10" y="15"/>
                    <a:pt x="13"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9" name="îšlídê">
              <a:extLst>
                <a:ext uri="{FF2B5EF4-FFF2-40B4-BE49-F238E27FC236}">
                  <a16:creationId xmlns="" xmlns:a16="http://schemas.microsoft.com/office/drawing/2014/main" id="{83C5108C-5DD4-44B7-AB12-A87DC5DC2FD5}"/>
                </a:ext>
              </a:extLst>
            </p:cNvPr>
            <p:cNvSpPr/>
            <p:nvPr/>
          </p:nvSpPr>
          <p:spPr bwMode="auto">
            <a:xfrm>
              <a:off x="4872038" y="2659063"/>
              <a:ext cx="139700" cy="122238"/>
            </a:xfrm>
            <a:custGeom>
              <a:avLst/>
              <a:gdLst>
                <a:gd name="T0" fmla="*/ 10 w 31"/>
                <a:gd name="T1" fmla="*/ 20 h 27"/>
                <a:gd name="T2" fmla="*/ 10 w 31"/>
                <a:gd name="T3" fmla="*/ 20 h 27"/>
                <a:gd name="T4" fmla="*/ 20 w 31"/>
                <a:gd name="T5" fmla="*/ 13 h 27"/>
                <a:gd name="T6" fmla="*/ 20 w 31"/>
                <a:gd name="T7" fmla="*/ 9 h 27"/>
                <a:gd name="T8" fmla="*/ 12 w 31"/>
                <a:gd name="T9" fmla="*/ 17 h 27"/>
                <a:gd name="T10" fmla="*/ 18 w 31"/>
                <a:gd name="T11" fmla="*/ 19 h 27"/>
                <a:gd name="T12" fmla="*/ 25 w 31"/>
                <a:gd name="T13" fmla="*/ 6 h 27"/>
                <a:gd name="T14" fmla="*/ 8 w 31"/>
                <a:gd name="T15" fmla="*/ 9 h 27"/>
                <a:gd name="T16" fmla="*/ 20 w 31"/>
                <a:gd name="T17" fmla="*/ 22 h 27"/>
                <a:gd name="T18" fmla="*/ 17 w 31"/>
                <a:gd name="T19" fmla="*/ 5 h 27"/>
                <a:gd name="T20" fmla="*/ 12 w 31"/>
                <a:gd name="T21" fmla="*/ 26 h 27"/>
                <a:gd name="T22" fmla="*/ 24 w 31"/>
                <a:gd name="T23" fmla="*/ 5 h 27"/>
                <a:gd name="T24" fmla="*/ 6 w 31"/>
                <a:gd name="T25" fmla="*/ 19 h 27"/>
                <a:gd name="T26" fmla="*/ 28 w 31"/>
                <a:gd name="T27" fmla="*/ 8 h 27"/>
                <a:gd name="T28" fmla="*/ 17 w 31"/>
                <a:gd name="T29" fmla="*/ 15 h 27"/>
                <a:gd name="T30" fmla="*/ 17 w 31"/>
                <a:gd name="T31" fmla="*/ 14 h 27"/>
                <a:gd name="T32" fmla="*/ 17 w 31"/>
                <a:gd name="T33" fmla="*/ 13 h 27"/>
                <a:gd name="T34" fmla="*/ 18 w 31"/>
                <a:gd name="T35" fmla="*/ 13 h 27"/>
                <a:gd name="T36" fmla="*/ 17 w 31"/>
                <a:gd name="T37" fmla="*/ 13 h 27"/>
                <a:gd name="T38" fmla="*/ 17 w 31"/>
                <a:gd name="T39" fmla="*/ 13 h 27"/>
                <a:gd name="T40" fmla="*/ 17 w 31"/>
                <a:gd name="T41" fmla="*/ 13 h 27"/>
                <a:gd name="T42" fmla="*/ 17 w 31"/>
                <a:gd name="T43" fmla="*/ 14 h 27"/>
                <a:gd name="T44" fmla="*/ 16 w 31"/>
                <a:gd name="T45" fmla="*/ 14 h 27"/>
                <a:gd name="T46" fmla="*/ 15 w 31"/>
                <a:gd name="T47" fmla="*/ 14 h 27"/>
                <a:gd name="T48" fmla="*/ 16 w 31"/>
                <a:gd name="T49" fmla="*/ 15 h 27"/>
                <a:gd name="T50" fmla="*/ 16 w 31"/>
                <a:gd name="T51" fmla="*/ 14 h 27"/>
                <a:gd name="T52" fmla="*/ 16 w 31"/>
                <a:gd name="T53" fmla="*/ 13 h 27"/>
                <a:gd name="T54" fmla="*/ 16 w 31"/>
                <a:gd name="T55" fmla="*/ 13 h 27"/>
                <a:gd name="T56" fmla="*/ 14 w 31"/>
                <a:gd name="T57" fmla="*/ 13 h 27"/>
                <a:gd name="T58" fmla="*/ 15 w 31"/>
                <a:gd name="T59" fmla="*/ 13 h 27"/>
                <a:gd name="T60" fmla="*/ 15 w 31"/>
                <a:gd name="T61" fmla="*/ 14 h 27"/>
                <a:gd name="T62" fmla="*/ 15 w 31"/>
                <a:gd name="T63" fmla="*/ 17 h 27"/>
                <a:gd name="T64" fmla="*/ 16 w 31"/>
                <a:gd name="T65" fmla="*/ 17 h 27"/>
                <a:gd name="T66" fmla="*/ 17 w 31"/>
                <a:gd name="T67" fmla="*/ 17 h 27"/>
                <a:gd name="T68" fmla="*/ 11 w 31"/>
                <a:gd name="T69" fmla="*/ 14 h 27"/>
                <a:gd name="T70" fmla="*/ 12 w 31"/>
                <a:gd name="T71" fmla="*/ 12 h 27"/>
                <a:gd name="T72" fmla="*/ 19 w 31"/>
                <a:gd name="T73" fmla="*/ 12 h 27"/>
                <a:gd name="T74" fmla="*/ 19 w 31"/>
                <a:gd name="T75" fmla="*/ 13 h 27"/>
                <a:gd name="T76" fmla="*/ 19 w 31"/>
                <a:gd name="T77" fmla="*/ 14 h 27"/>
                <a:gd name="T78" fmla="*/ 19 w 31"/>
                <a:gd name="T79" fmla="*/ 15 h 27"/>
                <a:gd name="T80" fmla="*/ 19 w 31"/>
                <a:gd name="T81" fmla="*/ 16 h 27"/>
                <a:gd name="T82" fmla="*/ 14 w 31"/>
                <a:gd name="T83" fmla="*/ 6 h 27"/>
                <a:gd name="T84" fmla="*/ 12 w 31"/>
                <a:gd name="T85" fmla="*/ 8 h 27"/>
                <a:gd name="T86" fmla="*/ 17 w 31"/>
                <a:gd name="T87" fmla="*/ 6 h 27"/>
                <a:gd name="T88" fmla="*/ 20 w 31"/>
                <a:gd name="T89" fmla="*/ 8 h 27"/>
                <a:gd name="T90" fmla="*/ 8 w 31"/>
                <a:gd name="T91" fmla="*/ 13 h 27"/>
                <a:gd name="T92" fmla="*/ 8 w 31"/>
                <a:gd name="T93" fmla="*/ 16 h 27"/>
                <a:gd name="T94" fmla="*/ 11 w 31"/>
                <a:gd name="T95" fmla="*/ 9 h 27"/>
                <a:gd name="T96" fmla="*/ 16 w 31"/>
                <a:gd name="T97" fmla="*/ 9 h 27"/>
                <a:gd name="T98" fmla="*/ 13 w 31"/>
                <a:gd name="T99" fmla="*/ 7 h 27"/>
                <a:gd name="T100" fmla="*/ 10 w 31"/>
                <a:gd name="T101"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 h="27">
                  <a:moveTo>
                    <a:pt x="10" y="19"/>
                  </a:moveTo>
                  <a:cubicBezTo>
                    <a:pt x="10" y="19"/>
                    <a:pt x="10" y="19"/>
                    <a:pt x="10" y="20"/>
                  </a:cubicBezTo>
                  <a:cubicBezTo>
                    <a:pt x="9" y="19"/>
                    <a:pt x="8" y="18"/>
                    <a:pt x="7" y="18"/>
                  </a:cubicBezTo>
                  <a:cubicBezTo>
                    <a:pt x="8" y="19"/>
                    <a:pt x="9" y="19"/>
                    <a:pt x="10" y="20"/>
                  </a:cubicBezTo>
                  <a:cubicBezTo>
                    <a:pt x="12" y="21"/>
                    <a:pt x="15" y="21"/>
                    <a:pt x="18" y="20"/>
                  </a:cubicBezTo>
                  <a:cubicBezTo>
                    <a:pt x="20" y="19"/>
                    <a:pt x="21" y="15"/>
                    <a:pt x="20" y="13"/>
                  </a:cubicBezTo>
                  <a:cubicBezTo>
                    <a:pt x="21" y="15"/>
                    <a:pt x="21" y="13"/>
                    <a:pt x="21" y="12"/>
                  </a:cubicBezTo>
                  <a:cubicBezTo>
                    <a:pt x="21" y="11"/>
                    <a:pt x="20" y="10"/>
                    <a:pt x="20" y="9"/>
                  </a:cubicBezTo>
                  <a:cubicBezTo>
                    <a:pt x="17" y="12"/>
                    <a:pt x="14" y="14"/>
                    <a:pt x="11" y="16"/>
                  </a:cubicBezTo>
                  <a:cubicBezTo>
                    <a:pt x="11" y="17"/>
                    <a:pt x="12" y="17"/>
                    <a:pt x="12" y="17"/>
                  </a:cubicBezTo>
                  <a:cubicBezTo>
                    <a:pt x="10" y="16"/>
                    <a:pt x="13" y="18"/>
                    <a:pt x="13" y="18"/>
                  </a:cubicBezTo>
                  <a:cubicBezTo>
                    <a:pt x="15" y="19"/>
                    <a:pt x="17" y="19"/>
                    <a:pt x="18" y="19"/>
                  </a:cubicBezTo>
                  <a:cubicBezTo>
                    <a:pt x="22" y="18"/>
                    <a:pt x="23" y="15"/>
                    <a:pt x="25" y="12"/>
                  </a:cubicBezTo>
                  <a:cubicBezTo>
                    <a:pt x="26" y="11"/>
                    <a:pt x="26" y="8"/>
                    <a:pt x="25" y="6"/>
                  </a:cubicBezTo>
                  <a:cubicBezTo>
                    <a:pt x="23" y="3"/>
                    <a:pt x="20" y="3"/>
                    <a:pt x="17" y="3"/>
                  </a:cubicBezTo>
                  <a:cubicBezTo>
                    <a:pt x="14" y="4"/>
                    <a:pt x="10" y="6"/>
                    <a:pt x="8" y="9"/>
                  </a:cubicBezTo>
                  <a:cubicBezTo>
                    <a:pt x="6" y="13"/>
                    <a:pt x="7" y="17"/>
                    <a:pt x="10" y="20"/>
                  </a:cubicBezTo>
                  <a:cubicBezTo>
                    <a:pt x="12" y="23"/>
                    <a:pt x="16" y="24"/>
                    <a:pt x="20" y="22"/>
                  </a:cubicBezTo>
                  <a:cubicBezTo>
                    <a:pt x="23" y="20"/>
                    <a:pt x="24" y="15"/>
                    <a:pt x="24" y="11"/>
                  </a:cubicBezTo>
                  <a:cubicBezTo>
                    <a:pt x="23" y="7"/>
                    <a:pt x="21" y="5"/>
                    <a:pt x="17" y="5"/>
                  </a:cubicBezTo>
                  <a:cubicBezTo>
                    <a:pt x="12" y="4"/>
                    <a:pt x="7" y="7"/>
                    <a:pt x="4" y="11"/>
                  </a:cubicBezTo>
                  <a:cubicBezTo>
                    <a:pt x="0" y="17"/>
                    <a:pt x="6" y="24"/>
                    <a:pt x="12" y="26"/>
                  </a:cubicBezTo>
                  <a:cubicBezTo>
                    <a:pt x="17" y="27"/>
                    <a:pt x="23" y="24"/>
                    <a:pt x="26" y="20"/>
                  </a:cubicBezTo>
                  <a:cubicBezTo>
                    <a:pt x="30" y="15"/>
                    <a:pt x="28" y="9"/>
                    <a:pt x="24" y="5"/>
                  </a:cubicBezTo>
                  <a:cubicBezTo>
                    <a:pt x="19" y="1"/>
                    <a:pt x="13" y="0"/>
                    <a:pt x="8" y="5"/>
                  </a:cubicBezTo>
                  <a:cubicBezTo>
                    <a:pt x="4" y="8"/>
                    <a:pt x="4" y="15"/>
                    <a:pt x="6" y="19"/>
                  </a:cubicBezTo>
                  <a:cubicBezTo>
                    <a:pt x="9" y="25"/>
                    <a:pt x="17" y="27"/>
                    <a:pt x="23" y="24"/>
                  </a:cubicBezTo>
                  <a:cubicBezTo>
                    <a:pt x="29" y="21"/>
                    <a:pt x="31" y="14"/>
                    <a:pt x="28" y="8"/>
                  </a:cubicBezTo>
                  <a:cubicBezTo>
                    <a:pt x="26" y="5"/>
                    <a:pt x="22" y="4"/>
                    <a:pt x="19" y="6"/>
                  </a:cubicBezTo>
                  <a:cubicBezTo>
                    <a:pt x="16" y="8"/>
                    <a:pt x="15" y="11"/>
                    <a:pt x="17" y="15"/>
                  </a:cubicBezTo>
                  <a:cubicBezTo>
                    <a:pt x="16" y="13"/>
                    <a:pt x="17" y="16"/>
                    <a:pt x="17" y="14"/>
                  </a:cubicBezTo>
                  <a:cubicBezTo>
                    <a:pt x="17" y="15"/>
                    <a:pt x="17" y="13"/>
                    <a:pt x="17" y="14"/>
                  </a:cubicBezTo>
                  <a:cubicBezTo>
                    <a:pt x="17" y="13"/>
                    <a:pt x="16" y="15"/>
                    <a:pt x="17" y="13"/>
                  </a:cubicBezTo>
                  <a:cubicBezTo>
                    <a:pt x="18" y="13"/>
                    <a:pt x="18" y="13"/>
                    <a:pt x="17" y="13"/>
                  </a:cubicBezTo>
                  <a:cubicBezTo>
                    <a:pt x="18" y="13"/>
                    <a:pt x="18" y="13"/>
                    <a:pt x="17" y="13"/>
                  </a:cubicBezTo>
                  <a:cubicBezTo>
                    <a:pt x="19" y="13"/>
                    <a:pt x="17" y="13"/>
                    <a:pt x="18" y="13"/>
                  </a:cubicBezTo>
                  <a:cubicBezTo>
                    <a:pt x="16" y="13"/>
                    <a:pt x="18" y="14"/>
                    <a:pt x="17" y="13"/>
                  </a:cubicBezTo>
                  <a:cubicBezTo>
                    <a:pt x="16" y="12"/>
                    <a:pt x="18" y="14"/>
                    <a:pt x="17" y="13"/>
                  </a:cubicBezTo>
                  <a:cubicBezTo>
                    <a:pt x="17" y="13"/>
                    <a:pt x="17" y="13"/>
                    <a:pt x="17" y="13"/>
                  </a:cubicBezTo>
                  <a:cubicBezTo>
                    <a:pt x="17" y="12"/>
                    <a:pt x="17" y="12"/>
                    <a:pt x="17" y="13"/>
                  </a:cubicBezTo>
                  <a:cubicBezTo>
                    <a:pt x="17" y="12"/>
                    <a:pt x="17" y="15"/>
                    <a:pt x="17" y="13"/>
                  </a:cubicBezTo>
                  <a:cubicBezTo>
                    <a:pt x="17" y="12"/>
                    <a:pt x="17" y="15"/>
                    <a:pt x="17" y="13"/>
                  </a:cubicBezTo>
                  <a:cubicBezTo>
                    <a:pt x="17" y="12"/>
                    <a:pt x="16" y="15"/>
                    <a:pt x="17" y="14"/>
                  </a:cubicBezTo>
                  <a:cubicBezTo>
                    <a:pt x="17" y="13"/>
                    <a:pt x="17" y="13"/>
                    <a:pt x="17" y="14"/>
                  </a:cubicBezTo>
                  <a:cubicBezTo>
                    <a:pt x="17" y="13"/>
                    <a:pt x="17" y="14"/>
                    <a:pt x="16" y="14"/>
                  </a:cubicBezTo>
                  <a:cubicBezTo>
                    <a:pt x="17" y="14"/>
                    <a:pt x="18" y="14"/>
                    <a:pt x="16" y="14"/>
                  </a:cubicBezTo>
                  <a:cubicBezTo>
                    <a:pt x="17" y="14"/>
                    <a:pt x="15" y="14"/>
                    <a:pt x="16" y="14"/>
                  </a:cubicBezTo>
                  <a:cubicBezTo>
                    <a:pt x="14" y="14"/>
                    <a:pt x="16" y="15"/>
                    <a:pt x="15" y="14"/>
                  </a:cubicBezTo>
                  <a:cubicBezTo>
                    <a:pt x="15" y="14"/>
                    <a:pt x="16" y="14"/>
                    <a:pt x="16" y="14"/>
                  </a:cubicBezTo>
                  <a:cubicBezTo>
                    <a:pt x="15" y="14"/>
                    <a:pt x="15" y="14"/>
                    <a:pt x="16" y="15"/>
                  </a:cubicBezTo>
                  <a:cubicBezTo>
                    <a:pt x="17" y="15"/>
                    <a:pt x="16" y="14"/>
                    <a:pt x="16" y="14"/>
                  </a:cubicBezTo>
                  <a:cubicBezTo>
                    <a:pt x="16" y="15"/>
                    <a:pt x="16" y="12"/>
                    <a:pt x="16" y="14"/>
                  </a:cubicBezTo>
                  <a:cubicBezTo>
                    <a:pt x="16" y="12"/>
                    <a:pt x="16" y="13"/>
                    <a:pt x="16" y="14"/>
                  </a:cubicBezTo>
                  <a:cubicBezTo>
                    <a:pt x="16" y="13"/>
                    <a:pt x="16" y="13"/>
                    <a:pt x="16" y="13"/>
                  </a:cubicBezTo>
                  <a:cubicBezTo>
                    <a:pt x="16" y="12"/>
                    <a:pt x="16" y="12"/>
                    <a:pt x="16" y="13"/>
                  </a:cubicBezTo>
                  <a:cubicBezTo>
                    <a:pt x="16" y="13"/>
                    <a:pt x="14" y="14"/>
                    <a:pt x="16" y="13"/>
                  </a:cubicBezTo>
                  <a:cubicBezTo>
                    <a:pt x="15" y="13"/>
                    <a:pt x="14" y="14"/>
                    <a:pt x="16" y="13"/>
                  </a:cubicBezTo>
                  <a:cubicBezTo>
                    <a:pt x="15" y="13"/>
                    <a:pt x="15" y="13"/>
                    <a:pt x="14" y="13"/>
                  </a:cubicBezTo>
                  <a:cubicBezTo>
                    <a:pt x="15" y="13"/>
                    <a:pt x="15" y="13"/>
                    <a:pt x="15" y="13"/>
                  </a:cubicBezTo>
                  <a:cubicBezTo>
                    <a:pt x="16" y="14"/>
                    <a:pt x="16" y="14"/>
                    <a:pt x="15" y="13"/>
                  </a:cubicBezTo>
                  <a:cubicBezTo>
                    <a:pt x="14" y="13"/>
                    <a:pt x="16" y="14"/>
                    <a:pt x="15" y="13"/>
                  </a:cubicBezTo>
                  <a:cubicBezTo>
                    <a:pt x="16" y="14"/>
                    <a:pt x="14" y="12"/>
                    <a:pt x="15" y="14"/>
                  </a:cubicBezTo>
                  <a:cubicBezTo>
                    <a:pt x="16" y="15"/>
                    <a:pt x="16" y="16"/>
                    <a:pt x="15" y="17"/>
                  </a:cubicBezTo>
                  <a:cubicBezTo>
                    <a:pt x="15" y="17"/>
                    <a:pt x="14" y="19"/>
                    <a:pt x="15" y="17"/>
                  </a:cubicBezTo>
                  <a:cubicBezTo>
                    <a:pt x="14" y="19"/>
                    <a:pt x="15" y="18"/>
                    <a:pt x="15" y="17"/>
                  </a:cubicBezTo>
                  <a:cubicBezTo>
                    <a:pt x="17" y="17"/>
                    <a:pt x="14" y="18"/>
                    <a:pt x="16" y="17"/>
                  </a:cubicBezTo>
                  <a:cubicBezTo>
                    <a:pt x="16" y="17"/>
                    <a:pt x="17" y="17"/>
                    <a:pt x="17" y="17"/>
                  </a:cubicBezTo>
                  <a:cubicBezTo>
                    <a:pt x="15" y="17"/>
                    <a:pt x="17" y="17"/>
                    <a:pt x="17" y="17"/>
                  </a:cubicBezTo>
                  <a:cubicBezTo>
                    <a:pt x="15" y="15"/>
                    <a:pt x="13" y="13"/>
                    <a:pt x="11" y="11"/>
                  </a:cubicBezTo>
                  <a:cubicBezTo>
                    <a:pt x="11" y="12"/>
                    <a:pt x="11" y="13"/>
                    <a:pt x="11" y="14"/>
                  </a:cubicBezTo>
                  <a:cubicBezTo>
                    <a:pt x="11" y="12"/>
                    <a:pt x="11" y="13"/>
                    <a:pt x="11" y="14"/>
                  </a:cubicBezTo>
                  <a:cubicBezTo>
                    <a:pt x="12" y="12"/>
                    <a:pt x="11" y="13"/>
                    <a:pt x="12" y="12"/>
                  </a:cubicBezTo>
                  <a:cubicBezTo>
                    <a:pt x="13" y="11"/>
                    <a:pt x="16" y="10"/>
                    <a:pt x="17" y="11"/>
                  </a:cubicBezTo>
                  <a:cubicBezTo>
                    <a:pt x="18" y="11"/>
                    <a:pt x="18" y="11"/>
                    <a:pt x="19" y="12"/>
                  </a:cubicBezTo>
                  <a:cubicBezTo>
                    <a:pt x="18" y="11"/>
                    <a:pt x="20" y="13"/>
                    <a:pt x="19" y="12"/>
                  </a:cubicBezTo>
                  <a:cubicBezTo>
                    <a:pt x="19" y="11"/>
                    <a:pt x="20" y="14"/>
                    <a:pt x="19" y="13"/>
                  </a:cubicBezTo>
                  <a:cubicBezTo>
                    <a:pt x="19" y="12"/>
                    <a:pt x="19" y="12"/>
                    <a:pt x="19" y="14"/>
                  </a:cubicBezTo>
                  <a:cubicBezTo>
                    <a:pt x="19" y="13"/>
                    <a:pt x="20" y="12"/>
                    <a:pt x="19" y="14"/>
                  </a:cubicBezTo>
                  <a:cubicBezTo>
                    <a:pt x="20" y="13"/>
                    <a:pt x="19" y="16"/>
                    <a:pt x="19" y="15"/>
                  </a:cubicBezTo>
                  <a:cubicBezTo>
                    <a:pt x="20" y="14"/>
                    <a:pt x="18" y="16"/>
                    <a:pt x="19" y="15"/>
                  </a:cubicBezTo>
                  <a:cubicBezTo>
                    <a:pt x="18" y="17"/>
                    <a:pt x="18" y="16"/>
                    <a:pt x="19" y="16"/>
                  </a:cubicBezTo>
                  <a:cubicBezTo>
                    <a:pt x="20" y="15"/>
                    <a:pt x="17" y="16"/>
                    <a:pt x="19" y="16"/>
                  </a:cubicBezTo>
                  <a:cubicBezTo>
                    <a:pt x="19" y="15"/>
                    <a:pt x="20" y="15"/>
                    <a:pt x="21" y="15"/>
                  </a:cubicBezTo>
                  <a:cubicBezTo>
                    <a:pt x="18" y="12"/>
                    <a:pt x="16" y="9"/>
                    <a:pt x="14" y="6"/>
                  </a:cubicBezTo>
                  <a:cubicBezTo>
                    <a:pt x="13" y="7"/>
                    <a:pt x="13" y="8"/>
                    <a:pt x="12" y="8"/>
                  </a:cubicBezTo>
                  <a:cubicBezTo>
                    <a:pt x="11" y="10"/>
                    <a:pt x="12" y="9"/>
                    <a:pt x="12" y="8"/>
                  </a:cubicBezTo>
                  <a:cubicBezTo>
                    <a:pt x="13" y="8"/>
                    <a:pt x="14" y="7"/>
                    <a:pt x="15" y="7"/>
                  </a:cubicBezTo>
                  <a:cubicBezTo>
                    <a:pt x="16" y="7"/>
                    <a:pt x="16" y="6"/>
                    <a:pt x="17" y="6"/>
                  </a:cubicBezTo>
                  <a:cubicBezTo>
                    <a:pt x="18" y="7"/>
                    <a:pt x="19" y="7"/>
                    <a:pt x="20" y="7"/>
                  </a:cubicBezTo>
                  <a:cubicBezTo>
                    <a:pt x="19" y="7"/>
                    <a:pt x="21" y="8"/>
                    <a:pt x="20" y="8"/>
                  </a:cubicBezTo>
                  <a:cubicBezTo>
                    <a:pt x="19" y="7"/>
                    <a:pt x="18" y="6"/>
                    <a:pt x="17" y="6"/>
                  </a:cubicBezTo>
                  <a:cubicBezTo>
                    <a:pt x="12" y="2"/>
                    <a:pt x="7" y="8"/>
                    <a:pt x="8" y="13"/>
                  </a:cubicBezTo>
                  <a:cubicBezTo>
                    <a:pt x="8" y="11"/>
                    <a:pt x="8" y="13"/>
                    <a:pt x="8" y="13"/>
                  </a:cubicBezTo>
                  <a:cubicBezTo>
                    <a:pt x="8" y="14"/>
                    <a:pt x="8" y="15"/>
                    <a:pt x="8" y="16"/>
                  </a:cubicBezTo>
                  <a:cubicBezTo>
                    <a:pt x="9" y="14"/>
                    <a:pt x="10" y="11"/>
                    <a:pt x="11" y="9"/>
                  </a:cubicBezTo>
                  <a:cubicBezTo>
                    <a:pt x="11" y="9"/>
                    <a:pt x="11" y="9"/>
                    <a:pt x="11" y="9"/>
                  </a:cubicBezTo>
                  <a:cubicBezTo>
                    <a:pt x="12" y="9"/>
                    <a:pt x="13" y="9"/>
                    <a:pt x="14" y="8"/>
                  </a:cubicBezTo>
                  <a:cubicBezTo>
                    <a:pt x="15" y="8"/>
                    <a:pt x="15" y="9"/>
                    <a:pt x="16" y="9"/>
                  </a:cubicBezTo>
                  <a:cubicBezTo>
                    <a:pt x="17" y="9"/>
                    <a:pt x="17" y="10"/>
                    <a:pt x="16" y="9"/>
                  </a:cubicBezTo>
                  <a:cubicBezTo>
                    <a:pt x="15" y="8"/>
                    <a:pt x="14" y="8"/>
                    <a:pt x="13" y="7"/>
                  </a:cubicBezTo>
                  <a:cubicBezTo>
                    <a:pt x="10" y="7"/>
                    <a:pt x="6" y="8"/>
                    <a:pt x="6" y="12"/>
                  </a:cubicBezTo>
                  <a:cubicBezTo>
                    <a:pt x="5" y="15"/>
                    <a:pt x="7" y="19"/>
                    <a:pt x="10"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0" name="ïṡḻîďè">
              <a:extLst>
                <a:ext uri="{FF2B5EF4-FFF2-40B4-BE49-F238E27FC236}">
                  <a16:creationId xmlns="" xmlns:a16="http://schemas.microsoft.com/office/drawing/2014/main" id="{7D92CA94-4245-4A6B-8150-AC7998BEEC90}"/>
                </a:ext>
              </a:extLst>
            </p:cNvPr>
            <p:cNvSpPr/>
            <p:nvPr/>
          </p:nvSpPr>
          <p:spPr bwMode="auto">
            <a:xfrm>
              <a:off x="7185025" y="4918075"/>
              <a:ext cx="103188" cy="98425"/>
            </a:xfrm>
            <a:custGeom>
              <a:avLst/>
              <a:gdLst>
                <a:gd name="T0" fmla="*/ 17 w 23"/>
                <a:gd name="T1" fmla="*/ 18 h 22"/>
                <a:gd name="T2" fmla="*/ 13 w 23"/>
                <a:gd name="T3" fmla="*/ 1 h 22"/>
                <a:gd name="T4" fmla="*/ 0 w 23"/>
                <a:gd name="T5" fmla="*/ 12 h 22"/>
                <a:gd name="T6" fmla="*/ 16 w 23"/>
                <a:gd name="T7" fmla="*/ 20 h 22"/>
                <a:gd name="T8" fmla="*/ 19 w 23"/>
                <a:gd name="T9" fmla="*/ 3 h 22"/>
                <a:gd name="T10" fmla="*/ 2 w 23"/>
                <a:gd name="T11" fmla="*/ 9 h 22"/>
                <a:gd name="T12" fmla="*/ 17 w 23"/>
                <a:gd name="T13" fmla="*/ 20 h 22"/>
                <a:gd name="T14" fmla="*/ 16 w 23"/>
                <a:gd name="T15" fmla="*/ 2 h 22"/>
                <a:gd name="T16" fmla="*/ 10 w 23"/>
                <a:gd name="T17" fmla="*/ 10 h 22"/>
                <a:gd name="T18" fmla="*/ 10 w 23"/>
                <a:gd name="T19" fmla="*/ 10 h 22"/>
                <a:gd name="T20" fmla="*/ 10 w 23"/>
                <a:gd name="T21" fmla="*/ 10 h 22"/>
                <a:gd name="T22" fmla="*/ 11 w 23"/>
                <a:gd name="T23" fmla="*/ 9 h 22"/>
                <a:gd name="T24" fmla="*/ 12 w 23"/>
                <a:gd name="T25" fmla="*/ 9 h 22"/>
                <a:gd name="T26" fmla="*/ 13 w 23"/>
                <a:gd name="T27" fmla="*/ 9 h 22"/>
                <a:gd name="T28" fmla="*/ 13 w 23"/>
                <a:gd name="T29" fmla="*/ 9 h 22"/>
                <a:gd name="T30" fmla="*/ 13 w 23"/>
                <a:gd name="T31" fmla="*/ 9 h 22"/>
                <a:gd name="T32" fmla="*/ 14 w 23"/>
                <a:gd name="T33" fmla="*/ 10 h 22"/>
                <a:gd name="T34" fmla="*/ 14 w 23"/>
                <a:gd name="T35" fmla="*/ 12 h 22"/>
                <a:gd name="T36" fmla="*/ 13 w 23"/>
                <a:gd name="T37" fmla="*/ 14 h 22"/>
                <a:gd name="T38" fmla="*/ 13 w 23"/>
                <a:gd name="T39" fmla="*/ 14 h 22"/>
                <a:gd name="T40" fmla="*/ 16 w 23"/>
                <a:gd name="T41" fmla="*/ 13 h 22"/>
                <a:gd name="T42" fmla="*/ 10 w 23"/>
                <a:gd name="T43" fmla="*/ 11 h 22"/>
                <a:gd name="T44" fmla="*/ 10 w 23"/>
                <a:gd name="T45" fmla="*/ 11 h 22"/>
                <a:gd name="T46" fmla="*/ 10 w 23"/>
                <a:gd name="T47" fmla="*/ 11 h 22"/>
                <a:gd name="T48" fmla="*/ 10 w 23"/>
                <a:gd name="T49" fmla="*/ 11 h 22"/>
                <a:gd name="T50" fmla="*/ 11 w 23"/>
                <a:gd name="T51" fmla="*/ 9 h 22"/>
                <a:gd name="T52" fmla="*/ 12 w 23"/>
                <a:gd name="T53" fmla="*/ 8 h 22"/>
                <a:gd name="T54" fmla="*/ 12 w 23"/>
                <a:gd name="T55" fmla="*/ 8 h 22"/>
                <a:gd name="T56" fmla="*/ 12 w 23"/>
                <a:gd name="T57" fmla="*/ 8 h 22"/>
                <a:gd name="T58" fmla="*/ 12 w 23"/>
                <a:gd name="T59" fmla="*/ 8 h 22"/>
                <a:gd name="T60" fmla="*/ 12 w 23"/>
                <a:gd name="T61" fmla="*/ 8 h 22"/>
                <a:gd name="T62" fmla="*/ 12 w 23"/>
                <a:gd name="T63" fmla="*/ 9 h 22"/>
                <a:gd name="T64" fmla="*/ 12 w 23"/>
                <a:gd name="T65" fmla="*/ 11 h 22"/>
                <a:gd name="T66" fmla="*/ 12 w 23"/>
                <a:gd name="T67" fmla="*/ 13 h 22"/>
                <a:gd name="T68" fmla="*/ 11 w 23"/>
                <a:gd name="T69" fmla="*/ 13 h 22"/>
                <a:gd name="T70" fmla="*/ 11 w 23"/>
                <a:gd name="T71" fmla="*/ 13 h 22"/>
                <a:gd name="T72" fmla="*/ 8 w 23"/>
                <a:gd name="T73" fmla="*/ 12 h 22"/>
                <a:gd name="T74" fmla="*/ 8 w 23"/>
                <a:gd name="T75" fmla="*/ 12 h 22"/>
                <a:gd name="T76" fmla="*/ 8 w 23"/>
                <a:gd name="T77" fmla="*/ 11 h 22"/>
                <a:gd name="T78" fmla="*/ 7 w 23"/>
                <a:gd name="T79" fmla="*/ 10 h 22"/>
                <a:gd name="T80" fmla="*/ 8 w 23"/>
                <a:gd name="T81" fmla="*/ 10 h 22"/>
                <a:gd name="T82" fmla="*/ 9 w 23"/>
                <a:gd name="T83" fmla="*/ 8 h 22"/>
                <a:gd name="T84" fmla="*/ 11 w 23"/>
                <a:gd name="T85" fmla="*/ 8 h 22"/>
                <a:gd name="T86" fmla="*/ 12 w 23"/>
                <a:gd name="T87" fmla="*/ 8 h 22"/>
                <a:gd name="T88" fmla="*/ 6 w 23"/>
                <a:gd name="T89"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 h="22">
                  <a:moveTo>
                    <a:pt x="6" y="19"/>
                  </a:moveTo>
                  <a:cubicBezTo>
                    <a:pt x="10" y="21"/>
                    <a:pt x="14" y="21"/>
                    <a:pt x="17" y="18"/>
                  </a:cubicBezTo>
                  <a:cubicBezTo>
                    <a:pt x="20" y="15"/>
                    <a:pt x="20" y="11"/>
                    <a:pt x="20" y="8"/>
                  </a:cubicBezTo>
                  <a:cubicBezTo>
                    <a:pt x="19" y="5"/>
                    <a:pt x="16" y="1"/>
                    <a:pt x="13" y="1"/>
                  </a:cubicBezTo>
                  <a:cubicBezTo>
                    <a:pt x="9" y="0"/>
                    <a:pt x="6" y="2"/>
                    <a:pt x="3" y="4"/>
                  </a:cubicBezTo>
                  <a:cubicBezTo>
                    <a:pt x="0" y="6"/>
                    <a:pt x="0" y="9"/>
                    <a:pt x="0" y="12"/>
                  </a:cubicBezTo>
                  <a:cubicBezTo>
                    <a:pt x="1" y="15"/>
                    <a:pt x="3" y="17"/>
                    <a:pt x="5" y="18"/>
                  </a:cubicBezTo>
                  <a:cubicBezTo>
                    <a:pt x="8" y="20"/>
                    <a:pt x="12" y="21"/>
                    <a:pt x="16" y="20"/>
                  </a:cubicBezTo>
                  <a:cubicBezTo>
                    <a:pt x="19" y="20"/>
                    <a:pt x="22" y="17"/>
                    <a:pt x="22" y="14"/>
                  </a:cubicBezTo>
                  <a:cubicBezTo>
                    <a:pt x="23" y="10"/>
                    <a:pt x="22" y="7"/>
                    <a:pt x="19" y="3"/>
                  </a:cubicBezTo>
                  <a:cubicBezTo>
                    <a:pt x="18" y="1"/>
                    <a:pt x="15" y="0"/>
                    <a:pt x="12" y="0"/>
                  </a:cubicBezTo>
                  <a:cubicBezTo>
                    <a:pt x="8" y="2"/>
                    <a:pt x="3" y="4"/>
                    <a:pt x="2" y="9"/>
                  </a:cubicBezTo>
                  <a:cubicBezTo>
                    <a:pt x="0" y="13"/>
                    <a:pt x="3" y="17"/>
                    <a:pt x="6" y="20"/>
                  </a:cubicBezTo>
                  <a:cubicBezTo>
                    <a:pt x="10" y="22"/>
                    <a:pt x="14" y="22"/>
                    <a:pt x="17" y="20"/>
                  </a:cubicBezTo>
                  <a:cubicBezTo>
                    <a:pt x="21" y="17"/>
                    <a:pt x="23" y="12"/>
                    <a:pt x="22" y="8"/>
                  </a:cubicBezTo>
                  <a:cubicBezTo>
                    <a:pt x="22" y="5"/>
                    <a:pt x="20" y="2"/>
                    <a:pt x="16" y="2"/>
                  </a:cubicBezTo>
                  <a:cubicBezTo>
                    <a:pt x="13" y="2"/>
                    <a:pt x="10" y="5"/>
                    <a:pt x="10" y="8"/>
                  </a:cubicBezTo>
                  <a:cubicBezTo>
                    <a:pt x="10" y="9"/>
                    <a:pt x="10" y="9"/>
                    <a:pt x="10" y="10"/>
                  </a:cubicBezTo>
                  <a:cubicBezTo>
                    <a:pt x="10" y="10"/>
                    <a:pt x="10" y="12"/>
                    <a:pt x="10" y="9"/>
                  </a:cubicBezTo>
                  <a:cubicBezTo>
                    <a:pt x="10" y="10"/>
                    <a:pt x="10" y="10"/>
                    <a:pt x="10" y="10"/>
                  </a:cubicBezTo>
                  <a:cubicBezTo>
                    <a:pt x="10" y="11"/>
                    <a:pt x="9" y="12"/>
                    <a:pt x="10" y="9"/>
                  </a:cubicBezTo>
                  <a:cubicBezTo>
                    <a:pt x="10" y="10"/>
                    <a:pt x="10" y="10"/>
                    <a:pt x="10" y="10"/>
                  </a:cubicBezTo>
                  <a:cubicBezTo>
                    <a:pt x="11" y="8"/>
                    <a:pt x="11" y="9"/>
                    <a:pt x="10" y="9"/>
                  </a:cubicBezTo>
                  <a:cubicBezTo>
                    <a:pt x="10" y="10"/>
                    <a:pt x="12" y="8"/>
                    <a:pt x="11" y="9"/>
                  </a:cubicBezTo>
                  <a:cubicBezTo>
                    <a:pt x="10" y="10"/>
                    <a:pt x="13" y="8"/>
                    <a:pt x="11" y="9"/>
                  </a:cubicBezTo>
                  <a:cubicBezTo>
                    <a:pt x="11" y="9"/>
                    <a:pt x="10" y="9"/>
                    <a:pt x="12" y="9"/>
                  </a:cubicBezTo>
                  <a:cubicBezTo>
                    <a:pt x="12" y="9"/>
                    <a:pt x="12" y="9"/>
                    <a:pt x="12" y="9"/>
                  </a:cubicBezTo>
                  <a:cubicBezTo>
                    <a:pt x="11" y="9"/>
                    <a:pt x="10" y="8"/>
                    <a:pt x="13" y="9"/>
                  </a:cubicBezTo>
                  <a:cubicBezTo>
                    <a:pt x="13" y="9"/>
                    <a:pt x="13" y="9"/>
                    <a:pt x="12" y="9"/>
                  </a:cubicBezTo>
                  <a:cubicBezTo>
                    <a:pt x="11" y="8"/>
                    <a:pt x="14" y="9"/>
                    <a:pt x="13" y="9"/>
                  </a:cubicBezTo>
                  <a:cubicBezTo>
                    <a:pt x="12" y="8"/>
                    <a:pt x="14" y="10"/>
                    <a:pt x="13" y="9"/>
                  </a:cubicBezTo>
                  <a:cubicBezTo>
                    <a:pt x="13" y="9"/>
                    <a:pt x="13" y="9"/>
                    <a:pt x="13" y="9"/>
                  </a:cubicBezTo>
                  <a:cubicBezTo>
                    <a:pt x="12" y="8"/>
                    <a:pt x="14" y="10"/>
                    <a:pt x="14" y="10"/>
                  </a:cubicBezTo>
                  <a:cubicBezTo>
                    <a:pt x="13" y="9"/>
                    <a:pt x="14" y="12"/>
                    <a:pt x="14" y="10"/>
                  </a:cubicBezTo>
                  <a:cubicBezTo>
                    <a:pt x="14" y="12"/>
                    <a:pt x="14" y="12"/>
                    <a:pt x="14" y="11"/>
                  </a:cubicBezTo>
                  <a:cubicBezTo>
                    <a:pt x="14" y="10"/>
                    <a:pt x="14" y="13"/>
                    <a:pt x="14" y="12"/>
                  </a:cubicBezTo>
                  <a:cubicBezTo>
                    <a:pt x="14" y="11"/>
                    <a:pt x="13" y="14"/>
                    <a:pt x="13" y="13"/>
                  </a:cubicBezTo>
                  <a:cubicBezTo>
                    <a:pt x="14" y="12"/>
                    <a:pt x="12" y="14"/>
                    <a:pt x="13" y="14"/>
                  </a:cubicBezTo>
                  <a:cubicBezTo>
                    <a:pt x="13" y="14"/>
                    <a:pt x="13" y="14"/>
                    <a:pt x="13" y="13"/>
                  </a:cubicBezTo>
                  <a:cubicBezTo>
                    <a:pt x="14" y="13"/>
                    <a:pt x="12" y="14"/>
                    <a:pt x="13" y="14"/>
                  </a:cubicBezTo>
                  <a:cubicBezTo>
                    <a:pt x="13" y="13"/>
                    <a:pt x="15" y="12"/>
                    <a:pt x="13" y="13"/>
                  </a:cubicBezTo>
                  <a:cubicBezTo>
                    <a:pt x="14" y="13"/>
                    <a:pt x="15" y="13"/>
                    <a:pt x="16" y="13"/>
                  </a:cubicBezTo>
                  <a:cubicBezTo>
                    <a:pt x="13" y="12"/>
                    <a:pt x="11" y="11"/>
                    <a:pt x="9" y="10"/>
                  </a:cubicBezTo>
                  <a:cubicBezTo>
                    <a:pt x="9" y="10"/>
                    <a:pt x="9" y="11"/>
                    <a:pt x="10" y="11"/>
                  </a:cubicBezTo>
                  <a:cubicBezTo>
                    <a:pt x="10" y="11"/>
                    <a:pt x="10" y="12"/>
                    <a:pt x="10" y="12"/>
                  </a:cubicBezTo>
                  <a:cubicBezTo>
                    <a:pt x="10" y="13"/>
                    <a:pt x="9" y="10"/>
                    <a:pt x="10" y="11"/>
                  </a:cubicBezTo>
                  <a:cubicBezTo>
                    <a:pt x="10" y="12"/>
                    <a:pt x="10" y="12"/>
                    <a:pt x="10" y="12"/>
                  </a:cubicBezTo>
                  <a:cubicBezTo>
                    <a:pt x="10" y="13"/>
                    <a:pt x="10" y="11"/>
                    <a:pt x="10" y="11"/>
                  </a:cubicBezTo>
                  <a:cubicBezTo>
                    <a:pt x="10" y="12"/>
                    <a:pt x="10" y="12"/>
                    <a:pt x="10" y="12"/>
                  </a:cubicBezTo>
                  <a:cubicBezTo>
                    <a:pt x="10" y="12"/>
                    <a:pt x="10" y="10"/>
                    <a:pt x="10" y="11"/>
                  </a:cubicBezTo>
                  <a:cubicBezTo>
                    <a:pt x="11" y="9"/>
                    <a:pt x="11" y="10"/>
                    <a:pt x="10" y="10"/>
                  </a:cubicBezTo>
                  <a:cubicBezTo>
                    <a:pt x="10" y="11"/>
                    <a:pt x="12" y="9"/>
                    <a:pt x="11" y="9"/>
                  </a:cubicBezTo>
                  <a:cubicBezTo>
                    <a:pt x="10" y="10"/>
                    <a:pt x="13" y="8"/>
                    <a:pt x="12" y="9"/>
                  </a:cubicBezTo>
                  <a:cubicBezTo>
                    <a:pt x="11" y="9"/>
                    <a:pt x="14" y="8"/>
                    <a:pt x="12" y="8"/>
                  </a:cubicBezTo>
                  <a:cubicBezTo>
                    <a:pt x="11" y="8"/>
                    <a:pt x="15" y="8"/>
                    <a:pt x="13" y="8"/>
                  </a:cubicBezTo>
                  <a:cubicBezTo>
                    <a:pt x="13" y="8"/>
                    <a:pt x="13" y="8"/>
                    <a:pt x="12" y="8"/>
                  </a:cubicBezTo>
                  <a:cubicBezTo>
                    <a:pt x="11" y="8"/>
                    <a:pt x="14" y="8"/>
                    <a:pt x="13" y="8"/>
                  </a:cubicBezTo>
                  <a:cubicBezTo>
                    <a:pt x="13" y="8"/>
                    <a:pt x="12" y="8"/>
                    <a:pt x="12" y="8"/>
                  </a:cubicBezTo>
                  <a:cubicBezTo>
                    <a:pt x="12" y="8"/>
                    <a:pt x="12" y="8"/>
                    <a:pt x="11" y="8"/>
                  </a:cubicBezTo>
                  <a:cubicBezTo>
                    <a:pt x="14" y="9"/>
                    <a:pt x="12" y="8"/>
                    <a:pt x="12" y="8"/>
                  </a:cubicBezTo>
                  <a:cubicBezTo>
                    <a:pt x="12" y="8"/>
                    <a:pt x="11" y="8"/>
                    <a:pt x="11" y="7"/>
                  </a:cubicBezTo>
                  <a:cubicBezTo>
                    <a:pt x="10" y="7"/>
                    <a:pt x="13" y="9"/>
                    <a:pt x="12" y="8"/>
                  </a:cubicBezTo>
                  <a:cubicBezTo>
                    <a:pt x="11" y="7"/>
                    <a:pt x="12" y="9"/>
                    <a:pt x="12" y="8"/>
                  </a:cubicBezTo>
                  <a:cubicBezTo>
                    <a:pt x="11" y="7"/>
                    <a:pt x="12" y="10"/>
                    <a:pt x="12" y="9"/>
                  </a:cubicBezTo>
                  <a:cubicBezTo>
                    <a:pt x="12" y="8"/>
                    <a:pt x="12" y="11"/>
                    <a:pt x="12" y="10"/>
                  </a:cubicBezTo>
                  <a:cubicBezTo>
                    <a:pt x="12" y="12"/>
                    <a:pt x="12" y="12"/>
                    <a:pt x="12" y="11"/>
                  </a:cubicBezTo>
                  <a:cubicBezTo>
                    <a:pt x="13" y="11"/>
                    <a:pt x="12" y="13"/>
                    <a:pt x="12" y="12"/>
                  </a:cubicBezTo>
                  <a:cubicBezTo>
                    <a:pt x="12" y="12"/>
                    <a:pt x="11" y="14"/>
                    <a:pt x="12" y="13"/>
                  </a:cubicBezTo>
                  <a:cubicBezTo>
                    <a:pt x="12" y="12"/>
                    <a:pt x="10" y="14"/>
                    <a:pt x="11" y="13"/>
                  </a:cubicBezTo>
                  <a:cubicBezTo>
                    <a:pt x="12" y="13"/>
                    <a:pt x="13" y="12"/>
                    <a:pt x="11" y="13"/>
                  </a:cubicBezTo>
                  <a:cubicBezTo>
                    <a:pt x="11" y="13"/>
                    <a:pt x="12" y="13"/>
                    <a:pt x="12" y="13"/>
                  </a:cubicBezTo>
                  <a:cubicBezTo>
                    <a:pt x="10" y="13"/>
                    <a:pt x="10" y="13"/>
                    <a:pt x="11" y="13"/>
                  </a:cubicBezTo>
                  <a:cubicBezTo>
                    <a:pt x="9" y="13"/>
                    <a:pt x="9" y="13"/>
                    <a:pt x="10" y="13"/>
                  </a:cubicBezTo>
                  <a:cubicBezTo>
                    <a:pt x="9" y="13"/>
                    <a:pt x="9" y="13"/>
                    <a:pt x="8" y="12"/>
                  </a:cubicBezTo>
                  <a:cubicBezTo>
                    <a:pt x="8" y="12"/>
                    <a:pt x="8" y="12"/>
                    <a:pt x="8" y="12"/>
                  </a:cubicBezTo>
                  <a:cubicBezTo>
                    <a:pt x="7" y="11"/>
                    <a:pt x="8" y="11"/>
                    <a:pt x="8" y="12"/>
                  </a:cubicBezTo>
                  <a:cubicBezTo>
                    <a:pt x="8" y="12"/>
                    <a:pt x="7" y="10"/>
                    <a:pt x="7" y="11"/>
                  </a:cubicBezTo>
                  <a:cubicBezTo>
                    <a:pt x="8" y="11"/>
                    <a:pt x="8" y="11"/>
                    <a:pt x="8" y="11"/>
                  </a:cubicBezTo>
                  <a:cubicBezTo>
                    <a:pt x="7" y="9"/>
                    <a:pt x="7" y="10"/>
                    <a:pt x="7" y="11"/>
                  </a:cubicBezTo>
                  <a:cubicBezTo>
                    <a:pt x="8" y="9"/>
                    <a:pt x="8" y="10"/>
                    <a:pt x="7" y="10"/>
                  </a:cubicBezTo>
                  <a:cubicBezTo>
                    <a:pt x="7" y="11"/>
                    <a:pt x="7" y="11"/>
                    <a:pt x="8" y="9"/>
                  </a:cubicBezTo>
                  <a:cubicBezTo>
                    <a:pt x="8" y="10"/>
                    <a:pt x="8" y="10"/>
                    <a:pt x="8" y="10"/>
                  </a:cubicBezTo>
                  <a:cubicBezTo>
                    <a:pt x="9" y="8"/>
                    <a:pt x="9" y="9"/>
                    <a:pt x="8" y="9"/>
                  </a:cubicBezTo>
                  <a:cubicBezTo>
                    <a:pt x="9" y="8"/>
                    <a:pt x="9" y="8"/>
                    <a:pt x="9" y="8"/>
                  </a:cubicBezTo>
                  <a:cubicBezTo>
                    <a:pt x="9" y="8"/>
                    <a:pt x="10" y="8"/>
                    <a:pt x="10" y="8"/>
                  </a:cubicBezTo>
                  <a:cubicBezTo>
                    <a:pt x="9" y="8"/>
                    <a:pt x="10" y="8"/>
                    <a:pt x="11" y="8"/>
                  </a:cubicBezTo>
                  <a:cubicBezTo>
                    <a:pt x="11" y="8"/>
                    <a:pt x="10" y="8"/>
                    <a:pt x="12" y="8"/>
                  </a:cubicBezTo>
                  <a:cubicBezTo>
                    <a:pt x="11" y="8"/>
                    <a:pt x="13" y="9"/>
                    <a:pt x="12" y="8"/>
                  </a:cubicBezTo>
                  <a:cubicBezTo>
                    <a:pt x="9" y="7"/>
                    <a:pt x="6" y="7"/>
                    <a:pt x="4" y="10"/>
                  </a:cubicBezTo>
                  <a:cubicBezTo>
                    <a:pt x="2" y="13"/>
                    <a:pt x="3" y="18"/>
                    <a:pt x="6"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1" name="iṩ1ïďé">
              <a:extLst>
                <a:ext uri="{FF2B5EF4-FFF2-40B4-BE49-F238E27FC236}">
                  <a16:creationId xmlns="" xmlns:a16="http://schemas.microsoft.com/office/drawing/2014/main" id="{4ABF92D5-EAE0-43D2-BEA0-5B05CD196BE2}"/>
                </a:ext>
              </a:extLst>
            </p:cNvPr>
            <p:cNvSpPr/>
            <p:nvPr/>
          </p:nvSpPr>
          <p:spPr bwMode="auto">
            <a:xfrm>
              <a:off x="4475163" y="4037013"/>
              <a:ext cx="58738" cy="39688"/>
            </a:xfrm>
            <a:custGeom>
              <a:avLst/>
              <a:gdLst>
                <a:gd name="T0" fmla="*/ 4 w 13"/>
                <a:gd name="T1" fmla="*/ 7 h 9"/>
                <a:gd name="T2" fmla="*/ 11 w 13"/>
                <a:gd name="T3" fmla="*/ 4 h 9"/>
                <a:gd name="T4" fmla="*/ 10 w 13"/>
                <a:gd name="T5" fmla="*/ 1 h 9"/>
                <a:gd name="T6" fmla="*/ 2 w 13"/>
                <a:gd name="T7" fmla="*/ 4 h 9"/>
                <a:gd name="T8" fmla="*/ 4 w 13"/>
                <a:gd name="T9" fmla="*/ 7 h 9"/>
              </a:gdLst>
              <a:ahLst/>
              <a:cxnLst>
                <a:cxn ang="0">
                  <a:pos x="T0" y="T1"/>
                </a:cxn>
                <a:cxn ang="0">
                  <a:pos x="T2" y="T3"/>
                </a:cxn>
                <a:cxn ang="0">
                  <a:pos x="T4" y="T5"/>
                </a:cxn>
                <a:cxn ang="0">
                  <a:pos x="T6" y="T7"/>
                </a:cxn>
                <a:cxn ang="0">
                  <a:pos x="T8" y="T9"/>
                </a:cxn>
              </a:cxnLst>
              <a:rect l="0" t="0" r="r" b="b"/>
              <a:pathLst>
                <a:path w="13" h="9">
                  <a:moveTo>
                    <a:pt x="4" y="7"/>
                  </a:moveTo>
                  <a:cubicBezTo>
                    <a:pt x="6" y="6"/>
                    <a:pt x="8" y="5"/>
                    <a:pt x="11" y="4"/>
                  </a:cubicBezTo>
                  <a:cubicBezTo>
                    <a:pt x="13" y="4"/>
                    <a:pt x="12" y="0"/>
                    <a:pt x="10" y="1"/>
                  </a:cubicBezTo>
                  <a:cubicBezTo>
                    <a:pt x="7" y="1"/>
                    <a:pt x="4" y="2"/>
                    <a:pt x="2" y="4"/>
                  </a:cubicBezTo>
                  <a:cubicBezTo>
                    <a:pt x="0" y="5"/>
                    <a:pt x="2" y="9"/>
                    <a:pt x="4"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2" name="îṩľïďè">
              <a:extLst>
                <a:ext uri="{FF2B5EF4-FFF2-40B4-BE49-F238E27FC236}">
                  <a16:creationId xmlns="" xmlns:a16="http://schemas.microsoft.com/office/drawing/2014/main" id="{EF1F541C-DFC1-48F3-BBE0-1897745855BD}"/>
                </a:ext>
              </a:extLst>
            </p:cNvPr>
            <p:cNvSpPr/>
            <p:nvPr/>
          </p:nvSpPr>
          <p:spPr bwMode="auto">
            <a:xfrm>
              <a:off x="4529138" y="4216400"/>
              <a:ext cx="49213" cy="31750"/>
            </a:xfrm>
            <a:custGeom>
              <a:avLst/>
              <a:gdLst>
                <a:gd name="T0" fmla="*/ 3 w 11"/>
                <a:gd name="T1" fmla="*/ 6 h 7"/>
                <a:gd name="T2" fmla="*/ 10 w 11"/>
                <a:gd name="T3" fmla="*/ 3 h 7"/>
                <a:gd name="T4" fmla="*/ 11 w 11"/>
                <a:gd name="T5" fmla="*/ 1 h 7"/>
                <a:gd name="T6" fmla="*/ 8 w 11"/>
                <a:gd name="T7" fmla="*/ 0 h 7"/>
                <a:gd name="T8" fmla="*/ 2 w 11"/>
                <a:gd name="T9" fmla="*/ 2 h 7"/>
                <a:gd name="T10" fmla="*/ 3 w 11"/>
                <a:gd name="T11" fmla="*/ 6 h 7"/>
              </a:gdLst>
              <a:ahLst/>
              <a:cxnLst>
                <a:cxn ang="0">
                  <a:pos x="T0" y="T1"/>
                </a:cxn>
                <a:cxn ang="0">
                  <a:pos x="T2" y="T3"/>
                </a:cxn>
                <a:cxn ang="0">
                  <a:pos x="T4" y="T5"/>
                </a:cxn>
                <a:cxn ang="0">
                  <a:pos x="T6" y="T7"/>
                </a:cxn>
                <a:cxn ang="0">
                  <a:pos x="T8" y="T9"/>
                </a:cxn>
                <a:cxn ang="0">
                  <a:pos x="T10" y="T11"/>
                </a:cxn>
              </a:cxnLst>
              <a:rect l="0" t="0" r="r" b="b"/>
              <a:pathLst>
                <a:path w="11" h="7">
                  <a:moveTo>
                    <a:pt x="3" y="6"/>
                  </a:moveTo>
                  <a:cubicBezTo>
                    <a:pt x="5" y="5"/>
                    <a:pt x="8" y="4"/>
                    <a:pt x="10" y="3"/>
                  </a:cubicBezTo>
                  <a:cubicBezTo>
                    <a:pt x="11" y="3"/>
                    <a:pt x="11" y="2"/>
                    <a:pt x="11" y="1"/>
                  </a:cubicBezTo>
                  <a:cubicBezTo>
                    <a:pt x="10" y="0"/>
                    <a:pt x="9" y="0"/>
                    <a:pt x="8" y="0"/>
                  </a:cubicBezTo>
                  <a:cubicBezTo>
                    <a:pt x="6" y="1"/>
                    <a:pt x="4" y="2"/>
                    <a:pt x="2" y="2"/>
                  </a:cubicBezTo>
                  <a:cubicBezTo>
                    <a:pt x="0" y="3"/>
                    <a:pt x="1" y="7"/>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3" name="ïşľîḋe">
              <a:extLst>
                <a:ext uri="{FF2B5EF4-FFF2-40B4-BE49-F238E27FC236}">
                  <a16:creationId xmlns="" xmlns:a16="http://schemas.microsoft.com/office/drawing/2014/main" id="{B65FE50D-1A81-4F53-810F-771EF1A3281E}"/>
                </a:ext>
              </a:extLst>
            </p:cNvPr>
            <p:cNvSpPr/>
            <p:nvPr/>
          </p:nvSpPr>
          <p:spPr bwMode="auto">
            <a:xfrm>
              <a:off x="4578350" y="4410075"/>
              <a:ext cx="46038" cy="26988"/>
            </a:xfrm>
            <a:custGeom>
              <a:avLst/>
              <a:gdLst>
                <a:gd name="T0" fmla="*/ 3 w 10"/>
                <a:gd name="T1" fmla="*/ 6 h 6"/>
                <a:gd name="T2" fmla="*/ 5 w 10"/>
                <a:gd name="T3" fmla="*/ 5 h 6"/>
                <a:gd name="T4" fmla="*/ 8 w 10"/>
                <a:gd name="T5" fmla="*/ 4 h 6"/>
                <a:gd name="T6" fmla="*/ 9 w 10"/>
                <a:gd name="T7" fmla="*/ 1 h 6"/>
                <a:gd name="T8" fmla="*/ 7 w 10"/>
                <a:gd name="T9" fmla="*/ 1 h 6"/>
                <a:gd name="T10" fmla="*/ 6 w 10"/>
                <a:gd name="T11" fmla="*/ 1 h 6"/>
                <a:gd name="T12" fmla="*/ 6 w 10"/>
                <a:gd name="T13" fmla="*/ 1 h 6"/>
                <a:gd name="T14" fmla="*/ 4 w 10"/>
                <a:gd name="T15" fmla="*/ 1 h 6"/>
                <a:gd name="T16" fmla="*/ 2 w 10"/>
                <a:gd name="T17" fmla="*/ 2 h 6"/>
                <a:gd name="T18" fmla="*/ 1 w 10"/>
                <a:gd name="T19" fmla="*/ 4 h 6"/>
                <a:gd name="T20" fmla="*/ 3 w 10"/>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6">
                  <a:moveTo>
                    <a:pt x="3" y="6"/>
                  </a:moveTo>
                  <a:cubicBezTo>
                    <a:pt x="4" y="6"/>
                    <a:pt x="4" y="5"/>
                    <a:pt x="5" y="5"/>
                  </a:cubicBezTo>
                  <a:cubicBezTo>
                    <a:pt x="6" y="5"/>
                    <a:pt x="7" y="4"/>
                    <a:pt x="8" y="4"/>
                  </a:cubicBezTo>
                  <a:cubicBezTo>
                    <a:pt x="9" y="3"/>
                    <a:pt x="10" y="2"/>
                    <a:pt x="9" y="1"/>
                  </a:cubicBezTo>
                  <a:cubicBezTo>
                    <a:pt x="9" y="0"/>
                    <a:pt x="7" y="0"/>
                    <a:pt x="7" y="1"/>
                  </a:cubicBezTo>
                  <a:cubicBezTo>
                    <a:pt x="6" y="1"/>
                    <a:pt x="7" y="0"/>
                    <a:pt x="6" y="1"/>
                  </a:cubicBezTo>
                  <a:cubicBezTo>
                    <a:pt x="6" y="1"/>
                    <a:pt x="6" y="1"/>
                    <a:pt x="6" y="1"/>
                  </a:cubicBezTo>
                  <a:cubicBezTo>
                    <a:pt x="5" y="1"/>
                    <a:pt x="5" y="1"/>
                    <a:pt x="4" y="1"/>
                  </a:cubicBezTo>
                  <a:cubicBezTo>
                    <a:pt x="3" y="2"/>
                    <a:pt x="3" y="2"/>
                    <a:pt x="2" y="2"/>
                  </a:cubicBezTo>
                  <a:cubicBezTo>
                    <a:pt x="1" y="2"/>
                    <a:pt x="0" y="4"/>
                    <a:pt x="1" y="4"/>
                  </a:cubicBezTo>
                  <a:cubicBezTo>
                    <a:pt x="1" y="5"/>
                    <a:pt x="2" y="6"/>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4" name="íśļîḓê">
              <a:extLst>
                <a:ext uri="{FF2B5EF4-FFF2-40B4-BE49-F238E27FC236}">
                  <a16:creationId xmlns="" xmlns:a16="http://schemas.microsoft.com/office/drawing/2014/main" id="{26000CC2-FE77-4B72-AB04-29956E775BF0}"/>
                </a:ext>
              </a:extLst>
            </p:cNvPr>
            <p:cNvSpPr/>
            <p:nvPr/>
          </p:nvSpPr>
          <p:spPr bwMode="auto">
            <a:xfrm>
              <a:off x="4624388" y="4545013"/>
              <a:ext cx="53975" cy="22225"/>
            </a:xfrm>
            <a:custGeom>
              <a:avLst/>
              <a:gdLst>
                <a:gd name="T0" fmla="*/ 3 w 12"/>
                <a:gd name="T1" fmla="*/ 5 h 5"/>
                <a:gd name="T2" fmla="*/ 10 w 12"/>
                <a:gd name="T3" fmla="*/ 3 h 5"/>
                <a:gd name="T4" fmla="*/ 10 w 12"/>
                <a:gd name="T5" fmla="*/ 0 h 5"/>
                <a:gd name="T6" fmla="*/ 2 w 12"/>
                <a:gd name="T7" fmla="*/ 1 h 5"/>
                <a:gd name="T8" fmla="*/ 1 w 12"/>
                <a:gd name="T9" fmla="*/ 4 h 5"/>
                <a:gd name="T10" fmla="*/ 3 w 12"/>
                <a:gd name="T11" fmla="*/ 5 h 5"/>
              </a:gdLst>
              <a:ahLst/>
              <a:cxnLst>
                <a:cxn ang="0">
                  <a:pos x="T0" y="T1"/>
                </a:cxn>
                <a:cxn ang="0">
                  <a:pos x="T2" y="T3"/>
                </a:cxn>
                <a:cxn ang="0">
                  <a:pos x="T4" y="T5"/>
                </a:cxn>
                <a:cxn ang="0">
                  <a:pos x="T6" y="T7"/>
                </a:cxn>
                <a:cxn ang="0">
                  <a:pos x="T8" y="T9"/>
                </a:cxn>
                <a:cxn ang="0">
                  <a:pos x="T10" y="T11"/>
                </a:cxn>
              </a:cxnLst>
              <a:rect l="0" t="0" r="r" b="b"/>
              <a:pathLst>
                <a:path w="12" h="5">
                  <a:moveTo>
                    <a:pt x="3" y="5"/>
                  </a:moveTo>
                  <a:cubicBezTo>
                    <a:pt x="5" y="4"/>
                    <a:pt x="8" y="4"/>
                    <a:pt x="10" y="3"/>
                  </a:cubicBezTo>
                  <a:cubicBezTo>
                    <a:pt x="12" y="3"/>
                    <a:pt x="12" y="0"/>
                    <a:pt x="10" y="0"/>
                  </a:cubicBezTo>
                  <a:cubicBezTo>
                    <a:pt x="7" y="0"/>
                    <a:pt x="5" y="0"/>
                    <a:pt x="2" y="1"/>
                  </a:cubicBezTo>
                  <a:cubicBezTo>
                    <a:pt x="1" y="2"/>
                    <a:pt x="0" y="3"/>
                    <a:pt x="1" y="4"/>
                  </a:cubicBezTo>
                  <a:cubicBezTo>
                    <a:pt x="1" y="5"/>
                    <a:pt x="2" y="5"/>
                    <a:pt x="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5" name="íṥļîḍe">
              <a:extLst>
                <a:ext uri="{FF2B5EF4-FFF2-40B4-BE49-F238E27FC236}">
                  <a16:creationId xmlns="" xmlns:a16="http://schemas.microsoft.com/office/drawing/2014/main" id="{E0179EB1-DD6D-42FC-A6E1-85419796A0E4}"/>
                </a:ext>
              </a:extLst>
            </p:cNvPr>
            <p:cNvSpPr/>
            <p:nvPr/>
          </p:nvSpPr>
          <p:spPr bwMode="auto">
            <a:xfrm>
              <a:off x="4710113" y="4706938"/>
              <a:ext cx="53975" cy="36513"/>
            </a:xfrm>
            <a:custGeom>
              <a:avLst/>
              <a:gdLst>
                <a:gd name="T0" fmla="*/ 4 w 12"/>
                <a:gd name="T1" fmla="*/ 6 h 8"/>
                <a:gd name="T2" fmla="*/ 9 w 12"/>
                <a:gd name="T3" fmla="*/ 4 h 8"/>
                <a:gd name="T4" fmla="*/ 9 w 12"/>
                <a:gd name="T5" fmla="*/ 1 h 8"/>
                <a:gd name="T6" fmla="*/ 1 w 12"/>
                <a:gd name="T7" fmla="*/ 4 h 8"/>
                <a:gd name="T8" fmla="*/ 4 w 12"/>
                <a:gd name="T9" fmla="*/ 6 h 8"/>
              </a:gdLst>
              <a:ahLst/>
              <a:cxnLst>
                <a:cxn ang="0">
                  <a:pos x="T0" y="T1"/>
                </a:cxn>
                <a:cxn ang="0">
                  <a:pos x="T2" y="T3"/>
                </a:cxn>
                <a:cxn ang="0">
                  <a:pos x="T4" y="T5"/>
                </a:cxn>
                <a:cxn ang="0">
                  <a:pos x="T6" y="T7"/>
                </a:cxn>
                <a:cxn ang="0">
                  <a:pos x="T8" y="T9"/>
                </a:cxn>
              </a:cxnLst>
              <a:rect l="0" t="0" r="r" b="b"/>
              <a:pathLst>
                <a:path w="12" h="8">
                  <a:moveTo>
                    <a:pt x="4" y="6"/>
                  </a:moveTo>
                  <a:cubicBezTo>
                    <a:pt x="6" y="5"/>
                    <a:pt x="7" y="4"/>
                    <a:pt x="9" y="4"/>
                  </a:cubicBezTo>
                  <a:cubicBezTo>
                    <a:pt x="12" y="4"/>
                    <a:pt x="12" y="1"/>
                    <a:pt x="9" y="1"/>
                  </a:cubicBezTo>
                  <a:cubicBezTo>
                    <a:pt x="6" y="0"/>
                    <a:pt x="4" y="2"/>
                    <a:pt x="1" y="4"/>
                  </a:cubicBezTo>
                  <a:cubicBezTo>
                    <a:pt x="0" y="5"/>
                    <a:pt x="2" y="8"/>
                    <a:pt x="4"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6" name="ïšľîḓê">
              <a:extLst>
                <a:ext uri="{FF2B5EF4-FFF2-40B4-BE49-F238E27FC236}">
                  <a16:creationId xmlns="" xmlns:a16="http://schemas.microsoft.com/office/drawing/2014/main" id="{28126D73-4D1E-4703-ADBD-0EA40BEB6BDD}"/>
                </a:ext>
              </a:extLst>
            </p:cNvPr>
            <p:cNvSpPr/>
            <p:nvPr/>
          </p:nvSpPr>
          <p:spPr bwMode="auto">
            <a:xfrm>
              <a:off x="4800600" y="4881563"/>
              <a:ext cx="53975" cy="41275"/>
            </a:xfrm>
            <a:custGeom>
              <a:avLst/>
              <a:gdLst>
                <a:gd name="T0" fmla="*/ 3 w 12"/>
                <a:gd name="T1" fmla="*/ 9 h 9"/>
                <a:gd name="T2" fmla="*/ 11 w 12"/>
                <a:gd name="T3" fmla="*/ 5 h 9"/>
                <a:gd name="T4" fmla="*/ 8 w 12"/>
                <a:gd name="T5" fmla="*/ 2 h 9"/>
                <a:gd name="T6" fmla="*/ 3 w 12"/>
                <a:gd name="T7" fmla="*/ 5 h 9"/>
                <a:gd name="T8" fmla="*/ 3 w 12"/>
                <a:gd name="T9" fmla="*/ 9 h 9"/>
              </a:gdLst>
              <a:ahLst/>
              <a:cxnLst>
                <a:cxn ang="0">
                  <a:pos x="T0" y="T1"/>
                </a:cxn>
                <a:cxn ang="0">
                  <a:pos x="T2" y="T3"/>
                </a:cxn>
                <a:cxn ang="0">
                  <a:pos x="T4" y="T5"/>
                </a:cxn>
                <a:cxn ang="0">
                  <a:pos x="T6" y="T7"/>
                </a:cxn>
                <a:cxn ang="0">
                  <a:pos x="T8" y="T9"/>
                </a:cxn>
              </a:cxnLst>
              <a:rect l="0" t="0" r="r" b="b"/>
              <a:pathLst>
                <a:path w="12" h="9">
                  <a:moveTo>
                    <a:pt x="3" y="9"/>
                  </a:moveTo>
                  <a:cubicBezTo>
                    <a:pt x="6" y="9"/>
                    <a:pt x="9" y="7"/>
                    <a:pt x="11" y="5"/>
                  </a:cubicBezTo>
                  <a:cubicBezTo>
                    <a:pt x="12" y="3"/>
                    <a:pt x="10" y="0"/>
                    <a:pt x="8" y="2"/>
                  </a:cubicBezTo>
                  <a:cubicBezTo>
                    <a:pt x="7" y="4"/>
                    <a:pt x="5" y="5"/>
                    <a:pt x="3" y="5"/>
                  </a:cubicBezTo>
                  <a:cubicBezTo>
                    <a:pt x="0" y="5"/>
                    <a:pt x="0" y="9"/>
                    <a:pt x="3"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7" name="îṧḻidê">
              <a:extLst>
                <a:ext uri="{FF2B5EF4-FFF2-40B4-BE49-F238E27FC236}">
                  <a16:creationId xmlns="" xmlns:a16="http://schemas.microsoft.com/office/drawing/2014/main" id="{01953705-1DE6-4D7C-8949-383BA9A8FC7A}"/>
                </a:ext>
              </a:extLst>
            </p:cNvPr>
            <p:cNvSpPr/>
            <p:nvPr/>
          </p:nvSpPr>
          <p:spPr bwMode="auto">
            <a:xfrm>
              <a:off x="4903788" y="4981575"/>
              <a:ext cx="53975" cy="39688"/>
            </a:xfrm>
            <a:custGeom>
              <a:avLst/>
              <a:gdLst>
                <a:gd name="T0" fmla="*/ 3 w 12"/>
                <a:gd name="T1" fmla="*/ 8 h 9"/>
                <a:gd name="T2" fmla="*/ 10 w 12"/>
                <a:gd name="T3" fmla="*/ 4 h 9"/>
                <a:gd name="T4" fmla="*/ 8 w 12"/>
                <a:gd name="T5" fmla="*/ 1 h 9"/>
                <a:gd name="T6" fmla="*/ 2 w 12"/>
                <a:gd name="T7" fmla="*/ 5 h 9"/>
                <a:gd name="T8" fmla="*/ 1 w 12"/>
                <a:gd name="T9" fmla="*/ 8 h 9"/>
                <a:gd name="T10" fmla="*/ 3 w 12"/>
                <a:gd name="T11" fmla="*/ 8 h 9"/>
              </a:gdLst>
              <a:ahLst/>
              <a:cxnLst>
                <a:cxn ang="0">
                  <a:pos x="T0" y="T1"/>
                </a:cxn>
                <a:cxn ang="0">
                  <a:pos x="T2" y="T3"/>
                </a:cxn>
                <a:cxn ang="0">
                  <a:pos x="T4" y="T5"/>
                </a:cxn>
                <a:cxn ang="0">
                  <a:pos x="T6" y="T7"/>
                </a:cxn>
                <a:cxn ang="0">
                  <a:pos x="T8" y="T9"/>
                </a:cxn>
                <a:cxn ang="0">
                  <a:pos x="T10" y="T11"/>
                </a:cxn>
              </a:cxnLst>
              <a:rect l="0" t="0" r="r" b="b"/>
              <a:pathLst>
                <a:path w="12" h="9">
                  <a:moveTo>
                    <a:pt x="3" y="8"/>
                  </a:moveTo>
                  <a:cubicBezTo>
                    <a:pt x="6" y="7"/>
                    <a:pt x="8" y="6"/>
                    <a:pt x="10" y="4"/>
                  </a:cubicBezTo>
                  <a:cubicBezTo>
                    <a:pt x="12" y="2"/>
                    <a:pt x="10" y="0"/>
                    <a:pt x="8" y="1"/>
                  </a:cubicBezTo>
                  <a:cubicBezTo>
                    <a:pt x="6" y="3"/>
                    <a:pt x="4" y="4"/>
                    <a:pt x="2" y="5"/>
                  </a:cubicBezTo>
                  <a:cubicBezTo>
                    <a:pt x="1" y="6"/>
                    <a:pt x="0" y="7"/>
                    <a:pt x="1" y="8"/>
                  </a:cubicBezTo>
                  <a:cubicBezTo>
                    <a:pt x="1" y="9"/>
                    <a:pt x="2" y="9"/>
                    <a:pt x="3"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8" name="îŝḻîḍe">
              <a:extLst>
                <a:ext uri="{FF2B5EF4-FFF2-40B4-BE49-F238E27FC236}">
                  <a16:creationId xmlns="" xmlns:a16="http://schemas.microsoft.com/office/drawing/2014/main" id="{06277CF0-ECAD-47CD-A626-2A7C8CB97CC2}"/>
                </a:ext>
              </a:extLst>
            </p:cNvPr>
            <p:cNvSpPr/>
            <p:nvPr/>
          </p:nvSpPr>
          <p:spPr bwMode="auto">
            <a:xfrm>
              <a:off x="7604125" y="3689350"/>
              <a:ext cx="61913" cy="36513"/>
            </a:xfrm>
            <a:custGeom>
              <a:avLst/>
              <a:gdLst>
                <a:gd name="T0" fmla="*/ 10 w 14"/>
                <a:gd name="T1" fmla="*/ 1 h 8"/>
                <a:gd name="T2" fmla="*/ 3 w 14"/>
                <a:gd name="T3" fmla="*/ 4 h 8"/>
                <a:gd name="T4" fmla="*/ 4 w 14"/>
                <a:gd name="T5" fmla="*/ 8 h 8"/>
                <a:gd name="T6" fmla="*/ 12 w 14"/>
                <a:gd name="T7" fmla="*/ 5 h 8"/>
                <a:gd name="T8" fmla="*/ 10 w 14"/>
                <a:gd name="T9" fmla="*/ 1 h 8"/>
              </a:gdLst>
              <a:ahLst/>
              <a:cxnLst>
                <a:cxn ang="0">
                  <a:pos x="T0" y="T1"/>
                </a:cxn>
                <a:cxn ang="0">
                  <a:pos x="T2" y="T3"/>
                </a:cxn>
                <a:cxn ang="0">
                  <a:pos x="T4" y="T5"/>
                </a:cxn>
                <a:cxn ang="0">
                  <a:pos x="T6" y="T7"/>
                </a:cxn>
                <a:cxn ang="0">
                  <a:pos x="T8" y="T9"/>
                </a:cxn>
              </a:cxnLst>
              <a:rect l="0" t="0" r="r" b="b"/>
              <a:pathLst>
                <a:path w="14" h="8">
                  <a:moveTo>
                    <a:pt x="10" y="1"/>
                  </a:moveTo>
                  <a:cubicBezTo>
                    <a:pt x="8" y="3"/>
                    <a:pt x="5" y="4"/>
                    <a:pt x="3" y="4"/>
                  </a:cubicBezTo>
                  <a:cubicBezTo>
                    <a:pt x="0" y="5"/>
                    <a:pt x="1" y="8"/>
                    <a:pt x="4" y="8"/>
                  </a:cubicBezTo>
                  <a:cubicBezTo>
                    <a:pt x="7" y="7"/>
                    <a:pt x="9" y="6"/>
                    <a:pt x="12" y="5"/>
                  </a:cubicBezTo>
                  <a:cubicBezTo>
                    <a:pt x="14" y="3"/>
                    <a:pt x="12" y="0"/>
                    <a:pt x="1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9" name="ís1îdé">
              <a:extLst>
                <a:ext uri="{FF2B5EF4-FFF2-40B4-BE49-F238E27FC236}">
                  <a16:creationId xmlns="" xmlns:a16="http://schemas.microsoft.com/office/drawing/2014/main" id="{9F0581B8-EE58-46DD-9AFF-9B5F36C007A6}"/>
                </a:ext>
              </a:extLst>
            </p:cNvPr>
            <p:cNvSpPr/>
            <p:nvPr/>
          </p:nvSpPr>
          <p:spPr bwMode="auto">
            <a:xfrm>
              <a:off x="7558088" y="3519488"/>
              <a:ext cx="53975" cy="30163"/>
            </a:xfrm>
            <a:custGeom>
              <a:avLst/>
              <a:gdLst>
                <a:gd name="T0" fmla="*/ 9 w 12"/>
                <a:gd name="T1" fmla="*/ 0 h 7"/>
                <a:gd name="T2" fmla="*/ 2 w 12"/>
                <a:gd name="T3" fmla="*/ 3 h 7"/>
                <a:gd name="T4" fmla="*/ 1 w 12"/>
                <a:gd name="T5" fmla="*/ 5 h 7"/>
                <a:gd name="T6" fmla="*/ 3 w 12"/>
                <a:gd name="T7" fmla="*/ 7 h 7"/>
                <a:gd name="T8" fmla="*/ 10 w 12"/>
                <a:gd name="T9" fmla="*/ 4 h 7"/>
                <a:gd name="T10" fmla="*/ 9 w 12"/>
                <a:gd name="T11" fmla="*/ 0 h 7"/>
              </a:gdLst>
              <a:ahLst/>
              <a:cxnLst>
                <a:cxn ang="0">
                  <a:pos x="T0" y="T1"/>
                </a:cxn>
                <a:cxn ang="0">
                  <a:pos x="T2" y="T3"/>
                </a:cxn>
                <a:cxn ang="0">
                  <a:pos x="T4" y="T5"/>
                </a:cxn>
                <a:cxn ang="0">
                  <a:pos x="T6" y="T7"/>
                </a:cxn>
                <a:cxn ang="0">
                  <a:pos x="T8" y="T9"/>
                </a:cxn>
                <a:cxn ang="0">
                  <a:pos x="T10" y="T11"/>
                </a:cxn>
              </a:cxnLst>
              <a:rect l="0" t="0" r="r" b="b"/>
              <a:pathLst>
                <a:path w="12" h="7">
                  <a:moveTo>
                    <a:pt x="9" y="0"/>
                  </a:moveTo>
                  <a:cubicBezTo>
                    <a:pt x="7" y="1"/>
                    <a:pt x="4" y="2"/>
                    <a:pt x="2" y="3"/>
                  </a:cubicBezTo>
                  <a:cubicBezTo>
                    <a:pt x="1" y="3"/>
                    <a:pt x="0" y="4"/>
                    <a:pt x="1" y="5"/>
                  </a:cubicBezTo>
                  <a:cubicBezTo>
                    <a:pt x="1" y="6"/>
                    <a:pt x="2" y="7"/>
                    <a:pt x="3" y="7"/>
                  </a:cubicBezTo>
                  <a:cubicBezTo>
                    <a:pt x="5" y="6"/>
                    <a:pt x="8" y="5"/>
                    <a:pt x="10" y="4"/>
                  </a:cubicBezTo>
                  <a:cubicBezTo>
                    <a:pt x="12" y="3"/>
                    <a:pt x="11" y="0"/>
                    <a:pt x="9"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0" name="îṩḷíḍè">
              <a:extLst>
                <a:ext uri="{FF2B5EF4-FFF2-40B4-BE49-F238E27FC236}">
                  <a16:creationId xmlns="" xmlns:a16="http://schemas.microsoft.com/office/drawing/2014/main" id="{1096A798-4AF5-458B-BFB6-BBBD4899C732}"/>
                </a:ext>
              </a:extLst>
            </p:cNvPr>
            <p:cNvSpPr/>
            <p:nvPr/>
          </p:nvSpPr>
          <p:spPr bwMode="auto">
            <a:xfrm>
              <a:off x="7523163" y="3330575"/>
              <a:ext cx="39688" cy="22225"/>
            </a:xfrm>
            <a:custGeom>
              <a:avLst/>
              <a:gdLst>
                <a:gd name="T0" fmla="*/ 6 w 9"/>
                <a:gd name="T1" fmla="*/ 0 h 5"/>
                <a:gd name="T2" fmla="*/ 1 w 9"/>
                <a:gd name="T3" fmla="*/ 1 h 5"/>
                <a:gd name="T4" fmla="*/ 0 w 9"/>
                <a:gd name="T5" fmla="*/ 4 h 5"/>
                <a:gd name="T6" fmla="*/ 3 w 9"/>
                <a:gd name="T7" fmla="*/ 5 h 5"/>
                <a:gd name="T8" fmla="*/ 3 w 9"/>
                <a:gd name="T9" fmla="*/ 5 h 5"/>
                <a:gd name="T10" fmla="*/ 4 w 9"/>
                <a:gd name="T11" fmla="*/ 4 h 5"/>
                <a:gd name="T12" fmla="*/ 5 w 9"/>
                <a:gd name="T13" fmla="*/ 4 h 5"/>
                <a:gd name="T14" fmla="*/ 7 w 9"/>
                <a:gd name="T15" fmla="*/ 3 h 5"/>
                <a:gd name="T16" fmla="*/ 9 w 9"/>
                <a:gd name="T17" fmla="*/ 1 h 5"/>
                <a:gd name="T18" fmla="*/ 6 w 9"/>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5">
                  <a:moveTo>
                    <a:pt x="6" y="0"/>
                  </a:moveTo>
                  <a:cubicBezTo>
                    <a:pt x="4" y="0"/>
                    <a:pt x="2" y="1"/>
                    <a:pt x="1" y="1"/>
                  </a:cubicBezTo>
                  <a:cubicBezTo>
                    <a:pt x="0" y="2"/>
                    <a:pt x="0" y="3"/>
                    <a:pt x="0" y="4"/>
                  </a:cubicBezTo>
                  <a:cubicBezTo>
                    <a:pt x="1" y="5"/>
                    <a:pt x="2" y="5"/>
                    <a:pt x="3" y="5"/>
                  </a:cubicBezTo>
                  <a:cubicBezTo>
                    <a:pt x="3" y="4"/>
                    <a:pt x="2" y="5"/>
                    <a:pt x="3" y="5"/>
                  </a:cubicBezTo>
                  <a:cubicBezTo>
                    <a:pt x="3" y="5"/>
                    <a:pt x="3" y="4"/>
                    <a:pt x="4" y="4"/>
                  </a:cubicBezTo>
                  <a:cubicBezTo>
                    <a:pt x="4" y="4"/>
                    <a:pt x="5" y="4"/>
                    <a:pt x="5" y="4"/>
                  </a:cubicBezTo>
                  <a:cubicBezTo>
                    <a:pt x="6" y="4"/>
                    <a:pt x="7" y="3"/>
                    <a:pt x="7" y="3"/>
                  </a:cubicBezTo>
                  <a:cubicBezTo>
                    <a:pt x="8" y="3"/>
                    <a:pt x="9" y="2"/>
                    <a:pt x="9" y="1"/>
                  </a:cubicBezTo>
                  <a:cubicBezTo>
                    <a:pt x="8" y="0"/>
                    <a:pt x="7" y="0"/>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1" name="ïSḻíďe">
              <a:extLst>
                <a:ext uri="{FF2B5EF4-FFF2-40B4-BE49-F238E27FC236}">
                  <a16:creationId xmlns="" xmlns:a16="http://schemas.microsoft.com/office/drawing/2014/main" id="{2A9F2106-909E-4496-822E-908C76E6C48A}"/>
                </a:ext>
              </a:extLst>
            </p:cNvPr>
            <p:cNvSpPr/>
            <p:nvPr/>
          </p:nvSpPr>
          <p:spPr bwMode="auto">
            <a:xfrm>
              <a:off x="7464425" y="3190875"/>
              <a:ext cx="58738" cy="31750"/>
            </a:xfrm>
            <a:custGeom>
              <a:avLst/>
              <a:gdLst>
                <a:gd name="T0" fmla="*/ 10 w 13"/>
                <a:gd name="T1" fmla="*/ 1 h 7"/>
                <a:gd name="T2" fmla="*/ 2 w 13"/>
                <a:gd name="T3" fmla="*/ 3 h 7"/>
                <a:gd name="T4" fmla="*/ 2 w 13"/>
                <a:gd name="T5" fmla="*/ 7 h 7"/>
                <a:gd name="T6" fmla="*/ 11 w 13"/>
                <a:gd name="T7" fmla="*/ 5 h 7"/>
                <a:gd name="T8" fmla="*/ 10 w 13"/>
                <a:gd name="T9" fmla="*/ 1 h 7"/>
              </a:gdLst>
              <a:ahLst/>
              <a:cxnLst>
                <a:cxn ang="0">
                  <a:pos x="T0" y="T1"/>
                </a:cxn>
                <a:cxn ang="0">
                  <a:pos x="T2" y="T3"/>
                </a:cxn>
                <a:cxn ang="0">
                  <a:pos x="T4" y="T5"/>
                </a:cxn>
                <a:cxn ang="0">
                  <a:pos x="T6" y="T7"/>
                </a:cxn>
                <a:cxn ang="0">
                  <a:pos x="T8" y="T9"/>
                </a:cxn>
              </a:cxnLst>
              <a:rect l="0" t="0" r="r" b="b"/>
              <a:pathLst>
                <a:path w="13" h="7">
                  <a:moveTo>
                    <a:pt x="10" y="1"/>
                  </a:moveTo>
                  <a:cubicBezTo>
                    <a:pt x="7" y="2"/>
                    <a:pt x="5" y="3"/>
                    <a:pt x="2" y="3"/>
                  </a:cubicBezTo>
                  <a:cubicBezTo>
                    <a:pt x="0" y="3"/>
                    <a:pt x="0" y="7"/>
                    <a:pt x="2" y="7"/>
                  </a:cubicBezTo>
                  <a:cubicBezTo>
                    <a:pt x="5" y="6"/>
                    <a:pt x="8" y="6"/>
                    <a:pt x="11" y="5"/>
                  </a:cubicBezTo>
                  <a:cubicBezTo>
                    <a:pt x="13" y="4"/>
                    <a:pt x="12" y="0"/>
                    <a:pt x="1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2" name="iślídè">
              <a:extLst>
                <a:ext uri="{FF2B5EF4-FFF2-40B4-BE49-F238E27FC236}">
                  <a16:creationId xmlns="" xmlns:a16="http://schemas.microsoft.com/office/drawing/2014/main" id="{2F340922-8711-48DF-9748-4D26D647487C}"/>
                </a:ext>
              </a:extLst>
            </p:cNvPr>
            <p:cNvSpPr/>
            <p:nvPr/>
          </p:nvSpPr>
          <p:spPr bwMode="auto">
            <a:xfrm>
              <a:off x="7383463" y="3019425"/>
              <a:ext cx="53975" cy="36513"/>
            </a:xfrm>
            <a:custGeom>
              <a:avLst/>
              <a:gdLst>
                <a:gd name="T0" fmla="*/ 8 w 12"/>
                <a:gd name="T1" fmla="*/ 2 h 8"/>
                <a:gd name="T2" fmla="*/ 2 w 12"/>
                <a:gd name="T3" fmla="*/ 4 h 8"/>
                <a:gd name="T4" fmla="*/ 2 w 12"/>
                <a:gd name="T5" fmla="*/ 8 h 8"/>
                <a:gd name="T6" fmla="*/ 10 w 12"/>
                <a:gd name="T7" fmla="*/ 5 h 8"/>
                <a:gd name="T8" fmla="*/ 8 w 12"/>
                <a:gd name="T9" fmla="*/ 2 h 8"/>
              </a:gdLst>
              <a:ahLst/>
              <a:cxnLst>
                <a:cxn ang="0">
                  <a:pos x="T0" y="T1"/>
                </a:cxn>
                <a:cxn ang="0">
                  <a:pos x="T2" y="T3"/>
                </a:cxn>
                <a:cxn ang="0">
                  <a:pos x="T4" y="T5"/>
                </a:cxn>
                <a:cxn ang="0">
                  <a:pos x="T6" y="T7"/>
                </a:cxn>
                <a:cxn ang="0">
                  <a:pos x="T8" y="T9"/>
                </a:cxn>
              </a:cxnLst>
              <a:rect l="0" t="0" r="r" b="b"/>
              <a:pathLst>
                <a:path w="12" h="8">
                  <a:moveTo>
                    <a:pt x="8" y="2"/>
                  </a:moveTo>
                  <a:cubicBezTo>
                    <a:pt x="6" y="3"/>
                    <a:pt x="4" y="4"/>
                    <a:pt x="2" y="4"/>
                  </a:cubicBezTo>
                  <a:cubicBezTo>
                    <a:pt x="0" y="4"/>
                    <a:pt x="0" y="8"/>
                    <a:pt x="2" y="8"/>
                  </a:cubicBezTo>
                  <a:cubicBezTo>
                    <a:pt x="5" y="8"/>
                    <a:pt x="8" y="7"/>
                    <a:pt x="10" y="5"/>
                  </a:cubicBezTo>
                  <a:cubicBezTo>
                    <a:pt x="12" y="3"/>
                    <a:pt x="10" y="0"/>
                    <a:pt x="8"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3" name="í$lîde">
              <a:extLst>
                <a:ext uri="{FF2B5EF4-FFF2-40B4-BE49-F238E27FC236}">
                  <a16:creationId xmlns="" xmlns:a16="http://schemas.microsoft.com/office/drawing/2014/main" id="{0711EE14-B0C2-45B3-B575-0DED03351E2F}"/>
                </a:ext>
              </a:extLst>
            </p:cNvPr>
            <p:cNvSpPr/>
            <p:nvPr/>
          </p:nvSpPr>
          <p:spPr bwMode="auto">
            <a:xfrm>
              <a:off x="7292975" y="2840038"/>
              <a:ext cx="53975" cy="34925"/>
            </a:xfrm>
            <a:custGeom>
              <a:avLst/>
              <a:gdLst>
                <a:gd name="T0" fmla="*/ 9 w 12"/>
                <a:gd name="T1" fmla="*/ 0 h 8"/>
                <a:gd name="T2" fmla="*/ 1 w 12"/>
                <a:gd name="T3" fmla="*/ 4 h 8"/>
                <a:gd name="T4" fmla="*/ 4 w 12"/>
                <a:gd name="T5" fmla="*/ 7 h 8"/>
                <a:gd name="T6" fmla="*/ 9 w 12"/>
                <a:gd name="T7" fmla="*/ 4 h 8"/>
                <a:gd name="T8" fmla="*/ 9 w 12"/>
                <a:gd name="T9" fmla="*/ 0 h 8"/>
              </a:gdLst>
              <a:ahLst/>
              <a:cxnLst>
                <a:cxn ang="0">
                  <a:pos x="T0" y="T1"/>
                </a:cxn>
                <a:cxn ang="0">
                  <a:pos x="T2" y="T3"/>
                </a:cxn>
                <a:cxn ang="0">
                  <a:pos x="T4" y="T5"/>
                </a:cxn>
                <a:cxn ang="0">
                  <a:pos x="T6" y="T7"/>
                </a:cxn>
                <a:cxn ang="0">
                  <a:pos x="T8" y="T9"/>
                </a:cxn>
              </a:cxnLst>
              <a:rect l="0" t="0" r="r" b="b"/>
              <a:pathLst>
                <a:path w="12" h="8">
                  <a:moveTo>
                    <a:pt x="9" y="0"/>
                  </a:moveTo>
                  <a:cubicBezTo>
                    <a:pt x="6" y="0"/>
                    <a:pt x="3" y="2"/>
                    <a:pt x="1" y="4"/>
                  </a:cubicBezTo>
                  <a:cubicBezTo>
                    <a:pt x="0" y="6"/>
                    <a:pt x="2" y="8"/>
                    <a:pt x="4" y="7"/>
                  </a:cubicBezTo>
                  <a:cubicBezTo>
                    <a:pt x="5" y="5"/>
                    <a:pt x="7" y="4"/>
                    <a:pt x="9" y="4"/>
                  </a:cubicBezTo>
                  <a:cubicBezTo>
                    <a:pt x="12" y="4"/>
                    <a:pt x="12" y="0"/>
                    <a:pt x="9"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4" name="ïṧ1îḋè">
              <a:extLst>
                <a:ext uri="{FF2B5EF4-FFF2-40B4-BE49-F238E27FC236}">
                  <a16:creationId xmlns="" xmlns:a16="http://schemas.microsoft.com/office/drawing/2014/main" id="{3DD07532-CF5C-4CCE-8590-B48D35348ED1}"/>
                </a:ext>
              </a:extLst>
            </p:cNvPr>
            <p:cNvSpPr/>
            <p:nvPr/>
          </p:nvSpPr>
          <p:spPr bwMode="auto">
            <a:xfrm>
              <a:off x="7188200" y="2740025"/>
              <a:ext cx="55563" cy="41275"/>
            </a:xfrm>
            <a:custGeom>
              <a:avLst/>
              <a:gdLst>
                <a:gd name="T0" fmla="*/ 9 w 12"/>
                <a:gd name="T1" fmla="*/ 0 h 9"/>
                <a:gd name="T2" fmla="*/ 2 w 12"/>
                <a:gd name="T3" fmla="*/ 5 h 9"/>
                <a:gd name="T4" fmla="*/ 5 w 12"/>
                <a:gd name="T5" fmla="*/ 7 h 9"/>
                <a:gd name="T6" fmla="*/ 11 w 12"/>
                <a:gd name="T7" fmla="*/ 4 h 9"/>
                <a:gd name="T8" fmla="*/ 12 w 12"/>
                <a:gd name="T9" fmla="*/ 1 h 9"/>
                <a:gd name="T10" fmla="*/ 9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9" y="0"/>
                  </a:moveTo>
                  <a:cubicBezTo>
                    <a:pt x="6" y="2"/>
                    <a:pt x="4" y="3"/>
                    <a:pt x="2" y="5"/>
                  </a:cubicBezTo>
                  <a:cubicBezTo>
                    <a:pt x="0" y="6"/>
                    <a:pt x="3" y="9"/>
                    <a:pt x="5" y="7"/>
                  </a:cubicBezTo>
                  <a:cubicBezTo>
                    <a:pt x="6" y="6"/>
                    <a:pt x="9" y="5"/>
                    <a:pt x="11" y="4"/>
                  </a:cubicBezTo>
                  <a:cubicBezTo>
                    <a:pt x="12" y="3"/>
                    <a:pt x="12" y="2"/>
                    <a:pt x="12" y="1"/>
                  </a:cubicBezTo>
                  <a:cubicBezTo>
                    <a:pt x="11" y="0"/>
                    <a:pt x="10" y="0"/>
                    <a:pt x="9"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5" name="i$ḷïďè">
              <a:extLst>
                <a:ext uri="{FF2B5EF4-FFF2-40B4-BE49-F238E27FC236}">
                  <a16:creationId xmlns="" xmlns:a16="http://schemas.microsoft.com/office/drawing/2014/main" id="{B9F73C39-CDBE-4753-A23A-B296B5C6432F}"/>
                </a:ext>
              </a:extLst>
            </p:cNvPr>
            <p:cNvSpPr/>
            <p:nvPr/>
          </p:nvSpPr>
          <p:spPr bwMode="auto">
            <a:xfrm>
              <a:off x="6318250" y="5413375"/>
              <a:ext cx="46038" cy="66675"/>
            </a:xfrm>
            <a:custGeom>
              <a:avLst/>
              <a:gdLst>
                <a:gd name="T0" fmla="*/ 2 w 10"/>
                <a:gd name="T1" fmla="*/ 5 h 15"/>
                <a:gd name="T2" fmla="*/ 6 w 10"/>
                <a:gd name="T3" fmla="*/ 13 h 15"/>
                <a:gd name="T4" fmla="*/ 9 w 10"/>
                <a:gd name="T5" fmla="*/ 12 h 15"/>
                <a:gd name="T6" fmla="*/ 4 w 10"/>
                <a:gd name="T7" fmla="*/ 2 h 15"/>
                <a:gd name="T8" fmla="*/ 2 w 10"/>
                <a:gd name="T9" fmla="*/ 5 h 15"/>
              </a:gdLst>
              <a:ahLst/>
              <a:cxnLst>
                <a:cxn ang="0">
                  <a:pos x="T0" y="T1"/>
                </a:cxn>
                <a:cxn ang="0">
                  <a:pos x="T2" y="T3"/>
                </a:cxn>
                <a:cxn ang="0">
                  <a:pos x="T4" y="T5"/>
                </a:cxn>
                <a:cxn ang="0">
                  <a:pos x="T6" y="T7"/>
                </a:cxn>
                <a:cxn ang="0">
                  <a:pos x="T8" y="T9"/>
                </a:cxn>
              </a:cxnLst>
              <a:rect l="0" t="0" r="r" b="b"/>
              <a:pathLst>
                <a:path w="10" h="15">
                  <a:moveTo>
                    <a:pt x="2" y="5"/>
                  </a:moveTo>
                  <a:cubicBezTo>
                    <a:pt x="4" y="7"/>
                    <a:pt x="5" y="10"/>
                    <a:pt x="6" y="13"/>
                  </a:cubicBezTo>
                  <a:cubicBezTo>
                    <a:pt x="6" y="15"/>
                    <a:pt x="10" y="14"/>
                    <a:pt x="9" y="12"/>
                  </a:cubicBezTo>
                  <a:cubicBezTo>
                    <a:pt x="8" y="8"/>
                    <a:pt x="7" y="4"/>
                    <a:pt x="4" y="2"/>
                  </a:cubicBezTo>
                  <a:cubicBezTo>
                    <a:pt x="2" y="0"/>
                    <a:pt x="0" y="4"/>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6" name="íṩľíḋe">
              <a:extLst>
                <a:ext uri="{FF2B5EF4-FFF2-40B4-BE49-F238E27FC236}">
                  <a16:creationId xmlns="" xmlns:a16="http://schemas.microsoft.com/office/drawing/2014/main" id="{B166A44D-61AC-4932-824D-10A6A2C50908}"/>
                </a:ext>
              </a:extLst>
            </p:cNvPr>
            <p:cNvSpPr/>
            <p:nvPr/>
          </p:nvSpPr>
          <p:spPr bwMode="auto">
            <a:xfrm>
              <a:off x="6450013" y="5386388"/>
              <a:ext cx="36513" cy="44450"/>
            </a:xfrm>
            <a:custGeom>
              <a:avLst/>
              <a:gdLst>
                <a:gd name="T0" fmla="*/ 1 w 8"/>
                <a:gd name="T1" fmla="*/ 4 h 10"/>
                <a:gd name="T2" fmla="*/ 5 w 8"/>
                <a:gd name="T3" fmla="*/ 9 h 10"/>
                <a:gd name="T4" fmla="*/ 7 w 8"/>
                <a:gd name="T5" fmla="*/ 10 h 10"/>
                <a:gd name="T6" fmla="*/ 8 w 8"/>
                <a:gd name="T7" fmla="*/ 7 h 10"/>
                <a:gd name="T8" fmla="*/ 5 w 8"/>
                <a:gd name="T9" fmla="*/ 2 h 10"/>
                <a:gd name="T10" fmla="*/ 1 w 8"/>
                <a:gd name="T11" fmla="*/ 4 h 10"/>
              </a:gdLst>
              <a:ahLst/>
              <a:cxnLst>
                <a:cxn ang="0">
                  <a:pos x="T0" y="T1"/>
                </a:cxn>
                <a:cxn ang="0">
                  <a:pos x="T2" y="T3"/>
                </a:cxn>
                <a:cxn ang="0">
                  <a:pos x="T4" y="T5"/>
                </a:cxn>
                <a:cxn ang="0">
                  <a:pos x="T6" y="T7"/>
                </a:cxn>
                <a:cxn ang="0">
                  <a:pos x="T8" y="T9"/>
                </a:cxn>
                <a:cxn ang="0">
                  <a:pos x="T10" y="T11"/>
                </a:cxn>
              </a:cxnLst>
              <a:rect l="0" t="0" r="r" b="b"/>
              <a:pathLst>
                <a:path w="8" h="10">
                  <a:moveTo>
                    <a:pt x="1" y="4"/>
                  </a:moveTo>
                  <a:cubicBezTo>
                    <a:pt x="3" y="5"/>
                    <a:pt x="4" y="7"/>
                    <a:pt x="5" y="9"/>
                  </a:cubicBezTo>
                  <a:cubicBezTo>
                    <a:pt x="5" y="10"/>
                    <a:pt x="6" y="10"/>
                    <a:pt x="7" y="10"/>
                  </a:cubicBezTo>
                  <a:cubicBezTo>
                    <a:pt x="8" y="9"/>
                    <a:pt x="8" y="8"/>
                    <a:pt x="8" y="7"/>
                  </a:cubicBezTo>
                  <a:cubicBezTo>
                    <a:pt x="7" y="5"/>
                    <a:pt x="6" y="3"/>
                    <a:pt x="5" y="2"/>
                  </a:cubicBezTo>
                  <a:cubicBezTo>
                    <a:pt x="3" y="0"/>
                    <a:pt x="0" y="2"/>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7" name="ï$ḷïḓe">
              <a:extLst>
                <a:ext uri="{FF2B5EF4-FFF2-40B4-BE49-F238E27FC236}">
                  <a16:creationId xmlns="" xmlns:a16="http://schemas.microsoft.com/office/drawing/2014/main" id="{84DB1FA1-BCC3-46DE-AE3F-BADB2331A87A}"/>
                </a:ext>
              </a:extLst>
            </p:cNvPr>
            <p:cNvSpPr/>
            <p:nvPr/>
          </p:nvSpPr>
          <p:spPr bwMode="auto">
            <a:xfrm>
              <a:off x="6638925" y="5322888"/>
              <a:ext cx="49213" cy="53975"/>
            </a:xfrm>
            <a:custGeom>
              <a:avLst/>
              <a:gdLst>
                <a:gd name="T0" fmla="*/ 1 w 11"/>
                <a:gd name="T1" fmla="*/ 3 h 12"/>
                <a:gd name="T2" fmla="*/ 7 w 11"/>
                <a:gd name="T3" fmla="*/ 10 h 12"/>
                <a:gd name="T4" fmla="*/ 10 w 11"/>
                <a:gd name="T5" fmla="*/ 8 h 12"/>
                <a:gd name="T6" fmla="*/ 4 w 11"/>
                <a:gd name="T7" fmla="*/ 1 h 12"/>
                <a:gd name="T8" fmla="*/ 1 w 11"/>
                <a:gd name="T9" fmla="*/ 1 h 12"/>
                <a:gd name="T10" fmla="*/ 1 w 11"/>
                <a:gd name="T11" fmla="*/ 3 h 12"/>
              </a:gdLst>
              <a:ahLst/>
              <a:cxnLst>
                <a:cxn ang="0">
                  <a:pos x="T0" y="T1"/>
                </a:cxn>
                <a:cxn ang="0">
                  <a:pos x="T2" y="T3"/>
                </a:cxn>
                <a:cxn ang="0">
                  <a:pos x="T4" y="T5"/>
                </a:cxn>
                <a:cxn ang="0">
                  <a:pos x="T6" y="T7"/>
                </a:cxn>
                <a:cxn ang="0">
                  <a:pos x="T8" y="T9"/>
                </a:cxn>
                <a:cxn ang="0">
                  <a:pos x="T10" y="T11"/>
                </a:cxn>
              </a:cxnLst>
              <a:rect l="0" t="0" r="r" b="b"/>
              <a:pathLst>
                <a:path w="11" h="12">
                  <a:moveTo>
                    <a:pt x="1" y="3"/>
                  </a:moveTo>
                  <a:cubicBezTo>
                    <a:pt x="3" y="5"/>
                    <a:pt x="5" y="8"/>
                    <a:pt x="7" y="10"/>
                  </a:cubicBezTo>
                  <a:cubicBezTo>
                    <a:pt x="8" y="12"/>
                    <a:pt x="11" y="10"/>
                    <a:pt x="10" y="8"/>
                  </a:cubicBezTo>
                  <a:cubicBezTo>
                    <a:pt x="8" y="6"/>
                    <a:pt x="6" y="3"/>
                    <a:pt x="4" y="1"/>
                  </a:cubicBezTo>
                  <a:cubicBezTo>
                    <a:pt x="3" y="0"/>
                    <a:pt x="2" y="0"/>
                    <a:pt x="1" y="1"/>
                  </a:cubicBezTo>
                  <a:cubicBezTo>
                    <a:pt x="0" y="1"/>
                    <a:pt x="0" y="3"/>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8" name="ïS1îḍê">
              <a:extLst>
                <a:ext uri="{FF2B5EF4-FFF2-40B4-BE49-F238E27FC236}">
                  <a16:creationId xmlns="" xmlns:a16="http://schemas.microsoft.com/office/drawing/2014/main" id="{981FB988-55CC-48A4-91FB-1B05EE3FBEE7}"/>
                </a:ext>
              </a:extLst>
            </p:cNvPr>
            <p:cNvSpPr/>
            <p:nvPr/>
          </p:nvSpPr>
          <p:spPr bwMode="auto">
            <a:xfrm>
              <a:off x="6805613" y="5256213"/>
              <a:ext cx="49213" cy="49213"/>
            </a:xfrm>
            <a:custGeom>
              <a:avLst/>
              <a:gdLst>
                <a:gd name="T0" fmla="*/ 2 w 11"/>
                <a:gd name="T1" fmla="*/ 5 h 11"/>
                <a:gd name="T2" fmla="*/ 6 w 11"/>
                <a:gd name="T3" fmla="*/ 9 h 11"/>
                <a:gd name="T4" fmla="*/ 9 w 11"/>
                <a:gd name="T5" fmla="*/ 7 h 11"/>
                <a:gd name="T6" fmla="*/ 4 w 11"/>
                <a:gd name="T7" fmla="*/ 2 h 11"/>
                <a:gd name="T8" fmla="*/ 2 w 11"/>
                <a:gd name="T9" fmla="*/ 5 h 11"/>
              </a:gdLst>
              <a:ahLst/>
              <a:cxnLst>
                <a:cxn ang="0">
                  <a:pos x="T0" y="T1"/>
                </a:cxn>
                <a:cxn ang="0">
                  <a:pos x="T2" y="T3"/>
                </a:cxn>
                <a:cxn ang="0">
                  <a:pos x="T4" y="T5"/>
                </a:cxn>
                <a:cxn ang="0">
                  <a:pos x="T6" y="T7"/>
                </a:cxn>
                <a:cxn ang="0">
                  <a:pos x="T8" y="T9"/>
                </a:cxn>
              </a:cxnLst>
              <a:rect l="0" t="0" r="r" b="b"/>
              <a:pathLst>
                <a:path w="11" h="11">
                  <a:moveTo>
                    <a:pt x="2" y="5"/>
                  </a:moveTo>
                  <a:cubicBezTo>
                    <a:pt x="4" y="6"/>
                    <a:pt x="5" y="7"/>
                    <a:pt x="6" y="9"/>
                  </a:cubicBezTo>
                  <a:cubicBezTo>
                    <a:pt x="7" y="11"/>
                    <a:pt x="11" y="9"/>
                    <a:pt x="9" y="7"/>
                  </a:cubicBezTo>
                  <a:cubicBezTo>
                    <a:pt x="8" y="5"/>
                    <a:pt x="6" y="3"/>
                    <a:pt x="4" y="2"/>
                  </a:cubicBezTo>
                  <a:cubicBezTo>
                    <a:pt x="2" y="0"/>
                    <a:pt x="0" y="4"/>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9" name="íşľîḋé">
              <a:extLst>
                <a:ext uri="{FF2B5EF4-FFF2-40B4-BE49-F238E27FC236}">
                  <a16:creationId xmlns="" xmlns:a16="http://schemas.microsoft.com/office/drawing/2014/main" id="{379C41AB-2772-43E7-B753-3EE6CD0877A8}"/>
                </a:ext>
              </a:extLst>
            </p:cNvPr>
            <p:cNvSpPr/>
            <p:nvPr/>
          </p:nvSpPr>
          <p:spPr bwMode="auto">
            <a:xfrm>
              <a:off x="6913563" y="5192713"/>
              <a:ext cx="58738" cy="49213"/>
            </a:xfrm>
            <a:custGeom>
              <a:avLst/>
              <a:gdLst>
                <a:gd name="T0" fmla="*/ 2 w 13"/>
                <a:gd name="T1" fmla="*/ 4 h 11"/>
                <a:gd name="T2" fmla="*/ 9 w 13"/>
                <a:gd name="T3" fmla="*/ 9 h 11"/>
                <a:gd name="T4" fmla="*/ 11 w 13"/>
                <a:gd name="T5" fmla="*/ 7 h 11"/>
                <a:gd name="T6" fmla="*/ 4 w 13"/>
                <a:gd name="T7" fmla="*/ 1 h 11"/>
                <a:gd name="T8" fmla="*/ 2 w 13"/>
                <a:gd name="T9" fmla="*/ 4 h 11"/>
              </a:gdLst>
              <a:ahLst/>
              <a:cxnLst>
                <a:cxn ang="0">
                  <a:pos x="T0" y="T1"/>
                </a:cxn>
                <a:cxn ang="0">
                  <a:pos x="T2" y="T3"/>
                </a:cxn>
                <a:cxn ang="0">
                  <a:pos x="T4" y="T5"/>
                </a:cxn>
                <a:cxn ang="0">
                  <a:pos x="T6" y="T7"/>
                </a:cxn>
                <a:cxn ang="0">
                  <a:pos x="T8" y="T9"/>
                </a:cxn>
              </a:cxnLst>
              <a:rect l="0" t="0" r="r" b="b"/>
              <a:pathLst>
                <a:path w="13" h="11">
                  <a:moveTo>
                    <a:pt x="2" y="4"/>
                  </a:moveTo>
                  <a:cubicBezTo>
                    <a:pt x="5" y="5"/>
                    <a:pt x="7" y="7"/>
                    <a:pt x="9" y="9"/>
                  </a:cubicBezTo>
                  <a:cubicBezTo>
                    <a:pt x="10" y="11"/>
                    <a:pt x="13" y="8"/>
                    <a:pt x="11" y="7"/>
                  </a:cubicBezTo>
                  <a:cubicBezTo>
                    <a:pt x="9" y="4"/>
                    <a:pt x="7" y="2"/>
                    <a:pt x="4" y="1"/>
                  </a:cubicBezTo>
                  <a:cubicBezTo>
                    <a:pt x="2" y="0"/>
                    <a:pt x="0" y="3"/>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0" name="íśḻîḋê">
              <a:extLst>
                <a:ext uri="{FF2B5EF4-FFF2-40B4-BE49-F238E27FC236}">
                  <a16:creationId xmlns="" xmlns:a16="http://schemas.microsoft.com/office/drawing/2014/main" id="{DF4CF28C-C610-46F2-9195-5DFB8428E35E}"/>
                </a:ext>
              </a:extLst>
            </p:cNvPr>
            <p:cNvSpPr/>
            <p:nvPr/>
          </p:nvSpPr>
          <p:spPr bwMode="auto">
            <a:xfrm>
              <a:off x="7058025" y="5094288"/>
              <a:ext cx="49213" cy="39688"/>
            </a:xfrm>
            <a:custGeom>
              <a:avLst/>
              <a:gdLst>
                <a:gd name="T0" fmla="*/ 2 w 11"/>
                <a:gd name="T1" fmla="*/ 4 h 9"/>
                <a:gd name="T2" fmla="*/ 7 w 11"/>
                <a:gd name="T3" fmla="*/ 8 h 9"/>
                <a:gd name="T4" fmla="*/ 10 w 11"/>
                <a:gd name="T5" fmla="*/ 8 h 9"/>
                <a:gd name="T6" fmla="*/ 10 w 11"/>
                <a:gd name="T7" fmla="*/ 5 h 9"/>
                <a:gd name="T8" fmla="*/ 4 w 11"/>
                <a:gd name="T9" fmla="*/ 1 h 9"/>
                <a:gd name="T10" fmla="*/ 2 w 11"/>
                <a:gd name="T11" fmla="*/ 4 h 9"/>
              </a:gdLst>
              <a:ahLst/>
              <a:cxnLst>
                <a:cxn ang="0">
                  <a:pos x="T0" y="T1"/>
                </a:cxn>
                <a:cxn ang="0">
                  <a:pos x="T2" y="T3"/>
                </a:cxn>
                <a:cxn ang="0">
                  <a:pos x="T4" y="T5"/>
                </a:cxn>
                <a:cxn ang="0">
                  <a:pos x="T6" y="T7"/>
                </a:cxn>
                <a:cxn ang="0">
                  <a:pos x="T8" y="T9"/>
                </a:cxn>
                <a:cxn ang="0">
                  <a:pos x="T10" y="T11"/>
                </a:cxn>
              </a:cxnLst>
              <a:rect l="0" t="0" r="r" b="b"/>
              <a:pathLst>
                <a:path w="11" h="9">
                  <a:moveTo>
                    <a:pt x="2" y="4"/>
                  </a:moveTo>
                  <a:cubicBezTo>
                    <a:pt x="4" y="6"/>
                    <a:pt x="6" y="7"/>
                    <a:pt x="7" y="8"/>
                  </a:cubicBezTo>
                  <a:cubicBezTo>
                    <a:pt x="8" y="9"/>
                    <a:pt x="9" y="9"/>
                    <a:pt x="10" y="8"/>
                  </a:cubicBezTo>
                  <a:cubicBezTo>
                    <a:pt x="11" y="7"/>
                    <a:pt x="11" y="6"/>
                    <a:pt x="10" y="5"/>
                  </a:cubicBezTo>
                  <a:cubicBezTo>
                    <a:pt x="8" y="4"/>
                    <a:pt x="6" y="2"/>
                    <a:pt x="4" y="1"/>
                  </a:cubicBezTo>
                  <a:cubicBezTo>
                    <a:pt x="2" y="0"/>
                    <a:pt x="0" y="3"/>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1" name="í$ľïdé">
              <a:extLst>
                <a:ext uri="{FF2B5EF4-FFF2-40B4-BE49-F238E27FC236}">
                  <a16:creationId xmlns="" xmlns:a16="http://schemas.microsoft.com/office/drawing/2014/main" id="{38BFE4F9-BC38-4F72-9BD2-9526E219D285}"/>
                </a:ext>
              </a:extLst>
            </p:cNvPr>
            <p:cNvSpPr/>
            <p:nvPr/>
          </p:nvSpPr>
          <p:spPr bwMode="auto">
            <a:xfrm>
              <a:off x="5214938" y="5187950"/>
              <a:ext cx="58738" cy="58738"/>
            </a:xfrm>
            <a:custGeom>
              <a:avLst/>
              <a:gdLst>
                <a:gd name="T0" fmla="*/ 4 w 13"/>
                <a:gd name="T1" fmla="*/ 11 h 13"/>
                <a:gd name="T2" fmla="*/ 11 w 13"/>
                <a:gd name="T3" fmla="*/ 5 h 13"/>
                <a:gd name="T4" fmla="*/ 8 w 13"/>
                <a:gd name="T5" fmla="*/ 2 h 13"/>
                <a:gd name="T6" fmla="*/ 1 w 13"/>
                <a:gd name="T7" fmla="*/ 8 h 13"/>
                <a:gd name="T8" fmla="*/ 4 w 13"/>
                <a:gd name="T9" fmla="*/ 11 h 13"/>
              </a:gdLst>
              <a:ahLst/>
              <a:cxnLst>
                <a:cxn ang="0">
                  <a:pos x="T0" y="T1"/>
                </a:cxn>
                <a:cxn ang="0">
                  <a:pos x="T2" y="T3"/>
                </a:cxn>
                <a:cxn ang="0">
                  <a:pos x="T4" y="T5"/>
                </a:cxn>
                <a:cxn ang="0">
                  <a:pos x="T6" y="T7"/>
                </a:cxn>
                <a:cxn ang="0">
                  <a:pos x="T8" y="T9"/>
                </a:cxn>
              </a:cxnLst>
              <a:rect l="0" t="0" r="r" b="b"/>
              <a:pathLst>
                <a:path w="13" h="13">
                  <a:moveTo>
                    <a:pt x="4" y="11"/>
                  </a:moveTo>
                  <a:cubicBezTo>
                    <a:pt x="6" y="9"/>
                    <a:pt x="9" y="7"/>
                    <a:pt x="11" y="5"/>
                  </a:cubicBezTo>
                  <a:cubicBezTo>
                    <a:pt x="13" y="3"/>
                    <a:pt x="10" y="0"/>
                    <a:pt x="8" y="2"/>
                  </a:cubicBezTo>
                  <a:cubicBezTo>
                    <a:pt x="6" y="4"/>
                    <a:pt x="3" y="6"/>
                    <a:pt x="1" y="8"/>
                  </a:cubicBezTo>
                  <a:cubicBezTo>
                    <a:pt x="0" y="10"/>
                    <a:pt x="2" y="13"/>
                    <a:pt x="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2" name="iṧḻiḓê">
              <a:extLst>
                <a:ext uri="{FF2B5EF4-FFF2-40B4-BE49-F238E27FC236}">
                  <a16:creationId xmlns="" xmlns:a16="http://schemas.microsoft.com/office/drawing/2014/main" id="{EBCD239A-1A07-46F6-A3D0-2E6BAA029DA6}"/>
                </a:ext>
              </a:extLst>
            </p:cNvPr>
            <p:cNvSpPr/>
            <p:nvPr/>
          </p:nvSpPr>
          <p:spPr bwMode="auto">
            <a:xfrm>
              <a:off x="5295900" y="5287963"/>
              <a:ext cx="44450" cy="30163"/>
            </a:xfrm>
            <a:custGeom>
              <a:avLst/>
              <a:gdLst>
                <a:gd name="T0" fmla="*/ 3 w 10"/>
                <a:gd name="T1" fmla="*/ 6 h 7"/>
                <a:gd name="T2" fmla="*/ 9 w 10"/>
                <a:gd name="T3" fmla="*/ 4 h 7"/>
                <a:gd name="T4" fmla="*/ 6 w 10"/>
                <a:gd name="T5" fmla="*/ 1 h 7"/>
                <a:gd name="T6" fmla="*/ 5 w 10"/>
                <a:gd name="T7" fmla="*/ 2 h 7"/>
                <a:gd name="T8" fmla="*/ 7 w 10"/>
                <a:gd name="T9" fmla="*/ 5 h 7"/>
                <a:gd name="T10" fmla="*/ 8 w 10"/>
                <a:gd name="T11" fmla="*/ 4 h 7"/>
                <a:gd name="T12" fmla="*/ 6 w 10"/>
                <a:gd name="T13" fmla="*/ 1 h 7"/>
                <a:gd name="T14" fmla="*/ 2 w 10"/>
                <a:gd name="T15" fmla="*/ 3 h 7"/>
                <a:gd name="T16" fmla="*/ 3 w 10"/>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7">
                  <a:moveTo>
                    <a:pt x="3" y="6"/>
                  </a:moveTo>
                  <a:cubicBezTo>
                    <a:pt x="5" y="6"/>
                    <a:pt x="7" y="5"/>
                    <a:pt x="9" y="4"/>
                  </a:cubicBezTo>
                  <a:cubicBezTo>
                    <a:pt x="10" y="2"/>
                    <a:pt x="8" y="0"/>
                    <a:pt x="6" y="1"/>
                  </a:cubicBezTo>
                  <a:cubicBezTo>
                    <a:pt x="6" y="1"/>
                    <a:pt x="5" y="1"/>
                    <a:pt x="5" y="2"/>
                  </a:cubicBezTo>
                  <a:cubicBezTo>
                    <a:pt x="3" y="3"/>
                    <a:pt x="5" y="6"/>
                    <a:pt x="7" y="5"/>
                  </a:cubicBezTo>
                  <a:cubicBezTo>
                    <a:pt x="7" y="5"/>
                    <a:pt x="8" y="4"/>
                    <a:pt x="8" y="4"/>
                  </a:cubicBezTo>
                  <a:cubicBezTo>
                    <a:pt x="8" y="3"/>
                    <a:pt x="7" y="2"/>
                    <a:pt x="6" y="1"/>
                  </a:cubicBezTo>
                  <a:cubicBezTo>
                    <a:pt x="5" y="2"/>
                    <a:pt x="4" y="2"/>
                    <a:pt x="2" y="3"/>
                  </a:cubicBezTo>
                  <a:cubicBezTo>
                    <a:pt x="0" y="3"/>
                    <a:pt x="1" y="7"/>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3" name="í$1ïḓe">
              <a:extLst>
                <a:ext uri="{FF2B5EF4-FFF2-40B4-BE49-F238E27FC236}">
                  <a16:creationId xmlns="" xmlns:a16="http://schemas.microsoft.com/office/drawing/2014/main" id="{C42E1A5D-B0FA-45C4-A8D6-80F16AFEF5CE}"/>
                </a:ext>
              </a:extLst>
            </p:cNvPr>
            <p:cNvSpPr/>
            <p:nvPr/>
          </p:nvSpPr>
          <p:spPr bwMode="auto">
            <a:xfrm>
              <a:off x="5462588" y="5349875"/>
              <a:ext cx="41275" cy="49213"/>
            </a:xfrm>
            <a:custGeom>
              <a:avLst/>
              <a:gdLst>
                <a:gd name="T0" fmla="*/ 4 w 9"/>
                <a:gd name="T1" fmla="*/ 10 h 11"/>
                <a:gd name="T2" fmla="*/ 8 w 9"/>
                <a:gd name="T3" fmla="*/ 4 h 11"/>
                <a:gd name="T4" fmla="*/ 4 w 9"/>
                <a:gd name="T5" fmla="*/ 2 h 11"/>
                <a:gd name="T6" fmla="*/ 1 w 9"/>
                <a:gd name="T7" fmla="*/ 8 h 11"/>
                <a:gd name="T8" fmla="*/ 1 w 9"/>
                <a:gd name="T9" fmla="*/ 11 h 11"/>
                <a:gd name="T10" fmla="*/ 4 w 9"/>
                <a:gd name="T11" fmla="*/ 10 h 11"/>
              </a:gdLst>
              <a:ahLst/>
              <a:cxnLst>
                <a:cxn ang="0">
                  <a:pos x="T0" y="T1"/>
                </a:cxn>
                <a:cxn ang="0">
                  <a:pos x="T2" y="T3"/>
                </a:cxn>
                <a:cxn ang="0">
                  <a:pos x="T4" y="T5"/>
                </a:cxn>
                <a:cxn ang="0">
                  <a:pos x="T6" y="T7"/>
                </a:cxn>
                <a:cxn ang="0">
                  <a:pos x="T8" y="T9"/>
                </a:cxn>
                <a:cxn ang="0">
                  <a:pos x="T10" y="T11"/>
                </a:cxn>
              </a:cxnLst>
              <a:rect l="0" t="0" r="r" b="b"/>
              <a:pathLst>
                <a:path w="9" h="11">
                  <a:moveTo>
                    <a:pt x="4" y="10"/>
                  </a:moveTo>
                  <a:cubicBezTo>
                    <a:pt x="5" y="8"/>
                    <a:pt x="6" y="6"/>
                    <a:pt x="8" y="4"/>
                  </a:cubicBezTo>
                  <a:cubicBezTo>
                    <a:pt x="9" y="2"/>
                    <a:pt x="6" y="0"/>
                    <a:pt x="4" y="2"/>
                  </a:cubicBezTo>
                  <a:cubicBezTo>
                    <a:pt x="3" y="4"/>
                    <a:pt x="2" y="6"/>
                    <a:pt x="1" y="8"/>
                  </a:cubicBezTo>
                  <a:cubicBezTo>
                    <a:pt x="0" y="9"/>
                    <a:pt x="0" y="10"/>
                    <a:pt x="1" y="11"/>
                  </a:cubicBezTo>
                  <a:cubicBezTo>
                    <a:pt x="2" y="11"/>
                    <a:pt x="3" y="11"/>
                    <a:pt x="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4" name="iṡḷïḍê">
              <a:extLst>
                <a:ext uri="{FF2B5EF4-FFF2-40B4-BE49-F238E27FC236}">
                  <a16:creationId xmlns="" xmlns:a16="http://schemas.microsoft.com/office/drawing/2014/main" id="{5CA26172-0651-4B31-8DD3-AFC782BD0990}"/>
                </a:ext>
              </a:extLst>
            </p:cNvPr>
            <p:cNvSpPr/>
            <p:nvPr/>
          </p:nvSpPr>
          <p:spPr bwMode="auto">
            <a:xfrm>
              <a:off x="5619750" y="5418138"/>
              <a:ext cx="31750" cy="44450"/>
            </a:xfrm>
            <a:custGeom>
              <a:avLst/>
              <a:gdLst>
                <a:gd name="T0" fmla="*/ 4 w 7"/>
                <a:gd name="T1" fmla="*/ 8 h 10"/>
                <a:gd name="T2" fmla="*/ 6 w 7"/>
                <a:gd name="T3" fmla="*/ 4 h 10"/>
                <a:gd name="T4" fmla="*/ 3 w 7"/>
                <a:gd name="T5" fmla="*/ 2 h 10"/>
                <a:gd name="T6" fmla="*/ 0 w 7"/>
                <a:gd name="T7" fmla="*/ 8 h 10"/>
                <a:gd name="T8" fmla="*/ 2 w 7"/>
                <a:gd name="T9" fmla="*/ 10 h 10"/>
                <a:gd name="T10" fmla="*/ 4 w 7"/>
                <a:gd name="T11" fmla="*/ 8 h 10"/>
              </a:gdLst>
              <a:ahLst/>
              <a:cxnLst>
                <a:cxn ang="0">
                  <a:pos x="T0" y="T1"/>
                </a:cxn>
                <a:cxn ang="0">
                  <a:pos x="T2" y="T3"/>
                </a:cxn>
                <a:cxn ang="0">
                  <a:pos x="T4" y="T5"/>
                </a:cxn>
                <a:cxn ang="0">
                  <a:pos x="T6" y="T7"/>
                </a:cxn>
                <a:cxn ang="0">
                  <a:pos x="T8" y="T9"/>
                </a:cxn>
                <a:cxn ang="0">
                  <a:pos x="T10" y="T11"/>
                </a:cxn>
              </a:cxnLst>
              <a:rect l="0" t="0" r="r" b="b"/>
              <a:pathLst>
                <a:path w="7" h="10">
                  <a:moveTo>
                    <a:pt x="4" y="8"/>
                  </a:moveTo>
                  <a:cubicBezTo>
                    <a:pt x="4" y="7"/>
                    <a:pt x="4" y="5"/>
                    <a:pt x="6" y="4"/>
                  </a:cubicBezTo>
                  <a:cubicBezTo>
                    <a:pt x="7" y="3"/>
                    <a:pt x="5" y="0"/>
                    <a:pt x="3" y="2"/>
                  </a:cubicBezTo>
                  <a:cubicBezTo>
                    <a:pt x="1" y="3"/>
                    <a:pt x="0" y="6"/>
                    <a:pt x="0" y="8"/>
                  </a:cubicBezTo>
                  <a:cubicBezTo>
                    <a:pt x="0" y="9"/>
                    <a:pt x="1" y="10"/>
                    <a:pt x="2" y="10"/>
                  </a:cubicBezTo>
                  <a:cubicBezTo>
                    <a:pt x="3" y="10"/>
                    <a:pt x="4" y="9"/>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5" name="ïṥlîde">
              <a:extLst>
                <a:ext uri="{FF2B5EF4-FFF2-40B4-BE49-F238E27FC236}">
                  <a16:creationId xmlns="" xmlns:a16="http://schemas.microsoft.com/office/drawing/2014/main" id="{78D7F67B-DD58-4295-9FDD-72D5F55ECB3D}"/>
                </a:ext>
              </a:extLst>
            </p:cNvPr>
            <p:cNvSpPr/>
            <p:nvPr/>
          </p:nvSpPr>
          <p:spPr bwMode="auto">
            <a:xfrm>
              <a:off x="5800725" y="5462588"/>
              <a:ext cx="17463" cy="41275"/>
            </a:xfrm>
            <a:custGeom>
              <a:avLst/>
              <a:gdLst>
                <a:gd name="T0" fmla="*/ 4 w 4"/>
                <a:gd name="T1" fmla="*/ 7 h 9"/>
                <a:gd name="T2" fmla="*/ 4 w 4"/>
                <a:gd name="T3" fmla="*/ 3 h 9"/>
                <a:gd name="T4" fmla="*/ 0 w 4"/>
                <a:gd name="T5" fmla="*/ 3 h 9"/>
                <a:gd name="T6" fmla="*/ 0 w 4"/>
                <a:gd name="T7" fmla="*/ 7 h 9"/>
                <a:gd name="T8" fmla="*/ 4 w 4"/>
                <a:gd name="T9" fmla="*/ 7 h 9"/>
              </a:gdLst>
              <a:ahLst/>
              <a:cxnLst>
                <a:cxn ang="0">
                  <a:pos x="T0" y="T1"/>
                </a:cxn>
                <a:cxn ang="0">
                  <a:pos x="T2" y="T3"/>
                </a:cxn>
                <a:cxn ang="0">
                  <a:pos x="T4" y="T5"/>
                </a:cxn>
                <a:cxn ang="0">
                  <a:pos x="T6" y="T7"/>
                </a:cxn>
                <a:cxn ang="0">
                  <a:pos x="T8" y="T9"/>
                </a:cxn>
              </a:cxnLst>
              <a:rect l="0" t="0" r="r" b="b"/>
              <a:pathLst>
                <a:path w="4" h="9">
                  <a:moveTo>
                    <a:pt x="4" y="7"/>
                  </a:moveTo>
                  <a:cubicBezTo>
                    <a:pt x="4" y="5"/>
                    <a:pt x="4" y="4"/>
                    <a:pt x="4" y="3"/>
                  </a:cubicBezTo>
                  <a:cubicBezTo>
                    <a:pt x="4" y="0"/>
                    <a:pt x="0" y="0"/>
                    <a:pt x="0" y="3"/>
                  </a:cubicBezTo>
                  <a:cubicBezTo>
                    <a:pt x="0" y="4"/>
                    <a:pt x="0" y="5"/>
                    <a:pt x="0" y="7"/>
                  </a:cubicBezTo>
                  <a:cubicBezTo>
                    <a:pt x="0" y="9"/>
                    <a:pt x="4" y="9"/>
                    <a:pt x="4"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6" name="iś1ïḍé">
              <a:extLst>
                <a:ext uri="{FF2B5EF4-FFF2-40B4-BE49-F238E27FC236}">
                  <a16:creationId xmlns="" xmlns:a16="http://schemas.microsoft.com/office/drawing/2014/main" id="{DFD8456B-4DFF-4C89-B717-5D99DD4C4301}"/>
                </a:ext>
              </a:extLst>
            </p:cNvPr>
            <p:cNvSpPr/>
            <p:nvPr/>
          </p:nvSpPr>
          <p:spPr bwMode="auto">
            <a:xfrm>
              <a:off x="7329488" y="4819650"/>
              <a:ext cx="49213" cy="39688"/>
            </a:xfrm>
            <a:custGeom>
              <a:avLst/>
              <a:gdLst>
                <a:gd name="T0" fmla="*/ 1 w 11"/>
                <a:gd name="T1" fmla="*/ 5 h 9"/>
                <a:gd name="T2" fmla="*/ 7 w 11"/>
                <a:gd name="T3" fmla="*/ 9 h 9"/>
                <a:gd name="T4" fmla="*/ 8 w 11"/>
                <a:gd name="T5" fmla="*/ 5 h 9"/>
                <a:gd name="T6" fmla="*/ 4 w 11"/>
                <a:gd name="T7" fmla="*/ 2 h 9"/>
                <a:gd name="T8" fmla="*/ 1 w 11"/>
                <a:gd name="T9" fmla="*/ 5 h 9"/>
              </a:gdLst>
              <a:ahLst/>
              <a:cxnLst>
                <a:cxn ang="0">
                  <a:pos x="T0" y="T1"/>
                </a:cxn>
                <a:cxn ang="0">
                  <a:pos x="T2" y="T3"/>
                </a:cxn>
                <a:cxn ang="0">
                  <a:pos x="T4" y="T5"/>
                </a:cxn>
                <a:cxn ang="0">
                  <a:pos x="T6" y="T7"/>
                </a:cxn>
                <a:cxn ang="0">
                  <a:pos x="T8" y="T9"/>
                </a:cxn>
              </a:cxnLst>
              <a:rect l="0" t="0" r="r" b="b"/>
              <a:pathLst>
                <a:path w="11" h="9">
                  <a:moveTo>
                    <a:pt x="1" y="5"/>
                  </a:moveTo>
                  <a:cubicBezTo>
                    <a:pt x="3" y="7"/>
                    <a:pt x="5" y="8"/>
                    <a:pt x="7" y="9"/>
                  </a:cubicBezTo>
                  <a:cubicBezTo>
                    <a:pt x="10" y="9"/>
                    <a:pt x="11" y="6"/>
                    <a:pt x="8" y="5"/>
                  </a:cubicBezTo>
                  <a:cubicBezTo>
                    <a:pt x="7" y="4"/>
                    <a:pt x="5" y="3"/>
                    <a:pt x="4" y="2"/>
                  </a:cubicBezTo>
                  <a:cubicBezTo>
                    <a:pt x="2" y="0"/>
                    <a:pt x="0" y="3"/>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7" name="ïSḻîḑé">
              <a:extLst>
                <a:ext uri="{FF2B5EF4-FFF2-40B4-BE49-F238E27FC236}">
                  <a16:creationId xmlns="" xmlns:a16="http://schemas.microsoft.com/office/drawing/2014/main" id="{C1AC1606-CE32-4E80-8A6C-48294F0350E9}"/>
                </a:ext>
              </a:extLst>
            </p:cNvPr>
            <p:cNvSpPr/>
            <p:nvPr/>
          </p:nvSpPr>
          <p:spPr bwMode="auto">
            <a:xfrm>
              <a:off x="7369175" y="4702175"/>
              <a:ext cx="71438" cy="44450"/>
            </a:xfrm>
            <a:custGeom>
              <a:avLst/>
              <a:gdLst>
                <a:gd name="T0" fmla="*/ 3 w 16"/>
                <a:gd name="T1" fmla="*/ 4 h 10"/>
                <a:gd name="T2" fmla="*/ 12 w 16"/>
                <a:gd name="T3" fmla="*/ 9 h 10"/>
                <a:gd name="T4" fmla="*/ 14 w 16"/>
                <a:gd name="T5" fmla="*/ 5 h 10"/>
                <a:gd name="T6" fmla="*/ 3 w 16"/>
                <a:gd name="T7" fmla="*/ 1 h 10"/>
                <a:gd name="T8" fmla="*/ 3 w 16"/>
                <a:gd name="T9" fmla="*/ 4 h 10"/>
              </a:gdLst>
              <a:ahLst/>
              <a:cxnLst>
                <a:cxn ang="0">
                  <a:pos x="T0" y="T1"/>
                </a:cxn>
                <a:cxn ang="0">
                  <a:pos x="T2" y="T3"/>
                </a:cxn>
                <a:cxn ang="0">
                  <a:pos x="T4" y="T5"/>
                </a:cxn>
                <a:cxn ang="0">
                  <a:pos x="T6" y="T7"/>
                </a:cxn>
                <a:cxn ang="0">
                  <a:pos x="T8" y="T9"/>
                </a:cxn>
              </a:cxnLst>
              <a:rect l="0" t="0" r="r" b="b"/>
              <a:pathLst>
                <a:path w="16" h="10">
                  <a:moveTo>
                    <a:pt x="3" y="4"/>
                  </a:moveTo>
                  <a:cubicBezTo>
                    <a:pt x="6" y="5"/>
                    <a:pt x="9" y="7"/>
                    <a:pt x="12" y="9"/>
                  </a:cubicBezTo>
                  <a:cubicBezTo>
                    <a:pt x="14" y="10"/>
                    <a:pt x="16" y="7"/>
                    <a:pt x="14" y="5"/>
                  </a:cubicBezTo>
                  <a:cubicBezTo>
                    <a:pt x="10" y="3"/>
                    <a:pt x="7" y="1"/>
                    <a:pt x="3" y="1"/>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8" name="iślíḍe">
              <a:extLst>
                <a:ext uri="{FF2B5EF4-FFF2-40B4-BE49-F238E27FC236}">
                  <a16:creationId xmlns="" xmlns:a16="http://schemas.microsoft.com/office/drawing/2014/main" id="{4C762EC7-7244-44F4-A175-BA6960E2300C}"/>
                </a:ext>
              </a:extLst>
            </p:cNvPr>
            <p:cNvSpPr/>
            <p:nvPr/>
          </p:nvSpPr>
          <p:spPr bwMode="auto">
            <a:xfrm>
              <a:off x="7432675" y="4584700"/>
              <a:ext cx="58738" cy="31750"/>
            </a:xfrm>
            <a:custGeom>
              <a:avLst/>
              <a:gdLst>
                <a:gd name="T0" fmla="*/ 2 w 13"/>
                <a:gd name="T1" fmla="*/ 4 h 7"/>
                <a:gd name="T2" fmla="*/ 9 w 13"/>
                <a:gd name="T3" fmla="*/ 6 h 7"/>
                <a:gd name="T4" fmla="*/ 10 w 13"/>
                <a:gd name="T5" fmla="*/ 2 h 7"/>
                <a:gd name="T6" fmla="*/ 2 w 13"/>
                <a:gd name="T7" fmla="*/ 0 h 7"/>
                <a:gd name="T8" fmla="*/ 2 w 13"/>
                <a:gd name="T9" fmla="*/ 4 h 7"/>
              </a:gdLst>
              <a:ahLst/>
              <a:cxnLst>
                <a:cxn ang="0">
                  <a:pos x="T0" y="T1"/>
                </a:cxn>
                <a:cxn ang="0">
                  <a:pos x="T2" y="T3"/>
                </a:cxn>
                <a:cxn ang="0">
                  <a:pos x="T4" y="T5"/>
                </a:cxn>
                <a:cxn ang="0">
                  <a:pos x="T6" y="T7"/>
                </a:cxn>
                <a:cxn ang="0">
                  <a:pos x="T8" y="T9"/>
                </a:cxn>
              </a:cxnLst>
              <a:rect l="0" t="0" r="r" b="b"/>
              <a:pathLst>
                <a:path w="13" h="7">
                  <a:moveTo>
                    <a:pt x="2" y="4"/>
                  </a:moveTo>
                  <a:cubicBezTo>
                    <a:pt x="5" y="4"/>
                    <a:pt x="7" y="5"/>
                    <a:pt x="9" y="6"/>
                  </a:cubicBezTo>
                  <a:cubicBezTo>
                    <a:pt x="12" y="7"/>
                    <a:pt x="13" y="3"/>
                    <a:pt x="10" y="2"/>
                  </a:cubicBezTo>
                  <a:cubicBezTo>
                    <a:pt x="8" y="1"/>
                    <a:pt x="5" y="0"/>
                    <a:pt x="2" y="0"/>
                  </a:cubicBezTo>
                  <a:cubicBezTo>
                    <a:pt x="0" y="1"/>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9" name="îśļîḍê">
              <a:extLst>
                <a:ext uri="{FF2B5EF4-FFF2-40B4-BE49-F238E27FC236}">
                  <a16:creationId xmlns="" xmlns:a16="http://schemas.microsoft.com/office/drawing/2014/main" id="{ED849AAF-6885-4902-821E-043302B514AE}"/>
                </a:ext>
              </a:extLst>
            </p:cNvPr>
            <p:cNvSpPr/>
            <p:nvPr/>
          </p:nvSpPr>
          <p:spPr bwMode="auto">
            <a:xfrm>
              <a:off x="7504113" y="4419600"/>
              <a:ext cx="80963" cy="39688"/>
            </a:xfrm>
            <a:custGeom>
              <a:avLst/>
              <a:gdLst>
                <a:gd name="T0" fmla="*/ 2 w 18"/>
                <a:gd name="T1" fmla="*/ 4 h 9"/>
                <a:gd name="T2" fmla="*/ 16 w 18"/>
                <a:gd name="T3" fmla="*/ 8 h 9"/>
                <a:gd name="T4" fmla="*/ 16 w 18"/>
                <a:gd name="T5" fmla="*/ 5 h 9"/>
                <a:gd name="T6" fmla="*/ 5 w 18"/>
                <a:gd name="T7" fmla="*/ 1 h 9"/>
                <a:gd name="T8" fmla="*/ 2 w 18"/>
                <a:gd name="T9" fmla="*/ 4 h 9"/>
              </a:gdLst>
              <a:ahLst/>
              <a:cxnLst>
                <a:cxn ang="0">
                  <a:pos x="T0" y="T1"/>
                </a:cxn>
                <a:cxn ang="0">
                  <a:pos x="T2" y="T3"/>
                </a:cxn>
                <a:cxn ang="0">
                  <a:pos x="T4" y="T5"/>
                </a:cxn>
                <a:cxn ang="0">
                  <a:pos x="T6" y="T7"/>
                </a:cxn>
                <a:cxn ang="0">
                  <a:pos x="T8" y="T9"/>
                </a:cxn>
              </a:cxnLst>
              <a:rect l="0" t="0" r="r" b="b"/>
              <a:pathLst>
                <a:path w="18" h="9">
                  <a:moveTo>
                    <a:pt x="2" y="4"/>
                  </a:moveTo>
                  <a:cubicBezTo>
                    <a:pt x="6" y="7"/>
                    <a:pt x="11" y="8"/>
                    <a:pt x="16" y="8"/>
                  </a:cubicBezTo>
                  <a:cubicBezTo>
                    <a:pt x="18" y="9"/>
                    <a:pt x="18" y="5"/>
                    <a:pt x="16" y="5"/>
                  </a:cubicBezTo>
                  <a:cubicBezTo>
                    <a:pt x="12" y="4"/>
                    <a:pt x="8" y="4"/>
                    <a:pt x="5" y="1"/>
                  </a:cubicBezTo>
                  <a:cubicBezTo>
                    <a:pt x="3" y="0"/>
                    <a:pt x="0" y="3"/>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0" name="iṥḷíďé">
              <a:extLst>
                <a:ext uri="{FF2B5EF4-FFF2-40B4-BE49-F238E27FC236}">
                  <a16:creationId xmlns="" xmlns:a16="http://schemas.microsoft.com/office/drawing/2014/main" id="{A3AFB114-7DA9-4FA3-988F-CDB6ADD0412F}"/>
                </a:ext>
              </a:extLst>
            </p:cNvPr>
            <p:cNvSpPr/>
            <p:nvPr/>
          </p:nvSpPr>
          <p:spPr bwMode="auto">
            <a:xfrm>
              <a:off x="7585075" y="4337050"/>
              <a:ext cx="68263" cy="23813"/>
            </a:xfrm>
            <a:custGeom>
              <a:avLst/>
              <a:gdLst>
                <a:gd name="T0" fmla="*/ 3 w 15"/>
                <a:gd name="T1" fmla="*/ 4 h 5"/>
                <a:gd name="T2" fmla="*/ 12 w 15"/>
                <a:gd name="T3" fmla="*/ 4 h 5"/>
                <a:gd name="T4" fmla="*/ 13 w 15"/>
                <a:gd name="T5" fmla="*/ 1 h 5"/>
                <a:gd name="T6" fmla="*/ 3 w 15"/>
                <a:gd name="T7" fmla="*/ 0 h 5"/>
                <a:gd name="T8" fmla="*/ 3 w 15"/>
                <a:gd name="T9" fmla="*/ 4 h 5"/>
              </a:gdLst>
              <a:ahLst/>
              <a:cxnLst>
                <a:cxn ang="0">
                  <a:pos x="T0" y="T1"/>
                </a:cxn>
                <a:cxn ang="0">
                  <a:pos x="T2" y="T3"/>
                </a:cxn>
                <a:cxn ang="0">
                  <a:pos x="T4" y="T5"/>
                </a:cxn>
                <a:cxn ang="0">
                  <a:pos x="T6" y="T7"/>
                </a:cxn>
                <a:cxn ang="0">
                  <a:pos x="T8" y="T9"/>
                </a:cxn>
              </a:cxnLst>
              <a:rect l="0" t="0" r="r" b="b"/>
              <a:pathLst>
                <a:path w="15" h="5">
                  <a:moveTo>
                    <a:pt x="3" y="4"/>
                  </a:moveTo>
                  <a:cubicBezTo>
                    <a:pt x="6" y="4"/>
                    <a:pt x="9" y="4"/>
                    <a:pt x="12" y="4"/>
                  </a:cubicBezTo>
                  <a:cubicBezTo>
                    <a:pt x="14" y="5"/>
                    <a:pt x="15" y="1"/>
                    <a:pt x="13" y="1"/>
                  </a:cubicBezTo>
                  <a:cubicBezTo>
                    <a:pt x="10" y="0"/>
                    <a:pt x="6"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1" name="íṡļïďè">
              <a:extLst>
                <a:ext uri="{FF2B5EF4-FFF2-40B4-BE49-F238E27FC236}">
                  <a16:creationId xmlns="" xmlns:a16="http://schemas.microsoft.com/office/drawing/2014/main" id="{6E588CEE-31F7-45E5-8D9B-9FF741EA366A}"/>
                </a:ext>
              </a:extLst>
            </p:cNvPr>
            <p:cNvSpPr/>
            <p:nvPr/>
          </p:nvSpPr>
          <p:spPr bwMode="auto">
            <a:xfrm>
              <a:off x="7670800" y="4108450"/>
              <a:ext cx="58738" cy="26988"/>
            </a:xfrm>
            <a:custGeom>
              <a:avLst/>
              <a:gdLst>
                <a:gd name="T0" fmla="*/ 4 w 13"/>
                <a:gd name="T1" fmla="*/ 5 h 6"/>
                <a:gd name="T2" fmla="*/ 10 w 13"/>
                <a:gd name="T3" fmla="*/ 5 h 6"/>
                <a:gd name="T4" fmla="*/ 11 w 13"/>
                <a:gd name="T5" fmla="*/ 1 h 6"/>
                <a:gd name="T6" fmla="*/ 2 w 13"/>
                <a:gd name="T7" fmla="*/ 2 h 6"/>
                <a:gd name="T8" fmla="*/ 4 w 13"/>
                <a:gd name="T9" fmla="*/ 5 h 6"/>
              </a:gdLst>
              <a:ahLst/>
              <a:cxnLst>
                <a:cxn ang="0">
                  <a:pos x="T0" y="T1"/>
                </a:cxn>
                <a:cxn ang="0">
                  <a:pos x="T2" y="T3"/>
                </a:cxn>
                <a:cxn ang="0">
                  <a:pos x="T4" y="T5"/>
                </a:cxn>
                <a:cxn ang="0">
                  <a:pos x="T6" y="T7"/>
                </a:cxn>
                <a:cxn ang="0">
                  <a:pos x="T8" y="T9"/>
                </a:cxn>
              </a:cxnLst>
              <a:rect l="0" t="0" r="r" b="b"/>
              <a:pathLst>
                <a:path w="13" h="6">
                  <a:moveTo>
                    <a:pt x="4" y="5"/>
                  </a:moveTo>
                  <a:cubicBezTo>
                    <a:pt x="6" y="4"/>
                    <a:pt x="8" y="4"/>
                    <a:pt x="10" y="5"/>
                  </a:cubicBezTo>
                  <a:cubicBezTo>
                    <a:pt x="12" y="6"/>
                    <a:pt x="13" y="2"/>
                    <a:pt x="11" y="1"/>
                  </a:cubicBezTo>
                  <a:cubicBezTo>
                    <a:pt x="8" y="0"/>
                    <a:pt x="5" y="0"/>
                    <a:pt x="2" y="2"/>
                  </a:cubicBezTo>
                  <a:cubicBezTo>
                    <a:pt x="0" y="3"/>
                    <a:pt x="1" y="6"/>
                    <a:pt x="4"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2" name="ïṡḷîḋé">
              <a:extLst>
                <a:ext uri="{FF2B5EF4-FFF2-40B4-BE49-F238E27FC236}">
                  <a16:creationId xmlns="" xmlns:a16="http://schemas.microsoft.com/office/drawing/2014/main" id="{BFA210C1-E042-4FF2-9AFB-9DF78FB273C1}"/>
                </a:ext>
              </a:extLst>
            </p:cNvPr>
            <p:cNvSpPr/>
            <p:nvPr/>
          </p:nvSpPr>
          <p:spPr bwMode="auto">
            <a:xfrm>
              <a:off x="4470400" y="3635375"/>
              <a:ext cx="58738" cy="22225"/>
            </a:xfrm>
            <a:custGeom>
              <a:avLst/>
              <a:gdLst>
                <a:gd name="T0" fmla="*/ 3 w 13"/>
                <a:gd name="T1" fmla="*/ 4 h 5"/>
                <a:gd name="T2" fmla="*/ 9 w 13"/>
                <a:gd name="T3" fmla="*/ 5 h 5"/>
                <a:gd name="T4" fmla="*/ 10 w 13"/>
                <a:gd name="T5" fmla="*/ 1 h 5"/>
                <a:gd name="T6" fmla="*/ 2 w 13"/>
                <a:gd name="T7" fmla="*/ 0 h 5"/>
                <a:gd name="T8" fmla="*/ 1 w 13"/>
                <a:gd name="T9" fmla="*/ 3 h 5"/>
                <a:gd name="T10" fmla="*/ 3 w 13"/>
                <a:gd name="T11" fmla="*/ 4 h 5"/>
              </a:gdLst>
              <a:ahLst/>
              <a:cxnLst>
                <a:cxn ang="0">
                  <a:pos x="T0" y="T1"/>
                </a:cxn>
                <a:cxn ang="0">
                  <a:pos x="T2" y="T3"/>
                </a:cxn>
                <a:cxn ang="0">
                  <a:pos x="T4" y="T5"/>
                </a:cxn>
                <a:cxn ang="0">
                  <a:pos x="T6" y="T7"/>
                </a:cxn>
                <a:cxn ang="0">
                  <a:pos x="T8" y="T9"/>
                </a:cxn>
                <a:cxn ang="0">
                  <a:pos x="T10" y="T11"/>
                </a:cxn>
              </a:cxnLst>
              <a:rect l="0" t="0" r="r" b="b"/>
              <a:pathLst>
                <a:path w="13" h="5">
                  <a:moveTo>
                    <a:pt x="3" y="4"/>
                  </a:moveTo>
                  <a:cubicBezTo>
                    <a:pt x="5" y="4"/>
                    <a:pt x="7" y="4"/>
                    <a:pt x="9" y="5"/>
                  </a:cubicBezTo>
                  <a:cubicBezTo>
                    <a:pt x="12" y="5"/>
                    <a:pt x="13" y="1"/>
                    <a:pt x="10" y="1"/>
                  </a:cubicBezTo>
                  <a:cubicBezTo>
                    <a:pt x="8" y="0"/>
                    <a:pt x="5" y="0"/>
                    <a:pt x="2" y="0"/>
                  </a:cubicBezTo>
                  <a:cubicBezTo>
                    <a:pt x="1" y="0"/>
                    <a:pt x="0" y="2"/>
                    <a:pt x="1" y="3"/>
                  </a:cubicBezTo>
                  <a:cubicBezTo>
                    <a:pt x="1" y="4"/>
                    <a:pt x="2"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3" name="íṣḷiḓe">
              <a:extLst>
                <a:ext uri="{FF2B5EF4-FFF2-40B4-BE49-F238E27FC236}">
                  <a16:creationId xmlns="" xmlns:a16="http://schemas.microsoft.com/office/drawing/2014/main" id="{72F667BA-7C87-4D77-BA03-C1D2C4E62E6D}"/>
                </a:ext>
              </a:extLst>
            </p:cNvPr>
            <p:cNvSpPr/>
            <p:nvPr/>
          </p:nvSpPr>
          <p:spPr bwMode="auto">
            <a:xfrm>
              <a:off x="4479925" y="3495675"/>
              <a:ext cx="49213" cy="26988"/>
            </a:xfrm>
            <a:custGeom>
              <a:avLst/>
              <a:gdLst>
                <a:gd name="T0" fmla="*/ 3 w 11"/>
                <a:gd name="T1" fmla="*/ 4 h 6"/>
                <a:gd name="T2" fmla="*/ 8 w 11"/>
                <a:gd name="T3" fmla="*/ 5 h 6"/>
                <a:gd name="T4" fmla="*/ 11 w 11"/>
                <a:gd name="T5" fmla="*/ 5 h 6"/>
                <a:gd name="T6" fmla="*/ 10 w 11"/>
                <a:gd name="T7" fmla="*/ 2 h 6"/>
                <a:gd name="T8" fmla="*/ 3 w 11"/>
                <a:gd name="T9" fmla="*/ 0 h 6"/>
                <a:gd name="T10" fmla="*/ 3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3" y="4"/>
                  </a:moveTo>
                  <a:cubicBezTo>
                    <a:pt x="5" y="4"/>
                    <a:pt x="7" y="4"/>
                    <a:pt x="8" y="5"/>
                  </a:cubicBezTo>
                  <a:cubicBezTo>
                    <a:pt x="9" y="6"/>
                    <a:pt x="10" y="6"/>
                    <a:pt x="11" y="5"/>
                  </a:cubicBezTo>
                  <a:cubicBezTo>
                    <a:pt x="11" y="4"/>
                    <a:pt x="11" y="2"/>
                    <a:pt x="10" y="2"/>
                  </a:cubicBezTo>
                  <a:cubicBezTo>
                    <a:pt x="8" y="1"/>
                    <a:pt x="5" y="0"/>
                    <a:pt x="3" y="0"/>
                  </a:cubicBezTo>
                  <a:cubicBezTo>
                    <a:pt x="0" y="1"/>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4" name="îṥ1iḋê">
              <a:extLst>
                <a:ext uri="{FF2B5EF4-FFF2-40B4-BE49-F238E27FC236}">
                  <a16:creationId xmlns="" xmlns:a16="http://schemas.microsoft.com/office/drawing/2014/main" id="{E849EC4D-0122-457B-8568-EDE5C82B9238}"/>
                </a:ext>
              </a:extLst>
            </p:cNvPr>
            <p:cNvSpPr/>
            <p:nvPr/>
          </p:nvSpPr>
          <p:spPr bwMode="auto">
            <a:xfrm>
              <a:off x="4529138" y="3298825"/>
              <a:ext cx="63500" cy="34925"/>
            </a:xfrm>
            <a:custGeom>
              <a:avLst/>
              <a:gdLst>
                <a:gd name="T0" fmla="*/ 2 w 14"/>
                <a:gd name="T1" fmla="*/ 4 h 8"/>
                <a:gd name="T2" fmla="*/ 11 w 14"/>
                <a:gd name="T3" fmla="*/ 7 h 8"/>
                <a:gd name="T4" fmla="*/ 12 w 14"/>
                <a:gd name="T5" fmla="*/ 4 h 8"/>
                <a:gd name="T6" fmla="*/ 3 w 14"/>
                <a:gd name="T7" fmla="*/ 1 h 8"/>
                <a:gd name="T8" fmla="*/ 2 w 14"/>
                <a:gd name="T9" fmla="*/ 4 h 8"/>
              </a:gdLst>
              <a:ahLst/>
              <a:cxnLst>
                <a:cxn ang="0">
                  <a:pos x="T0" y="T1"/>
                </a:cxn>
                <a:cxn ang="0">
                  <a:pos x="T2" y="T3"/>
                </a:cxn>
                <a:cxn ang="0">
                  <a:pos x="T4" y="T5"/>
                </a:cxn>
                <a:cxn ang="0">
                  <a:pos x="T6" y="T7"/>
                </a:cxn>
                <a:cxn ang="0">
                  <a:pos x="T8" y="T9"/>
                </a:cxn>
              </a:cxnLst>
              <a:rect l="0" t="0" r="r" b="b"/>
              <a:pathLst>
                <a:path w="14" h="8">
                  <a:moveTo>
                    <a:pt x="2" y="4"/>
                  </a:moveTo>
                  <a:cubicBezTo>
                    <a:pt x="5" y="5"/>
                    <a:pt x="8" y="7"/>
                    <a:pt x="11" y="7"/>
                  </a:cubicBezTo>
                  <a:cubicBezTo>
                    <a:pt x="13" y="8"/>
                    <a:pt x="14" y="4"/>
                    <a:pt x="12" y="4"/>
                  </a:cubicBezTo>
                  <a:cubicBezTo>
                    <a:pt x="9" y="3"/>
                    <a:pt x="6" y="2"/>
                    <a:pt x="3" y="1"/>
                  </a:cubicBezTo>
                  <a:cubicBezTo>
                    <a:pt x="1" y="0"/>
                    <a:pt x="0" y="3"/>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5" name="íṥḻiďê">
              <a:extLst>
                <a:ext uri="{FF2B5EF4-FFF2-40B4-BE49-F238E27FC236}">
                  <a16:creationId xmlns="" xmlns:a16="http://schemas.microsoft.com/office/drawing/2014/main" id="{2F0E787A-2D52-4DC6-92A9-DA8453133851}"/>
                </a:ext>
              </a:extLst>
            </p:cNvPr>
            <p:cNvSpPr/>
            <p:nvPr/>
          </p:nvSpPr>
          <p:spPr bwMode="auto">
            <a:xfrm>
              <a:off x="4570413" y="3190875"/>
              <a:ext cx="53975" cy="31750"/>
            </a:xfrm>
            <a:custGeom>
              <a:avLst/>
              <a:gdLst>
                <a:gd name="T0" fmla="*/ 2 w 12"/>
                <a:gd name="T1" fmla="*/ 4 h 7"/>
                <a:gd name="T2" fmla="*/ 9 w 12"/>
                <a:gd name="T3" fmla="*/ 6 h 7"/>
                <a:gd name="T4" fmla="*/ 10 w 12"/>
                <a:gd name="T5" fmla="*/ 3 h 7"/>
                <a:gd name="T6" fmla="*/ 3 w 12"/>
                <a:gd name="T7" fmla="*/ 1 h 7"/>
                <a:gd name="T8" fmla="*/ 2 w 12"/>
                <a:gd name="T9" fmla="*/ 4 h 7"/>
              </a:gdLst>
              <a:ahLst/>
              <a:cxnLst>
                <a:cxn ang="0">
                  <a:pos x="T0" y="T1"/>
                </a:cxn>
                <a:cxn ang="0">
                  <a:pos x="T2" y="T3"/>
                </a:cxn>
                <a:cxn ang="0">
                  <a:pos x="T4" y="T5"/>
                </a:cxn>
                <a:cxn ang="0">
                  <a:pos x="T6" y="T7"/>
                </a:cxn>
                <a:cxn ang="0">
                  <a:pos x="T8" y="T9"/>
                </a:cxn>
              </a:cxnLst>
              <a:rect l="0" t="0" r="r" b="b"/>
              <a:pathLst>
                <a:path w="12" h="7">
                  <a:moveTo>
                    <a:pt x="2" y="4"/>
                  </a:moveTo>
                  <a:cubicBezTo>
                    <a:pt x="5" y="5"/>
                    <a:pt x="7" y="6"/>
                    <a:pt x="9" y="6"/>
                  </a:cubicBezTo>
                  <a:cubicBezTo>
                    <a:pt x="11" y="7"/>
                    <a:pt x="12" y="3"/>
                    <a:pt x="10" y="3"/>
                  </a:cubicBezTo>
                  <a:cubicBezTo>
                    <a:pt x="8" y="2"/>
                    <a:pt x="6" y="1"/>
                    <a:pt x="3" y="1"/>
                  </a:cubicBezTo>
                  <a:cubicBezTo>
                    <a:pt x="1" y="0"/>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6" name="îṡ1íḋè">
              <a:extLst>
                <a:ext uri="{FF2B5EF4-FFF2-40B4-BE49-F238E27FC236}">
                  <a16:creationId xmlns="" xmlns:a16="http://schemas.microsoft.com/office/drawing/2014/main" id="{B7D58B10-2855-4D3A-A573-986977A8CFB9}"/>
                </a:ext>
              </a:extLst>
            </p:cNvPr>
            <p:cNvSpPr/>
            <p:nvPr/>
          </p:nvSpPr>
          <p:spPr bwMode="auto">
            <a:xfrm>
              <a:off x="4673600" y="3055938"/>
              <a:ext cx="58738" cy="31750"/>
            </a:xfrm>
            <a:custGeom>
              <a:avLst/>
              <a:gdLst>
                <a:gd name="T0" fmla="*/ 3 w 13"/>
                <a:gd name="T1" fmla="*/ 4 h 7"/>
                <a:gd name="T2" fmla="*/ 9 w 13"/>
                <a:gd name="T3" fmla="*/ 6 h 7"/>
                <a:gd name="T4" fmla="*/ 11 w 13"/>
                <a:gd name="T5" fmla="*/ 3 h 7"/>
                <a:gd name="T6" fmla="*/ 3 w 13"/>
                <a:gd name="T7" fmla="*/ 0 h 7"/>
                <a:gd name="T8" fmla="*/ 3 w 13"/>
                <a:gd name="T9" fmla="*/ 4 h 7"/>
              </a:gdLst>
              <a:ahLst/>
              <a:cxnLst>
                <a:cxn ang="0">
                  <a:pos x="T0" y="T1"/>
                </a:cxn>
                <a:cxn ang="0">
                  <a:pos x="T2" y="T3"/>
                </a:cxn>
                <a:cxn ang="0">
                  <a:pos x="T4" y="T5"/>
                </a:cxn>
                <a:cxn ang="0">
                  <a:pos x="T6" y="T7"/>
                </a:cxn>
                <a:cxn ang="0">
                  <a:pos x="T8" y="T9"/>
                </a:cxn>
              </a:cxnLst>
              <a:rect l="0" t="0" r="r" b="b"/>
              <a:pathLst>
                <a:path w="13" h="7">
                  <a:moveTo>
                    <a:pt x="3" y="4"/>
                  </a:moveTo>
                  <a:cubicBezTo>
                    <a:pt x="5" y="4"/>
                    <a:pt x="7" y="5"/>
                    <a:pt x="9" y="6"/>
                  </a:cubicBezTo>
                  <a:cubicBezTo>
                    <a:pt x="11" y="7"/>
                    <a:pt x="13" y="4"/>
                    <a:pt x="11" y="3"/>
                  </a:cubicBezTo>
                  <a:cubicBezTo>
                    <a:pt x="8" y="1"/>
                    <a:pt x="6"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7" name="ïsľïḑe">
              <a:extLst>
                <a:ext uri="{FF2B5EF4-FFF2-40B4-BE49-F238E27FC236}">
                  <a16:creationId xmlns="" xmlns:a16="http://schemas.microsoft.com/office/drawing/2014/main" id="{EA8F9E63-5F37-41CA-80BE-3AAFC608AC94}"/>
                </a:ext>
              </a:extLst>
            </p:cNvPr>
            <p:cNvSpPr/>
            <p:nvPr/>
          </p:nvSpPr>
          <p:spPr bwMode="auto">
            <a:xfrm>
              <a:off x="4795838" y="2879725"/>
              <a:ext cx="36513" cy="36513"/>
            </a:xfrm>
            <a:custGeom>
              <a:avLst/>
              <a:gdLst>
                <a:gd name="T0" fmla="*/ 1 w 8"/>
                <a:gd name="T1" fmla="*/ 4 h 8"/>
                <a:gd name="T2" fmla="*/ 5 w 8"/>
                <a:gd name="T3" fmla="*/ 7 h 8"/>
                <a:gd name="T4" fmla="*/ 8 w 8"/>
                <a:gd name="T5" fmla="*/ 7 h 8"/>
                <a:gd name="T6" fmla="*/ 8 w 8"/>
                <a:gd name="T7" fmla="*/ 4 h 8"/>
                <a:gd name="T8" fmla="*/ 2 w 8"/>
                <a:gd name="T9" fmla="*/ 1 h 8"/>
                <a:gd name="T10" fmla="*/ 0 w 8"/>
                <a:gd name="T11" fmla="*/ 2 h 8"/>
                <a:gd name="T12" fmla="*/ 1 w 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1" y="4"/>
                  </a:moveTo>
                  <a:cubicBezTo>
                    <a:pt x="3" y="5"/>
                    <a:pt x="4" y="6"/>
                    <a:pt x="5" y="7"/>
                  </a:cubicBezTo>
                  <a:cubicBezTo>
                    <a:pt x="6" y="8"/>
                    <a:pt x="7" y="8"/>
                    <a:pt x="8" y="7"/>
                  </a:cubicBezTo>
                  <a:cubicBezTo>
                    <a:pt x="8" y="6"/>
                    <a:pt x="8" y="5"/>
                    <a:pt x="8" y="4"/>
                  </a:cubicBezTo>
                  <a:cubicBezTo>
                    <a:pt x="6" y="3"/>
                    <a:pt x="5" y="1"/>
                    <a:pt x="2" y="1"/>
                  </a:cubicBezTo>
                  <a:cubicBezTo>
                    <a:pt x="1" y="0"/>
                    <a:pt x="0" y="1"/>
                    <a:pt x="0" y="2"/>
                  </a:cubicBezTo>
                  <a:cubicBezTo>
                    <a:pt x="0" y="3"/>
                    <a:pt x="0" y="4"/>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8" name="íš1ïḋê">
              <a:extLst>
                <a:ext uri="{FF2B5EF4-FFF2-40B4-BE49-F238E27FC236}">
                  <a16:creationId xmlns="" xmlns:a16="http://schemas.microsoft.com/office/drawing/2014/main" id="{F9C83895-3C01-4814-8CD6-EC518D86D64E}"/>
                </a:ext>
              </a:extLst>
            </p:cNvPr>
            <p:cNvSpPr/>
            <p:nvPr/>
          </p:nvSpPr>
          <p:spPr bwMode="auto">
            <a:xfrm>
              <a:off x="5056188" y="2546350"/>
              <a:ext cx="46038" cy="31750"/>
            </a:xfrm>
            <a:custGeom>
              <a:avLst/>
              <a:gdLst>
                <a:gd name="T0" fmla="*/ 1 w 10"/>
                <a:gd name="T1" fmla="*/ 4 h 7"/>
                <a:gd name="T2" fmla="*/ 7 w 10"/>
                <a:gd name="T3" fmla="*/ 7 h 7"/>
                <a:gd name="T4" fmla="*/ 8 w 10"/>
                <a:gd name="T5" fmla="*/ 3 h 7"/>
                <a:gd name="T6" fmla="*/ 3 w 10"/>
                <a:gd name="T7" fmla="*/ 1 h 7"/>
                <a:gd name="T8" fmla="*/ 1 w 10"/>
                <a:gd name="T9" fmla="*/ 1 h 7"/>
                <a:gd name="T10" fmla="*/ 1 w 10"/>
                <a:gd name="T11" fmla="*/ 4 h 7"/>
              </a:gdLst>
              <a:ahLst/>
              <a:cxnLst>
                <a:cxn ang="0">
                  <a:pos x="T0" y="T1"/>
                </a:cxn>
                <a:cxn ang="0">
                  <a:pos x="T2" y="T3"/>
                </a:cxn>
                <a:cxn ang="0">
                  <a:pos x="T4" y="T5"/>
                </a:cxn>
                <a:cxn ang="0">
                  <a:pos x="T6" y="T7"/>
                </a:cxn>
                <a:cxn ang="0">
                  <a:pos x="T8" y="T9"/>
                </a:cxn>
                <a:cxn ang="0">
                  <a:pos x="T10" y="T11"/>
                </a:cxn>
              </a:cxnLst>
              <a:rect l="0" t="0" r="r" b="b"/>
              <a:pathLst>
                <a:path w="10" h="7">
                  <a:moveTo>
                    <a:pt x="1" y="4"/>
                  </a:moveTo>
                  <a:cubicBezTo>
                    <a:pt x="3" y="5"/>
                    <a:pt x="5" y="6"/>
                    <a:pt x="7" y="7"/>
                  </a:cubicBezTo>
                  <a:cubicBezTo>
                    <a:pt x="9" y="7"/>
                    <a:pt x="10" y="4"/>
                    <a:pt x="8" y="3"/>
                  </a:cubicBezTo>
                  <a:cubicBezTo>
                    <a:pt x="6" y="3"/>
                    <a:pt x="5" y="2"/>
                    <a:pt x="3" y="1"/>
                  </a:cubicBezTo>
                  <a:cubicBezTo>
                    <a:pt x="3" y="0"/>
                    <a:pt x="1" y="1"/>
                    <a:pt x="1" y="1"/>
                  </a:cubicBezTo>
                  <a:cubicBezTo>
                    <a:pt x="0" y="2"/>
                    <a:pt x="1" y="3"/>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9" name="iṧḷîḑè">
              <a:extLst>
                <a:ext uri="{FF2B5EF4-FFF2-40B4-BE49-F238E27FC236}">
                  <a16:creationId xmlns="" xmlns:a16="http://schemas.microsoft.com/office/drawing/2014/main" id="{9FBACF51-ABD2-411F-A40C-BDA7DFF8E96C}"/>
                </a:ext>
              </a:extLst>
            </p:cNvPr>
            <p:cNvSpPr/>
            <p:nvPr/>
          </p:nvSpPr>
          <p:spPr bwMode="auto">
            <a:xfrm>
              <a:off x="5173663" y="2443163"/>
              <a:ext cx="50800" cy="41275"/>
            </a:xfrm>
            <a:custGeom>
              <a:avLst/>
              <a:gdLst>
                <a:gd name="T0" fmla="*/ 2 w 11"/>
                <a:gd name="T1" fmla="*/ 4 h 9"/>
                <a:gd name="T2" fmla="*/ 8 w 11"/>
                <a:gd name="T3" fmla="*/ 9 h 9"/>
                <a:gd name="T4" fmla="*/ 11 w 11"/>
                <a:gd name="T5" fmla="*/ 8 h 9"/>
                <a:gd name="T6" fmla="*/ 10 w 11"/>
                <a:gd name="T7" fmla="*/ 5 h 9"/>
                <a:gd name="T8" fmla="*/ 4 w 11"/>
                <a:gd name="T9" fmla="*/ 1 h 9"/>
                <a:gd name="T10" fmla="*/ 2 w 11"/>
                <a:gd name="T11" fmla="*/ 4 h 9"/>
              </a:gdLst>
              <a:ahLst/>
              <a:cxnLst>
                <a:cxn ang="0">
                  <a:pos x="T0" y="T1"/>
                </a:cxn>
                <a:cxn ang="0">
                  <a:pos x="T2" y="T3"/>
                </a:cxn>
                <a:cxn ang="0">
                  <a:pos x="T4" y="T5"/>
                </a:cxn>
                <a:cxn ang="0">
                  <a:pos x="T6" y="T7"/>
                </a:cxn>
                <a:cxn ang="0">
                  <a:pos x="T8" y="T9"/>
                </a:cxn>
                <a:cxn ang="0">
                  <a:pos x="T10" y="T11"/>
                </a:cxn>
              </a:cxnLst>
              <a:rect l="0" t="0" r="r" b="b"/>
              <a:pathLst>
                <a:path w="11" h="9">
                  <a:moveTo>
                    <a:pt x="2" y="4"/>
                  </a:moveTo>
                  <a:cubicBezTo>
                    <a:pt x="4" y="6"/>
                    <a:pt x="6" y="7"/>
                    <a:pt x="8" y="9"/>
                  </a:cubicBezTo>
                  <a:cubicBezTo>
                    <a:pt x="9" y="9"/>
                    <a:pt x="10" y="9"/>
                    <a:pt x="11" y="8"/>
                  </a:cubicBezTo>
                  <a:cubicBezTo>
                    <a:pt x="11" y="7"/>
                    <a:pt x="11" y="6"/>
                    <a:pt x="10" y="5"/>
                  </a:cubicBezTo>
                  <a:cubicBezTo>
                    <a:pt x="8" y="4"/>
                    <a:pt x="6" y="2"/>
                    <a:pt x="4" y="1"/>
                  </a:cubicBezTo>
                  <a:cubicBezTo>
                    <a:pt x="2" y="0"/>
                    <a:pt x="0" y="3"/>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0" name="í$1ïḑè">
              <a:extLst>
                <a:ext uri="{FF2B5EF4-FFF2-40B4-BE49-F238E27FC236}">
                  <a16:creationId xmlns="" xmlns:a16="http://schemas.microsoft.com/office/drawing/2014/main" id="{F8976EDE-98AE-4498-9B15-C5EE7C5D200D}"/>
                </a:ext>
              </a:extLst>
            </p:cNvPr>
            <p:cNvSpPr/>
            <p:nvPr/>
          </p:nvSpPr>
          <p:spPr bwMode="auto">
            <a:xfrm>
              <a:off x="5327650" y="2362200"/>
              <a:ext cx="36513" cy="41275"/>
            </a:xfrm>
            <a:custGeom>
              <a:avLst/>
              <a:gdLst>
                <a:gd name="T0" fmla="*/ 2 w 8"/>
                <a:gd name="T1" fmla="*/ 4 h 9"/>
                <a:gd name="T2" fmla="*/ 3 w 8"/>
                <a:gd name="T3" fmla="*/ 4 h 9"/>
                <a:gd name="T4" fmla="*/ 3 w 8"/>
                <a:gd name="T5" fmla="*/ 4 h 9"/>
                <a:gd name="T6" fmla="*/ 3 w 8"/>
                <a:gd name="T7" fmla="*/ 5 h 9"/>
                <a:gd name="T8" fmla="*/ 3 w 8"/>
                <a:gd name="T9" fmla="*/ 5 h 9"/>
                <a:gd name="T10" fmla="*/ 5 w 8"/>
                <a:gd name="T11" fmla="*/ 8 h 9"/>
                <a:gd name="T12" fmla="*/ 7 w 8"/>
                <a:gd name="T13" fmla="*/ 9 h 9"/>
                <a:gd name="T14" fmla="*/ 8 w 8"/>
                <a:gd name="T15" fmla="*/ 6 h 9"/>
                <a:gd name="T16" fmla="*/ 2 w 8"/>
                <a:gd name="T17" fmla="*/ 1 h 9"/>
                <a:gd name="T18" fmla="*/ 0 w 8"/>
                <a:gd name="T19" fmla="*/ 2 h 9"/>
                <a:gd name="T20" fmla="*/ 2 w 8"/>
                <a:gd name="T21"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2" y="4"/>
                  </a:moveTo>
                  <a:cubicBezTo>
                    <a:pt x="2" y="4"/>
                    <a:pt x="2" y="4"/>
                    <a:pt x="3" y="4"/>
                  </a:cubicBezTo>
                  <a:cubicBezTo>
                    <a:pt x="2" y="4"/>
                    <a:pt x="3" y="5"/>
                    <a:pt x="3" y="4"/>
                  </a:cubicBezTo>
                  <a:cubicBezTo>
                    <a:pt x="3" y="5"/>
                    <a:pt x="3" y="4"/>
                    <a:pt x="3" y="5"/>
                  </a:cubicBezTo>
                  <a:cubicBezTo>
                    <a:pt x="3" y="4"/>
                    <a:pt x="3" y="5"/>
                    <a:pt x="3" y="5"/>
                  </a:cubicBezTo>
                  <a:cubicBezTo>
                    <a:pt x="4" y="6"/>
                    <a:pt x="4" y="7"/>
                    <a:pt x="5" y="8"/>
                  </a:cubicBezTo>
                  <a:cubicBezTo>
                    <a:pt x="5" y="9"/>
                    <a:pt x="7" y="9"/>
                    <a:pt x="7" y="9"/>
                  </a:cubicBezTo>
                  <a:cubicBezTo>
                    <a:pt x="8" y="8"/>
                    <a:pt x="8" y="7"/>
                    <a:pt x="8" y="6"/>
                  </a:cubicBezTo>
                  <a:cubicBezTo>
                    <a:pt x="7" y="3"/>
                    <a:pt x="5" y="0"/>
                    <a:pt x="2" y="1"/>
                  </a:cubicBezTo>
                  <a:cubicBezTo>
                    <a:pt x="1" y="1"/>
                    <a:pt x="0" y="1"/>
                    <a:pt x="0" y="2"/>
                  </a:cubicBezTo>
                  <a:cubicBezTo>
                    <a:pt x="0" y="3"/>
                    <a:pt x="1" y="5"/>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1" name="íŝľïďê">
              <a:extLst>
                <a:ext uri="{FF2B5EF4-FFF2-40B4-BE49-F238E27FC236}">
                  <a16:creationId xmlns="" xmlns:a16="http://schemas.microsoft.com/office/drawing/2014/main" id="{7FC42B93-FE9D-4357-A5BE-4D9A3EDA4CC4}"/>
                </a:ext>
              </a:extLst>
            </p:cNvPr>
            <p:cNvSpPr/>
            <p:nvPr/>
          </p:nvSpPr>
          <p:spPr bwMode="auto">
            <a:xfrm>
              <a:off x="5511800" y="2273300"/>
              <a:ext cx="31750" cy="44450"/>
            </a:xfrm>
            <a:custGeom>
              <a:avLst/>
              <a:gdLst>
                <a:gd name="T0" fmla="*/ 1 w 7"/>
                <a:gd name="T1" fmla="*/ 4 h 10"/>
                <a:gd name="T2" fmla="*/ 3 w 7"/>
                <a:gd name="T3" fmla="*/ 7 h 10"/>
                <a:gd name="T4" fmla="*/ 6 w 7"/>
                <a:gd name="T5" fmla="*/ 6 h 10"/>
                <a:gd name="T6" fmla="*/ 3 w 7"/>
                <a:gd name="T7" fmla="*/ 1 h 10"/>
                <a:gd name="T8" fmla="*/ 1 w 7"/>
                <a:gd name="T9" fmla="*/ 1 h 10"/>
                <a:gd name="T10" fmla="*/ 1 w 7"/>
                <a:gd name="T11" fmla="*/ 4 h 10"/>
              </a:gdLst>
              <a:ahLst/>
              <a:cxnLst>
                <a:cxn ang="0">
                  <a:pos x="T0" y="T1"/>
                </a:cxn>
                <a:cxn ang="0">
                  <a:pos x="T2" y="T3"/>
                </a:cxn>
                <a:cxn ang="0">
                  <a:pos x="T4" y="T5"/>
                </a:cxn>
                <a:cxn ang="0">
                  <a:pos x="T6" y="T7"/>
                </a:cxn>
                <a:cxn ang="0">
                  <a:pos x="T8" y="T9"/>
                </a:cxn>
                <a:cxn ang="0">
                  <a:pos x="T10" y="T11"/>
                </a:cxn>
              </a:cxnLst>
              <a:rect l="0" t="0" r="r" b="b"/>
              <a:pathLst>
                <a:path w="7" h="10">
                  <a:moveTo>
                    <a:pt x="1" y="4"/>
                  </a:moveTo>
                  <a:cubicBezTo>
                    <a:pt x="2" y="5"/>
                    <a:pt x="2" y="6"/>
                    <a:pt x="3" y="7"/>
                  </a:cubicBezTo>
                  <a:cubicBezTo>
                    <a:pt x="3" y="10"/>
                    <a:pt x="7" y="9"/>
                    <a:pt x="6" y="6"/>
                  </a:cubicBezTo>
                  <a:cubicBezTo>
                    <a:pt x="6" y="4"/>
                    <a:pt x="5" y="2"/>
                    <a:pt x="3" y="1"/>
                  </a:cubicBezTo>
                  <a:cubicBezTo>
                    <a:pt x="2" y="0"/>
                    <a:pt x="1" y="0"/>
                    <a:pt x="1" y="1"/>
                  </a:cubicBezTo>
                  <a:cubicBezTo>
                    <a:pt x="0" y="2"/>
                    <a:pt x="0" y="3"/>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2" name="îSľíḋé">
              <a:extLst>
                <a:ext uri="{FF2B5EF4-FFF2-40B4-BE49-F238E27FC236}">
                  <a16:creationId xmlns="" xmlns:a16="http://schemas.microsoft.com/office/drawing/2014/main" id="{5B8EAADD-79B5-4AE3-9CE8-7FB0F633A76A}"/>
                </a:ext>
              </a:extLst>
            </p:cNvPr>
            <p:cNvSpPr/>
            <p:nvPr/>
          </p:nvSpPr>
          <p:spPr bwMode="auto">
            <a:xfrm>
              <a:off x="5688013" y="2214563"/>
              <a:ext cx="31750" cy="44450"/>
            </a:xfrm>
            <a:custGeom>
              <a:avLst/>
              <a:gdLst>
                <a:gd name="T0" fmla="*/ 2 w 7"/>
                <a:gd name="T1" fmla="*/ 5 h 10"/>
                <a:gd name="T2" fmla="*/ 3 w 7"/>
                <a:gd name="T3" fmla="*/ 8 h 10"/>
                <a:gd name="T4" fmla="*/ 7 w 7"/>
                <a:gd name="T5" fmla="*/ 8 h 10"/>
                <a:gd name="T6" fmla="*/ 4 w 7"/>
                <a:gd name="T7" fmla="*/ 2 h 10"/>
                <a:gd name="T8" fmla="*/ 2 w 7"/>
                <a:gd name="T9" fmla="*/ 5 h 10"/>
              </a:gdLst>
              <a:ahLst/>
              <a:cxnLst>
                <a:cxn ang="0">
                  <a:pos x="T0" y="T1"/>
                </a:cxn>
                <a:cxn ang="0">
                  <a:pos x="T2" y="T3"/>
                </a:cxn>
                <a:cxn ang="0">
                  <a:pos x="T4" y="T5"/>
                </a:cxn>
                <a:cxn ang="0">
                  <a:pos x="T6" y="T7"/>
                </a:cxn>
                <a:cxn ang="0">
                  <a:pos x="T8" y="T9"/>
                </a:cxn>
              </a:cxnLst>
              <a:rect l="0" t="0" r="r" b="b"/>
              <a:pathLst>
                <a:path w="7" h="10">
                  <a:moveTo>
                    <a:pt x="2" y="5"/>
                  </a:moveTo>
                  <a:cubicBezTo>
                    <a:pt x="3" y="6"/>
                    <a:pt x="3" y="7"/>
                    <a:pt x="3" y="8"/>
                  </a:cubicBezTo>
                  <a:cubicBezTo>
                    <a:pt x="3" y="10"/>
                    <a:pt x="7" y="10"/>
                    <a:pt x="7" y="8"/>
                  </a:cubicBezTo>
                  <a:cubicBezTo>
                    <a:pt x="7" y="6"/>
                    <a:pt x="6" y="4"/>
                    <a:pt x="4" y="2"/>
                  </a:cubicBezTo>
                  <a:cubicBezTo>
                    <a:pt x="3" y="0"/>
                    <a:pt x="0" y="3"/>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3" name="îṧ1iḓè">
              <a:extLst>
                <a:ext uri="{FF2B5EF4-FFF2-40B4-BE49-F238E27FC236}">
                  <a16:creationId xmlns="" xmlns:a16="http://schemas.microsoft.com/office/drawing/2014/main" id="{B48EB606-1F5B-4F36-8C73-0C47C147C44D}"/>
                </a:ext>
              </a:extLst>
            </p:cNvPr>
            <p:cNvSpPr/>
            <p:nvPr/>
          </p:nvSpPr>
          <p:spPr bwMode="auto">
            <a:xfrm>
              <a:off x="6278563" y="2190750"/>
              <a:ext cx="22225" cy="58738"/>
            </a:xfrm>
            <a:custGeom>
              <a:avLst/>
              <a:gdLst>
                <a:gd name="T0" fmla="*/ 1 w 5"/>
                <a:gd name="T1" fmla="*/ 2 h 13"/>
                <a:gd name="T2" fmla="*/ 0 w 5"/>
                <a:gd name="T3" fmla="*/ 9 h 13"/>
                <a:gd name="T4" fmla="*/ 4 w 5"/>
                <a:gd name="T5" fmla="*/ 10 h 13"/>
                <a:gd name="T6" fmla="*/ 5 w 5"/>
                <a:gd name="T7" fmla="*/ 2 h 13"/>
                <a:gd name="T8" fmla="*/ 1 w 5"/>
                <a:gd name="T9" fmla="*/ 2 h 13"/>
              </a:gdLst>
              <a:ahLst/>
              <a:cxnLst>
                <a:cxn ang="0">
                  <a:pos x="T0" y="T1"/>
                </a:cxn>
                <a:cxn ang="0">
                  <a:pos x="T2" y="T3"/>
                </a:cxn>
                <a:cxn ang="0">
                  <a:pos x="T4" y="T5"/>
                </a:cxn>
                <a:cxn ang="0">
                  <a:pos x="T6" y="T7"/>
                </a:cxn>
                <a:cxn ang="0">
                  <a:pos x="T8" y="T9"/>
                </a:cxn>
              </a:cxnLst>
              <a:rect l="0" t="0" r="r" b="b"/>
              <a:pathLst>
                <a:path w="5" h="13">
                  <a:moveTo>
                    <a:pt x="1" y="2"/>
                  </a:moveTo>
                  <a:cubicBezTo>
                    <a:pt x="1" y="5"/>
                    <a:pt x="1" y="7"/>
                    <a:pt x="0" y="9"/>
                  </a:cubicBezTo>
                  <a:cubicBezTo>
                    <a:pt x="0" y="12"/>
                    <a:pt x="3" y="13"/>
                    <a:pt x="4" y="10"/>
                  </a:cubicBezTo>
                  <a:cubicBezTo>
                    <a:pt x="4" y="8"/>
                    <a:pt x="5" y="5"/>
                    <a:pt x="5" y="2"/>
                  </a:cubicBezTo>
                  <a:cubicBezTo>
                    <a:pt x="5" y="0"/>
                    <a:pt x="2" y="0"/>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4" name="îṥlide">
              <a:extLst>
                <a:ext uri="{FF2B5EF4-FFF2-40B4-BE49-F238E27FC236}">
                  <a16:creationId xmlns="" xmlns:a16="http://schemas.microsoft.com/office/drawing/2014/main" id="{E517E827-D7C0-4ED5-8BAB-A7B6D24C4FEA}"/>
                </a:ext>
              </a:extLst>
            </p:cNvPr>
            <p:cNvSpPr/>
            <p:nvPr/>
          </p:nvSpPr>
          <p:spPr bwMode="auto">
            <a:xfrm>
              <a:off x="6450013" y="2222500"/>
              <a:ext cx="22225" cy="58738"/>
            </a:xfrm>
            <a:custGeom>
              <a:avLst/>
              <a:gdLst>
                <a:gd name="T0" fmla="*/ 1 w 5"/>
                <a:gd name="T1" fmla="*/ 2 h 13"/>
                <a:gd name="T2" fmla="*/ 1 w 5"/>
                <a:gd name="T3" fmla="*/ 9 h 13"/>
                <a:gd name="T4" fmla="*/ 4 w 5"/>
                <a:gd name="T5" fmla="*/ 10 h 13"/>
                <a:gd name="T6" fmla="*/ 5 w 5"/>
                <a:gd name="T7" fmla="*/ 2 h 13"/>
                <a:gd name="T8" fmla="*/ 1 w 5"/>
                <a:gd name="T9" fmla="*/ 2 h 13"/>
              </a:gdLst>
              <a:ahLst/>
              <a:cxnLst>
                <a:cxn ang="0">
                  <a:pos x="T0" y="T1"/>
                </a:cxn>
                <a:cxn ang="0">
                  <a:pos x="T2" y="T3"/>
                </a:cxn>
                <a:cxn ang="0">
                  <a:pos x="T4" y="T5"/>
                </a:cxn>
                <a:cxn ang="0">
                  <a:pos x="T6" y="T7"/>
                </a:cxn>
                <a:cxn ang="0">
                  <a:pos x="T8" y="T9"/>
                </a:cxn>
              </a:cxnLst>
              <a:rect l="0" t="0" r="r" b="b"/>
              <a:pathLst>
                <a:path w="5" h="13">
                  <a:moveTo>
                    <a:pt x="1" y="2"/>
                  </a:moveTo>
                  <a:cubicBezTo>
                    <a:pt x="1" y="4"/>
                    <a:pt x="1" y="7"/>
                    <a:pt x="1" y="9"/>
                  </a:cubicBezTo>
                  <a:cubicBezTo>
                    <a:pt x="0" y="12"/>
                    <a:pt x="4" y="13"/>
                    <a:pt x="4" y="10"/>
                  </a:cubicBezTo>
                  <a:cubicBezTo>
                    <a:pt x="5" y="7"/>
                    <a:pt x="5" y="5"/>
                    <a:pt x="5" y="2"/>
                  </a:cubicBezTo>
                  <a:cubicBezTo>
                    <a:pt x="5" y="0"/>
                    <a:pt x="1" y="0"/>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5" name="işḷîḓê">
              <a:extLst>
                <a:ext uri="{FF2B5EF4-FFF2-40B4-BE49-F238E27FC236}">
                  <a16:creationId xmlns="" xmlns:a16="http://schemas.microsoft.com/office/drawing/2014/main" id="{11AAC66B-65F9-4FB9-87BF-E95B8F49DD94}"/>
                </a:ext>
              </a:extLst>
            </p:cNvPr>
            <p:cNvSpPr/>
            <p:nvPr/>
          </p:nvSpPr>
          <p:spPr bwMode="auto">
            <a:xfrm>
              <a:off x="6562725" y="2281238"/>
              <a:ext cx="26988" cy="49213"/>
            </a:xfrm>
            <a:custGeom>
              <a:avLst/>
              <a:gdLst>
                <a:gd name="T0" fmla="*/ 2 w 6"/>
                <a:gd name="T1" fmla="*/ 4 h 11"/>
                <a:gd name="T2" fmla="*/ 2 w 6"/>
                <a:gd name="T3" fmla="*/ 8 h 11"/>
                <a:gd name="T4" fmla="*/ 2 w 6"/>
                <a:gd name="T5" fmla="*/ 11 h 11"/>
                <a:gd name="T6" fmla="*/ 5 w 6"/>
                <a:gd name="T7" fmla="*/ 10 h 11"/>
                <a:gd name="T8" fmla="*/ 5 w 6"/>
                <a:gd name="T9" fmla="*/ 2 h 11"/>
                <a:gd name="T10" fmla="*/ 2 w 6"/>
                <a:gd name="T11" fmla="*/ 4 h 11"/>
              </a:gdLst>
              <a:ahLst/>
              <a:cxnLst>
                <a:cxn ang="0">
                  <a:pos x="T0" y="T1"/>
                </a:cxn>
                <a:cxn ang="0">
                  <a:pos x="T2" y="T3"/>
                </a:cxn>
                <a:cxn ang="0">
                  <a:pos x="T4" y="T5"/>
                </a:cxn>
                <a:cxn ang="0">
                  <a:pos x="T6" y="T7"/>
                </a:cxn>
                <a:cxn ang="0">
                  <a:pos x="T8" y="T9"/>
                </a:cxn>
                <a:cxn ang="0">
                  <a:pos x="T10" y="T11"/>
                </a:cxn>
              </a:cxnLst>
              <a:rect l="0" t="0" r="r" b="b"/>
              <a:pathLst>
                <a:path w="6" h="11">
                  <a:moveTo>
                    <a:pt x="2" y="4"/>
                  </a:moveTo>
                  <a:cubicBezTo>
                    <a:pt x="2" y="5"/>
                    <a:pt x="2" y="7"/>
                    <a:pt x="2" y="8"/>
                  </a:cubicBezTo>
                  <a:cubicBezTo>
                    <a:pt x="1" y="9"/>
                    <a:pt x="1" y="10"/>
                    <a:pt x="2" y="11"/>
                  </a:cubicBezTo>
                  <a:cubicBezTo>
                    <a:pt x="3" y="11"/>
                    <a:pt x="4" y="11"/>
                    <a:pt x="5" y="10"/>
                  </a:cubicBezTo>
                  <a:cubicBezTo>
                    <a:pt x="6" y="7"/>
                    <a:pt x="6" y="5"/>
                    <a:pt x="5" y="2"/>
                  </a:cubicBezTo>
                  <a:cubicBezTo>
                    <a:pt x="4" y="0"/>
                    <a:pt x="0" y="2"/>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6" name="i$ļïḍê">
              <a:extLst>
                <a:ext uri="{FF2B5EF4-FFF2-40B4-BE49-F238E27FC236}">
                  <a16:creationId xmlns="" xmlns:a16="http://schemas.microsoft.com/office/drawing/2014/main" id="{9A254043-B22F-4477-BC7F-5C23BB654AE4}"/>
                </a:ext>
              </a:extLst>
            </p:cNvPr>
            <p:cNvSpPr/>
            <p:nvPr/>
          </p:nvSpPr>
          <p:spPr bwMode="auto">
            <a:xfrm>
              <a:off x="6756400" y="2357438"/>
              <a:ext cx="39688" cy="63500"/>
            </a:xfrm>
            <a:custGeom>
              <a:avLst/>
              <a:gdLst>
                <a:gd name="T0" fmla="*/ 4 w 9"/>
                <a:gd name="T1" fmla="*/ 2 h 14"/>
                <a:gd name="T2" fmla="*/ 1 w 9"/>
                <a:gd name="T3" fmla="*/ 10 h 14"/>
                <a:gd name="T4" fmla="*/ 4 w 9"/>
                <a:gd name="T5" fmla="*/ 12 h 14"/>
                <a:gd name="T6" fmla="*/ 8 w 9"/>
                <a:gd name="T7" fmla="*/ 4 h 14"/>
                <a:gd name="T8" fmla="*/ 4 w 9"/>
                <a:gd name="T9" fmla="*/ 2 h 14"/>
              </a:gdLst>
              <a:ahLst/>
              <a:cxnLst>
                <a:cxn ang="0">
                  <a:pos x="T0" y="T1"/>
                </a:cxn>
                <a:cxn ang="0">
                  <a:pos x="T2" y="T3"/>
                </a:cxn>
                <a:cxn ang="0">
                  <a:pos x="T4" y="T5"/>
                </a:cxn>
                <a:cxn ang="0">
                  <a:pos x="T6" y="T7"/>
                </a:cxn>
                <a:cxn ang="0">
                  <a:pos x="T8" y="T9"/>
                </a:cxn>
              </a:cxnLst>
              <a:rect l="0" t="0" r="r" b="b"/>
              <a:pathLst>
                <a:path w="9" h="14">
                  <a:moveTo>
                    <a:pt x="4" y="2"/>
                  </a:moveTo>
                  <a:cubicBezTo>
                    <a:pt x="3" y="5"/>
                    <a:pt x="2" y="7"/>
                    <a:pt x="1" y="10"/>
                  </a:cubicBezTo>
                  <a:cubicBezTo>
                    <a:pt x="0" y="12"/>
                    <a:pt x="3" y="14"/>
                    <a:pt x="4" y="12"/>
                  </a:cubicBezTo>
                  <a:cubicBezTo>
                    <a:pt x="5" y="9"/>
                    <a:pt x="6" y="7"/>
                    <a:pt x="8" y="4"/>
                  </a:cubicBezTo>
                  <a:cubicBezTo>
                    <a:pt x="9" y="2"/>
                    <a:pt x="5" y="0"/>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7" name="îṩḻíḋè">
              <a:extLst>
                <a:ext uri="{FF2B5EF4-FFF2-40B4-BE49-F238E27FC236}">
                  <a16:creationId xmlns="" xmlns:a16="http://schemas.microsoft.com/office/drawing/2014/main" id="{330CE975-5D1A-4BBE-9241-C6B7738CE1BC}"/>
                </a:ext>
              </a:extLst>
            </p:cNvPr>
            <p:cNvSpPr/>
            <p:nvPr/>
          </p:nvSpPr>
          <p:spPr bwMode="auto">
            <a:xfrm>
              <a:off x="6905625" y="2447925"/>
              <a:ext cx="26988" cy="49213"/>
            </a:xfrm>
            <a:custGeom>
              <a:avLst/>
              <a:gdLst>
                <a:gd name="T0" fmla="*/ 2 w 6"/>
                <a:gd name="T1" fmla="*/ 2 h 11"/>
                <a:gd name="T2" fmla="*/ 0 w 6"/>
                <a:gd name="T3" fmla="*/ 8 h 11"/>
                <a:gd name="T4" fmla="*/ 4 w 6"/>
                <a:gd name="T5" fmla="*/ 9 h 11"/>
                <a:gd name="T6" fmla="*/ 6 w 6"/>
                <a:gd name="T7" fmla="*/ 3 h 11"/>
                <a:gd name="T8" fmla="*/ 4 w 6"/>
                <a:gd name="T9" fmla="*/ 1 h 11"/>
                <a:gd name="T10" fmla="*/ 2 w 6"/>
                <a:gd name="T11" fmla="*/ 2 h 11"/>
              </a:gdLst>
              <a:ahLst/>
              <a:cxnLst>
                <a:cxn ang="0">
                  <a:pos x="T0" y="T1"/>
                </a:cxn>
                <a:cxn ang="0">
                  <a:pos x="T2" y="T3"/>
                </a:cxn>
                <a:cxn ang="0">
                  <a:pos x="T4" y="T5"/>
                </a:cxn>
                <a:cxn ang="0">
                  <a:pos x="T6" y="T7"/>
                </a:cxn>
                <a:cxn ang="0">
                  <a:pos x="T8" y="T9"/>
                </a:cxn>
                <a:cxn ang="0">
                  <a:pos x="T10" y="T11"/>
                </a:cxn>
              </a:cxnLst>
              <a:rect l="0" t="0" r="r" b="b"/>
              <a:pathLst>
                <a:path w="6" h="11">
                  <a:moveTo>
                    <a:pt x="2" y="2"/>
                  </a:moveTo>
                  <a:cubicBezTo>
                    <a:pt x="1" y="4"/>
                    <a:pt x="1" y="6"/>
                    <a:pt x="0" y="8"/>
                  </a:cubicBezTo>
                  <a:cubicBezTo>
                    <a:pt x="0" y="10"/>
                    <a:pt x="3" y="11"/>
                    <a:pt x="4" y="9"/>
                  </a:cubicBezTo>
                  <a:cubicBezTo>
                    <a:pt x="4" y="7"/>
                    <a:pt x="5" y="5"/>
                    <a:pt x="6" y="3"/>
                  </a:cubicBezTo>
                  <a:cubicBezTo>
                    <a:pt x="6" y="2"/>
                    <a:pt x="5" y="1"/>
                    <a:pt x="4" y="1"/>
                  </a:cubicBezTo>
                  <a:cubicBezTo>
                    <a:pt x="3" y="0"/>
                    <a:pt x="2" y="1"/>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8" name="íṧļidê">
              <a:extLst>
                <a:ext uri="{FF2B5EF4-FFF2-40B4-BE49-F238E27FC236}">
                  <a16:creationId xmlns="" xmlns:a16="http://schemas.microsoft.com/office/drawing/2014/main" id="{23AA934B-13F4-4407-86DC-B4FE0DAF5ED9}"/>
                </a:ext>
              </a:extLst>
            </p:cNvPr>
            <p:cNvSpPr/>
            <p:nvPr/>
          </p:nvSpPr>
          <p:spPr bwMode="auto">
            <a:xfrm>
              <a:off x="5876925" y="2182813"/>
              <a:ext cx="26988" cy="53975"/>
            </a:xfrm>
            <a:custGeom>
              <a:avLst/>
              <a:gdLst>
                <a:gd name="T0" fmla="*/ 1 w 6"/>
                <a:gd name="T1" fmla="*/ 3 h 12"/>
                <a:gd name="T2" fmla="*/ 2 w 6"/>
                <a:gd name="T3" fmla="*/ 9 h 12"/>
                <a:gd name="T4" fmla="*/ 6 w 6"/>
                <a:gd name="T5" fmla="*/ 9 h 12"/>
                <a:gd name="T6" fmla="*/ 4 w 6"/>
                <a:gd name="T7" fmla="*/ 2 h 12"/>
                <a:gd name="T8" fmla="*/ 1 w 6"/>
                <a:gd name="T9" fmla="*/ 3 h 12"/>
              </a:gdLst>
              <a:ahLst/>
              <a:cxnLst>
                <a:cxn ang="0">
                  <a:pos x="T0" y="T1"/>
                </a:cxn>
                <a:cxn ang="0">
                  <a:pos x="T2" y="T3"/>
                </a:cxn>
                <a:cxn ang="0">
                  <a:pos x="T4" y="T5"/>
                </a:cxn>
                <a:cxn ang="0">
                  <a:pos x="T6" y="T7"/>
                </a:cxn>
                <a:cxn ang="0">
                  <a:pos x="T8" y="T9"/>
                </a:cxn>
              </a:cxnLst>
              <a:rect l="0" t="0" r="r" b="b"/>
              <a:pathLst>
                <a:path w="6" h="12">
                  <a:moveTo>
                    <a:pt x="1" y="3"/>
                  </a:moveTo>
                  <a:cubicBezTo>
                    <a:pt x="1" y="5"/>
                    <a:pt x="2" y="7"/>
                    <a:pt x="2" y="9"/>
                  </a:cubicBezTo>
                  <a:cubicBezTo>
                    <a:pt x="2" y="12"/>
                    <a:pt x="6" y="12"/>
                    <a:pt x="6" y="9"/>
                  </a:cubicBezTo>
                  <a:cubicBezTo>
                    <a:pt x="5" y="7"/>
                    <a:pt x="5" y="5"/>
                    <a:pt x="4" y="2"/>
                  </a:cubicBezTo>
                  <a:cubicBezTo>
                    <a:pt x="4" y="0"/>
                    <a:pt x="0" y="1"/>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9" name="íṩľïdê">
              <a:extLst>
                <a:ext uri="{FF2B5EF4-FFF2-40B4-BE49-F238E27FC236}">
                  <a16:creationId xmlns="" xmlns:a16="http://schemas.microsoft.com/office/drawing/2014/main" id="{5CA4D5FB-2EA7-4959-A4BB-B671513EA005}"/>
                </a:ext>
              </a:extLst>
            </p:cNvPr>
            <p:cNvSpPr/>
            <p:nvPr/>
          </p:nvSpPr>
          <p:spPr bwMode="auto">
            <a:xfrm>
              <a:off x="6008688" y="4783138"/>
              <a:ext cx="88900" cy="139700"/>
            </a:xfrm>
            <a:custGeom>
              <a:avLst/>
              <a:gdLst>
                <a:gd name="T0" fmla="*/ 13 w 20"/>
                <a:gd name="T1" fmla="*/ 1 h 31"/>
                <a:gd name="T2" fmla="*/ 5 w 20"/>
                <a:gd name="T3" fmla="*/ 3 h 31"/>
                <a:gd name="T4" fmla="*/ 2 w 20"/>
                <a:gd name="T5" fmla="*/ 13 h 31"/>
                <a:gd name="T6" fmla="*/ 10 w 20"/>
                <a:gd name="T7" fmla="*/ 19 h 31"/>
                <a:gd name="T8" fmla="*/ 14 w 20"/>
                <a:gd name="T9" fmla="*/ 19 h 31"/>
                <a:gd name="T10" fmla="*/ 15 w 20"/>
                <a:gd name="T11" fmla="*/ 24 h 31"/>
                <a:gd name="T12" fmla="*/ 10 w 20"/>
                <a:gd name="T13" fmla="*/ 25 h 31"/>
                <a:gd name="T14" fmla="*/ 8 w 20"/>
                <a:gd name="T15" fmla="*/ 28 h 31"/>
                <a:gd name="T16" fmla="*/ 17 w 20"/>
                <a:gd name="T17" fmla="*/ 28 h 31"/>
                <a:gd name="T18" fmla="*/ 19 w 20"/>
                <a:gd name="T19" fmla="*/ 19 h 31"/>
                <a:gd name="T20" fmla="*/ 12 w 20"/>
                <a:gd name="T21" fmla="*/ 15 h 31"/>
                <a:gd name="T22" fmla="*/ 7 w 20"/>
                <a:gd name="T23" fmla="*/ 12 h 31"/>
                <a:gd name="T24" fmla="*/ 7 w 20"/>
                <a:gd name="T25" fmla="*/ 7 h 31"/>
                <a:gd name="T26" fmla="*/ 12 w 20"/>
                <a:gd name="T27" fmla="*/ 5 h 31"/>
                <a:gd name="T28" fmla="*/ 13 w 20"/>
                <a:gd name="T29"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31">
                  <a:moveTo>
                    <a:pt x="13" y="1"/>
                  </a:moveTo>
                  <a:cubicBezTo>
                    <a:pt x="10" y="0"/>
                    <a:pt x="7" y="1"/>
                    <a:pt x="5" y="3"/>
                  </a:cubicBezTo>
                  <a:cubicBezTo>
                    <a:pt x="3" y="5"/>
                    <a:pt x="0" y="10"/>
                    <a:pt x="2" y="13"/>
                  </a:cubicBezTo>
                  <a:cubicBezTo>
                    <a:pt x="4" y="15"/>
                    <a:pt x="7" y="18"/>
                    <a:pt x="10" y="19"/>
                  </a:cubicBezTo>
                  <a:cubicBezTo>
                    <a:pt x="11" y="19"/>
                    <a:pt x="13" y="19"/>
                    <a:pt x="14" y="19"/>
                  </a:cubicBezTo>
                  <a:cubicBezTo>
                    <a:pt x="16" y="20"/>
                    <a:pt x="15" y="23"/>
                    <a:pt x="15" y="24"/>
                  </a:cubicBezTo>
                  <a:cubicBezTo>
                    <a:pt x="14" y="27"/>
                    <a:pt x="11" y="25"/>
                    <a:pt x="10" y="25"/>
                  </a:cubicBezTo>
                  <a:cubicBezTo>
                    <a:pt x="7" y="24"/>
                    <a:pt x="6" y="27"/>
                    <a:pt x="8" y="28"/>
                  </a:cubicBezTo>
                  <a:cubicBezTo>
                    <a:pt x="10" y="29"/>
                    <a:pt x="14" y="31"/>
                    <a:pt x="17" y="28"/>
                  </a:cubicBezTo>
                  <a:cubicBezTo>
                    <a:pt x="19" y="26"/>
                    <a:pt x="20" y="22"/>
                    <a:pt x="19" y="19"/>
                  </a:cubicBezTo>
                  <a:cubicBezTo>
                    <a:pt x="18" y="16"/>
                    <a:pt x="15" y="16"/>
                    <a:pt x="12" y="15"/>
                  </a:cubicBezTo>
                  <a:cubicBezTo>
                    <a:pt x="10" y="15"/>
                    <a:pt x="8" y="14"/>
                    <a:pt x="7" y="12"/>
                  </a:cubicBezTo>
                  <a:cubicBezTo>
                    <a:pt x="4" y="11"/>
                    <a:pt x="6" y="8"/>
                    <a:pt x="7" y="7"/>
                  </a:cubicBezTo>
                  <a:cubicBezTo>
                    <a:pt x="8" y="5"/>
                    <a:pt x="10" y="4"/>
                    <a:pt x="12" y="5"/>
                  </a:cubicBezTo>
                  <a:cubicBezTo>
                    <a:pt x="15" y="5"/>
                    <a:pt x="16" y="1"/>
                    <a:pt x="13"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0" name="iṡļíďê">
              <a:extLst>
                <a:ext uri="{FF2B5EF4-FFF2-40B4-BE49-F238E27FC236}">
                  <a16:creationId xmlns="" xmlns:a16="http://schemas.microsoft.com/office/drawing/2014/main" id="{48E5C86F-C3E8-488A-97AE-61C78A7247FD}"/>
                </a:ext>
              </a:extLst>
            </p:cNvPr>
            <p:cNvSpPr/>
            <p:nvPr/>
          </p:nvSpPr>
          <p:spPr bwMode="auto">
            <a:xfrm>
              <a:off x="6396038" y="4152900"/>
              <a:ext cx="747713" cy="585788"/>
            </a:xfrm>
            <a:custGeom>
              <a:avLst/>
              <a:gdLst>
                <a:gd name="T0" fmla="*/ 159 w 166"/>
                <a:gd name="T1" fmla="*/ 127 h 130"/>
                <a:gd name="T2" fmla="*/ 163 w 166"/>
                <a:gd name="T3" fmla="*/ 127 h 130"/>
                <a:gd name="T4" fmla="*/ 161 w 166"/>
                <a:gd name="T5" fmla="*/ 118 h 130"/>
                <a:gd name="T6" fmla="*/ 166 w 166"/>
                <a:gd name="T7" fmla="*/ 129 h 130"/>
                <a:gd name="T8" fmla="*/ 136 w 166"/>
                <a:gd name="T9" fmla="*/ 117 h 130"/>
                <a:gd name="T10" fmla="*/ 148 w 166"/>
                <a:gd name="T11" fmla="*/ 123 h 130"/>
                <a:gd name="T12" fmla="*/ 143 w 166"/>
                <a:gd name="T13" fmla="*/ 113 h 130"/>
                <a:gd name="T14" fmla="*/ 154 w 166"/>
                <a:gd name="T15" fmla="*/ 120 h 130"/>
                <a:gd name="T16" fmla="*/ 125 w 166"/>
                <a:gd name="T17" fmla="*/ 111 h 130"/>
                <a:gd name="T18" fmla="*/ 125 w 166"/>
                <a:gd name="T19" fmla="*/ 110 h 130"/>
                <a:gd name="T20" fmla="*/ 153 w 166"/>
                <a:gd name="T21" fmla="*/ 109 h 130"/>
                <a:gd name="T22" fmla="*/ 144 w 166"/>
                <a:gd name="T23" fmla="*/ 99 h 130"/>
                <a:gd name="T24" fmla="*/ 134 w 166"/>
                <a:gd name="T25" fmla="*/ 105 h 130"/>
                <a:gd name="T26" fmla="*/ 124 w 166"/>
                <a:gd name="T27" fmla="*/ 97 h 130"/>
                <a:gd name="T28" fmla="*/ 104 w 166"/>
                <a:gd name="T29" fmla="*/ 99 h 130"/>
                <a:gd name="T30" fmla="*/ 92 w 166"/>
                <a:gd name="T31" fmla="*/ 93 h 130"/>
                <a:gd name="T32" fmla="*/ 104 w 166"/>
                <a:gd name="T33" fmla="*/ 99 h 130"/>
                <a:gd name="T34" fmla="*/ 134 w 166"/>
                <a:gd name="T35" fmla="*/ 90 h 130"/>
                <a:gd name="T36" fmla="*/ 135 w 166"/>
                <a:gd name="T37" fmla="*/ 89 h 130"/>
                <a:gd name="T38" fmla="*/ 113 w 166"/>
                <a:gd name="T39" fmla="*/ 91 h 130"/>
                <a:gd name="T40" fmla="*/ 102 w 166"/>
                <a:gd name="T41" fmla="*/ 83 h 130"/>
                <a:gd name="T42" fmla="*/ 114 w 166"/>
                <a:gd name="T43" fmla="*/ 90 h 130"/>
                <a:gd name="T44" fmla="*/ 69 w 166"/>
                <a:gd name="T45" fmla="*/ 83 h 130"/>
                <a:gd name="T46" fmla="*/ 82 w 166"/>
                <a:gd name="T47" fmla="*/ 88 h 130"/>
                <a:gd name="T48" fmla="*/ 47 w 166"/>
                <a:gd name="T49" fmla="*/ 72 h 130"/>
                <a:gd name="T50" fmla="*/ 59 w 166"/>
                <a:gd name="T51" fmla="*/ 77 h 130"/>
                <a:gd name="T52" fmla="*/ 81 w 166"/>
                <a:gd name="T53" fmla="*/ 70 h 130"/>
                <a:gd name="T54" fmla="*/ 93 w 166"/>
                <a:gd name="T55" fmla="*/ 77 h 130"/>
                <a:gd name="T56" fmla="*/ 109 w 166"/>
                <a:gd name="T57" fmla="*/ 64 h 130"/>
                <a:gd name="T58" fmla="*/ 118 w 166"/>
                <a:gd name="T59" fmla="*/ 73 h 130"/>
                <a:gd name="T60" fmla="*/ 24 w 166"/>
                <a:gd name="T61" fmla="*/ 61 h 130"/>
                <a:gd name="T62" fmla="*/ 36 w 166"/>
                <a:gd name="T63" fmla="*/ 66 h 130"/>
                <a:gd name="T64" fmla="*/ 61 w 166"/>
                <a:gd name="T65" fmla="*/ 56 h 130"/>
                <a:gd name="T66" fmla="*/ 72 w 166"/>
                <a:gd name="T67" fmla="*/ 63 h 130"/>
                <a:gd name="T68" fmla="*/ 10 w 166"/>
                <a:gd name="T69" fmla="*/ 56 h 130"/>
                <a:gd name="T70" fmla="*/ 11 w 166"/>
                <a:gd name="T71" fmla="*/ 55 h 130"/>
                <a:gd name="T72" fmla="*/ 100 w 166"/>
                <a:gd name="T73" fmla="*/ 55 h 130"/>
                <a:gd name="T74" fmla="*/ 92 w 166"/>
                <a:gd name="T75" fmla="*/ 45 h 130"/>
                <a:gd name="T76" fmla="*/ 51 w 166"/>
                <a:gd name="T77" fmla="*/ 48 h 130"/>
                <a:gd name="T78" fmla="*/ 42 w 166"/>
                <a:gd name="T79" fmla="*/ 38 h 130"/>
                <a:gd name="T80" fmla="*/ 52 w 166"/>
                <a:gd name="T81" fmla="*/ 48 h 130"/>
                <a:gd name="T82" fmla="*/ 2 w 166"/>
                <a:gd name="T83" fmla="*/ 42 h 130"/>
                <a:gd name="T84" fmla="*/ 3 w 166"/>
                <a:gd name="T85" fmla="*/ 43 h 130"/>
                <a:gd name="T86" fmla="*/ 72 w 166"/>
                <a:gd name="T87" fmla="*/ 29 h 130"/>
                <a:gd name="T88" fmla="*/ 82 w 166"/>
                <a:gd name="T89" fmla="*/ 38 h 130"/>
                <a:gd name="T90" fmla="*/ 21 w 166"/>
                <a:gd name="T91" fmla="*/ 27 h 130"/>
                <a:gd name="T92" fmla="*/ 29 w 166"/>
                <a:gd name="T93" fmla="*/ 16 h 130"/>
                <a:gd name="T94" fmla="*/ 33 w 166"/>
                <a:gd name="T95" fmla="*/ 30 h 130"/>
                <a:gd name="T96" fmla="*/ 63 w 166"/>
                <a:gd name="T97" fmla="*/ 21 h 130"/>
                <a:gd name="T98" fmla="*/ 55 w 166"/>
                <a:gd name="T99" fmla="*/ 11 h 130"/>
                <a:gd name="T100" fmla="*/ 63 w 166"/>
                <a:gd name="T101" fmla="*/ 21 h 130"/>
                <a:gd name="T102" fmla="*/ 39 w 166"/>
                <a:gd name="T103" fmla="*/ 0 h 130"/>
                <a:gd name="T104" fmla="*/ 45 w 166"/>
                <a:gd name="T105" fmla="*/ 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6" h="130">
                  <a:moveTo>
                    <a:pt x="166" y="130"/>
                  </a:moveTo>
                  <a:cubicBezTo>
                    <a:pt x="165" y="130"/>
                    <a:pt x="165" y="130"/>
                    <a:pt x="165" y="130"/>
                  </a:cubicBezTo>
                  <a:cubicBezTo>
                    <a:pt x="163" y="129"/>
                    <a:pt x="161" y="129"/>
                    <a:pt x="159" y="128"/>
                  </a:cubicBezTo>
                  <a:cubicBezTo>
                    <a:pt x="159" y="128"/>
                    <a:pt x="159" y="128"/>
                    <a:pt x="159" y="127"/>
                  </a:cubicBezTo>
                  <a:cubicBezTo>
                    <a:pt x="159" y="127"/>
                    <a:pt x="159" y="127"/>
                    <a:pt x="160" y="127"/>
                  </a:cubicBezTo>
                  <a:cubicBezTo>
                    <a:pt x="161" y="127"/>
                    <a:pt x="162" y="128"/>
                    <a:pt x="163" y="128"/>
                  </a:cubicBezTo>
                  <a:cubicBezTo>
                    <a:pt x="163" y="128"/>
                    <a:pt x="163" y="128"/>
                    <a:pt x="163" y="128"/>
                  </a:cubicBezTo>
                  <a:cubicBezTo>
                    <a:pt x="163" y="128"/>
                    <a:pt x="163" y="127"/>
                    <a:pt x="163" y="127"/>
                  </a:cubicBezTo>
                  <a:cubicBezTo>
                    <a:pt x="163" y="127"/>
                    <a:pt x="163" y="127"/>
                    <a:pt x="164" y="127"/>
                  </a:cubicBezTo>
                  <a:cubicBezTo>
                    <a:pt x="163" y="124"/>
                    <a:pt x="161" y="122"/>
                    <a:pt x="160" y="119"/>
                  </a:cubicBezTo>
                  <a:cubicBezTo>
                    <a:pt x="160" y="119"/>
                    <a:pt x="160" y="118"/>
                    <a:pt x="160" y="118"/>
                  </a:cubicBezTo>
                  <a:cubicBezTo>
                    <a:pt x="160" y="118"/>
                    <a:pt x="161" y="118"/>
                    <a:pt x="161" y="118"/>
                  </a:cubicBezTo>
                  <a:cubicBezTo>
                    <a:pt x="163" y="122"/>
                    <a:pt x="164" y="125"/>
                    <a:pt x="166" y="128"/>
                  </a:cubicBezTo>
                  <a:cubicBezTo>
                    <a:pt x="166" y="128"/>
                    <a:pt x="166" y="129"/>
                    <a:pt x="166" y="129"/>
                  </a:cubicBezTo>
                  <a:cubicBezTo>
                    <a:pt x="166" y="129"/>
                    <a:pt x="166" y="129"/>
                    <a:pt x="166" y="129"/>
                  </a:cubicBezTo>
                  <a:cubicBezTo>
                    <a:pt x="166" y="129"/>
                    <a:pt x="166" y="129"/>
                    <a:pt x="166" y="129"/>
                  </a:cubicBezTo>
                  <a:cubicBezTo>
                    <a:pt x="166" y="130"/>
                    <a:pt x="166" y="130"/>
                    <a:pt x="166" y="130"/>
                  </a:cubicBezTo>
                  <a:close/>
                  <a:moveTo>
                    <a:pt x="148" y="123"/>
                  </a:moveTo>
                  <a:cubicBezTo>
                    <a:pt x="148" y="123"/>
                    <a:pt x="148" y="123"/>
                    <a:pt x="147" y="123"/>
                  </a:cubicBezTo>
                  <a:cubicBezTo>
                    <a:pt x="144" y="122"/>
                    <a:pt x="140" y="120"/>
                    <a:pt x="136" y="117"/>
                  </a:cubicBezTo>
                  <a:cubicBezTo>
                    <a:pt x="136" y="117"/>
                    <a:pt x="136" y="117"/>
                    <a:pt x="136" y="117"/>
                  </a:cubicBezTo>
                  <a:cubicBezTo>
                    <a:pt x="136" y="116"/>
                    <a:pt x="137" y="116"/>
                    <a:pt x="137" y="116"/>
                  </a:cubicBezTo>
                  <a:cubicBezTo>
                    <a:pt x="141" y="119"/>
                    <a:pt x="145" y="121"/>
                    <a:pt x="148" y="122"/>
                  </a:cubicBezTo>
                  <a:cubicBezTo>
                    <a:pt x="148" y="122"/>
                    <a:pt x="148" y="123"/>
                    <a:pt x="148" y="123"/>
                  </a:cubicBezTo>
                  <a:cubicBezTo>
                    <a:pt x="148" y="123"/>
                    <a:pt x="148" y="123"/>
                    <a:pt x="148" y="123"/>
                  </a:cubicBezTo>
                  <a:close/>
                  <a:moveTo>
                    <a:pt x="154" y="120"/>
                  </a:moveTo>
                  <a:cubicBezTo>
                    <a:pt x="154" y="120"/>
                    <a:pt x="153" y="120"/>
                    <a:pt x="153" y="120"/>
                  </a:cubicBezTo>
                  <a:cubicBezTo>
                    <a:pt x="150" y="118"/>
                    <a:pt x="147" y="115"/>
                    <a:pt x="143" y="113"/>
                  </a:cubicBezTo>
                  <a:cubicBezTo>
                    <a:pt x="143" y="112"/>
                    <a:pt x="143" y="112"/>
                    <a:pt x="143" y="112"/>
                  </a:cubicBezTo>
                  <a:cubicBezTo>
                    <a:pt x="143" y="111"/>
                    <a:pt x="144" y="111"/>
                    <a:pt x="144" y="112"/>
                  </a:cubicBezTo>
                  <a:cubicBezTo>
                    <a:pt x="148" y="114"/>
                    <a:pt x="151" y="117"/>
                    <a:pt x="154" y="119"/>
                  </a:cubicBezTo>
                  <a:cubicBezTo>
                    <a:pt x="154" y="119"/>
                    <a:pt x="154" y="120"/>
                    <a:pt x="154" y="120"/>
                  </a:cubicBezTo>
                  <a:cubicBezTo>
                    <a:pt x="154" y="120"/>
                    <a:pt x="154" y="120"/>
                    <a:pt x="154" y="120"/>
                  </a:cubicBezTo>
                  <a:close/>
                  <a:moveTo>
                    <a:pt x="126" y="111"/>
                  </a:moveTo>
                  <a:cubicBezTo>
                    <a:pt x="126" y="111"/>
                    <a:pt x="125" y="111"/>
                    <a:pt x="125" y="111"/>
                  </a:cubicBezTo>
                  <a:cubicBezTo>
                    <a:pt x="125" y="111"/>
                    <a:pt x="125" y="111"/>
                    <a:pt x="125" y="111"/>
                  </a:cubicBezTo>
                  <a:cubicBezTo>
                    <a:pt x="121" y="109"/>
                    <a:pt x="118" y="107"/>
                    <a:pt x="115" y="105"/>
                  </a:cubicBezTo>
                  <a:cubicBezTo>
                    <a:pt x="114" y="105"/>
                    <a:pt x="114" y="104"/>
                    <a:pt x="114" y="104"/>
                  </a:cubicBezTo>
                  <a:cubicBezTo>
                    <a:pt x="114" y="104"/>
                    <a:pt x="115" y="104"/>
                    <a:pt x="115" y="104"/>
                  </a:cubicBezTo>
                  <a:cubicBezTo>
                    <a:pt x="118" y="106"/>
                    <a:pt x="122" y="108"/>
                    <a:pt x="125" y="110"/>
                  </a:cubicBezTo>
                  <a:cubicBezTo>
                    <a:pt x="126" y="110"/>
                    <a:pt x="126" y="110"/>
                    <a:pt x="126" y="110"/>
                  </a:cubicBezTo>
                  <a:cubicBezTo>
                    <a:pt x="126" y="110"/>
                    <a:pt x="126" y="111"/>
                    <a:pt x="126" y="111"/>
                  </a:cubicBezTo>
                  <a:cubicBezTo>
                    <a:pt x="126" y="111"/>
                    <a:pt x="126" y="111"/>
                    <a:pt x="126" y="111"/>
                  </a:cubicBezTo>
                  <a:close/>
                  <a:moveTo>
                    <a:pt x="153" y="109"/>
                  </a:moveTo>
                  <a:cubicBezTo>
                    <a:pt x="153" y="109"/>
                    <a:pt x="152" y="109"/>
                    <a:pt x="152" y="109"/>
                  </a:cubicBezTo>
                  <a:cubicBezTo>
                    <a:pt x="149" y="106"/>
                    <a:pt x="146" y="103"/>
                    <a:pt x="144" y="100"/>
                  </a:cubicBezTo>
                  <a:cubicBezTo>
                    <a:pt x="143" y="100"/>
                    <a:pt x="143" y="99"/>
                    <a:pt x="144" y="99"/>
                  </a:cubicBezTo>
                  <a:cubicBezTo>
                    <a:pt x="144" y="99"/>
                    <a:pt x="144" y="99"/>
                    <a:pt x="144" y="99"/>
                  </a:cubicBezTo>
                  <a:cubicBezTo>
                    <a:pt x="147" y="102"/>
                    <a:pt x="150" y="105"/>
                    <a:pt x="153" y="108"/>
                  </a:cubicBezTo>
                  <a:cubicBezTo>
                    <a:pt x="153" y="108"/>
                    <a:pt x="153" y="109"/>
                    <a:pt x="153" y="109"/>
                  </a:cubicBezTo>
                  <a:cubicBezTo>
                    <a:pt x="153" y="109"/>
                    <a:pt x="153" y="109"/>
                    <a:pt x="153" y="109"/>
                  </a:cubicBezTo>
                  <a:close/>
                  <a:moveTo>
                    <a:pt x="134" y="105"/>
                  </a:moveTo>
                  <a:cubicBezTo>
                    <a:pt x="134" y="105"/>
                    <a:pt x="133" y="105"/>
                    <a:pt x="133" y="105"/>
                  </a:cubicBezTo>
                  <a:cubicBezTo>
                    <a:pt x="130" y="103"/>
                    <a:pt x="126" y="100"/>
                    <a:pt x="123" y="98"/>
                  </a:cubicBezTo>
                  <a:cubicBezTo>
                    <a:pt x="123" y="98"/>
                    <a:pt x="123" y="97"/>
                    <a:pt x="123" y="97"/>
                  </a:cubicBezTo>
                  <a:cubicBezTo>
                    <a:pt x="123" y="97"/>
                    <a:pt x="124" y="97"/>
                    <a:pt x="124" y="97"/>
                  </a:cubicBezTo>
                  <a:cubicBezTo>
                    <a:pt x="127" y="99"/>
                    <a:pt x="131" y="102"/>
                    <a:pt x="134" y="104"/>
                  </a:cubicBezTo>
                  <a:cubicBezTo>
                    <a:pt x="134" y="104"/>
                    <a:pt x="134" y="105"/>
                    <a:pt x="134" y="105"/>
                  </a:cubicBezTo>
                  <a:cubicBezTo>
                    <a:pt x="134" y="105"/>
                    <a:pt x="134" y="105"/>
                    <a:pt x="134" y="105"/>
                  </a:cubicBezTo>
                  <a:close/>
                  <a:moveTo>
                    <a:pt x="104" y="99"/>
                  </a:moveTo>
                  <a:cubicBezTo>
                    <a:pt x="104" y="99"/>
                    <a:pt x="104" y="99"/>
                    <a:pt x="103" y="99"/>
                  </a:cubicBezTo>
                  <a:cubicBezTo>
                    <a:pt x="103" y="99"/>
                    <a:pt x="103" y="99"/>
                    <a:pt x="103" y="99"/>
                  </a:cubicBezTo>
                  <a:cubicBezTo>
                    <a:pt x="99" y="97"/>
                    <a:pt x="96" y="95"/>
                    <a:pt x="92" y="94"/>
                  </a:cubicBezTo>
                  <a:cubicBezTo>
                    <a:pt x="92" y="93"/>
                    <a:pt x="92" y="93"/>
                    <a:pt x="92" y="93"/>
                  </a:cubicBezTo>
                  <a:cubicBezTo>
                    <a:pt x="92" y="92"/>
                    <a:pt x="92" y="92"/>
                    <a:pt x="93" y="92"/>
                  </a:cubicBezTo>
                  <a:cubicBezTo>
                    <a:pt x="96" y="94"/>
                    <a:pt x="100" y="96"/>
                    <a:pt x="103" y="98"/>
                  </a:cubicBezTo>
                  <a:cubicBezTo>
                    <a:pt x="104" y="98"/>
                    <a:pt x="104" y="98"/>
                    <a:pt x="104" y="98"/>
                  </a:cubicBezTo>
                  <a:cubicBezTo>
                    <a:pt x="104" y="98"/>
                    <a:pt x="104" y="98"/>
                    <a:pt x="104" y="99"/>
                  </a:cubicBezTo>
                  <a:cubicBezTo>
                    <a:pt x="104" y="99"/>
                    <a:pt x="104" y="99"/>
                    <a:pt x="104" y="99"/>
                  </a:cubicBezTo>
                  <a:close/>
                  <a:moveTo>
                    <a:pt x="135" y="91"/>
                  </a:moveTo>
                  <a:cubicBezTo>
                    <a:pt x="135" y="91"/>
                    <a:pt x="135" y="91"/>
                    <a:pt x="135" y="91"/>
                  </a:cubicBezTo>
                  <a:cubicBezTo>
                    <a:pt x="134" y="90"/>
                    <a:pt x="134" y="90"/>
                    <a:pt x="134" y="90"/>
                  </a:cubicBezTo>
                  <a:cubicBezTo>
                    <a:pt x="131" y="87"/>
                    <a:pt x="129" y="85"/>
                    <a:pt x="126" y="82"/>
                  </a:cubicBezTo>
                  <a:cubicBezTo>
                    <a:pt x="126" y="82"/>
                    <a:pt x="126" y="81"/>
                    <a:pt x="126" y="81"/>
                  </a:cubicBezTo>
                  <a:cubicBezTo>
                    <a:pt x="126" y="81"/>
                    <a:pt x="127" y="81"/>
                    <a:pt x="127" y="81"/>
                  </a:cubicBezTo>
                  <a:cubicBezTo>
                    <a:pt x="130" y="84"/>
                    <a:pt x="132" y="87"/>
                    <a:pt x="135" y="89"/>
                  </a:cubicBezTo>
                  <a:cubicBezTo>
                    <a:pt x="136" y="90"/>
                    <a:pt x="136" y="90"/>
                    <a:pt x="136" y="90"/>
                  </a:cubicBezTo>
                  <a:cubicBezTo>
                    <a:pt x="136" y="90"/>
                    <a:pt x="136" y="91"/>
                    <a:pt x="136" y="91"/>
                  </a:cubicBezTo>
                  <a:cubicBezTo>
                    <a:pt x="135" y="91"/>
                    <a:pt x="135" y="91"/>
                    <a:pt x="135" y="91"/>
                  </a:cubicBezTo>
                  <a:close/>
                  <a:moveTo>
                    <a:pt x="113" y="91"/>
                  </a:moveTo>
                  <a:cubicBezTo>
                    <a:pt x="113" y="91"/>
                    <a:pt x="113" y="91"/>
                    <a:pt x="113" y="91"/>
                  </a:cubicBezTo>
                  <a:cubicBezTo>
                    <a:pt x="112" y="90"/>
                    <a:pt x="111" y="89"/>
                    <a:pt x="110" y="89"/>
                  </a:cubicBezTo>
                  <a:cubicBezTo>
                    <a:pt x="108" y="87"/>
                    <a:pt x="105" y="85"/>
                    <a:pt x="102" y="84"/>
                  </a:cubicBezTo>
                  <a:cubicBezTo>
                    <a:pt x="102" y="83"/>
                    <a:pt x="102" y="83"/>
                    <a:pt x="102" y="83"/>
                  </a:cubicBezTo>
                  <a:cubicBezTo>
                    <a:pt x="102" y="82"/>
                    <a:pt x="103" y="82"/>
                    <a:pt x="103" y="83"/>
                  </a:cubicBezTo>
                  <a:cubicBezTo>
                    <a:pt x="106" y="84"/>
                    <a:pt x="108" y="86"/>
                    <a:pt x="111" y="88"/>
                  </a:cubicBezTo>
                  <a:cubicBezTo>
                    <a:pt x="112" y="88"/>
                    <a:pt x="113" y="89"/>
                    <a:pt x="114" y="90"/>
                  </a:cubicBezTo>
                  <a:cubicBezTo>
                    <a:pt x="114" y="90"/>
                    <a:pt x="114" y="90"/>
                    <a:pt x="114" y="90"/>
                  </a:cubicBezTo>
                  <a:cubicBezTo>
                    <a:pt x="114" y="91"/>
                    <a:pt x="113" y="91"/>
                    <a:pt x="113" y="91"/>
                  </a:cubicBezTo>
                  <a:close/>
                  <a:moveTo>
                    <a:pt x="81" y="88"/>
                  </a:moveTo>
                  <a:cubicBezTo>
                    <a:pt x="81" y="88"/>
                    <a:pt x="81" y="88"/>
                    <a:pt x="81" y="88"/>
                  </a:cubicBezTo>
                  <a:cubicBezTo>
                    <a:pt x="77" y="87"/>
                    <a:pt x="73" y="85"/>
                    <a:pt x="69" y="83"/>
                  </a:cubicBezTo>
                  <a:cubicBezTo>
                    <a:pt x="69" y="83"/>
                    <a:pt x="69" y="82"/>
                    <a:pt x="69" y="82"/>
                  </a:cubicBezTo>
                  <a:cubicBezTo>
                    <a:pt x="69" y="82"/>
                    <a:pt x="70" y="82"/>
                    <a:pt x="70" y="82"/>
                  </a:cubicBezTo>
                  <a:cubicBezTo>
                    <a:pt x="74" y="84"/>
                    <a:pt x="77" y="85"/>
                    <a:pt x="81" y="87"/>
                  </a:cubicBezTo>
                  <a:cubicBezTo>
                    <a:pt x="82" y="87"/>
                    <a:pt x="82" y="88"/>
                    <a:pt x="82" y="88"/>
                  </a:cubicBezTo>
                  <a:cubicBezTo>
                    <a:pt x="81" y="88"/>
                    <a:pt x="81" y="88"/>
                    <a:pt x="81" y="88"/>
                  </a:cubicBezTo>
                  <a:close/>
                  <a:moveTo>
                    <a:pt x="58" y="78"/>
                  </a:moveTo>
                  <a:cubicBezTo>
                    <a:pt x="58" y="78"/>
                    <a:pt x="58" y="78"/>
                    <a:pt x="58" y="78"/>
                  </a:cubicBezTo>
                  <a:cubicBezTo>
                    <a:pt x="54" y="76"/>
                    <a:pt x="50" y="74"/>
                    <a:pt x="47" y="72"/>
                  </a:cubicBezTo>
                  <a:cubicBezTo>
                    <a:pt x="46" y="72"/>
                    <a:pt x="46" y="71"/>
                    <a:pt x="46" y="71"/>
                  </a:cubicBezTo>
                  <a:cubicBezTo>
                    <a:pt x="47" y="71"/>
                    <a:pt x="47" y="71"/>
                    <a:pt x="47" y="71"/>
                  </a:cubicBezTo>
                  <a:cubicBezTo>
                    <a:pt x="51" y="73"/>
                    <a:pt x="54" y="74"/>
                    <a:pt x="59" y="76"/>
                  </a:cubicBezTo>
                  <a:cubicBezTo>
                    <a:pt x="59" y="77"/>
                    <a:pt x="59" y="77"/>
                    <a:pt x="59" y="77"/>
                  </a:cubicBezTo>
                  <a:cubicBezTo>
                    <a:pt x="59" y="77"/>
                    <a:pt x="58" y="78"/>
                    <a:pt x="58" y="78"/>
                  </a:cubicBezTo>
                  <a:close/>
                  <a:moveTo>
                    <a:pt x="92" y="77"/>
                  </a:moveTo>
                  <a:cubicBezTo>
                    <a:pt x="92" y="77"/>
                    <a:pt x="92" y="77"/>
                    <a:pt x="92" y="77"/>
                  </a:cubicBezTo>
                  <a:cubicBezTo>
                    <a:pt x="88" y="74"/>
                    <a:pt x="85" y="72"/>
                    <a:pt x="81" y="70"/>
                  </a:cubicBezTo>
                  <a:cubicBezTo>
                    <a:pt x="81" y="70"/>
                    <a:pt x="81" y="69"/>
                    <a:pt x="81" y="69"/>
                  </a:cubicBezTo>
                  <a:cubicBezTo>
                    <a:pt x="81" y="69"/>
                    <a:pt x="82" y="69"/>
                    <a:pt x="82" y="69"/>
                  </a:cubicBezTo>
                  <a:cubicBezTo>
                    <a:pt x="86" y="71"/>
                    <a:pt x="89" y="73"/>
                    <a:pt x="93" y="76"/>
                  </a:cubicBezTo>
                  <a:cubicBezTo>
                    <a:pt x="93" y="76"/>
                    <a:pt x="93" y="76"/>
                    <a:pt x="93" y="77"/>
                  </a:cubicBezTo>
                  <a:cubicBezTo>
                    <a:pt x="93" y="77"/>
                    <a:pt x="92" y="77"/>
                    <a:pt x="92" y="77"/>
                  </a:cubicBezTo>
                  <a:close/>
                  <a:moveTo>
                    <a:pt x="118" y="73"/>
                  </a:moveTo>
                  <a:cubicBezTo>
                    <a:pt x="118" y="73"/>
                    <a:pt x="118" y="73"/>
                    <a:pt x="117" y="73"/>
                  </a:cubicBezTo>
                  <a:cubicBezTo>
                    <a:pt x="114" y="69"/>
                    <a:pt x="111" y="66"/>
                    <a:pt x="109" y="64"/>
                  </a:cubicBezTo>
                  <a:cubicBezTo>
                    <a:pt x="109" y="63"/>
                    <a:pt x="109" y="63"/>
                    <a:pt x="109" y="63"/>
                  </a:cubicBezTo>
                  <a:cubicBezTo>
                    <a:pt x="109" y="63"/>
                    <a:pt x="109" y="63"/>
                    <a:pt x="110" y="63"/>
                  </a:cubicBezTo>
                  <a:cubicBezTo>
                    <a:pt x="112" y="65"/>
                    <a:pt x="115" y="68"/>
                    <a:pt x="118" y="72"/>
                  </a:cubicBezTo>
                  <a:cubicBezTo>
                    <a:pt x="119" y="72"/>
                    <a:pt x="119" y="73"/>
                    <a:pt x="118" y="73"/>
                  </a:cubicBezTo>
                  <a:cubicBezTo>
                    <a:pt x="118" y="73"/>
                    <a:pt x="118" y="73"/>
                    <a:pt x="118" y="73"/>
                  </a:cubicBezTo>
                  <a:close/>
                  <a:moveTo>
                    <a:pt x="36" y="66"/>
                  </a:moveTo>
                  <a:cubicBezTo>
                    <a:pt x="36" y="66"/>
                    <a:pt x="36" y="66"/>
                    <a:pt x="36" y="66"/>
                  </a:cubicBezTo>
                  <a:cubicBezTo>
                    <a:pt x="32" y="65"/>
                    <a:pt x="28" y="63"/>
                    <a:pt x="24" y="61"/>
                  </a:cubicBezTo>
                  <a:cubicBezTo>
                    <a:pt x="24" y="61"/>
                    <a:pt x="24" y="60"/>
                    <a:pt x="24" y="60"/>
                  </a:cubicBezTo>
                  <a:cubicBezTo>
                    <a:pt x="24" y="60"/>
                    <a:pt x="24" y="59"/>
                    <a:pt x="25" y="60"/>
                  </a:cubicBezTo>
                  <a:cubicBezTo>
                    <a:pt x="29" y="61"/>
                    <a:pt x="33" y="63"/>
                    <a:pt x="36" y="65"/>
                  </a:cubicBezTo>
                  <a:cubicBezTo>
                    <a:pt x="36" y="65"/>
                    <a:pt x="37" y="66"/>
                    <a:pt x="36" y="66"/>
                  </a:cubicBezTo>
                  <a:cubicBezTo>
                    <a:pt x="36" y="66"/>
                    <a:pt x="36" y="66"/>
                    <a:pt x="36" y="66"/>
                  </a:cubicBezTo>
                  <a:close/>
                  <a:moveTo>
                    <a:pt x="71" y="63"/>
                  </a:moveTo>
                  <a:cubicBezTo>
                    <a:pt x="71" y="63"/>
                    <a:pt x="71" y="63"/>
                    <a:pt x="71" y="63"/>
                  </a:cubicBezTo>
                  <a:cubicBezTo>
                    <a:pt x="67" y="60"/>
                    <a:pt x="64" y="58"/>
                    <a:pt x="61" y="56"/>
                  </a:cubicBezTo>
                  <a:cubicBezTo>
                    <a:pt x="60" y="55"/>
                    <a:pt x="60" y="55"/>
                    <a:pt x="60" y="55"/>
                  </a:cubicBezTo>
                  <a:cubicBezTo>
                    <a:pt x="61" y="55"/>
                    <a:pt x="61" y="54"/>
                    <a:pt x="61" y="55"/>
                  </a:cubicBezTo>
                  <a:cubicBezTo>
                    <a:pt x="65" y="57"/>
                    <a:pt x="68" y="59"/>
                    <a:pt x="72" y="62"/>
                  </a:cubicBezTo>
                  <a:cubicBezTo>
                    <a:pt x="72" y="62"/>
                    <a:pt x="72" y="62"/>
                    <a:pt x="72" y="63"/>
                  </a:cubicBezTo>
                  <a:cubicBezTo>
                    <a:pt x="72" y="63"/>
                    <a:pt x="71" y="63"/>
                    <a:pt x="71" y="63"/>
                  </a:cubicBezTo>
                  <a:close/>
                  <a:moveTo>
                    <a:pt x="13" y="56"/>
                  </a:moveTo>
                  <a:cubicBezTo>
                    <a:pt x="13" y="56"/>
                    <a:pt x="13" y="56"/>
                    <a:pt x="13" y="56"/>
                  </a:cubicBezTo>
                  <a:cubicBezTo>
                    <a:pt x="12" y="56"/>
                    <a:pt x="11" y="56"/>
                    <a:pt x="10" y="56"/>
                  </a:cubicBezTo>
                  <a:cubicBezTo>
                    <a:pt x="7" y="55"/>
                    <a:pt x="3" y="54"/>
                    <a:pt x="1" y="52"/>
                  </a:cubicBezTo>
                  <a:cubicBezTo>
                    <a:pt x="0" y="52"/>
                    <a:pt x="0" y="52"/>
                    <a:pt x="0" y="51"/>
                  </a:cubicBezTo>
                  <a:cubicBezTo>
                    <a:pt x="1" y="51"/>
                    <a:pt x="1" y="51"/>
                    <a:pt x="1" y="51"/>
                  </a:cubicBezTo>
                  <a:cubicBezTo>
                    <a:pt x="4" y="53"/>
                    <a:pt x="7" y="54"/>
                    <a:pt x="11" y="55"/>
                  </a:cubicBezTo>
                  <a:cubicBezTo>
                    <a:pt x="11" y="55"/>
                    <a:pt x="12" y="55"/>
                    <a:pt x="13" y="55"/>
                  </a:cubicBezTo>
                  <a:cubicBezTo>
                    <a:pt x="13" y="55"/>
                    <a:pt x="13" y="56"/>
                    <a:pt x="13" y="56"/>
                  </a:cubicBezTo>
                  <a:cubicBezTo>
                    <a:pt x="13" y="56"/>
                    <a:pt x="13" y="56"/>
                    <a:pt x="13" y="56"/>
                  </a:cubicBezTo>
                  <a:close/>
                  <a:moveTo>
                    <a:pt x="100" y="55"/>
                  </a:moveTo>
                  <a:cubicBezTo>
                    <a:pt x="100" y="55"/>
                    <a:pt x="100" y="55"/>
                    <a:pt x="100" y="55"/>
                  </a:cubicBezTo>
                  <a:cubicBezTo>
                    <a:pt x="97" y="52"/>
                    <a:pt x="94" y="49"/>
                    <a:pt x="91" y="46"/>
                  </a:cubicBezTo>
                  <a:cubicBezTo>
                    <a:pt x="91" y="46"/>
                    <a:pt x="91" y="46"/>
                    <a:pt x="91" y="45"/>
                  </a:cubicBezTo>
                  <a:cubicBezTo>
                    <a:pt x="91" y="45"/>
                    <a:pt x="91" y="45"/>
                    <a:pt x="92" y="45"/>
                  </a:cubicBezTo>
                  <a:cubicBezTo>
                    <a:pt x="95" y="48"/>
                    <a:pt x="98" y="51"/>
                    <a:pt x="101" y="54"/>
                  </a:cubicBezTo>
                  <a:cubicBezTo>
                    <a:pt x="101" y="54"/>
                    <a:pt x="101" y="54"/>
                    <a:pt x="101" y="55"/>
                  </a:cubicBezTo>
                  <a:cubicBezTo>
                    <a:pt x="101" y="55"/>
                    <a:pt x="101" y="55"/>
                    <a:pt x="100" y="55"/>
                  </a:cubicBezTo>
                  <a:close/>
                  <a:moveTo>
                    <a:pt x="51" y="48"/>
                  </a:moveTo>
                  <a:cubicBezTo>
                    <a:pt x="51" y="48"/>
                    <a:pt x="51" y="48"/>
                    <a:pt x="51" y="48"/>
                  </a:cubicBezTo>
                  <a:cubicBezTo>
                    <a:pt x="49" y="46"/>
                    <a:pt x="47" y="45"/>
                    <a:pt x="46" y="43"/>
                  </a:cubicBezTo>
                  <a:cubicBezTo>
                    <a:pt x="44" y="42"/>
                    <a:pt x="43" y="41"/>
                    <a:pt x="42" y="39"/>
                  </a:cubicBezTo>
                  <a:cubicBezTo>
                    <a:pt x="41" y="39"/>
                    <a:pt x="41" y="39"/>
                    <a:pt x="42" y="38"/>
                  </a:cubicBezTo>
                  <a:cubicBezTo>
                    <a:pt x="42" y="38"/>
                    <a:pt x="42" y="38"/>
                    <a:pt x="42" y="38"/>
                  </a:cubicBezTo>
                  <a:cubicBezTo>
                    <a:pt x="44" y="40"/>
                    <a:pt x="45" y="41"/>
                    <a:pt x="46" y="42"/>
                  </a:cubicBezTo>
                  <a:cubicBezTo>
                    <a:pt x="48" y="44"/>
                    <a:pt x="50" y="45"/>
                    <a:pt x="52" y="47"/>
                  </a:cubicBezTo>
                  <a:cubicBezTo>
                    <a:pt x="52" y="47"/>
                    <a:pt x="52" y="48"/>
                    <a:pt x="52" y="48"/>
                  </a:cubicBezTo>
                  <a:cubicBezTo>
                    <a:pt x="51" y="48"/>
                    <a:pt x="51" y="48"/>
                    <a:pt x="51" y="48"/>
                  </a:cubicBezTo>
                  <a:close/>
                  <a:moveTo>
                    <a:pt x="3" y="43"/>
                  </a:moveTo>
                  <a:cubicBezTo>
                    <a:pt x="3" y="43"/>
                    <a:pt x="2" y="43"/>
                    <a:pt x="2" y="43"/>
                  </a:cubicBezTo>
                  <a:cubicBezTo>
                    <a:pt x="2" y="43"/>
                    <a:pt x="2" y="43"/>
                    <a:pt x="2" y="42"/>
                  </a:cubicBezTo>
                  <a:cubicBezTo>
                    <a:pt x="5" y="39"/>
                    <a:pt x="8" y="37"/>
                    <a:pt x="11" y="34"/>
                  </a:cubicBezTo>
                  <a:cubicBezTo>
                    <a:pt x="12" y="33"/>
                    <a:pt x="12" y="33"/>
                    <a:pt x="12" y="34"/>
                  </a:cubicBezTo>
                  <a:cubicBezTo>
                    <a:pt x="12" y="34"/>
                    <a:pt x="12" y="34"/>
                    <a:pt x="12" y="34"/>
                  </a:cubicBezTo>
                  <a:cubicBezTo>
                    <a:pt x="9" y="38"/>
                    <a:pt x="6" y="40"/>
                    <a:pt x="3" y="43"/>
                  </a:cubicBezTo>
                  <a:cubicBezTo>
                    <a:pt x="3" y="43"/>
                    <a:pt x="3" y="43"/>
                    <a:pt x="3" y="43"/>
                  </a:cubicBezTo>
                  <a:close/>
                  <a:moveTo>
                    <a:pt x="82" y="38"/>
                  </a:moveTo>
                  <a:cubicBezTo>
                    <a:pt x="82" y="38"/>
                    <a:pt x="82" y="38"/>
                    <a:pt x="82" y="38"/>
                  </a:cubicBezTo>
                  <a:cubicBezTo>
                    <a:pt x="78" y="35"/>
                    <a:pt x="75" y="32"/>
                    <a:pt x="72" y="29"/>
                  </a:cubicBezTo>
                  <a:cubicBezTo>
                    <a:pt x="72" y="29"/>
                    <a:pt x="72" y="29"/>
                    <a:pt x="72" y="28"/>
                  </a:cubicBezTo>
                  <a:cubicBezTo>
                    <a:pt x="72" y="28"/>
                    <a:pt x="73" y="28"/>
                    <a:pt x="73" y="28"/>
                  </a:cubicBezTo>
                  <a:cubicBezTo>
                    <a:pt x="76" y="31"/>
                    <a:pt x="79" y="34"/>
                    <a:pt x="82" y="37"/>
                  </a:cubicBezTo>
                  <a:cubicBezTo>
                    <a:pt x="83" y="37"/>
                    <a:pt x="83" y="37"/>
                    <a:pt x="82" y="38"/>
                  </a:cubicBezTo>
                  <a:cubicBezTo>
                    <a:pt x="82" y="38"/>
                    <a:pt x="82" y="38"/>
                    <a:pt x="82" y="38"/>
                  </a:cubicBezTo>
                  <a:close/>
                  <a:moveTo>
                    <a:pt x="32" y="31"/>
                  </a:moveTo>
                  <a:cubicBezTo>
                    <a:pt x="32" y="31"/>
                    <a:pt x="32" y="31"/>
                    <a:pt x="32" y="31"/>
                  </a:cubicBezTo>
                  <a:cubicBezTo>
                    <a:pt x="28" y="29"/>
                    <a:pt x="24" y="27"/>
                    <a:pt x="21" y="27"/>
                  </a:cubicBezTo>
                  <a:cubicBezTo>
                    <a:pt x="20" y="27"/>
                    <a:pt x="20" y="26"/>
                    <a:pt x="20" y="26"/>
                  </a:cubicBezTo>
                  <a:cubicBezTo>
                    <a:pt x="20" y="26"/>
                    <a:pt x="20" y="26"/>
                    <a:pt x="20" y="26"/>
                  </a:cubicBezTo>
                  <a:cubicBezTo>
                    <a:pt x="20" y="25"/>
                    <a:pt x="20" y="25"/>
                    <a:pt x="20" y="25"/>
                  </a:cubicBezTo>
                  <a:cubicBezTo>
                    <a:pt x="24" y="21"/>
                    <a:pt x="26" y="19"/>
                    <a:pt x="29" y="16"/>
                  </a:cubicBezTo>
                  <a:cubicBezTo>
                    <a:pt x="29" y="15"/>
                    <a:pt x="29" y="15"/>
                    <a:pt x="30" y="16"/>
                  </a:cubicBezTo>
                  <a:cubicBezTo>
                    <a:pt x="30" y="16"/>
                    <a:pt x="30" y="16"/>
                    <a:pt x="30" y="16"/>
                  </a:cubicBezTo>
                  <a:cubicBezTo>
                    <a:pt x="27" y="19"/>
                    <a:pt x="25" y="22"/>
                    <a:pt x="21" y="26"/>
                  </a:cubicBezTo>
                  <a:cubicBezTo>
                    <a:pt x="25" y="26"/>
                    <a:pt x="29" y="28"/>
                    <a:pt x="33" y="30"/>
                  </a:cubicBezTo>
                  <a:cubicBezTo>
                    <a:pt x="33" y="31"/>
                    <a:pt x="33" y="31"/>
                    <a:pt x="33" y="31"/>
                  </a:cubicBezTo>
                  <a:cubicBezTo>
                    <a:pt x="33" y="31"/>
                    <a:pt x="32" y="31"/>
                    <a:pt x="32" y="31"/>
                  </a:cubicBezTo>
                  <a:close/>
                  <a:moveTo>
                    <a:pt x="63" y="21"/>
                  </a:moveTo>
                  <a:cubicBezTo>
                    <a:pt x="63" y="21"/>
                    <a:pt x="63" y="21"/>
                    <a:pt x="63" y="21"/>
                  </a:cubicBezTo>
                  <a:cubicBezTo>
                    <a:pt x="57" y="16"/>
                    <a:pt x="57" y="16"/>
                    <a:pt x="57" y="16"/>
                  </a:cubicBezTo>
                  <a:cubicBezTo>
                    <a:pt x="56" y="15"/>
                    <a:pt x="55" y="13"/>
                    <a:pt x="54" y="12"/>
                  </a:cubicBezTo>
                  <a:cubicBezTo>
                    <a:pt x="53" y="12"/>
                    <a:pt x="53" y="12"/>
                    <a:pt x="54" y="11"/>
                  </a:cubicBezTo>
                  <a:cubicBezTo>
                    <a:pt x="54" y="11"/>
                    <a:pt x="54" y="11"/>
                    <a:pt x="55" y="11"/>
                  </a:cubicBezTo>
                  <a:cubicBezTo>
                    <a:pt x="56" y="13"/>
                    <a:pt x="57" y="14"/>
                    <a:pt x="58" y="15"/>
                  </a:cubicBezTo>
                  <a:cubicBezTo>
                    <a:pt x="64" y="20"/>
                    <a:pt x="64" y="20"/>
                    <a:pt x="64" y="20"/>
                  </a:cubicBezTo>
                  <a:cubicBezTo>
                    <a:pt x="64" y="20"/>
                    <a:pt x="64" y="21"/>
                    <a:pt x="64" y="21"/>
                  </a:cubicBezTo>
                  <a:cubicBezTo>
                    <a:pt x="64" y="21"/>
                    <a:pt x="63" y="21"/>
                    <a:pt x="63" y="21"/>
                  </a:cubicBezTo>
                  <a:close/>
                  <a:moveTo>
                    <a:pt x="36" y="6"/>
                  </a:moveTo>
                  <a:cubicBezTo>
                    <a:pt x="36" y="6"/>
                    <a:pt x="36" y="6"/>
                    <a:pt x="36" y="6"/>
                  </a:cubicBezTo>
                  <a:cubicBezTo>
                    <a:pt x="36" y="6"/>
                    <a:pt x="36" y="6"/>
                    <a:pt x="36" y="5"/>
                  </a:cubicBezTo>
                  <a:cubicBezTo>
                    <a:pt x="37" y="4"/>
                    <a:pt x="38" y="2"/>
                    <a:pt x="39" y="0"/>
                  </a:cubicBezTo>
                  <a:cubicBezTo>
                    <a:pt x="39" y="0"/>
                    <a:pt x="39" y="0"/>
                    <a:pt x="39" y="0"/>
                  </a:cubicBezTo>
                  <a:cubicBezTo>
                    <a:pt x="41" y="0"/>
                    <a:pt x="43" y="1"/>
                    <a:pt x="45" y="3"/>
                  </a:cubicBezTo>
                  <a:cubicBezTo>
                    <a:pt x="46" y="3"/>
                    <a:pt x="46" y="3"/>
                    <a:pt x="46" y="4"/>
                  </a:cubicBezTo>
                  <a:cubicBezTo>
                    <a:pt x="45" y="4"/>
                    <a:pt x="45" y="4"/>
                    <a:pt x="45" y="4"/>
                  </a:cubicBezTo>
                  <a:cubicBezTo>
                    <a:pt x="43" y="2"/>
                    <a:pt x="41" y="2"/>
                    <a:pt x="40" y="1"/>
                  </a:cubicBezTo>
                  <a:cubicBezTo>
                    <a:pt x="39" y="3"/>
                    <a:pt x="38" y="4"/>
                    <a:pt x="37" y="6"/>
                  </a:cubicBezTo>
                  <a:cubicBezTo>
                    <a:pt x="37" y="6"/>
                    <a:pt x="37" y="6"/>
                    <a:pt x="3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1" name="işlíḋe">
              <a:extLst>
                <a:ext uri="{FF2B5EF4-FFF2-40B4-BE49-F238E27FC236}">
                  <a16:creationId xmlns="" xmlns:a16="http://schemas.microsoft.com/office/drawing/2014/main" id="{2A6F8C8A-5FFF-41B6-8226-F169B866F32D}"/>
                </a:ext>
              </a:extLst>
            </p:cNvPr>
            <p:cNvSpPr/>
            <p:nvPr/>
          </p:nvSpPr>
          <p:spPr bwMode="auto">
            <a:xfrm>
              <a:off x="5146675" y="2911475"/>
              <a:ext cx="644525" cy="706438"/>
            </a:xfrm>
            <a:custGeom>
              <a:avLst/>
              <a:gdLst>
                <a:gd name="T0" fmla="*/ 90 w 143"/>
                <a:gd name="T1" fmla="*/ 145 h 157"/>
                <a:gd name="T2" fmla="*/ 96 w 143"/>
                <a:gd name="T3" fmla="*/ 156 h 157"/>
                <a:gd name="T4" fmla="*/ 104 w 143"/>
                <a:gd name="T5" fmla="*/ 154 h 157"/>
                <a:gd name="T6" fmla="*/ 113 w 143"/>
                <a:gd name="T7" fmla="*/ 144 h 157"/>
                <a:gd name="T8" fmla="*/ 118 w 143"/>
                <a:gd name="T9" fmla="*/ 134 h 157"/>
                <a:gd name="T10" fmla="*/ 119 w 143"/>
                <a:gd name="T11" fmla="*/ 133 h 157"/>
                <a:gd name="T12" fmla="*/ 120 w 143"/>
                <a:gd name="T13" fmla="*/ 134 h 157"/>
                <a:gd name="T14" fmla="*/ 85 w 143"/>
                <a:gd name="T15" fmla="*/ 135 h 157"/>
                <a:gd name="T16" fmla="*/ 78 w 143"/>
                <a:gd name="T17" fmla="*/ 123 h 157"/>
                <a:gd name="T18" fmla="*/ 138 w 143"/>
                <a:gd name="T19" fmla="*/ 117 h 157"/>
                <a:gd name="T20" fmla="*/ 139 w 143"/>
                <a:gd name="T21" fmla="*/ 108 h 157"/>
                <a:gd name="T22" fmla="*/ 143 w 143"/>
                <a:gd name="T23" fmla="*/ 114 h 157"/>
                <a:gd name="T24" fmla="*/ 104 w 143"/>
                <a:gd name="T25" fmla="*/ 115 h 157"/>
                <a:gd name="T26" fmla="*/ 95 w 143"/>
                <a:gd name="T27" fmla="*/ 106 h 157"/>
                <a:gd name="T28" fmla="*/ 104 w 143"/>
                <a:gd name="T29" fmla="*/ 115 h 157"/>
                <a:gd name="T30" fmla="*/ 64 w 143"/>
                <a:gd name="T31" fmla="*/ 102 h 157"/>
                <a:gd name="T32" fmla="*/ 71 w 143"/>
                <a:gd name="T33" fmla="*/ 113 h 157"/>
                <a:gd name="T34" fmla="*/ 120 w 143"/>
                <a:gd name="T35" fmla="*/ 92 h 157"/>
                <a:gd name="T36" fmla="*/ 130 w 143"/>
                <a:gd name="T37" fmla="*/ 99 h 157"/>
                <a:gd name="T38" fmla="*/ 85 w 143"/>
                <a:gd name="T39" fmla="*/ 98 h 157"/>
                <a:gd name="T40" fmla="*/ 86 w 143"/>
                <a:gd name="T41" fmla="*/ 97 h 157"/>
                <a:gd name="T42" fmla="*/ 57 w 143"/>
                <a:gd name="T43" fmla="*/ 92 h 157"/>
                <a:gd name="T44" fmla="*/ 58 w 143"/>
                <a:gd name="T45" fmla="*/ 91 h 157"/>
                <a:gd name="T46" fmla="*/ 110 w 143"/>
                <a:gd name="T47" fmla="*/ 83 h 157"/>
                <a:gd name="T48" fmla="*/ 111 w 143"/>
                <a:gd name="T49" fmla="*/ 82 h 157"/>
                <a:gd name="T50" fmla="*/ 69 w 143"/>
                <a:gd name="T51" fmla="*/ 79 h 157"/>
                <a:gd name="T52" fmla="*/ 70 w 143"/>
                <a:gd name="T53" fmla="*/ 78 h 157"/>
                <a:gd name="T54" fmla="*/ 44 w 143"/>
                <a:gd name="T55" fmla="*/ 70 h 157"/>
                <a:gd name="T56" fmla="*/ 39 w 143"/>
                <a:gd name="T57" fmla="*/ 59 h 157"/>
                <a:gd name="T58" fmla="*/ 45 w 143"/>
                <a:gd name="T59" fmla="*/ 71 h 157"/>
                <a:gd name="T60" fmla="*/ 82 w 143"/>
                <a:gd name="T61" fmla="*/ 57 h 157"/>
                <a:gd name="T62" fmla="*/ 92 w 143"/>
                <a:gd name="T63" fmla="*/ 67 h 157"/>
                <a:gd name="T64" fmla="*/ 45 w 143"/>
                <a:gd name="T65" fmla="*/ 49 h 157"/>
                <a:gd name="T66" fmla="*/ 54 w 143"/>
                <a:gd name="T67" fmla="*/ 58 h 157"/>
                <a:gd name="T68" fmla="*/ 72 w 143"/>
                <a:gd name="T69" fmla="*/ 51 h 157"/>
                <a:gd name="T70" fmla="*/ 73 w 143"/>
                <a:gd name="T71" fmla="*/ 50 h 157"/>
                <a:gd name="T72" fmla="*/ 31 w 143"/>
                <a:gd name="T73" fmla="*/ 49 h 157"/>
                <a:gd name="T74" fmla="*/ 24 w 143"/>
                <a:gd name="T75" fmla="*/ 38 h 157"/>
                <a:gd name="T76" fmla="*/ 31 w 143"/>
                <a:gd name="T77" fmla="*/ 49 h 157"/>
                <a:gd name="T78" fmla="*/ 29 w 143"/>
                <a:gd name="T79" fmla="*/ 30 h 157"/>
                <a:gd name="T80" fmla="*/ 37 w 143"/>
                <a:gd name="T81" fmla="*/ 40 h 157"/>
                <a:gd name="T82" fmla="*/ 42 w 143"/>
                <a:gd name="T83" fmla="*/ 28 h 157"/>
                <a:gd name="T84" fmla="*/ 53 w 143"/>
                <a:gd name="T85" fmla="*/ 34 h 157"/>
                <a:gd name="T86" fmla="*/ 16 w 143"/>
                <a:gd name="T87" fmla="*/ 29 h 157"/>
                <a:gd name="T88" fmla="*/ 17 w 143"/>
                <a:gd name="T89" fmla="*/ 28 h 157"/>
                <a:gd name="T90" fmla="*/ 20 w 143"/>
                <a:gd name="T91" fmla="*/ 21 h 157"/>
                <a:gd name="T92" fmla="*/ 21 w 143"/>
                <a:gd name="T93" fmla="*/ 20 h 157"/>
                <a:gd name="T94" fmla="*/ 33 w 143"/>
                <a:gd name="T95" fmla="*/ 20 h 157"/>
                <a:gd name="T96" fmla="*/ 33 w 143"/>
                <a:gd name="T97" fmla="*/ 19 h 157"/>
                <a:gd name="T98" fmla="*/ 3 w 143"/>
                <a:gd name="T99" fmla="*/ 7 h 157"/>
                <a:gd name="T100" fmla="*/ 2 w 143"/>
                <a:gd name="T101" fmla="*/ 1 h 157"/>
                <a:gd name="T102" fmla="*/ 12 w 143"/>
                <a:gd name="T103" fmla="*/ 6 h 157"/>
                <a:gd name="T104" fmla="*/ 2 w 143"/>
                <a:gd name="T105" fmla="*/ 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3" h="157">
                  <a:moveTo>
                    <a:pt x="96" y="157"/>
                  </a:moveTo>
                  <a:cubicBezTo>
                    <a:pt x="95" y="157"/>
                    <a:pt x="95" y="157"/>
                    <a:pt x="95" y="157"/>
                  </a:cubicBezTo>
                  <a:cubicBezTo>
                    <a:pt x="93" y="154"/>
                    <a:pt x="92" y="151"/>
                    <a:pt x="90" y="148"/>
                  </a:cubicBezTo>
                  <a:cubicBezTo>
                    <a:pt x="90" y="147"/>
                    <a:pt x="90" y="146"/>
                    <a:pt x="90" y="145"/>
                  </a:cubicBezTo>
                  <a:cubicBezTo>
                    <a:pt x="90" y="145"/>
                    <a:pt x="90" y="145"/>
                    <a:pt x="90" y="145"/>
                  </a:cubicBezTo>
                  <a:cubicBezTo>
                    <a:pt x="90" y="145"/>
                    <a:pt x="91" y="145"/>
                    <a:pt x="91" y="145"/>
                  </a:cubicBezTo>
                  <a:cubicBezTo>
                    <a:pt x="91" y="146"/>
                    <a:pt x="91" y="146"/>
                    <a:pt x="92" y="147"/>
                  </a:cubicBezTo>
                  <a:cubicBezTo>
                    <a:pt x="93" y="150"/>
                    <a:pt x="94" y="154"/>
                    <a:pt x="96" y="156"/>
                  </a:cubicBezTo>
                  <a:cubicBezTo>
                    <a:pt x="96" y="156"/>
                    <a:pt x="96" y="157"/>
                    <a:pt x="96" y="157"/>
                  </a:cubicBezTo>
                  <a:cubicBezTo>
                    <a:pt x="96" y="157"/>
                    <a:pt x="96" y="157"/>
                    <a:pt x="96" y="157"/>
                  </a:cubicBezTo>
                  <a:close/>
                  <a:moveTo>
                    <a:pt x="104" y="154"/>
                  </a:moveTo>
                  <a:cubicBezTo>
                    <a:pt x="104" y="154"/>
                    <a:pt x="104" y="154"/>
                    <a:pt x="104" y="154"/>
                  </a:cubicBezTo>
                  <a:cubicBezTo>
                    <a:pt x="104" y="154"/>
                    <a:pt x="104" y="154"/>
                    <a:pt x="104" y="153"/>
                  </a:cubicBezTo>
                  <a:cubicBezTo>
                    <a:pt x="106" y="150"/>
                    <a:pt x="109" y="147"/>
                    <a:pt x="112" y="144"/>
                  </a:cubicBezTo>
                  <a:cubicBezTo>
                    <a:pt x="112" y="143"/>
                    <a:pt x="112" y="143"/>
                    <a:pt x="112" y="143"/>
                  </a:cubicBezTo>
                  <a:cubicBezTo>
                    <a:pt x="113" y="144"/>
                    <a:pt x="113" y="144"/>
                    <a:pt x="113" y="144"/>
                  </a:cubicBezTo>
                  <a:cubicBezTo>
                    <a:pt x="110" y="148"/>
                    <a:pt x="107" y="151"/>
                    <a:pt x="105" y="154"/>
                  </a:cubicBezTo>
                  <a:cubicBezTo>
                    <a:pt x="105" y="154"/>
                    <a:pt x="104" y="154"/>
                    <a:pt x="104" y="154"/>
                  </a:cubicBezTo>
                  <a:close/>
                  <a:moveTo>
                    <a:pt x="119" y="135"/>
                  </a:moveTo>
                  <a:cubicBezTo>
                    <a:pt x="119" y="135"/>
                    <a:pt x="118" y="135"/>
                    <a:pt x="118" y="134"/>
                  </a:cubicBezTo>
                  <a:cubicBezTo>
                    <a:pt x="117" y="131"/>
                    <a:pt x="115" y="127"/>
                    <a:pt x="112" y="124"/>
                  </a:cubicBezTo>
                  <a:cubicBezTo>
                    <a:pt x="112" y="123"/>
                    <a:pt x="112" y="123"/>
                    <a:pt x="113" y="123"/>
                  </a:cubicBezTo>
                  <a:cubicBezTo>
                    <a:pt x="113" y="123"/>
                    <a:pt x="113" y="123"/>
                    <a:pt x="113" y="123"/>
                  </a:cubicBezTo>
                  <a:cubicBezTo>
                    <a:pt x="116" y="126"/>
                    <a:pt x="118" y="130"/>
                    <a:pt x="119" y="133"/>
                  </a:cubicBezTo>
                  <a:cubicBezTo>
                    <a:pt x="122" y="130"/>
                    <a:pt x="125" y="127"/>
                    <a:pt x="128" y="124"/>
                  </a:cubicBezTo>
                  <a:cubicBezTo>
                    <a:pt x="128" y="124"/>
                    <a:pt x="128" y="124"/>
                    <a:pt x="129" y="124"/>
                  </a:cubicBezTo>
                  <a:cubicBezTo>
                    <a:pt x="129" y="124"/>
                    <a:pt x="129" y="125"/>
                    <a:pt x="129" y="125"/>
                  </a:cubicBezTo>
                  <a:cubicBezTo>
                    <a:pt x="126" y="128"/>
                    <a:pt x="123" y="131"/>
                    <a:pt x="120" y="134"/>
                  </a:cubicBezTo>
                  <a:cubicBezTo>
                    <a:pt x="120" y="135"/>
                    <a:pt x="120" y="135"/>
                    <a:pt x="119" y="135"/>
                  </a:cubicBezTo>
                  <a:cubicBezTo>
                    <a:pt x="119" y="135"/>
                    <a:pt x="119" y="135"/>
                    <a:pt x="119" y="135"/>
                  </a:cubicBezTo>
                  <a:cubicBezTo>
                    <a:pt x="119" y="135"/>
                    <a:pt x="119" y="135"/>
                    <a:pt x="119" y="135"/>
                  </a:cubicBezTo>
                  <a:close/>
                  <a:moveTo>
                    <a:pt x="85" y="135"/>
                  </a:moveTo>
                  <a:cubicBezTo>
                    <a:pt x="84" y="135"/>
                    <a:pt x="84" y="135"/>
                    <a:pt x="84" y="134"/>
                  </a:cubicBezTo>
                  <a:cubicBezTo>
                    <a:pt x="82" y="131"/>
                    <a:pt x="79" y="127"/>
                    <a:pt x="77" y="124"/>
                  </a:cubicBezTo>
                  <a:cubicBezTo>
                    <a:pt x="77" y="123"/>
                    <a:pt x="77" y="123"/>
                    <a:pt x="78" y="123"/>
                  </a:cubicBezTo>
                  <a:cubicBezTo>
                    <a:pt x="78" y="123"/>
                    <a:pt x="78" y="123"/>
                    <a:pt x="78" y="123"/>
                  </a:cubicBezTo>
                  <a:cubicBezTo>
                    <a:pt x="81" y="126"/>
                    <a:pt x="83" y="130"/>
                    <a:pt x="85" y="134"/>
                  </a:cubicBezTo>
                  <a:cubicBezTo>
                    <a:pt x="85" y="134"/>
                    <a:pt x="85" y="134"/>
                    <a:pt x="85" y="135"/>
                  </a:cubicBezTo>
                  <a:cubicBezTo>
                    <a:pt x="85" y="135"/>
                    <a:pt x="85" y="135"/>
                    <a:pt x="85" y="135"/>
                  </a:cubicBezTo>
                  <a:close/>
                  <a:moveTo>
                    <a:pt x="138" y="117"/>
                  </a:moveTo>
                  <a:cubicBezTo>
                    <a:pt x="137" y="117"/>
                    <a:pt x="137" y="117"/>
                    <a:pt x="137" y="117"/>
                  </a:cubicBezTo>
                  <a:cubicBezTo>
                    <a:pt x="137" y="117"/>
                    <a:pt x="137" y="116"/>
                    <a:pt x="137" y="116"/>
                  </a:cubicBezTo>
                  <a:cubicBezTo>
                    <a:pt x="139" y="115"/>
                    <a:pt x="140" y="114"/>
                    <a:pt x="142" y="113"/>
                  </a:cubicBezTo>
                  <a:cubicBezTo>
                    <a:pt x="141" y="111"/>
                    <a:pt x="140" y="110"/>
                    <a:pt x="139" y="108"/>
                  </a:cubicBezTo>
                  <a:cubicBezTo>
                    <a:pt x="138" y="108"/>
                    <a:pt x="138" y="107"/>
                    <a:pt x="139" y="107"/>
                  </a:cubicBezTo>
                  <a:cubicBezTo>
                    <a:pt x="139" y="107"/>
                    <a:pt x="139" y="107"/>
                    <a:pt x="140" y="107"/>
                  </a:cubicBezTo>
                  <a:cubicBezTo>
                    <a:pt x="141" y="109"/>
                    <a:pt x="142" y="111"/>
                    <a:pt x="143" y="113"/>
                  </a:cubicBezTo>
                  <a:cubicBezTo>
                    <a:pt x="143" y="113"/>
                    <a:pt x="143" y="113"/>
                    <a:pt x="143" y="114"/>
                  </a:cubicBezTo>
                  <a:cubicBezTo>
                    <a:pt x="141" y="115"/>
                    <a:pt x="140" y="116"/>
                    <a:pt x="138" y="117"/>
                  </a:cubicBezTo>
                  <a:cubicBezTo>
                    <a:pt x="138" y="117"/>
                    <a:pt x="138" y="117"/>
                    <a:pt x="138" y="117"/>
                  </a:cubicBezTo>
                  <a:close/>
                  <a:moveTo>
                    <a:pt x="104" y="115"/>
                  </a:moveTo>
                  <a:cubicBezTo>
                    <a:pt x="104" y="115"/>
                    <a:pt x="104" y="115"/>
                    <a:pt x="104" y="115"/>
                  </a:cubicBezTo>
                  <a:cubicBezTo>
                    <a:pt x="102" y="114"/>
                    <a:pt x="101" y="112"/>
                    <a:pt x="99" y="111"/>
                  </a:cubicBezTo>
                  <a:cubicBezTo>
                    <a:pt x="98" y="110"/>
                    <a:pt x="96" y="108"/>
                    <a:pt x="94" y="107"/>
                  </a:cubicBezTo>
                  <a:cubicBezTo>
                    <a:pt x="94" y="106"/>
                    <a:pt x="94" y="106"/>
                    <a:pt x="94" y="106"/>
                  </a:cubicBezTo>
                  <a:cubicBezTo>
                    <a:pt x="94" y="106"/>
                    <a:pt x="95" y="106"/>
                    <a:pt x="95" y="106"/>
                  </a:cubicBezTo>
                  <a:cubicBezTo>
                    <a:pt x="97" y="107"/>
                    <a:pt x="98" y="109"/>
                    <a:pt x="100" y="110"/>
                  </a:cubicBezTo>
                  <a:cubicBezTo>
                    <a:pt x="102" y="111"/>
                    <a:pt x="103" y="113"/>
                    <a:pt x="105" y="114"/>
                  </a:cubicBezTo>
                  <a:cubicBezTo>
                    <a:pt x="105" y="114"/>
                    <a:pt x="105" y="115"/>
                    <a:pt x="105" y="115"/>
                  </a:cubicBezTo>
                  <a:cubicBezTo>
                    <a:pt x="104" y="115"/>
                    <a:pt x="104" y="115"/>
                    <a:pt x="104" y="115"/>
                  </a:cubicBezTo>
                  <a:close/>
                  <a:moveTo>
                    <a:pt x="71" y="113"/>
                  </a:moveTo>
                  <a:cubicBezTo>
                    <a:pt x="71" y="113"/>
                    <a:pt x="71" y="113"/>
                    <a:pt x="71" y="113"/>
                  </a:cubicBezTo>
                  <a:cubicBezTo>
                    <a:pt x="68" y="110"/>
                    <a:pt x="66" y="106"/>
                    <a:pt x="64" y="103"/>
                  </a:cubicBezTo>
                  <a:cubicBezTo>
                    <a:pt x="64" y="102"/>
                    <a:pt x="64" y="102"/>
                    <a:pt x="64" y="102"/>
                  </a:cubicBezTo>
                  <a:cubicBezTo>
                    <a:pt x="64" y="102"/>
                    <a:pt x="65" y="102"/>
                    <a:pt x="65" y="102"/>
                  </a:cubicBezTo>
                  <a:cubicBezTo>
                    <a:pt x="67" y="106"/>
                    <a:pt x="69" y="109"/>
                    <a:pt x="72" y="113"/>
                  </a:cubicBezTo>
                  <a:cubicBezTo>
                    <a:pt x="72" y="113"/>
                    <a:pt x="72" y="113"/>
                    <a:pt x="71" y="113"/>
                  </a:cubicBezTo>
                  <a:cubicBezTo>
                    <a:pt x="71" y="113"/>
                    <a:pt x="71" y="113"/>
                    <a:pt x="71" y="113"/>
                  </a:cubicBezTo>
                  <a:close/>
                  <a:moveTo>
                    <a:pt x="130" y="100"/>
                  </a:moveTo>
                  <a:cubicBezTo>
                    <a:pt x="129" y="100"/>
                    <a:pt x="129" y="100"/>
                    <a:pt x="129" y="100"/>
                  </a:cubicBezTo>
                  <a:cubicBezTo>
                    <a:pt x="128" y="99"/>
                    <a:pt x="127" y="98"/>
                    <a:pt x="125" y="97"/>
                  </a:cubicBezTo>
                  <a:cubicBezTo>
                    <a:pt x="120" y="92"/>
                    <a:pt x="120" y="92"/>
                    <a:pt x="120" y="92"/>
                  </a:cubicBezTo>
                  <a:cubicBezTo>
                    <a:pt x="119" y="92"/>
                    <a:pt x="119" y="91"/>
                    <a:pt x="120" y="91"/>
                  </a:cubicBezTo>
                  <a:cubicBezTo>
                    <a:pt x="120" y="91"/>
                    <a:pt x="120" y="91"/>
                    <a:pt x="120" y="91"/>
                  </a:cubicBezTo>
                  <a:cubicBezTo>
                    <a:pt x="126" y="96"/>
                    <a:pt x="126" y="96"/>
                    <a:pt x="126" y="96"/>
                  </a:cubicBezTo>
                  <a:cubicBezTo>
                    <a:pt x="127" y="97"/>
                    <a:pt x="129" y="98"/>
                    <a:pt x="130" y="99"/>
                  </a:cubicBezTo>
                  <a:cubicBezTo>
                    <a:pt x="130" y="99"/>
                    <a:pt x="130" y="100"/>
                    <a:pt x="130" y="100"/>
                  </a:cubicBezTo>
                  <a:cubicBezTo>
                    <a:pt x="130" y="100"/>
                    <a:pt x="130" y="100"/>
                    <a:pt x="130" y="100"/>
                  </a:cubicBezTo>
                  <a:close/>
                  <a:moveTo>
                    <a:pt x="86" y="98"/>
                  </a:moveTo>
                  <a:cubicBezTo>
                    <a:pt x="86" y="98"/>
                    <a:pt x="85" y="98"/>
                    <a:pt x="85" y="98"/>
                  </a:cubicBezTo>
                  <a:cubicBezTo>
                    <a:pt x="83" y="95"/>
                    <a:pt x="80" y="92"/>
                    <a:pt x="77" y="88"/>
                  </a:cubicBezTo>
                  <a:cubicBezTo>
                    <a:pt x="77" y="88"/>
                    <a:pt x="77" y="88"/>
                    <a:pt x="77" y="87"/>
                  </a:cubicBezTo>
                  <a:cubicBezTo>
                    <a:pt x="77" y="87"/>
                    <a:pt x="78" y="87"/>
                    <a:pt x="78" y="87"/>
                  </a:cubicBezTo>
                  <a:cubicBezTo>
                    <a:pt x="81" y="91"/>
                    <a:pt x="84" y="94"/>
                    <a:pt x="86" y="97"/>
                  </a:cubicBezTo>
                  <a:cubicBezTo>
                    <a:pt x="86" y="97"/>
                    <a:pt x="86" y="97"/>
                    <a:pt x="86" y="98"/>
                  </a:cubicBezTo>
                  <a:cubicBezTo>
                    <a:pt x="86" y="98"/>
                    <a:pt x="86" y="98"/>
                    <a:pt x="86" y="98"/>
                  </a:cubicBezTo>
                  <a:close/>
                  <a:moveTo>
                    <a:pt x="58" y="92"/>
                  </a:moveTo>
                  <a:cubicBezTo>
                    <a:pt x="58" y="92"/>
                    <a:pt x="57" y="92"/>
                    <a:pt x="57" y="92"/>
                  </a:cubicBezTo>
                  <a:cubicBezTo>
                    <a:pt x="55" y="88"/>
                    <a:pt x="53" y="85"/>
                    <a:pt x="51" y="81"/>
                  </a:cubicBezTo>
                  <a:cubicBezTo>
                    <a:pt x="51" y="81"/>
                    <a:pt x="51" y="80"/>
                    <a:pt x="51" y="80"/>
                  </a:cubicBezTo>
                  <a:cubicBezTo>
                    <a:pt x="51" y="80"/>
                    <a:pt x="52" y="80"/>
                    <a:pt x="52" y="80"/>
                  </a:cubicBezTo>
                  <a:cubicBezTo>
                    <a:pt x="54" y="84"/>
                    <a:pt x="56" y="88"/>
                    <a:pt x="58" y="91"/>
                  </a:cubicBezTo>
                  <a:cubicBezTo>
                    <a:pt x="59" y="91"/>
                    <a:pt x="58" y="92"/>
                    <a:pt x="58" y="92"/>
                  </a:cubicBezTo>
                  <a:cubicBezTo>
                    <a:pt x="58" y="92"/>
                    <a:pt x="58" y="92"/>
                    <a:pt x="58" y="92"/>
                  </a:cubicBezTo>
                  <a:close/>
                  <a:moveTo>
                    <a:pt x="111" y="84"/>
                  </a:moveTo>
                  <a:cubicBezTo>
                    <a:pt x="111" y="84"/>
                    <a:pt x="110" y="83"/>
                    <a:pt x="110" y="83"/>
                  </a:cubicBezTo>
                  <a:cubicBezTo>
                    <a:pt x="101" y="75"/>
                    <a:pt x="101" y="75"/>
                    <a:pt x="101" y="75"/>
                  </a:cubicBezTo>
                  <a:cubicBezTo>
                    <a:pt x="101" y="75"/>
                    <a:pt x="101" y="74"/>
                    <a:pt x="101" y="74"/>
                  </a:cubicBezTo>
                  <a:cubicBezTo>
                    <a:pt x="101" y="74"/>
                    <a:pt x="102" y="74"/>
                    <a:pt x="102" y="74"/>
                  </a:cubicBezTo>
                  <a:cubicBezTo>
                    <a:pt x="111" y="82"/>
                    <a:pt x="111" y="82"/>
                    <a:pt x="111" y="82"/>
                  </a:cubicBezTo>
                  <a:cubicBezTo>
                    <a:pt x="111" y="83"/>
                    <a:pt x="111" y="83"/>
                    <a:pt x="111" y="83"/>
                  </a:cubicBezTo>
                  <a:cubicBezTo>
                    <a:pt x="111" y="83"/>
                    <a:pt x="111" y="84"/>
                    <a:pt x="111" y="84"/>
                  </a:cubicBezTo>
                  <a:close/>
                  <a:moveTo>
                    <a:pt x="69" y="79"/>
                  </a:moveTo>
                  <a:cubicBezTo>
                    <a:pt x="69" y="79"/>
                    <a:pt x="69" y="79"/>
                    <a:pt x="69" y="79"/>
                  </a:cubicBezTo>
                  <a:cubicBezTo>
                    <a:pt x="66" y="75"/>
                    <a:pt x="64" y="72"/>
                    <a:pt x="61" y="69"/>
                  </a:cubicBezTo>
                  <a:cubicBezTo>
                    <a:pt x="61" y="69"/>
                    <a:pt x="61" y="68"/>
                    <a:pt x="61" y="68"/>
                  </a:cubicBezTo>
                  <a:cubicBezTo>
                    <a:pt x="61" y="68"/>
                    <a:pt x="62" y="68"/>
                    <a:pt x="62" y="68"/>
                  </a:cubicBezTo>
                  <a:cubicBezTo>
                    <a:pt x="65" y="71"/>
                    <a:pt x="67" y="75"/>
                    <a:pt x="70" y="78"/>
                  </a:cubicBezTo>
                  <a:cubicBezTo>
                    <a:pt x="70" y="78"/>
                    <a:pt x="70" y="78"/>
                    <a:pt x="70" y="79"/>
                  </a:cubicBezTo>
                  <a:cubicBezTo>
                    <a:pt x="70" y="79"/>
                    <a:pt x="70" y="79"/>
                    <a:pt x="69" y="79"/>
                  </a:cubicBezTo>
                  <a:close/>
                  <a:moveTo>
                    <a:pt x="45" y="71"/>
                  </a:moveTo>
                  <a:cubicBezTo>
                    <a:pt x="45" y="71"/>
                    <a:pt x="44" y="71"/>
                    <a:pt x="44" y="70"/>
                  </a:cubicBezTo>
                  <a:cubicBezTo>
                    <a:pt x="42" y="67"/>
                    <a:pt x="40" y="64"/>
                    <a:pt x="38" y="60"/>
                  </a:cubicBezTo>
                  <a:cubicBezTo>
                    <a:pt x="38" y="60"/>
                    <a:pt x="38" y="60"/>
                    <a:pt x="38" y="60"/>
                  </a:cubicBezTo>
                  <a:cubicBezTo>
                    <a:pt x="38" y="59"/>
                    <a:pt x="38" y="59"/>
                    <a:pt x="38" y="59"/>
                  </a:cubicBezTo>
                  <a:cubicBezTo>
                    <a:pt x="38" y="59"/>
                    <a:pt x="39" y="59"/>
                    <a:pt x="39" y="59"/>
                  </a:cubicBezTo>
                  <a:cubicBezTo>
                    <a:pt x="39" y="59"/>
                    <a:pt x="39" y="59"/>
                    <a:pt x="39" y="59"/>
                  </a:cubicBezTo>
                  <a:cubicBezTo>
                    <a:pt x="41" y="63"/>
                    <a:pt x="43" y="66"/>
                    <a:pt x="45" y="70"/>
                  </a:cubicBezTo>
                  <a:cubicBezTo>
                    <a:pt x="46" y="70"/>
                    <a:pt x="45" y="70"/>
                    <a:pt x="45" y="71"/>
                  </a:cubicBezTo>
                  <a:cubicBezTo>
                    <a:pt x="45" y="71"/>
                    <a:pt x="45" y="71"/>
                    <a:pt x="45" y="71"/>
                  </a:cubicBezTo>
                  <a:close/>
                  <a:moveTo>
                    <a:pt x="92" y="67"/>
                  </a:moveTo>
                  <a:cubicBezTo>
                    <a:pt x="92" y="67"/>
                    <a:pt x="92" y="67"/>
                    <a:pt x="92" y="67"/>
                  </a:cubicBezTo>
                  <a:cubicBezTo>
                    <a:pt x="89" y="64"/>
                    <a:pt x="86" y="61"/>
                    <a:pt x="82" y="58"/>
                  </a:cubicBezTo>
                  <a:cubicBezTo>
                    <a:pt x="82" y="58"/>
                    <a:pt x="82" y="58"/>
                    <a:pt x="82" y="57"/>
                  </a:cubicBezTo>
                  <a:cubicBezTo>
                    <a:pt x="82" y="57"/>
                    <a:pt x="83" y="57"/>
                    <a:pt x="83" y="57"/>
                  </a:cubicBezTo>
                  <a:cubicBezTo>
                    <a:pt x="86" y="60"/>
                    <a:pt x="89" y="63"/>
                    <a:pt x="92" y="66"/>
                  </a:cubicBezTo>
                  <a:cubicBezTo>
                    <a:pt x="93" y="66"/>
                    <a:pt x="93" y="66"/>
                    <a:pt x="92" y="66"/>
                  </a:cubicBezTo>
                  <a:cubicBezTo>
                    <a:pt x="92" y="67"/>
                    <a:pt x="92" y="67"/>
                    <a:pt x="92" y="67"/>
                  </a:cubicBezTo>
                  <a:close/>
                  <a:moveTo>
                    <a:pt x="54" y="59"/>
                  </a:moveTo>
                  <a:cubicBezTo>
                    <a:pt x="53" y="59"/>
                    <a:pt x="53" y="59"/>
                    <a:pt x="53" y="59"/>
                  </a:cubicBezTo>
                  <a:cubicBezTo>
                    <a:pt x="51" y="57"/>
                    <a:pt x="49" y="54"/>
                    <a:pt x="47" y="52"/>
                  </a:cubicBezTo>
                  <a:cubicBezTo>
                    <a:pt x="46" y="51"/>
                    <a:pt x="46" y="50"/>
                    <a:pt x="45" y="49"/>
                  </a:cubicBezTo>
                  <a:cubicBezTo>
                    <a:pt x="45" y="49"/>
                    <a:pt x="45" y="49"/>
                    <a:pt x="45" y="49"/>
                  </a:cubicBezTo>
                  <a:cubicBezTo>
                    <a:pt x="45" y="48"/>
                    <a:pt x="46" y="48"/>
                    <a:pt x="46" y="49"/>
                  </a:cubicBezTo>
                  <a:cubicBezTo>
                    <a:pt x="47" y="49"/>
                    <a:pt x="47" y="50"/>
                    <a:pt x="48" y="51"/>
                  </a:cubicBezTo>
                  <a:cubicBezTo>
                    <a:pt x="50" y="53"/>
                    <a:pt x="52" y="56"/>
                    <a:pt x="54" y="58"/>
                  </a:cubicBezTo>
                  <a:cubicBezTo>
                    <a:pt x="54" y="59"/>
                    <a:pt x="54" y="59"/>
                    <a:pt x="54" y="59"/>
                  </a:cubicBezTo>
                  <a:cubicBezTo>
                    <a:pt x="54" y="59"/>
                    <a:pt x="54" y="59"/>
                    <a:pt x="54" y="59"/>
                  </a:cubicBezTo>
                  <a:close/>
                  <a:moveTo>
                    <a:pt x="73" y="51"/>
                  </a:moveTo>
                  <a:cubicBezTo>
                    <a:pt x="73" y="51"/>
                    <a:pt x="72" y="51"/>
                    <a:pt x="72" y="51"/>
                  </a:cubicBezTo>
                  <a:cubicBezTo>
                    <a:pt x="69" y="48"/>
                    <a:pt x="66" y="46"/>
                    <a:pt x="62" y="43"/>
                  </a:cubicBezTo>
                  <a:cubicBezTo>
                    <a:pt x="62" y="43"/>
                    <a:pt x="62" y="42"/>
                    <a:pt x="62" y="42"/>
                  </a:cubicBezTo>
                  <a:cubicBezTo>
                    <a:pt x="62" y="42"/>
                    <a:pt x="63" y="42"/>
                    <a:pt x="63" y="42"/>
                  </a:cubicBezTo>
                  <a:cubicBezTo>
                    <a:pt x="67" y="45"/>
                    <a:pt x="70" y="47"/>
                    <a:pt x="73" y="50"/>
                  </a:cubicBezTo>
                  <a:cubicBezTo>
                    <a:pt x="73" y="50"/>
                    <a:pt x="73" y="50"/>
                    <a:pt x="73" y="50"/>
                  </a:cubicBezTo>
                  <a:cubicBezTo>
                    <a:pt x="73" y="51"/>
                    <a:pt x="73" y="51"/>
                    <a:pt x="73" y="51"/>
                  </a:cubicBezTo>
                  <a:close/>
                  <a:moveTo>
                    <a:pt x="31" y="49"/>
                  </a:moveTo>
                  <a:cubicBezTo>
                    <a:pt x="31" y="49"/>
                    <a:pt x="31" y="49"/>
                    <a:pt x="31" y="49"/>
                  </a:cubicBezTo>
                  <a:cubicBezTo>
                    <a:pt x="29" y="46"/>
                    <a:pt x="26" y="43"/>
                    <a:pt x="24" y="40"/>
                  </a:cubicBezTo>
                  <a:cubicBezTo>
                    <a:pt x="23" y="39"/>
                    <a:pt x="23" y="39"/>
                    <a:pt x="23" y="39"/>
                  </a:cubicBezTo>
                  <a:cubicBezTo>
                    <a:pt x="23" y="39"/>
                    <a:pt x="23" y="38"/>
                    <a:pt x="23" y="38"/>
                  </a:cubicBezTo>
                  <a:cubicBezTo>
                    <a:pt x="24" y="38"/>
                    <a:pt x="24" y="38"/>
                    <a:pt x="24" y="38"/>
                  </a:cubicBezTo>
                  <a:cubicBezTo>
                    <a:pt x="25" y="39"/>
                    <a:pt x="25" y="39"/>
                    <a:pt x="25" y="39"/>
                  </a:cubicBezTo>
                  <a:cubicBezTo>
                    <a:pt x="27" y="42"/>
                    <a:pt x="30" y="45"/>
                    <a:pt x="32" y="48"/>
                  </a:cubicBezTo>
                  <a:cubicBezTo>
                    <a:pt x="32" y="49"/>
                    <a:pt x="32" y="49"/>
                    <a:pt x="32" y="49"/>
                  </a:cubicBezTo>
                  <a:cubicBezTo>
                    <a:pt x="32" y="49"/>
                    <a:pt x="31" y="49"/>
                    <a:pt x="31" y="49"/>
                  </a:cubicBezTo>
                  <a:close/>
                  <a:moveTo>
                    <a:pt x="37" y="40"/>
                  </a:moveTo>
                  <a:cubicBezTo>
                    <a:pt x="37" y="40"/>
                    <a:pt x="37" y="40"/>
                    <a:pt x="37" y="40"/>
                  </a:cubicBezTo>
                  <a:cubicBezTo>
                    <a:pt x="34" y="37"/>
                    <a:pt x="31" y="34"/>
                    <a:pt x="28" y="31"/>
                  </a:cubicBezTo>
                  <a:cubicBezTo>
                    <a:pt x="28" y="30"/>
                    <a:pt x="28" y="30"/>
                    <a:pt x="29" y="30"/>
                  </a:cubicBezTo>
                  <a:cubicBezTo>
                    <a:pt x="29" y="29"/>
                    <a:pt x="29" y="29"/>
                    <a:pt x="29" y="30"/>
                  </a:cubicBezTo>
                  <a:cubicBezTo>
                    <a:pt x="32" y="33"/>
                    <a:pt x="35" y="36"/>
                    <a:pt x="38" y="39"/>
                  </a:cubicBezTo>
                  <a:cubicBezTo>
                    <a:pt x="38" y="39"/>
                    <a:pt x="38" y="40"/>
                    <a:pt x="38" y="40"/>
                  </a:cubicBezTo>
                  <a:cubicBezTo>
                    <a:pt x="38" y="40"/>
                    <a:pt x="37" y="40"/>
                    <a:pt x="37" y="40"/>
                  </a:cubicBezTo>
                  <a:close/>
                  <a:moveTo>
                    <a:pt x="53" y="35"/>
                  </a:moveTo>
                  <a:cubicBezTo>
                    <a:pt x="53" y="35"/>
                    <a:pt x="52" y="35"/>
                    <a:pt x="52" y="35"/>
                  </a:cubicBezTo>
                  <a:cubicBezTo>
                    <a:pt x="49" y="33"/>
                    <a:pt x="46" y="31"/>
                    <a:pt x="43" y="28"/>
                  </a:cubicBezTo>
                  <a:cubicBezTo>
                    <a:pt x="42" y="28"/>
                    <a:pt x="42" y="28"/>
                    <a:pt x="42" y="28"/>
                  </a:cubicBezTo>
                  <a:cubicBezTo>
                    <a:pt x="42" y="28"/>
                    <a:pt x="42" y="27"/>
                    <a:pt x="42" y="27"/>
                  </a:cubicBezTo>
                  <a:cubicBezTo>
                    <a:pt x="42" y="27"/>
                    <a:pt x="43" y="27"/>
                    <a:pt x="43" y="27"/>
                  </a:cubicBezTo>
                  <a:cubicBezTo>
                    <a:pt x="44" y="27"/>
                    <a:pt x="44" y="27"/>
                    <a:pt x="44" y="27"/>
                  </a:cubicBezTo>
                  <a:cubicBezTo>
                    <a:pt x="47" y="30"/>
                    <a:pt x="50" y="32"/>
                    <a:pt x="53" y="34"/>
                  </a:cubicBezTo>
                  <a:cubicBezTo>
                    <a:pt x="53" y="35"/>
                    <a:pt x="53" y="35"/>
                    <a:pt x="53" y="35"/>
                  </a:cubicBezTo>
                  <a:cubicBezTo>
                    <a:pt x="53" y="35"/>
                    <a:pt x="53" y="35"/>
                    <a:pt x="53" y="35"/>
                  </a:cubicBezTo>
                  <a:close/>
                  <a:moveTo>
                    <a:pt x="16" y="29"/>
                  </a:moveTo>
                  <a:cubicBezTo>
                    <a:pt x="16" y="29"/>
                    <a:pt x="16" y="29"/>
                    <a:pt x="16" y="29"/>
                  </a:cubicBezTo>
                  <a:cubicBezTo>
                    <a:pt x="13" y="25"/>
                    <a:pt x="11" y="22"/>
                    <a:pt x="9" y="18"/>
                  </a:cubicBezTo>
                  <a:cubicBezTo>
                    <a:pt x="9" y="18"/>
                    <a:pt x="9" y="18"/>
                    <a:pt x="9" y="18"/>
                  </a:cubicBezTo>
                  <a:cubicBezTo>
                    <a:pt x="9" y="17"/>
                    <a:pt x="10" y="18"/>
                    <a:pt x="10" y="18"/>
                  </a:cubicBezTo>
                  <a:cubicBezTo>
                    <a:pt x="12" y="21"/>
                    <a:pt x="14" y="24"/>
                    <a:pt x="17" y="28"/>
                  </a:cubicBezTo>
                  <a:cubicBezTo>
                    <a:pt x="17" y="29"/>
                    <a:pt x="17" y="29"/>
                    <a:pt x="17" y="29"/>
                  </a:cubicBezTo>
                  <a:cubicBezTo>
                    <a:pt x="17" y="29"/>
                    <a:pt x="17" y="29"/>
                    <a:pt x="16" y="29"/>
                  </a:cubicBezTo>
                  <a:close/>
                  <a:moveTo>
                    <a:pt x="20" y="22"/>
                  </a:moveTo>
                  <a:cubicBezTo>
                    <a:pt x="20" y="22"/>
                    <a:pt x="20" y="21"/>
                    <a:pt x="20" y="21"/>
                  </a:cubicBezTo>
                  <a:cubicBezTo>
                    <a:pt x="17" y="18"/>
                    <a:pt x="14" y="15"/>
                    <a:pt x="11" y="12"/>
                  </a:cubicBezTo>
                  <a:cubicBezTo>
                    <a:pt x="11" y="12"/>
                    <a:pt x="11" y="12"/>
                    <a:pt x="11" y="11"/>
                  </a:cubicBezTo>
                  <a:cubicBezTo>
                    <a:pt x="12" y="11"/>
                    <a:pt x="12" y="11"/>
                    <a:pt x="12" y="11"/>
                  </a:cubicBezTo>
                  <a:cubicBezTo>
                    <a:pt x="15" y="14"/>
                    <a:pt x="18" y="17"/>
                    <a:pt x="21" y="20"/>
                  </a:cubicBezTo>
                  <a:cubicBezTo>
                    <a:pt x="21" y="21"/>
                    <a:pt x="21" y="21"/>
                    <a:pt x="21" y="21"/>
                  </a:cubicBezTo>
                  <a:cubicBezTo>
                    <a:pt x="21" y="21"/>
                    <a:pt x="21" y="22"/>
                    <a:pt x="20" y="22"/>
                  </a:cubicBezTo>
                  <a:close/>
                  <a:moveTo>
                    <a:pt x="33" y="20"/>
                  </a:moveTo>
                  <a:cubicBezTo>
                    <a:pt x="33" y="20"/>
                    <a:pt x="33" y="20"/>
                    <a:pt x="33" y="20"/>
                  </a:cubicBezTo>
                  <a:cubicBezTo>
                    <a:pt x="30" y="17"/>
                    <a:pt x="26" y="15"/>
                    <a:pt x="23" y="12"/>
                  </a:cubicBezTo>
                  <a:cubicBezTo>
                    <a:pt x="22" y="12"/>
                    <a:pt x="22" y="12"/>
                    <a:pt x="22" y="11"/>
                  </a:cubicBezTo>
                  <a:cubicBezTo>
                    <a:pt x="23" y="11"/>
                    <a:pt x="23" y="11"/>
                    <a:pt x="23" y="11"/>
                  </a:cubicBezTo>
                  <a:cubicBezTo>
                    <a:pt x="27" y="14"/>
                    <a:pt x="30" y="16"/>
                    <a:pt x="33" y="19"/>
                  </a:cubicBezTo>
                  <a:cubicBezTo>
                    <a:pt x="34" y="19"/>
                    <a:pt x="34" y="19"/>
                    <a:pt x="33" y="20"/>
                  </a:cubicBezTo>
                  <a:cubicBezTo>
                    <a:pt x="33" y="20"/>
                    <a:pt x="33" y="20"/>
                    <a:pt x="33" y="20"/>
                  </a:cubicBezTo>
                  <a:close/>
                  <a:moveTo>
                    <a:pt x="3" y="8"/>
                  </a:moveTo>
                  <a:cubicBezTo>
                    <a:pt x="3" y="8"/>
                    <a:pt x="3" y="8"/>
                    <a:pt x="3" y="7"/>
                  </a:cubicBezTo>
                  <a:cubicBezTo>
                    <a:pt x="2" y="5"/>
                    <a:pt x="1" y="3"/>
                    <a:pt x="0" y="1"/>
                  </a:cubicBezTo>
                  <a:cubicBezTo>
                    <a:pt x="0" y="1"/>
                    <a:pt x="0" y="1"/>
                    <a:pt x="1" y="1"/>
                  </a:cubicBezTo>
                  <a:cubicBezTo>
                    <a:pt x="1" y="0"/>
                    <a:pt x="1" y="1"/>
                    <a:pt x="2" y="1"/>
                  </a:cubicBezTo>
                  <a:cubicBezTo>
                    <a:pt x="2" y="1"/>
                    <a:pt x="2" y="1"/>
                    <a:pt x="2" y="1"/>
                  </a:cubicBezTo>
                  <a:cubicBezTo>
                    <a:pt x="2" y="1"/>
                    <a:pt x="2" y="1"/>
                    <a:pt x="2" y="1"/>
                  </a:cubicBezTo>
                  <a:cubicBezTo>
                    <a:pt x="5" y="2"/>
                    <a:pt x="9" y="3"/>
                    <a:pt x="12" y="5"/>
                  </a:cubicBezTo>
                  <a:cubicBezTo>
                    <a:pt x="13" y="5"/>
                    <a:pt x="13" y="5"/>
                    <a:pt x="13" y="5"/>
                  </a:cubicBezTo>
                  <a:cubicBezTo>
                    <a:pt x="13" y="6"/>
                    <a:pt x="12" y="6"/>
                    <a:pt x="12" y="6"/>
                  </a:cubicBezTo>
                  <a:cubicBezTo>
                    <a:pt x="9" y="4"/>
                    <a:pt x="6" y="3"/>
                    <a:pt x="4" y="3"/>
                  </a:cubicBezTo>
                  <a:cubicBezTo>
                    <a:pt x="4" y="3"/>
                    <a:pt x="4" y="3"/>
                    <a:pt x="3" y="3"/>
                  </a:cubicBezTo>
                  <a:cubicBezTo>
                    <a:pt x="3" y="3"/>
                    <a:pt x="3" y="3"/>
                    <a:pt x="3" y="3"/>
                  </a:cubicBezTo>
                  <a:cubicBezTo>
                    <a:pt x="2" y="3"/>
                    <a:pt x="2" y="3"/>
                    <a:pt x="2" y="3"/>
                  </a:cubicBezTo>
                  <a:cubicBezTo>
                    <a:pt x="3" y="4"/>
                    <a:pt x="3" y="6"/>
                    <a:pt x="4" y="7"/>
                  </a:cubicBezTo>
                  <a:cubicBezTo>
                    <a:pt x="4" y="7"/>
                    <a:pt x="4" y="8"/>
                    <a:pt x="4" y="8"/>
                  </a:cubicBezTo>
                  <a:cubicBezTo>
                    <a:pt x="4" y="8"/>
                    <a:pt x="4" y="8"/>
                    <a:pt x="3"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2" name="iŝliḍè">
              <a:extLst>
                <a:ext uri="{FF2B5EF4-FFF2-40B4-BE49-F238E27FC236}">
                  <a16:creationId xmlns="" xmlns:a16="http://schemas.microsoft.com/office/drawing/2014/main" id="{C8182F0E-BCB4-4B6E-AF31-7F09E5E63A97}"/>
                </a:ext>
              </a:extLst>
            </p:cNvPr>
            <p:cNvSpPr/>
            <p:nvPr/>
          </p:nvSpPr>
          <p:spPr bwMode="auto">
            <a:xfrm>
              <a:off x="6391275" y="2987675"/>
              <a:ext cx="661988" cy="688975"/>
            </a:xfrm>
            <a:custGeom>
              <a:avLst/>
              <a:gdLst>
                <a:gd name="T0" fmla="*/ 51 w 147"/>
                <a:gd name="T1" fmla="*/ 144 h 153"/>
                <a:gd name="T2" fmla="*/ 52 w 147"/>
                <a:gd name="T3" fmla="*/ 144 h 153"/>
                <a:gd name="T4" fmla="*/ 37 w 147"/>
                <a:gd name="T5" fmla="*/ 150 h 153"/>
                <a:gd name="T6" fmla="*/ 38 w 147"/>
                <a:gd name="T7" fmla="*/ 149 h 153"/>
                <a:gd name="T8" fmla="*/ 58 w 147"/>
                <a:gd name="T9" fmla="*/ 131 h 153"/>
                <a:gd name="T10" fmla="*/ 66 w 147"/>
                <a:gd name="T11" fmla="*/ 121 h 153"/>
                <a:gd name="T12" fmla="*/ 24 w 147"/>
                <a:gd name="T13" fmla="*/ 130 h 153"/>
                <a:gd name="T14" fmla="*/ 15 w 147"/>
                <a:gd name="T15" fmla="*/ 119 h 153"/>
                <a:gd name="T16" fmla="*/ 31 w 147"/>
                <a:gd name="T17" fmla="*/ 118 h 153"/>
                <a:gd name="T18" fmla="*/ 6 w 147"/>
                <a:gd name="T19" fmla="*/ 112 h 153"/>
                <a:gd name="T20" fmla="*/ 4 w 147"/>
                <a:gd name="T21" fmla="*/ 102 h 153"/>
                <a:gd name="T22" fmla="*/ 6 w 147"/>
                <a:gd name="T23" fmla="*/ 111 h 153"/>
                <a:gd name="T24" fmla="*/ 39 w 147"/>
                <a:gd name="T25" fmla="*/ 111 h 153"/>
                <a:gd name="T26" fmla="*/ 50 w 147"/>
                <a:gd name="T27" fmla="*/ 102 h 153"/>
                <a:gd name="T28" fmla="*/ 39 w 147"/>
                <a:gd name="T29" fmla="*/ 111 h 153"/>
                <a:gd name="T30" fmla="*/ 79 w 147"/>
                <a:gd name="T31" fmla="*/ 99 h 153"/>
                <a:gd name="T32" fmla="*/ 72 w 147"/>
                <a:gd name="T33" fmla="*/ 111 h 153"/>
                <a:gd name="T34" fmla="*/ 18 w 147"/>
                <a:gd name="T35" fmla="*/ 91 h 153"/>
                <a:gd name="T36" fmla="*/ 19 w 147"/>
                <a:gd name="T37" fmla="*/ 92 h 153"/>
                <a:gd name="T38" fmla="*/ 58 w 147"/>
                <a:gd name="T39" fmla="*/ 94 h 153"/>
                <a:gd name="T40" fmla="*/ 67 w 147"/>
                <a:gd name="T41" fmla="*/ 85 h 153"/>
                <a:gd name="T42" fmla="*/ 86 w 147"/>
                <a:gd name="T43" fmla="*/ 90 h 153"/>
                <a:gd name="T44" fmla="*/ 94 w 147"/>
                <a:gd name="T45" fmla="*/ 79 h 153"/>
                <a:gd name="T46" fmla="*/ 33 w 147"/>
                <a:gd name="T47" fmla="*/ 79 h 153"/>
                <a:gd name="T48" fmla="*/ 44 w 147"/>
                <a:gd name="T49" fmla="*/ 71 h 153"/>
                <a:gd name="T50" fmla="*/ 75 w 147"/>
                <a:gd name="T51" fmla="*/ 76 h 153"/>
                <a:gd name="T52" fmla="*/ 84 w 147"/>
                <a:gd name="T53" fmla="*/ 66 h 153"/>
                <a:gd name="T54" fmla="*/ 100 w 147"/>
                <a:gd name="T55" fmla="*/ 69 h 153"/>
                <a:gd name="T56" fmla="*/ 107 w 147"/>
                <a:gd name="T57" fmla="*/ 57 h 153"/>
                <a:gd name="T58" fmla="*/ 100 w 147"/>
                <a:gd name="T59" fmla="*/ 69 h 153"/>
                <a:gd name="T60" fmla="*/ 63 w 147"/>
                <a:gd name="T61" fmla="*/ 54 h 153"/>
                <a:gd name="T62" fmla="*/ 53 w 147"/>
                <a:gd name="T63" fmla="*/ 63 h 153"/>
                <a:gd name="T64" fmla="*/ 98 w 147"/>
                <a:gd name="T65" fmla="*/ 49 h 153"/>
                <a:gd name="T66" fmla="*/ 99 w 147"/>
                <a:gd name="T67" fmla="*/ 50 h 153"/>
                <a:gd name="T68" fmla="*/ 114 w 147"/>
                <a:gd name="T69" fmla="*/ 48 h 153"/>
                <a:gd name="T70" fmla="*/ 123 w 147"/>
                <a:gd name="T71" fmla="*/ 37 h 153"/>
                <a:gd name="T72" fmla="*/ 115 w 147"/>
                <a:gd name="T73" fmla="*/ 48 h 153"/>
                <a:gd name="T74" fmla="*/ 83 w 147"/>
                <a:gd name="T75" fmla="*/ 39 h 153"/>
                <a:gd name="T76" fmla="*/ 73 w 147"/>
                <a:gd name="T77" fmla="*/ 48 h 153"/>
                <a:gd name="T78" fmla="*/ 117 w 147"/>
                <a:gd name="T79" fmla="*/ 29 h 153"/>
                <a:gd name="T80" fmla="*/ 109 w 147"/>
                <a:gd name="T81" fmla="*/ 39 h 153"/>
                <a:gd name="T82" fmla="*/ 103 w 147"/>
                <a:gd name="T83" fmla="*/ 26 h 153"/>
                <a:gd name="T84" fmla="*/ 103 w 147"/>
                <a:gd name="T85" fmla="*/ 27 h 153"/>
                <a:gd name="T86" fmla="*/ 130 w 147"/>
                <a:gd name="T87" fmla="*/ 28 h 153"/>
                <a:gd name="T88" fmla="*/ 138 w 147"/>
                <a:gd name="T89" fmla="*/ 18 h 153"/>
                <a:gd name="T90" fmla="*/ 126 w 147"/>
                <a:gd name="T91" fmla="*/ 21 h 153"/>
                <a:gd name="T92" fmla="*/ 136 w 147"/>
                <a:gd name="T93" fmla="*/ 12 h 153"/>
                <a:gd name="T94" fmla="*/ 114 w 147"/>
                <a:gd name="T95" fmla="*/ 18 h 153"/>
                <a:gd name="T96" fmla="*/ 125 w 147"/>
                <a:gd name="T97" fmla="*/ 11 h 153"/>
                <a:gd name="T98" fmla="*/ 144 w 147"/>
                <a:gd name="T99" fmla="*/ 8 h 153"/>
                <a:gd name="T100" fmla="*/ 144 w 147"/>
                <a:gd name="T101" fmla="*/ 3 h 153"/>
                <a:gd name="T102" fmla="*/ 135 w 147"/>
                <a:gd name="T103" fmla="*/ 4 h 153"/>
                <a:gd name="T104" fmla="*/ 147 w 147"/>
                <a:gd name="T105"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7" h="153">
                  <a:moveTo>
                    <a:pt x="46" y="153"/>
                  </a:moveTo>
                  <a:cubicBezTo>
                    <a:pt x="46" y="153"/>
                    <a:pt x="46" y="153"/>
                    <a:pt x="46" y="153"/>
                  </a:cubicBezTo>
                  <a:cubicBezTo>
                    <a:pt x="46" y="153"/>
                    <a:pt x="46" y="153"/>
                    <a:pt x="46" y="152"/>
                  </a:cubicBezTo>
                  <a:cubicBezTo>
                    <a:pt x="48" y="150"/>
                    <a:pt x="49" y="147"/>
                    <a:pt x="51" y="144"/>
                  </a:cubicBezTo>
                  <a:cubicBezTo>
                    <a:pt x="51" y="143"/>
                    <a:pt x="51" y="142"/>
                    <a:pt x="51" y="141"/>
                  </a:cubicBezTo>
                  <a:cubicBezTo>
                    <a:pt x="52" y="141"/>
                    <a:pt x="52" y="141"/>
                    <a:pt x="52" y="141"/>
                  </a:cubicBezTo>
                  <a:cubicBezTo>
                    <a:pt x="53" y="141"/>
                    <a:pt x="53" y="142"/>
                    <a:pt x="53" y="142"/>
                  </a:cubicBezTo>
                  <a:cubicBezTo>
                    <a:pt x="52" y="143"/>
                    <a:pt x="52" y="143"/>
                    <a:pt x="52" y="144"/>
                  </a:cubicBezTo>
                  <a:cubicBezTo>
                    <a:pt x="50" y="147"/>
                    <a:pt x="49" y="151"/>
                    <a:pt x="47" y="153"/>
                  </a:cubicBezTo>
                  <a:cubicBezTo>
                    <a:pt x="47" y="153"/>
                    <a:pt x="46" y="153"/>
                    <a:pt x="46" y="153"/>
                  </a:cubicBezTo>
                  <a:close/>
                  <a:moveTo>
                    <a:pt x="38" y="150"/>
                  </a:moveTo>
                  <a:cubicBezTo>
                    <a:pt x="37" y="150"/>
                    <a:pt x="37" y="150"/>
                    <a:pt x="37" y="150"/>
                  </a:cubicBezTo>
                  <a:cubicBezTo>
                    <a:pt x="35" y="147"/>
                    <a:pt x="32" y="144"/>
                    <a:pt x="30" y="140"/>
                  </a:cubicBezTo>
                  <a:cubicBezTo>
                    <a:pt x="30" y="140"/>
                    <a:pt x="30" y="139"/>
                    <a:pt x="30" y="139"/>
                  </a:cubicBezTo>
                  <a:cubicBezTo>
                    <a:pt x="30" y="139"/>
                    <a:pt x="31" y="139"/>
                    <a:pt x="31" y="139"/>
                  </a:cubicBezTo>
                  <a:cubicBezTo>
                    <a:pt x="33" y="143"/>
                    <a:pt x="36" y="146"/>
                    <a:pt x="38" y="149"/>
                  </a:cubicBezTo>
                  <a:cubicBezTo>
                    <a:pt x="38" y="150"/>
                    <a:pt x="38" y="150"/>
                    <a:pt x="38" y="150"/>
                  </a:cubicBezTo>
                  <a:cubicBezTo>
                    <a:pt x="38" y="150"/>
                    <a:pt x="38" y="150"/>
                    <a:pt x="38" y="150"/>
                  </a:cubicBezTo>
                  <a:close/>
                  <a:moveTo>
                    <a:pt x="58" y="131"/>
                  </a:moveTo>
                  <a:cubicBezTo>
                    <a:pt x="58" y="131"/>
                    <a:pt x="58" y="131"/>
                    <a:pt x="58" y="131"/>
                  </a:cubicBezTo>
                  <a:cubicBezTo>
                    <a:pt x="57" y="131"/>
                    <a:pt x="57" y="131"/>
                    <a:pt x="57" y="130"/>
                  </a:cubicBezTo>
                  <a:cubicBezTo>
                    <a:pt x="60" y="127"/>
                    <a:pt x="62" y="123"/>
                    <a:pt x="65" y="120"/>
                  </a:cubicBezTo>
                  <a:cubicBezTo>
                    <a:pt x="65" y="120"/>
                    <a:pt x="65" y="120"/>
                    <a:pt x="65" y="120"/>
                  </a:cubicBezTo>
                  <a:cubicBezTo>
                    <a:pt x="66" y="120"/>
                    <a:pt x="66" y="120"/>
                    <a:pt x="66" y="121"/>
                  </a:cubicBezTo>
                  <a:cubicBezTo>
                    <a:pt x="63" y="124"/>
                    <a:pt x="61" y="127"/>
                    <a:pt x="59" y="131"/>
                  </a:cubicBezTo>
                  <a:cubicBezTo>
                    <a:pt x="58" y="131"/>
                    <a:pt x="58" y="131"/>
                    <a:pt x="58" y="131"/>
                  </a:cubicBezTo>
                  <a:close/>
                  <a:moveTo>
                    <a:pt x="24" y="130"/>
                  </a:moveTo>
                  <a:cubicBezTo>
                    <a:pt x="24" y="130"/>
                    <a:pt x="24" y="130"/>
                    <a:pt x="24" y="130"/>
                  </a:cubicBezTo>
                  <a:cubicBezTo>
                    <a:pt x="23" y="130"/>
                    <a:pt x="23" y="130"/>
                    <a:pt x="23" y="130"/>
                  </a:cubicBezTo>
                  <a:cubicBezTo>
                    <a:pt x="23" y="130"/>
                    <a:pt x="23" y="130"/>
                    <a:pt x="22" y="130"/>
                  </a:cubicBezTo>
                  <a:cubicBezTo>
                    <a:pt x="20" y="126"/>
                    <a:pt x="17" y="123"/>
                    <a:pt x="15" y="120"/>
                  </a:cubicBezTo>
                  <a:cubicBezTo>
                    <a:pt x="14" y="120"/>
                    <a:pt x="14" y="119"/>
                    <a:pt x="15" y="119"/>
                  </a:cubicBezTo>
                  <a:cubicBezTo>
                    <a:pt x="15" y="119"/>
                    <a:pt x="15" y="119"/>
                    <a:pt x="15" y="119"/>
                  </a:cubicBezTo>
                  <a:cubicBezTo>
                    <a:pt x="18" y="122"/>
                    <a:pt x="21" y="125"/>
                    <a:pt x="23" y="129"/>
                  </a:cubicBezTo>
                  <a:cubicBezTo>
                    <a:pt x="25" y="125"/>
                    <a:pt x="27" y="122"/>
                    <a:pt x="30" y="118"/>
                  </a:cubicBezTo>
                  <a:cubicBezTo>
                    <a:pt x="30" y="118"/>
                    <a:pt x="30" y="118"/>
                    <a:pt x="31" y="118"/>
                  </a:cubicBezTo>
                  <a:cubicBezTo>
                    <a:pt x="31" y="119"/>
                    <a:pt x="31" y="119"/>
                    <a:pt x="31" y="119"/>
                  </a:cubicBezTo>
                  <a:cubicBezTo>
                    <a:pt x="28" y="123"/>
                    <a:pt x="25" y="126"/>
                    <a:pt x="24" y="130"/>
                  </a:cubicBezTo>
                  <a:cubicBezTo>
                    <a:pt x="24" y="130"/>
                    <a:pt x="24" y="130"/>
                    <a:pt x="24" y="130"/>
                  </a:cubicBezTo>
                  <a:close/>
                  <a:moveTo>
                    <a:pt x="6" y="112"/>
                  </a:moveTo>
                  <a:cubicBezTo>
                    <a:pt x="6" y="112"/>
                    <a:pt x="6" y="112"/>
                    <a:pt x="5" y="112"/>
                  </a:cubicBezTo>
                  <a:cubicBezTo>
                    <a:pt x="4" y="110"/>
                    <a:pt x="2" y="109"/>
                    <a:pt x="1" y="108"/>
                  </a:cubicBezTo>
                  <a:cubicBezTo>
                    <a:pt x="0" y="108"/>
                    <a:pt x="0" y="108"/>
                    <a:pt x="0" y="107"/>
                  </a:cubicBezTo>
                  <a:cubicBezTo>
                    <a:pt x="1" y="105"/>
                    <a:pt x="2" y="104"/>
                    <a:pt x="4" y="102"/>
                  </a:cubicBezTo>
                  <a:cubicBezTo>
                    <a:pt x="4" y="102"/>
                    <a:pt x="5" y="102"/>
                    <a:pt x="5" y="102"/>
                  </a:cubicBezTo>
                  <a:cubicBezTo>
                    <a:pt x="5" y="102"/>
                    <a:pt x="5" y="102"/>
                    <a:pt x="5" y="103"/>
                  </a:cubicBezTo>
                  <a:cubicBezTo>
                    <a:pt x="4" y="104"/>
                    <a:pt x="2" y="106"/>
                    <a:pt x="2" y="107"/>
                  </a:cubicBezTo>
                  <a:cubicBezTo>
                    <a:pt x="3" y="108"/>
                    <a:pt x="5" y="109"/>
                    <a:pt x="6" y="111"/>
                  </a:cubicBezTo>
                  <a:cubicBezTo>
                    <a:pt x="6" y="111"/>
                    <a:pt x="7" y="111"/>
                    <a:pt x="6" y="112"/>
                  </a:cubicBezTo>
                  <a:cubicBezTo>
                    <a:pt x="6" y="112"/>
                    <a:pt x="6" y="112"/>
                    <a:pt x="6" y="112"/>
                  </a:cubicBezTo>
                  <a:close/>
                  <a:moveTo>
                    <a:pt x="39" y="111"/>
                  </a:moveTo>
                  <a:cubicBezTo>
                    <a:pt x="39" y="111"/>
                    <a:pt x="39" y="111"/>
                    <a:pt x="39" y="111"/>
                  </a:cubicBezTo>
                  <a:cubicBezTo>
                    <a:pt x="39" y="110"/>
                    <a:pt x="39" y="110"/>
                    <a:pt x="39" y="110"/>
                  </a:cubicBezTo>
                  <a:cubicBezTo>
                    <a:pt x="40" y="109"/>
                    <a:pt x="42" y="108"/>
                    <a:pt x="43" y="106"/>
                  </a:cubicBezTo>
                  <a:cubicBezTo>
                    <a:pt x="45" y="105"/>
                    <a:pt x="47" y="104"/>
                    <a:pt x="49" y="102"/>
                  </a:cubicBezTo>
                  <a:cubicBezTo>
                    <a:pt x="49" y="102"/>
                    <a:pt x="49" y="102"/>
                    <a:pt x="50" y="102"/>
                  </a:cubicBezTo>
                  <a:cubicBezTo>
                    <a:pt x="50" y="102"/>
                    <a:pt x="50" y="103"/>
                    <a:pt x="50" y="103"/>
                  </a:cubicBezTo>
                  <a:cubicBezTo>
                    <a:pt x="48" y="105"/>
                    <a:pt x="46" y="106"/>
                    <a:pt x="44" y="107"/>
                  </a:cubicBezTo>
                  <a:cubicBezTo>
                    <a:pt x="43" y="109"/>
                    <a:pt x="41" y="110"/>
                    <a:pt x="40" y="111"/>
                  </a:cubicBezTo>
                  <a:cubicBezTo>
                    <a:pt x="40" y="111"/>
                    <a:pt x="39" y="111"/>
                    <a:pt x="39" y="111"/>
                  </a:cubicBezTo>
                  <a:close/>
                  <a:moveTo>
                    <a:pt x="72" y="111"/>
                  </a:moveTo>
                  <a:cubicBezTo>
                    <a:pt x="72" y="111"/>
                    <a:pt x="72" y="111"/>
                    <a:pt x="72" y="111"/>
                  </a:cubicBezTo>
                  <a:cubicBezTo>
                    <a:pt x="72" y="110"/>
                    <a:pt x="72" y="110"/>
                    <a:pt x="72" y="110"/>
                  </a:cubicBezTo>
                  <a:cubicBezTo>
                    <a:pt x="74" y="106"/>
                    <a:pt x="76" y="103"/>
                    <a:pt x="79" y="99"/>
                  </a:cubicBezTo>
                  <a:cubicBezTo>
                    <a:pt x="79" y="99"/>
                    <a:pt x="80" y="99"/>
                    <a:pt x="80" y="99"/>
                  </a:cubicBezTo>
                  <a:cubicBezTo>
                    <a:pt x="80" y="99"/>
                    <a:pt x="80" y="100"/>
                    <a:pt x="80" y="100"/>
                  </a:cubicBezTo>
                  <a:cubicBezTo>
                    <a:pt x="77" y="104"/>
                    <a:pt x="75" y="107"/>
                    <a:pt x="73" y="110"/>
                  </a:cubicBezTo>
                  <a:cubicBezTo>
                    <a:pt x="73" y="111"/>
                    <a:pt x="73" y="111"/>
                    <a:pt x="72" y="111"/>
                  </a:cubicBezTo>
                  <a:close/>
                  <a:moveTo>
                    <a:pt x="14" y="95"/>
                  </a:moveTo>
                  <a:cubicBezTo>
                    <a:pt x="14" y="95"/>
                    <a:pt x="14" y="95"/>
                    <a:pt x="14" y="95"/>
                  </a:cubicBezTo>
                  <a:cubicBezTo>
                    <a:pt x="14" y="95"/>
                    <a:pt x="14" y="94"/>
                    <a:pt x="14" y="94"/>
                  </a:cubicBezTo>
                  <a:cubicBezTo>
                    <a:pt x="15" y="93"/>
                    <a:pt x="17" y="92"/>
                    <a:pt x="18" y="91"/>
                  </a:cubicBezTo>
                  <a:cubicBezTo>
                    <a:pt x="24" y="86"/>
                    <a:pt x="24" y="86"/>
                    <a:pt x="24" y="86"/>
                  </a:cubicBezTo>
                  <a:cubicBezTo>
                    <a:pt x="24" y="86"/>
                    <a:pt x="25" y="86"/>
                    <a:pt x="25" y="86"/>
                  </a:cubicBezTo>
                  <a:cubicBezTo>
                    <a:pt x="25" y="87"/>
                    <a:pt x="25" y="87"/>
                    <a:pt x="25" y="87"/>
                  </a:cubicBezTo>
                  <a:cubicBezTo>
                    <a:pt x="19" y="92"/>
                    <a:pt x="19" y="92"/>
                    <a:pt x="19" y="92"/>
                  </a:cubicBezTo>
                  <a:cubicBezTo>
                    <a:pt x="18" y="93"/>
                    <a:pt x="16" y="94"/>
                    <a:pt x="15" y="95"/>
                  </a:cubicBezTo>
                  <a:cubicBezTo>
                    <a:pt x="15" y="95"/>
                    <a:pt x="15" y="95"/>
                    <a:pt x="14" y="95"/>
                  </a:cubicBezTo>
                  <a:close/>
                  <a:moveTo>
                    <a:pt x="58" y="95"/>
                  </a:moveTo>
                  <a:cubicBezTo>
                    <a:pt x="58" y="95"/>
                    <a:pt x="58" y="94"/>
                    <a:pt x="58" y="94"/>
                  </a:cubicBezTo>
                  <a:cubicBezTo>
                    <a:pt x="58" y="94"/>
                    <a:pt x="58" y="94"/>
                    <a:pt x="58" y="93"/>
                  </a:cubicBezTo>
                  <a:cubicBezTo>
                    <a:pt x="61" y="91"/>
                    <a:pt x="63" y="88"/>
                    <a:pt x="66" y="84"/>
                  </a:cubicBezTo>
                  <a:cubicBezTo>
                    <a:pt x="67" y="84"/>
                    <a:pt x="67" y="84"/>
                    <a:pt x="67" y="84"/>
                  </a:cubicBezTo>
                  <a:cubicBezTo>
                    <a:pt x="68" y="85"/>
                    <a:pt x="68" y="85"/>
                    <a:pt x="67" y="85"/>
                  </a:cubicBezTo>
                  <a:cubicBezTo>
                    <a:pt x="64" y="89"/>
                    <a:pt x="61" y="91"/>
                    <a:pt x="59" y="94"/>
                  </a:cubicBezTo>
                  <a:cubicBezTo>
                    <a:pt x="59" y="94"/>
                    <a:pt x="58" y="95"/>
                    <a:pt x="58" y="95"/>
                  </a:cubicBezTo>
                  <a:close/>
                  <a:moveTo>
                    <a:pt x="86" y="90"/>
                  </a:moveTo>
                  <a:cubicBezTo>
                    <a:pt x="86" y="90"/>
                    <a:pt x="86" y="90"/>
                    <a:pt x="86" y="90"/>
                  </a:cubicBezTo>
                  <a:cubicBezTo>
                    <a:pt x="86" y="90"/>
                    <a:pt x="86" y="89"/>
                    <a:pt x="86" y="89"/>
                  </a:cubicBezTo>
                  <a:cubicBezTo>
                    <a:pt x="88" y="85"/>
                    <a:pt x="91" y="82"/>
                    <a:pt x="93" y="78"/>
                  </a:cubicBezTo>
                  <a:cubicBezTo>
                    <a:pt x="93" y="78"/>
                    <a:pt x="93" y="78"/>
                    <a:pt x="94" y="78"/>
                  </a:cubicBezTo>
                  <a:cubicBezTo>
                    <a:pt x="94" y="78"/>
                    <a:pt x="94" y="79"/>
                    <a:pt x="94" y="79"/>
                  </a:cubicBezTo>
                  <a:cubicBezTo>
                    <a:pt x="92" y="83"/>
                    <a:pt x="89" y="86"/>
                    <a:pt x="87" y="90"/>
                  </a:cubicBezTo>
                  <a:cubicBezTo>
                    <a:pt x="87" y="90"/>
                    <a:pt x="87" y="90"/>
                    <a:pt x="86" y="90"/>
                  </a:cubicBezTo>
                  <a:close/>
                  <a:moveTo>
                    <a:pt x="34" y="79"/>
                  </a:moveTo>
                  <a:cubicBezTo>
                    <a:pt x="34" y="79"/>
                    <a:pt x="34" y="79"/>
                    <a:pt x="33" y="79"/>
                  </a:cubicBezTo>
                  <a:cubicBezTo>
                    <a:pt x="33" y="79"/>
                    <a:pt x="33" y="78"/>
                    <a:pt x="34" y="78"/>
                  </a:cubicBezTo>
                  <a:cubicBezTo>
                    <a:pt x="43" y="70"/>
                    <a:pt x="43" y="70"/>
                    <a:pt x="43" y="70"/>
                  </a:cubicBezTo>
                  <a:cubicBezTo>
                    <a:pt x="43" y="70"/>
                    <a:pt x="44" y="70"/>
                    <a:pt x="44" y="70"/>
                  </a:cubicBezTo>
                  <a:cubicBezTo>
                    <a:pt x="44" y="70"/>
                    <a:pt x="44" y="71"/>
                    <a:pt x="44" y="71"/>
                  </a:cubicBezTo>
                  <a:cubicBezTo>
                    <a:pt x="34" y="79"/>
                    <a:pt x="34" y="79"/>
                    <a:pt x="34" y="79"/>
                  </a:cubicBezTo>
                  <a:cubicBezTo>
                    <a:pt x="34" y="79"/>
                    <a:pt x="34" y="79"/>
                    <a:pt x="34" y="79"/>
                  </a:cubicBezTo>
                  <a:close/>
                  <a:moveTo>
                    <a:pt x="75" y="76"/>
                  </a:moveTo>
                  <a:cubicBezTo>
                    <a:pt x="75" y="76"/>
                    <a:pt x="75" y="76"/>
                    <a:pt x="75" y="76"/>
                  </a:cubicBezTo>
                  <a:cubicBezTo>
                    <a:pt x="75" y="76"/>
                    <a:pt x="75" y="75"/>
                    <a:pt x="75" y="75"/>
                  </a:cubicBezTo>
                  <a:cubicBezTo>
                    <a:pt x="78" y="72"/>
                    <a:pt x="80" y="69"/>
                    <a:pt x="83" y="66"/>
                  </a:cubicBezTo>
                  <a:cubicBezTo>
                    <a:pt x="83" y="65"/>
                    <a:pt x="84" y="65"/>
                    <a:pt x="84" y="66"/>
                  </a:cubicBezTo>
                  <a:cubicBezTo>
                    <a:pt x="84" y="66"/>
                    <a:pt x="84" y="66"/>
                    <a:pt x="84" y="66"/>
                  </a:cubicBezTo>
                  <a:cubicBezTo>
                    <a:pt x="81" y="70"/>
                    <a:pt x="79" y="73"/>
                    <a:pt x="76" y="76"/>
                  </a:cubicBezTo>
                  <a:cubicBezTo>
                    <a:pt x="76" y="76"/>
                    <a:pt x="75" y="76"/>
                    <a:pt x="75" y="76"/>
                  </a:cubicBezTo>
                  <a:close/>
                  <a:moveTo>
                    <a:pt x="100" y="69"/>
                  </a:moveTo>
                  <a:cubicBezTo>
                    <a:pt x="100" y="69"/>
                    <a:pt x="100" y="69"/>
                    <a:pt x="100" y="69"/>
                  </a:cubicBezTo>
                  <a:cubicBezTo>
                    <a:pt x="100" y="69"/>
                    <a:pt x="100" y="68"/>
                    <a:pt x="100" y="68"/>
                  </a:cubicBezTo>
                  <a:cubicBezTo>
                    <a:pt x="102" y="65"/>
                    <a:pt x="104" y="61"/>
                    <a:pt x="106" y="58"/>
                  </a:cubicBezTo>
                  <a:cubicBezTo>
                    <a:pt x="107" y="57"/>
                    <a:pt x="107" y="57"/>
                    <a:pt x="107" y="57"/>
                  </a:cubicBezTo>
                  <a:cubicBezTo>
                    <a:pt x="107" y="57"/>
                    <a:pt x="107" y="57"/>
                    <a:pt x="107" y="57"/>
                  </a:cubicBezTo>
                  <a:cubicBezTo>
                    <a:pt x="108" y="57"/>
                    <a:pt x="108" y="58"/>
                    <a:pt x="108" y="58"/>
                  </a:cubicBezTo>
                  <a:cubicBezTo>
                    <a:pt x="107" y="59"/>
                    <a:pt x="107" y="59"/>
                    <a:pt x="107" y="59"/>
                  </a:cubicBezTo>
                  <a:cubicBezTo>
                    <a:pt x="105" y="62"/>
                    <a:pt x="103" y="65"/>
                    <a:pt x="101" y="69"/>
                  </a:cubicBezTo>
                  <a:cubicBezTo>
                    <a:pt x="101" y="69"/>
                    <a:pt x="100" y="69"/>
                    <a:pt x="100" y="69"/>
                  </a:cubicBezTo>
                  <a:close/>
                  <a:moveTo>
                    <a:pt x="53" y="63"/>
                  </a:moveTo>
                  <a:cubicBezTo>
                    <a:pt x="53" y="63"/>
                    <a:pt x="53" y="63"/>
                    <a:pt x="53" y="63"/>
                  </a:cubicBezTo>
                  <a:cubicBezTo>
                    <a:pt x="53" y="63"/>
                    <a:pt x="53" y="62"/>
                    <a:pt x="53" y="62"/>
                  </a:cubicBezTo>
                  <a:cubicBezTo>
                    <a:pt x="56" y="59"/>
                    <a:pt x="59" y="57"/>
                    <a:pt x="63" y="54"/>
                  </a:cubicBezTo>
                  <a:cubicBezTo>
                    <a:pt x="63" y="54"/>
                    <a:pt x="63" y="54"/>
                    <a:pt x="64" y="54"/>
                  </a:cubicBezTo>
                  <a:cubicBezTo>
                    <a:pt x="64" y="55"/>
                    <a:pt x="64" y="55"/>
                    <a:pt x="63" y="55"/>
                  </a:cubicBezTo>
                  <a:cubicBezTo>
                    <a:pt x="60" y="58"/>
                    <a:pt x="57" y="60"/>
                    <a:pt x="54" y="63"/>
                  </a:cubicBezTo>
                  <a:cubicBezTo>
                    <a:pt x="54" y="63"/>
                    <a:pt x="53" y="63"/>
                    <a:pt x="53" y="63"/>
                  </a:cubicBezTo>
                  <a:close/>
                  <a:moveTo>
                    <a:pt x="92" y="57"/>
                  </a:moveTo>
                  <a:cubicBezTo>
                    <a:pt x="92" y="57"/>
                    <a:pt x="92" y="57"/>
                    <a:pt x="92" y="57"/>
                  </a:cubicBezTo>
                  <a:cubicBezTo>
                    <a:pt x="91" y="57"/>
                    <a:pt x="91" y="56"/>
                    <a:pt x="91" y="56"/>
                  </a:cubicBezTo>
                  <a:cubicBezTo>
                    <a:pt x="94" y="54"/>
                    <a:pt x="96" y="51"/>
                    <a:pt x="98" y="49"/>
                  </a:cubicBezTo>
                  <a:cubicBezTo>
                    <a:pt x="100" y="47"/>
                    <a:pt x="100" y="47"/>
                    <a:pt x="100" y="47"/>
                  </a:cubicBezTo>
                  <a:cubicBezTo>
                    <a:pt x="100" y="47"/>
                    <a:pt x="100" y="47"/>
                    <a:pt x="101" y="47"/>
                  </a:cubicBezTo>
                  <a:cubicBezTo>
                    <a:pt x="101" y="47"/>
                    <a:pt x="101" y="47"/>
                    <a:pt x="101" y="48"/>
                  </a:cubicBezTo>
                  <a:cubicBezTo>
                    <a:pt x="99" y="50"/>
                    <a:pt x="99" y="50"/>
                    <a:pt x="99" y="50"/>
                  </a:cubicBezTo>
                  <a:cubicBezTo>
                    <a:pt x="97" y="52"/>
                    <a:pt x="95" y="55"/>
                    <a:pt x="92" y="57"/>
                  </a:cubicBezTo>
                  <a:cubicBezTo>
                    <a:pt x="92" y="57"/>
                    <a:pt x="92" y="57"/>
                    <a:pt x="92" y="57"/>
                  </a:cubicBezTo>
                  <a:close/>
                  <a:moveTo>
                    <a:pt x="115" y="48"/>
                  </a:moveTo>
                  <a:cubicBezTo>
                    <a:pt x="114" y="48"/>
                    <a:pt x="114" y="48"/>
                    <a:pt x="114" y="48"/>
                  </a:cubicBezTo>
                  <a:cubicBezTo>
                    <a:pt x="114" y="48"/>
                    <a:pt x="114" y="48"/>
                    <a:pt x="114" y="47"/>
                  </a:cubicBezTo>
                  <a:cubicBezTo>
                    <a:pt x="116" y="44"/>
                    <a:pt x="119" y="41"/>
                    <a:pt x="121" y="38"/>
                  </a:cubicBezTo>
                  <a:cubicBezTo>
                    <a:pt x="122" y="37"/>
                    <a:pt x="122" y="37"/>
                    <a:pt x="122" y="37"/>
                  </a:cubicBezTo>
                  <a:cubicBezTo>
                    <a:pt x="122" y="37"/>
                    <a:pt x="123" y="37"/>
                    <a:pt x="123" y="37"/>
                  </a:cubicBezTo>
                  <a:cubicBezTo>
                    <a:pt x="123" y="38"/>
                    <a:pt x="123" y="38"/>
                    <a:pt x="123" y="38"/>
                  </a:cubicBezTo>
                  <a:cubicBezTo>
                    <a:pt x="122" y="39"/>
                    <a:pt x="122" y="39"/>
                    <a:pt x="122" y="39"/>
                  </a:cubicBezTo>
                  <a:cubicBezTo>
                    <a:pt x="120" y="42"/>
                    <a:pt x="117" y="45"/>
                    <a:pt x="115" y="48"/>
                  </a:cubicBezTo>
                  <a:cubicBezTo>
                    <a:pt x="115" y="48"/>
                    <a:pt x="115" y="48"/>
                    <a:pt x="115" y="48"/>
                  </a:cubicBezTo>
                  <a:close/>
                  <a:moveTo>
                    <a:pt x="73" y="48"/>
                  </a:moveTo>
                  <a:cubicBezTo>
                    <a:pt x="73" y="48"/>
                    <a:pt x="73" y="48"/>
                    <a:pt x="73" y="48"/>
                  </a:cubicBezTo>
                  <a:cubicBezTo>
                    <a:pt x="72" y="47"/>
                    <a:pt x="73" y="47"/>
                    <a:pt x="73" y="47"/>
                  </a:cubicBezTo>
                  <a:cubicBezTo>
                    <a:pt x="76" y="45"/>
                    <a:pt x="79" y="42"/>
                    <a:pt x="83" y="39"/>
                  </a:cubicBezTo>
                  <a:cubicBezTo>
                    <a:pt x="83" y="39"/>
                    <a:pt x="84" y="39"/>
                    <a:pt x="84" y="40"/>
                  </a:cubicBezTo>
                  <a:cubicBezTo>
                    <a:pt x="84" y="40"/>
                    <a:pt x="84" y="40"/>
                    <a:pt x="84" y="41"/>
                  </a:cubicBezTo>
                  <a:cubicBezTo>
                    <a:pt x="80" y="43"/>
                    <a:pt x="76" y="46"/>
                    <a:pt x="74" y="48"/>
                  </a:cubicBezTo>
                  <a:cubicBezTo>
                    <a:pt x="73" y="48"/>
                    <a:pt x="73" y="48"/>
                    <a:pt x="73" y="48"/>
                  </a:cubicBezTo>
                  <a:close/>
                  <a:moveTo>
                    <a:pt x="109" y="39"/>
                  </a:moveTo>
                  <a:cubicBezTo>
                    <a:pt x="109" y="39"/>
                    <a:pt x="109" y="39"/>
                    <a:pt x="108" y="39"/>
                  </a:cubicBezTo>
                  <a:cubicBezTo>
                    <a:pt x="108" y="38"/>
                    <a:pt x="108" y="38"/>
                    <a:pt x="108" y="38"/>
                  </a:cubicBezTo>
                  <a:cubicBezTo>
                    <a:pt x="111" y="35"/>
                    <a:pt x="114" y="32"/>
                    <a:pt x="117" y="29"/>
                  </a:cubicBezTo>
                  <a:cubicBezTo>
                    <a:pt x="117" y="28"/>
                    <a:pt x="118" y="28"/>
                    <a:pt x="118" y="29"/>
                  </a:cubicBezTo>
                  <a:cubicBezTo>
                    <a:pt x="118" y="29"/>
                    <a:pt x="118" y="29"/>
                    <a:pt x="118" y="29"/>
                  </a:cubicBezTo>
                  <a:cubicBezTo>
                    <a:pt x="115" y="32"/>
                    <a:pt x="112" y="36"/>
                    <a:pt x="109" y="38"/>
                  </a:cubicBezTo>
                  <a:cubicBezTo>
                    <a:pt x="109" y="39"/>
                    <a:pt x="109" y="39"/>
                    <a:pt x="109" y="39"/>
                  </a:cubicBezTo>
                  <a:close/>
                  <a:moveTo>
                    <a:pt x="94" y="33"/>
                  </a:moveTo>
                  <a:cubicBezTo>
                    <a:pt x="94" y="33"/>
                    <a:pt x="93" y="33"/>
                    <a:pt x="93" y="33"/>
                  </a:cubicBezTo>
                  <a:cubicBezTo>
                    <a:pt x="93" y="33"/>
                    <a:pt x="93" y="33"/>
                    <a:pt x="93" y="32"/>
                  </a:cubicBezTo>
                  <a:cubicBezTo>
                    <a:pt x="96" y="30"/>
                    <a:pt x="100" y="28"/>
                    <a:pt x="103" y="26"/>
                  </a:cubicBezTo>
                  <a:cubicBezTo>
                    <a:pt x="104" y="25"/>
                    <a:pt x="104" y="25"/>
                    <a:pt x="104" y="25"/>
                  </a:cubicBezTo>
                  <a:cubicBezTo>
                    <a:pt x="104" y="25"/>
                    <a:pt x="104" y="25"/>
                    <a:pt x="105" y="25"/>
                  </a:cubicBezTo>
                  <a:cubicBezTo>
                    <a:pt x="105" y="26"/>
                    <a:pt x="105" y="26"/>
                    <a:pt x="104" y="26"/>
                  </a:cubicBezTo>
                  <a:cubicBezTo>
                    <a:pt x="103" y="27"/>
                    <a:pt x="103" y="27"/>
                    <a:pt x="103" y="27"/>
                  </a:cubicBezTo>
                  <a:cubicBezTo>
                    <a:pt x="100" y="29"/>
                    <a:pt x="97" y="31"/>
                    <a:pt x="94" y="33"/>
                  </a:cubicBezTo>
                  <a:cubicBezTo>
                    <a:pt x="94" y="33"/>
                    <a:pt x="94" y="33"/>
                    <a:pt x="94" y="33"/>
                  </a:cubicBezTo>
                  <a:close/>
                  <a:moveTo>
                    <a:pt x="130" y="29"/>
                  </a:moveTo>
                  <a:cubicBezTo>
                    <a:pt x="130" y="29"/>
                    <a:pt x="130" y="29"/>
                    <a:pt x="130" y="28"/>
                  </a:cubicBezTo>
                  <a:cubicBezTo>
                    <a:pt x="130" y="28"/>
                    <a:pt x="129" y="28"/>
                    <a:pt x="130" y="28"/>
                  </a:cubicBezTo>
                  <a:cubicBezTo>
                    <a:pt x="133" y="24"/>
                    <a:pt x="135" y="21"/>
                    <a:pt x="137" y="17"/>
                  </a:cubicBezTo>
                  <a:cubicBezTo>
                    <a:pt x="137" y="17"/>
                    <a:pt x="138" y="17"/>
                    <a:pt x="138" y="17"/>
                  </a:cubicBezTo>
                  <a:cubicBezTo>
                    <a:pt x="138" y="17"/>
                    <a:pt x="138" y="18"/>
                    <a:pt x="138" y="18"/>
                  </a:cubicBezTo>
                  <a:cubicBezTo>
                    <a:pt x="136" y="21"/>
                    <a:pt x="134" y="25"/>
                    <a:pt x="131" y="28"/>
                  </a:cubicBezTo>
                  <a:cubicBezTo>
                    <a:pt x="131" y="28"/>
                    <a:pt x="130" y="29"/>
                    <a:pt x="130" y="29"/>
                  </a:cubicBezTo>
                  <a:close/>
                  <a:moveTo>
                    <a:pt x="126" y="21"/>
                  </a:moveTo>
                  <a:cubicBezTo>
                    <a:pt x="126" y="21"/>
                    <a:pt x="126" y="21"/>
                    <a:pt x="126" y="21"/>
                  </a:cubicBezTo>
                  <a:cubicBezTo>
                    <a:pt x="126" y="20"/>
                    <a:pt x="126" y="20"/>
                    <a:pt x="126" y="20"/>
                  </a:cubicBezTo>
                  <a:cubicBezTo>
                    <a:pt x="129" y="17"/>
                    <a:pt x="132" y="14"/>
                    <a:pt x="135" y="11"/>
                  </a:cubicBezTo>
                  <a:cubicBezTo>
                    <a:pt x="135" y="11"/>
                    <a:pt x="136" y="11"/>
                    <a:pt x="136" y="11"/>
                  </a:cubicBezTo>
                  <a:cubicBezTo>
                    <a:pt x="136" y="11"/>
                    <a:pt x="136" y="12"/>
                    <a:pt x="136" y="12"/>
                  </a:cubicBezTo>
                  <a:cubicBezTo>
                    <a:pt x="133" y="15"/>
                    <a:pt x="130" y="18"/>
                    <a:pt x="127" y="21"/>
                  </a:cubicBezTo>
                  <a:cubicBezTo>
                    <a:pt x="127" y="21"/>
                    <a:pt x="127" y="21"/>
                    <a:pt x="126" y="21"/>
                  </a:cubicBezTo>
                  <a:close/>
                  <a:moveTo>
                    <a:pt x="114" y="19"/>
                  </a:moveTo>
                  <a:cubicBezTo>
                    <a:pt x="114" y="19"/>
                    <a:pt x="114" y="19"/>
                    <a:pt x="114" y="18"/>
                  </a:cubicBezTo>
                  <a:cubicBezTo>
                    <a:pt x="113" y="18"/>
                    <a:pt x="113" y="18"/>
                    <a:pt x="114" y="18"/>
                  </a:cubicBezTo>
                  <a:cubicBezTo>
                    <a:pt x="117" y="15"/>
                    <a:pt x="120" y="13"/>
                    <a:pt x="124" y="10"/>
                  </a:cubicBezTo>
                  <a:cubicBezTo>
                    <a:pt x="124" y="10"/>
                    <a:pt x="125" y="10"/>
                    <a:pt x="125" y="10"/>
                  </a:cubicBezTo>
                  <a:cubicBezTo>
                    <a:pt x="125" y="11"/>
                    <a:pt x="125" y="11"/>
                    <a:pt x="125" y="11"/>
                  </a:cubicBezTo>
                  <a:cubicBezTo>
                    <a:pt x="121" y="14"/>
                    <a:pt x="117" y="16"/>
                    <a:pt x="114" y="19"/>
                  </a:cubicBezTo>
                  <a:cubicBezTo>
                    <a:pt x="114" y="19"/>
                    <a:pt x="114" y="19"/>
                    <a:pt x="114" y="19"/>
                  </a:cubicBezTo>
                  <a:close/>
                  <a:moveTo>
                    <a:pt x="144" y="8"/>
                  </a:moveTo>
                  <a:cubicBezTo>
                    <a:pt x="144" y="8"/>
                    <a:pt x="144" y="8"/>
                    <a:pt x="144" y="8"/>
                  </a:cubicBezTo>
                  <a:cubicBezTo>
                    <a:pt x="143" y="7"/>
                    <a:pt x="143" y="7"/>
                    <a:pt x="143" y="7"/>
                  </a:cubicBezTo>
                  <a:cubicBezTo>
                    <a:pt x="144" y="5"/>
                    <a:pt x="145" y="4"/>
                    <a:pt x="145" y="3"/>
                  </a:cubicBezTo>
                  <a:cubicBezTo>
                    <a:pt x="145" y="3"/>
                    <a:pt x="145" y="3"/>
                    <a:pt x="145" y="3"/>
                  </a:cubicBezTo>
                  <a:cubicBezTo>
                    <a:pt x="145" y="3"/>
                    <a:pt x="144" y="3"/>
                    <a:pt x="144" y="3"/>
                  </a:cubicBezTo>
                  <a:cubicBezTo>
                    <a:pt x="144" y="3"/>
                    <a:pt x="144" y="3"/>
                    <a:pt x="144" y="2"/>
                  </a:cubicBezTo>
                  <a:cubicBezTo>
                    <a:pt x="141" y="3"/>
                    <a:pt x="138" y="4"/>
                    <a:pt x="135" y="5"/>
                  </a:cubicBezTo>
                  <a:cubicBezTo>
                    <a:pt x="135" y="5"/>
                    <a:pt x="135" y="5"/>
                    <a:pt x="135" y="5"/>
                  </a:cubicBezTo>
                  <a:cubicBezTo>
                    <a:pt x="135" y="5"/>
                    <a:pt x="135" y="4"/>
                    <a:pt x="135" y="4"/>
                  </a:cubicBezTo>
                  <a:cubicBezTo>
                    <a:pt x="139" y="3"/>
                    <a:pt x="142" y="1"/>
                    <a:pt x="146" y="1"/>
                  </a:cubicBezTo>
                  <a:cubicBezTo>
                    <a:pt x="146" y="1"/>
                    <a:pt x="146" y="1"/>
                    <a:pt x="146" y="1"/>
                  </a:cubicBezTo>
                  <a:cubicBezTo>
                    <a:pt x="146" y="1"/>
                    <a:pt x="146" y="1"/>
                    <a:pt x="146" y="1"/>
                  </a:cubicBezTo>
                  <a:cubicBezTo>
                    <a:pt x="146" y="1"/>
                    <a:pt x="147" y="0"/>
                    <a:pt x="147" y="0"/>
                  </a:cubicBezTo>
                  <a:cubicBezTo>
                    <a:pt x="147" y="1"/>
                    <a:pt x="147" y="1"/>
                    <a:pt x="147" y="1"/>
                  </a:cubicBezTo>
                  <a:cubicBezTo>
                    <a:pt x="146" y="3"/>
                    <a:pt x="145" y="5"/>
                    <a:pt x="144" y="7"/>
                  </a:cubicBezTo>
                  <a:cubicBezTo>
                    <a:pt x="144" y="7"/>
                    <a:pt x="144" y="8"/>
                    <a:pt x="144"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3" name="íṩlïḓè">
              <a:extLst>
                <a:ext uri="{FF2B5EF4-FFF2-40B4-BE49-F238E27FC236}">
                  <a16:creationId xmlns="" xmlns:a16="http://schemas.microsoft.com/office/drawing/2014/main" id="{018B3003-1219-4460-9AC4-0220AA85D845}"/>
                </a:ext>
              </a:extLst>
            </p:cNvPr>
            <p:cNvSpPr/>
            <p:nvPr/>
          </p:nvSpPr>
          <p:spPr bwMode="auto">
            <a:xfrm>
              <a:off x="4962525" y="4135438"/>
              <a:ext cx="757238" cy="566738"/>
            </a:xfrm>
            <a:custGeom>
              <a:avLst/>
              <a:gdLst>
                <a:gd name="T0" fmla="*/ 0 w 168"/>
                <a:gd name="T1" fmla="*/ 124 h 126"/>
                <a:gd name="T2" fmla="*/ 7 w 168"/>
                <a:gd name="T3" fmla="*/ 115 h 126"/>
                <a:gd name="T4" fmla="*/ 2 w 168"/>
                <a:gd name="T5" fmla="*/ 124 h 126"/>
                <a:gd name="T6" fmla="*/ 1 w 168"/>
                <a:gd name="T7" fmla="*/ 126 h 126"/>
                <a:gd name="T8" fmla="*/ 18 w 168"/>
                <a:gd name="T9" fmla="*/ 119 h 126"/>
                <a:gd name="T10" fmla="*/ 19 w 168"/>
                <a:gd name="T11" fmla="*/ 120 h 126"/>
                <a:gd name="T12" fmla="*/ 12 w 168"/>
                <a:gd name="T13" fmla="*/ 115 h 126"/>
                <a:gd name="T14" fmla="*/ 13 w 168"/>
                <a:gd name="T15" fmla="*/ 116 h 126"/>
                <a:gd name="T16" fmla="*/ 41 w 168"/>
                <a:gd name="T17" fmla="*/ 107 h 126"/>
                <a:gd name="T18" fmla="*/ 52 w 168"/>
                <a:gd name="T19" fmla="*/ 103 h 126"/>
                <a:gd name="T20" fmla="*/ 14 w 168"/>
                <a:gd name="T21" fmla="*/ 106 h 126"/>
                <a:gd name="T22" fmla="*/ 23 w 168"/>
                <a:gd name="T23" fmla="*/ 96 h 126"/>
                <a:gd name="T24" fmla="*/ 33 w 168"/>
                <a:gd name="T25" fmla="*/ 102 h 126"/>
                <a:gd name="T26" fmla="*/ 44 w 168"/>
                <a:gd name="T27" fmla="*/ 94 h 126"/>
                <a:gd name="T28" fmla="*/ 63 w 168"/>
                <a:gd name="T29" fmla="*/ 97 h 126"/>
                <a:gd name="T30" fmla="*/ 75 w 168"/>
                <a:gd name="T31" fmla="*/ 91 h 126"/>
                <a:gd name="T32" fmla="*/ 64 w 168"/>
                <a:gd name="T33" fmla="*/ 97 h 126"/>
                <a:gd name="T34" fmla="*/ 54 w 168"/>
                <a:gd name="T35" fmla="*/ 87 h 126"/>
                <a:gd name="T36" fmla="*/ 65 w 168"/>
                <a:gd name="T37" fmla="*/ 82 h 126"/>
                <a:gd name="T38" fmla="*/ 32 w 168"/>
                <a:gd name="T39" fmla="*/ 88 h 126"/>
                <a:gd name="T40" fmla="*/ 41 w 168"/>
                <a:gd name="T41" fmla="*/ 78 h 126"/>
                <a:gd name="T42" fmla="*/ 33 w 168"/>
                <a:gd name="T43" fmla="*/ 88 h 126"/>
                <a:gd name="T44" fmla="*/ 86 w 168"/>
                <a:gd name="T45" fmla="*/ 86 h 126"/>
                <a:gd name="T46" fmla="*/ 87 w 168"/>
                <a:gd name="T47" fmla="*/ 87 h 126"/>
                <a:gd name="T48" fmla="*/ 109 w 168"/>
                <a:gd name="T49" fmla="*/ 76 h 126"/>
                <a:gd name="T50" fmla="*/ 110 w 168"/>
                <a:gd name="T51" fmla="*/ 77 h 126"/>
                <a:gd name="T52" fmla="*/ 75 w 168"/>
                <a:gd name="T53" fmla="*/ 74 h 126"/>
                <a:gd name="T54" fmla="*/ 76 w 168"/>
                <a:gd name="T55" fmla="*/ 75 h 126"/>
                <a:gd name="T56" fmla="*/ 50 w 168"/>
                <a:gd name="T57" fmla="*/ 70 h 126"/>
                <a:gd name="T58" fmla="*/ 51 w 168"/>
                <a:gd name="T59" fmla="*/ 70 h 126"/>
                <a:gd name="T60" fmla="*/ 132 w 168"/>
                <a:gd name="T61" fmla="*/ 66 h 126"/>
                <a:gd name="T62" fmla="*/ 133 w 168"/>
                <a:gd name="T63" fmla="*/ 67 h 126"/>
                <a:gd name="T64" fmla="*/ 97 w 168"/>
                <a:gd name="T65" fmla="*/ 61 h 126"/>
                <a:gd name="T66" fmla="*/ 97 w 168"/>
                <a:gd name="T67" fmla="*/ 62 h 126"/>
                <a:gd name="T68" fmla="*/ 156 w 168"/>
                <a:gd name="T69" fmla="*/ 57 h 126"/>
                <a:gd name="T70" fmla="*/ 168 w 168"/>
                <a:gd name="T71" fmla="*/ 54 h 126"/>
                <a:gd name="T72" fmla="*/ 68 w 168"/>
                <a:gd name="T73" fmla="*/ 53 h 126"/>
                <a:gd name="T74" fmla="*/ 78 w 168"/>
                <a:gd name="T75" fmla="*/ 44 h 126"/>
                <a:gd name="T76" fmla="*/ 118 w 168"/>
                <a:gd name="T77" fmla="*/ 48 h 126"/>
                <a:gd name="T78" fmla="*/ 127 w 168"/>
                <a:gd name="T79" fmla="*/ 39 h 126"/>
                <a:gd name="T80" fmla="*/ 118 w 168"/>
                <a:gd name="T81" fmla="*/ 48 h 126"/>
                <a:gd name="T82" fmla="*/ 157 w 168"/>
                <a:gd name="T83" fmla="*/ 36 h 126"/>
                <a:gd name="T84" fmla="*/ 167 w 168"/>
                <a:gd name="T85" fmla="*/ 45 h 126"/>
                <a:gd name="T86" fmla="*/ 87 w 168"/>
                <a:gd name="T87" fmla="*/ 36 h 126"/>
                <a:gd name="T88" fmla="*/ 88 w 168"/>
                <a:gd name="T89" fmla="*/ 37 h 126"/>
                <a:gd name="T90" fmla="*/ 137 w 168"/>
                <a:gd name="T91" fmla="*/ 31 h 126"/>
                <a:gd name="T92" fmla="*/ 141 w 168"/>
                <a:gd name="T93" fmla="*/ 17 h 126"/>
                <a:gd name="T94" fmla="*/ 149 w 168"/>
                <a:gd name="T95" fmla="*/ 28 h 126"/>
                <a:gd name="T96" fmla="*/ 106 w 168"/>
                <a:gd name="T97" fmla="*/ 21 h 126"/>
                <a:gd name="T98" fmla="*/ 117 w 168"/>
                <a:gd name="T99" fmla="*/ 12 h 126"/>
                <a:gd name="T100" fmla="*/ 107 w 168"/>
                <a:gd name="T101" fmla="*/ 21 h 126"/>
                <a:gd name="T102" fmla="*/ 126 w 168"/>
                <a:gd name="T103" fmla="*/ 4 h 126"/>
                <a:gd name="T104" fmla="*/ 132 w 168"/>
                <a:gd name="T10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8" h="126">
                  <a:moveTo>
                    <a:pt x="0" y="126"/>
                  </a:moveTo>
                  <a:cubicBezTo>
                    <a:pt x="0" y="126"/>
                    <a:pt x="0" y="126"/>
                    <a:pt x="0" y="125"/>
                  </a:cubicBezTo>
                  <a:cubicBezTo>
                    <a:pt x="0" y="125"/>
                    <a:pt x="0" y="125"/>
                    <a:pt x="0" y="125"/>
                  </a:cubicBezTo>
                  <a:cubicBezTo>
                    <a:pt x="0" y="124"/>
                    <a:pt x="0" y="124"/>
                    <a:pt x="0" y="124"/>
                  </a:cubicBezTo>
                  <a:cubicBezTo>
                    <a:pt x="0" y="124"/>
                    <a:pt x="0" y="124"/>
                    <a:pt x="0" y="124"/>
                  </a:cubicBezTo>
                  <a:cubicBezTo>
                    <a:pt x="2" y="121"/>
                    <a:pt x="3" y="118"/>
                    <a:pt x="5" y="114"/>
                  </a:cubicBezTo>
                  <a:cubicBezTo>
                    <a:pt x="6" y="114"/>
                    <a:pt x="6" y="114"/>
                    <a:pt x="6" y="114"/>
                  </a:cubicBezTo>
                  <a:cubicBezTo>
                    <a:pt x="7" y="114"/>
                    <a:pt x="7" y="115"/>
                    <a:pt x="7" y="115"/>
                  </a:cubicBezTo>
                  <a:cubicBezTo>
                    <a:pt x="5" y="118"/>
                    <a:pt x="3" y="120"/>
                    <a:pt x="2" y="123"/>
                  </a:cubicBezTo>
                  <a:cubicBezTo>
                    <a:pt x="2" y="123"/>
                    <a:pt x="3" y="123"/>
                    <a:pt x="3" y="123"/>
                  </a:cubicBezTo>
                  <a:cubicBezTo>
                    <a:pt x="3" y="123"/>
                    <a:pt x="3" y="124"/>
                    <a:pt x="3" y="124"/>
                  </a:cubicBezTo>
                  <a:cubicBezTo>
                    <a:pt x="2" y="124"/>
                    <a:pt x="2" y="124"/>
                    <a:pt x="2" y="124"/>
                  </a:cubicBezTo>
                  <a:cubicBezTo>
                    <a:pt x="4" y="124"/>
                    <a:pt x="5" y="123"/>
                    <a:pt x="6" y="123"/>
                  </a:cubicBezTo>
                  <a:cubicBezTo>
                    <a:pt x="7" y="123"/>
                    <a:pt x="7" y="123"/>
                    <a:pt x="7" y="123"/>
                  </a:cubicBezTo>
                  <a:cubicBezTo>
                    <a:pt x="7" y="124"/>
                    <a:pt x="7" y="124"/>
                    <a:pt x="7" y="124"/>
                  </a:cubicBezTo>
                  <a:cubicBezTo>
                    <a:pt x="5" y="125"/>
                    <a:pt x="3" y="125"/>
                    <a:pt x="1" y="126"/>
                  </a:cubicBezTo>
                  <a:cubicBezTo>
                    <a:pt x="0" y="126"/>
                    <a:pt x="0" y="126"/>
                    <a:pt x="0" y="126"/>
                  </a:cubicBezTo>
                  <a:close/>
                  <a:moveTo>
                    <a:pt x="18" y="120"/>
                  </a:moveTo>
                  <a:cubicBezTo>
                    <a:pt x="18" y="120"/>
                    <a:pt x="18" y="120"/>
                    <a:pt x="18" y="119"/>
                  </a:cubicBezTo>
                  <a:cubicBezTo>
                    <a:pt x="18" y="119"/>
                    <a:pt x="18" y="119"/>
                    <a:pt x="18" y="119"/>
                  </a:cubicBezTo>
                  <a:cubicBezTo>
                    <a:pt x="22" y="117"/>
                    <a:pt x="25" y="115"/>
                    <a:pt x="30" y="113"/>
                  </a:cubicBezTo>
                  <a:cubicBezTo>
                    <a:pt x="30" y="113"/>
                    <a:pt x="30" y="113"/>
                    <a:pt x="30" y="114"/>
                  </a:cubicBezTo>
                  <a:cubicBezTo>
                    <a:pt x="31" y="114"/>
                    <a:pt x="30" y="114"/>
                    <a:pt x="30" y="114"/>
                  </a:cubicBezTo>
                  <a:cubicBezTo>
                    <a:pt x="26" y="117"/>
                    <a:pt x="22" y="118"/>
                    <a:pt x="19" y="120"/>
                  </a:cubicBezTo>
                  <a:cubicBezTo>
                    <a:pt x="19" y="120"/>
                    <a:pt x="19" y="120"/>
                    <a:pt x="18" y="120"/>
                  </a:cubicBezTo>
                  <a:close/>
                  <a:moveTo>
                    <a:pt x="12" y="117"/>
                  </a:moveTo>
                  <a:cubicBezTo>
                    <a:pt x="12" y="117"/>
                    <a:pt x="12" y="117"/>
                    <a:pt x="12" y="116"/>
                  </a:cubicBezTo>
                  <a:cubicBezTo>
                    <a:pt x="12" y="116"/>
                    <a:pt x="12" y="116"/>
                    <a:pt x="12" y="115"/>
                  </a:cubicBezTo>
                  <a:cubicBezTo>
                    <a:pt x="16" y="113"/>
                    <a:pt x="19" y="111"/>
                    <a:pt x="22" y="108"/>
                  </a:cubicBezTo>
                  <a:cubicBezTo>
                    <a:pt x="23" y="108"/>
                    <a:pt x="23" y="108"/>
                    <a:pt x="23" y="108"/>
                  </a:cubicBezTo>
                  <a:cubicBezTo>
                    <a:pt x="23" y="109"/>
                    <a:pt x="23" y="109"/>
                    <a:pt x="23" y="109"/>
                  </a:cubicBezTo>
                  <a:cubicBezTo>
                    <a:pt x="20" y="112"/>
                    <a:pt x="16" y="114"/>
                    <a:pt x="13" y="116"/>
                  </a:cubicBezTo>
                  <a:cubicBezTo>
                    <a:pt x="13" y="117"/>
                    <a:pt x="13" y="117"/>
                    <a:pt x="12" y="117"/>
                  </a:cubicBezTo>
                  <a:close/>
                  <a:moveTo>
                    <a:pt x="41" y="109"/>
                  </a:moveTo>
                  <a:cubicBezTo>
                    <a:pt x="41" y="109"/>
                    <a:pt x="40" y="108"/>
                    <a:pt x="40" y="108"/>
                  </a:cubicBezTo>
                  <a:cubicBezTo>
                    <a:pt x="40" y="108"/>
                    <a:pt x="40" y="108"/>
                    <a:pt x="41" y="107"/>
                  </a:cubicBezTo>
                  <a:cubicBezTo>
                    <a:pt x="41" y="107"/>
                    <a:pt x="41" y="107"/>
                    <a:pt x="41" y="107"/>
                  </a:cubicBezTo>
                  <a:cubicBezTo>
                    <a:pt x="45" y="105"/>
                    <a:pt x="48" y="103"/>
                    <a:pt x="52" y="101"/>
                  </a:cubicBezTo>
                  <a:cubicBezTo>
                    <a:pt x="52" y="101"/>
                    <a:pt x="52" y="101"/>
                    <a:pt x="53" y="102"/>
                  </a:cubicBezTo>
                  <a:cubicBezTo>
                    <a:pt x="53" y="102"/>
                    <a:pt x="53" y="102"/>
                    <a:pt x="52" y="103"/>
                  </a:cubicBezTo>
                  <a:cubicBezTo>
                    <a:pt x="49" y="104"/>
                    <a:pt x="45" y="106"/>
                    <a:pt x="42" y="108"/>
                  </a:cubicBezTo>
                  <a:cubicBezTo>
                    <a:pt x="41" y="108"/>
                    <a:pt x="41" y="108"/>
                    <a:pt x="41" y="108"/>
                  </a:cubicBezTo>
                  <a:cubicBezTo>
                    <a:pt x="41" y="109"/>
                    <a:pt x="41" y="109"/>
                    <a:pt x="41" y="109"/>
                  </a:cubicBezTo>
                  <a:close/>
                  <a:moveTo>
                    <a:pt x="14" y="106"/>
                  </a:moveTo>
                  <a:cubicBezTo>
                    <a:pt x="14" y="106"/>
                    <a:pt x="14" y="105"/>
                    <a:pt x="13" y="105"/>
                  </a:cubicBezTo>
                  <a:cubicBezTo>
                    <a:pt x="13" y="105"/>
                    <a:pt x="13" y="105"/>
                    <a:pt x="13" y="104"/>
                  </a:cubicBezTo>
                  <a:cubicBezTo>
                    <a:pt x="16" y="101"/>
                    <a:pt x="20" y="98"/>
                    <a:pt x="23" y="96"/>
                  </a:cubicBezTo>
                  <a:cubicBezTo>
                    <a:pt x="23" y="95"/>
                    <a:pt x="23" y="95"/>
                    <a:pt x="23" y="96"/>
                  </a:cubicBezTo>
                  <a:cubicBezTo>
                    <a:pt x="24" y="96"/>
                    <a:pt x="24" y="96"/>
                    <a:pt x="23" y="97"/>
                  </a:cubicBezTo>
                  <a:cubicBezTo>
                    <a:pt x="21" y="99"/>
                    <a:pt x="17" y="102"/>
                    <a:pt x="14" y="105"/>
                  </a:cubicBezTo>
                  <a:cubicBezTo>
                    <a:pt x="14" y="105"/>
                    <a:pt x="14" y="106"/>
                    <a:pt x="14" y="106"/>
                  </a:cubicBezTo>
                  <a:close/>
                  <a:moveTo>
                    <a:pt x="33" y="102"/>
                  </a:moveTo>
                  <a:cubicBezTo>
                    <a:pt x="33" y="102"/>
                    <a:pt x="33" y="102"/>
                    <a:pt x="33" y="102"/>
                  </a:cubicBezTo>
                  <a:cubicBezTo>
                    <a:pt x="32" y="102"/>
                    <a:pt x="32" y="101"/>
                    <a:pt x="33" y="101"/>
                  </a:cubicBezTo>
                  <a:cubicBezTo>
                    <a:pt x="36" y="99"/>
                    <a:pt x="40" y="96"/>
                    <a:pt x="43" y="94"/>
                  </a:cubicBezTo>
                  <a:cubicBezTo>
                    <a:pt x="44" y="94"/>
                    <a:pt x="44" y="94"/>
                    <a:pt x="44" y="94"/>
                  </a:cubicBezTo>
                  <a:cubicBezTo>
                    <a:pt x="44" y="95"/>
                    <a:pt x="44" y="95"/>
                    <a:pt x="44" y="95"/>
                  </a:cubicBezTo>
                  <a:cubicBezTo>
                    <a:pt x="40" y="97"/>
                    <a:pt x="37" y="100"/>
                    <a:pt x="33" y="102"/>
                  </a:cubicBezTo>
                  <a:cubicBezTo>
                    <a:pt x="33" y="102"/>
                    <a:pt x="33" y="102"/>
                    <a:pt x="33" y="102"/>
                  </a:cubicBezTo>
                  <a:close/>
                  <a:moveTo>
                    <a:pt x="63" y="97"/>
                  </a:moveTo>
                  <a:cubicBezTo>
                    <a:pt x="63" y="97"/>
                    <a:pt x="63" y="97"/>
                    <a:pt x="63" y="97"/>
                  </a:cubicBezTo>
                  <a:cubicBezTo>
                    <a:pt x="63" y="96"/>
                    <a:pt x="63" y="96"/>
                    <a:pt x="63" y="96"/>
                  </a:cubicBezTo>
                  <a:cubicBezTo>
                    <a:pt x="64" y="96"/>
                    <a:pt x="64" y="96"/>
                    <a:pt x="64" y="96"/>
                  </a:cubicBezTo>
                  <a:cubicBezTo>
                    <a:pt x="67" y="94"/>
                    <a:pt x="71" y="93"/>
                    <a:pt x="75" y="91"/>
                  </a:cubicBezTo>
                  <a:cubicBezTo>
                    <a:pt x="75" y="91"/>
                    <a:pt x="75" y="91"/>
                    <a:pt x="75" y="91"/>
                  </a:cubicBezTo>
                  <a:cubicBezTo>
                    <a:pt x="76" y="92"/>
                    <a:pt x="75" y="92"/>
                    <a:pt x="75" y="92"/>
                  </a:cubicBezTo>
                  <a:cubicBezTo>
                    <a:pt x="71" y="94"/>
                    <a:pt x="68" y="95"/>
                    <a:pt x="64" y="97"/>
                  </a:cubicBezTo>
                  <a:cubicBezTo>
                    <a:pt x="64" y="97"/>
                    <a:pt x="64" y="97"/>
                    <a:pt x="64" y="97"/>
                  </a:cubicBezTo>
                  <a:cubicBezTo>
                    <a:pt x="63" y="97"/>
                    <a:pt x="63" y="97"/>
                    <a:pt x="63" y="97"/>
                  </a:cubicBezTo>
                  <a:close/>
                  <a:moveTo>
                    <a:pt x="54" y="89"/>
                  </a:moveTo>
                  <a:cubicBezTo>
                    <a:pt x="54" y="89"/>
                    <a:pt x="54" y="88"/>
                    <a:pt x="54" y="88"/>
                  </a:cubicBezTo>
                  <a:cubicBezTo>
                    <a:pt x="53" y="88"/>
                    <a:pt x="54" y="88"/>
                    <a:pt x="54" y="87"/>
                  </a:cubicBezTo>
                  <a:cubicBezTo>
                    <a:pt x="55" y="87"/>
                    <a:pt x="56" y="86"/>
                    <a:pt x="56" y="86"/>
                  </a:cubicBezTo>
                  <a:cubicBezTo>
                    <a:pt x="59" y="84"/>
                    <a:pt x="62" y="82"/>
                    <a:pt x="65" y="81"/>
                  </a:cubicBezTo>
                  <a:cubicBezTo>
                    <a:pt x="65" y="81"/>
                    <a:pt x="65" y="81"/>
                    <a:pt x="65" y="81"/>
                  </a:cubicBezTo>
                  <a:cubicBezTo>
                    <a:pt x="66" y="81"/>
                    <a:pt x="65" y="82"/>
                    <a:pt x="65" y="82"/>
                  </a:cubicBezTo>
                  <a:cubicBezTo>
                    <a:pt x="62" y="84"/>
                    <a:pt x="60" y="85"/>
                    <a:pt x="57" y="87"/>
                  </a:cubicBezTo>
                  <a:cubicBezTo>
                    <a:pt x="56" y="87"/>
                    <a:pt x="55" y="88"/>
                    <a:pt x="55" y="88"/>
                  </a:cubicBezTo>
                  <a:cubicBezTo>
                    <a:pt x="54" y="89"/>
                    <a:pt x="54" y="89"/>
                    <a:pt x="54" y="89"/>
                  </a:cubicBezTo>
                  <a:close/>
                  <a:moveTo>
                    <a:pt x="32" y="88"/>
                  </a:moveTo>
                  <a:cubicBezTo>
                    <a:pt x="32" y="88"/>
                    <a:pt x="32" y="88"/>
                    <a:pt x="32" y="88"/>
                  </a:cubicBezTo>
                  <a:cubicBezTo>
                    <a:pt x="32" y="88"/>
                    <a:pt x="32" y="87"/>
                    <a:pt x="32" y="87"/>
                  </a:cubicBezTo>
                  <a:cubicBezTo>
                    <a:pt x="33" y="86"/>
                    <a:pt x="33" y="86"/>
                    <a:pt x="33" y="86"/>
                  </a:cubicBezTo>
                  <a:cubicBezTo>
                    <a:pt x="35" y="84"/>
                    <a:pt x="38" y="81"/>
                    <a:pt x="41" y="78"/>
                  </a:cubicBezTo>
                  <a:cubicBezTo>
                    <a:pt x="41" y="78"/>
                    <a:pt x="41" y="78"/>
                    <a:pt x="42" y="78"/>
                  </a:cubicBezTo>
                  <a:cubicBezTo>
                    <a:pt x="42" y="79"/>
                    <a:pt x="42" y="79"/>
                    <a:pt x="42" y="79"/>
                  </a:cubicBezTo>
                  <a:cubicBezTo>
                    <a:pt x="39" y="82"/>
                    <a:pt x="36" y="85"/>
                    <a:pt x="34" y="87"/>
                  </a:cubicBezTo>
                  <a:cubicBezTo>
                    <a:pt x="33" y="88"/>
                    <a:pt x="33" y="88"/>
                    <a:pt x="33" y="88"/>
                  </a:cubicBezTo>
                  <a:cubicBezTo>
                    <a:pt x="33" y="88"/>
                    <a:pt x="32" y="88"/>
                    <a:pt x="32" y="88"/>
                  </a:cubicBezTo>
                  <a:close/>
                  <a:moveTo>
                    <a:pt x="86" y="87"/>
                  </a:moveTo>
                  <a:cubicBezTo>
                    <a:pt x="86" y="87"/>
                    <a:pt x="86" y="87"/>
                    <a:pt x="86" y="87"/>
                  </a:cubicBezTo>
                  <a:cubicBezTo>
                    <a:pt x="86" y="87"/>
                    <a:pt x="86" y="86"/>
                    <a:pt x="86" y="86"/>
                  </a:cubicBezTo>
                  <a:cubicBezTo>
                    <a:pt x="90" y="85"/>
                    <a:pt x="94" y="83"/>
                    <a:pt x="98" y="81"/>
                  </a:cubicBezTo>
                  <a:cubicBezTo>
                    <a:pt x="98" y="81"/>
                    <a:pt x="98" y="81"/>
                    <a:pt x="99" y="82"/>
                  </a:cubicBezTo>
                  <a:cubicBezTo>
                    <a:pt x="99" y="82"/>
                    <a:pt x="99" y="82"/>
                    <a:pt x="98" y="82"/>
                  </a:cubicBezTo>
                  <a:cubicBezTo>
                    <a:pt x="94" y="84"/>
                    <a:pt x="91" y="86"/>
                    <a:pt x="87" y="87"/>
                  </a:cubicBezTo>
                  <a:cubicBezTo>
                    <a:pt x="87" y="87"/>
                    <a:pt x="86" y="87"/>
                    <a:pt x="86" y="87"/>
                  </a:cubicBezTo>
                  <a:close/>
                  <a:moveTo>
                    <a:pt x="110" y="78"/>
                  </a:moveTo>
                  <a:cubicBezTo>
                    <a:pt x="109" y="78"/>
                    <a:pt x="109" y="77"/>
                    <a:pt x="109" y="77"/>
                  </a:cubicBezTo>
                  <a:cubicBezTo>
                    <a:pt x="109" y="77"/>
                    <a:pt x="109" y="76"/>
                    <a:pt x="109" y="76"/>
                  </a:cubicBezTo>
                  <a:cubicBezTo>
                    <a:pt x="113" y="75"/>
                    <a:pt x="117" y="73"/>
                    <a:pt x="121" y="71"/>
                  </a:cubicBezTo>
                  <a:cubicBezTo>
                    <a:pt x="121" y="71"/>
                    <a:pt x="121" y="71"/>
                    <a:pt x="122" y="72"/>
                  </a:cubicBezTo>
                  <a:cubicBezTo>
                    <a:pt x="122" y="72"/>
                    <a:pt x="122" y="72"/>
                    <a:pt x="121" y="72"/>
                  </a:cubicBezTo>
                  <a:cubicBezTo>
                    <a:pt x="118" y="74"/>
                    <a:pt x="114" y="76"/>
                    <a:pt x="110" y="77"/>
                  </a:cubicBezTo>
                  <a:cubicBezTo>
                    <a:pt x="110" y="78"/>
                    <a:pt x="110" y="78"/>
                    <a:pt x="110" y="78"/>
                  </a:cubicBezTo>
                  <a:close/>
                  <a:moveTo>
                    <a:pt x="76" y="76"/>
                  </a:moveTo>
                  <a:cubicBezTo>
                    <a:pt x="75" y="76"/>
                    <a:pt x="75" y="75"/>
                    <a:pt x="75" y="75"/>
                  </a:cubicBezTo>
                  <a:cubicBezTo>
                    <a:pt x="75" y="75"/>
                    <a:pt x="75" y="75"/>
                    <a:pt x="75" y="74"/>
                  </a:cubicBezTo>
                  <a:cubicBezTo>
                    <a:pt x="79" y="72"/>
                    <a:pt x="82" y="70"/>
                    <a:pt x="86" y="68"/>
                  </a:cubicBezTo>
                  <a:cubicBezTo>
                    <a:pt x="86" y="68"/>
                    <a:pt x="87" y="68"/>
                    <a:pt x="87" y="68"/>
                  </a:cubicBezTo>
                  <a:cubicBezTo>
                    <a:pt x="87" y="68"/>
                    <a:pt x="87" y="69"/>
                    <a:pt x="87" y="69"/>
                  </a:cubicBezTo>
                  <a:cubicBezTo>
                    <a:pt x="83" y="71"/>
                    <a:pt x="80" y="73"/>
                    <a:pt x="76" y="75"/>
                  </a:cubicBezTo>
                  <a:cubicBezTo>
                    <a:pt x="76" y="75"/>
                    <a:pt x="76" y="76"/>
                    <a:pt x="76" y="76"/>
                  </a:cubicBezTo>
                  <a:close/>
                  <a:moveTo>
                    <a:pt x="50" y="71"/>
                  </a:moveTo>
                  <a:cubicBezTo>
                    <a:pt x="50" y="71"/>
                    <a:pt x="50" y="71"/>
                    <a:pt x="50" y="70"/>
                  </a:cubicBezTo>
                  <a:cubicBezTo>
                    <a:pt x="49" y="70"/>
                    <a:pt x="49" y="70"/>
                    <a:pt x="50" y="70"/>
                  </a:cubicBezTo>
                  <a:cubicBezTo>
                    <a:pt x="53" y="66"/>
                    <a:pt x="56" y="63"/>
                    <a:pt x="59" y="61"/>
                  </a:cubicBezTo>
                  <a:cubicBezTo>
                    <a:pt x="59" y="61"/>
                    <a:pt x="59" y="61"/>
                    <a:pt x="60" y="61"/>
                  </a:cubicBezTo>
                  <a:cubicBezTo>
                    <a:pt x="60" y="61"/>
                    <a:pt x="60" y="61"/>
                    <a:pt x="59" y="62"/>
                  </a:cubicBezTo>
                  <a:cubicBezTo>
                    <a:pt x="57" y="64"/>
                    <a:pt x="54" y="67"/>
                    <a:pt x="51" y="70"/>
                  </a:cubicBezTo>
                  <a:cubicBezTo>
                    <a:pt x="50" y="71"/>
                    <a:pt x="50" y="71"/>
                    <a:pt x="50" y="71"/>
                  </a:cubicBezTo>
                  <a:close/>
                  <a:moveTo>
                    <a:pt x="132" y="67"/>
                  </a:moveTo>
                  <a:cubicBezTo>
                    <a:pt x="132" y="67"/>
                    <a:pt x="132" y="67"/>
                    <a:pt x="132" y="67"/>
                  </a:cubicBezTo>
                  <a:cubicBezTo>
                    <a:pt x="132" y="66"/>
                    <a:pt x="132" y="66"/>
                    <a:pt x="132" y="66"/>
                  </a:cubicBezTo>
                  <a:cubicBezTo>
                    <a:pt x="135" y="64"/>
                    <a:pt x="140" y="62"/>
                    <a:pt x="144" y="61"/>
                  </a:cubicBezTo>
                  <a:cubicBezTo>
                    <a:pt x="144" y="61"/>
                    <a:pt x="144" y="61"/>
                    <a:pt x="144" y="61"/>
                  </a:cubicBezTo>
                  <a:cubicBezTo>
                    <a:pt x="145" y="61"/>
                    <a:pt x="144" y="62"/>
                    <a:pt x="144" y="62"/>
                  </a:cubicBezTo>
                  <a:cubicBezTo>
                    <a:pt x="140" y="64"/>
                    <a:pt x="136" y="65"/>
                    <a:pt x="133" y="67"/>
                  </a:cubicBezTo>
                  <a:cubicBezTo>
                    <a:pt x="133" y="67"/>
                    <a:pt x="132" y="67"/>
                    <a:pt x="132" y="67"/>
                  </a:cubicBezTo>
                  <a:close/>
                  <a:moveTo>
                    <a:pt x="97" y="62"/>
                  </a:moveTo>
                  <a:cubicBezTo>
                    <a:pt x="97" y="62"/>
                    <a:pt x="97" y="62"/>
                    <a:pt x="97" y="62"/>
                  </a:cubicBezTo>
                  <a:cubicBezTo>
                    <a:pt x="96" y="62"/>
                    <a:pt x="96" y="61"/>
                    <a:pt x="97" y="61"/>
                  </a:cubicBezTo>
                  <a:cubicBezTo>
                    <a:pt x="101" y="59"/>
                    <a:pt x="104" y="57"/>
                    <a:pt x="107" y="54"/>
                  </a:cubicBezTo>
                  <a:cubicBezTo>
                    <a:pt x="108" y="54"/>
                    <a:pt x="108" y="54"/>
                    <a:pt x="108" y="55"/>
                  </a:cubicBezTo>
                  <a:cubicBezTo>
                    <a:pt x="108" y="55"/>
                    <a:pt x="108" y="55"/>
                    <a:pt x="108" y="56"/>
                  </a:cubicBezTo>
                  <a:cubicBezTo>
                    <a:pt x="105" y="58"/>
                    <a:pt x="101" y="60"/>
                    <a:pt x="97" y="62"/>
                  </a:cubicBezTo>
                  <a:cubicBezTo>
                    <a:pt x="97" y="62"/>
                    <a:pt x="97" y="62"/>
                    <a:pt x="97" y="62"/>
                  </a:cubicBezTo>
                  <a:close/>
                  <a:moveTo>
                    <a:pt x="156" y="58"/>
                  </a:moveTo>
                  <a:cubicBezTo>
                    <a:pt x="155" y="58"/>
                    <a:pt x="155" y="58"/>
                    <a:pt x="155" y="58"/>
                  </a:cubicBezTo>
                  <a:cubicBezTo>
                    <a:pt x="155" y="57"/>
                    <a:pt x="155" y="57"/>
                    <a:pt x="156" y="57"/>
                  </a:cubicBezTo>
                  <a:cubicBezTo>
                    <a:pt x="156" y="57"/>
                    <a:pt x="157" y="56"/>
                    <a:pt x="158" y="56"/>
                  </a:cubicBezTo>
                  <a:cubicBezTo>
                    <a:pt x="161" y="56"/>
                    <a:pt x="165" y="55"/>
                    <a:pt x="167" y="53"/>
                  </a:cubicBezTo>
                  <a:cubicBezTo>
                    <a:pt x="168" y="53"/>
                    <a:pt x="168" y="53"/>
                    <a:pt x="168" y="53"/>
                  </a:cubicBezTo>
                  <a:cubicBezTo>
                    <a:pt x="168" y="54"/>
                    <a:pt x="168" y="54"/>
                    <a:pt x="168" y="54"/>
                  </a:cubicBezTo>
                  <a:cubicBezTo>
                    <a:pt x="165" y="56"/>
                    <a:pt x="162" y="57"/>
                    <a:pt x="158" y="58"/>
                  </a:cubicBezTo>
                  <a:cubicBezTo>
                    <a:pt x="157" y="58"/>
                    <a:pt x="157" y="58"/>
                    <a:pt x="156" y="58"/>
                  </a:cubicBezTo>
                  <a:cubicBezTo>
                    <a:pt x="156" y="58"/>
                    <a:pt x="156" y="58"/>
                    <a:pt x="156" y="58"/>
                  </a:cubicBezTo>
                  <a:close/>
                  <a:moveTo>
                    <a:pt x="68" y="53"/>
                  </a:moveTo>
                  <a:cubicBezTo>
                    <a:pt x="68" y="53"/>
                    <a:pt x="68" y="53"/>
                    <a:pt x="68" y="53"/>
                  </a:cubicBezTo>
                  <a:cubicBezTo>
                    <a:pt x="68" y="53"/>
                    <a:pt x="68" y="52"/>
                    <a:pt x="68" y="52"/>
                  </a:cubicBezTo>
                  <a:cubicBezTo>
                    <a:pt x="71" y="49"/>
                    <a:pt x="74" y="46"/>
                    <a:pt x="77" y="44"/>
                  </a:cubicBezTo>
                  <a:cubicBezTo>
                    <a:pt x="78" y="44"/>
                    <a:pt x="78" y="44"/>
                    <a:pt x="78" y="44"/>
                  </a:cubicBezTo>
                  <a:cubicBezTo>
                    <a:pt x="78" y="44"/>
                    <a:pt x="78" y="45"/>
                    <a:pt x="78" y="45"/>
                  </a:cubicBezTo>
                  <a:cubicBezTo>
                    <a:pt x="75" y="47"/>
                    <a:pt x="72" y="50"/>
                    <a:pt x="69" y="53"/>
                  </a:cubicBezTo>
                  <a:cubicBezTo>
                    <a:pt x="69" y="53"/>
                    <a:pt x="68" y="53"/>
                    <a:pt x="68" y="53"/>
                  </a:cubicBezTo>
                  <a:close/>
                  <a:moveTo>
                    <a:pt x="118" y="48"/>
                  </a:moveTo>
                  <a:cubicBezTo>
                    <a:pt x="118" y="48"/>
                    <a:pt x="117" y="48"/>
                    <a:pt x="117" y="48"/>
                  </a:cubicBezTo>
                  <a:cubicBezTo>
                    <a:pt x="117" y="48"/>
                    <a:pt x="117" y="47"/>
                    <a:pt x="117" y="47"/>
                  </a:cubicBezTo>
                  <a:cubicBezTo>
                    <a:pt x="119" y="46"/>
                    <a:pt x="121" y="44"/>
                    <a:pt x="123" y="43"/>
                  </a:cubicBezTo>
                  <a:cubicBezTo>
                    <a:pt x="124" y="41"/>
                    <a:pt x="125" y="40"/>
                    <a:pt x="127" y="39"/>
                  </a:cubicBezTo>
                  <a:cubicBezTo>
                    <a:pt x="127" y="39"/>
                    <a:pt x="127" y="39"/>
                    <a:pt x="128" y="39"/>
                  </a:cubicBezTo>
                  <a:cubicBezTo>
                    <a:pt x="128" y="39"/>
                    <a:pt x="128" y="40"/>
                    <a:pt x="128" y="40"/>
                  </a:cubicBezTo>
                  <a:cubicBezTo>
                    <a:pt x="126" y="41"/>
                    <a:pt x="125" y="42"/>
                    <a:pt x="123" y="44"/>
                  </a:cubicBezTo>
                  <a:cubicBezTo>
                    <a:pt x="122" y="45"/>
                    <a:pt x="120" y="47"/>
                    <a:pt x="118" y="48"/>
                  </a:cubicBezTo>
                  <a:cubicBezTo>
                    <a:pt x="118" y="48"/>
                    <a:pt x="118" y="48"/>
                    <a:pt x="118" y="48"/>
                  </a:cubicBezTo>
                  <a:close/>
                  <a:moveTo>
                    <a:pt x="166" y="45"/>
                  </a:moveTo>
                  <a:cubicBezTo>
                    <a:pt x="166" y="45"/>
                    <a:pt x="166" y="45"/>
                    <a:pt x="166" y="45"/>
                  </a:cubicBezTo>
                  <a:cubicBezTo>
                    <a:pt x="163" y="42"/>
                    <a:pt x="160" y="39"/>
                    <a:pt x="157" y="36"/>
                  </a:cubicBezTo>
                  <a:cubicBezTo>
                    <a:pt x="157" y="36"/>
                    <a:pt x="157" y="36"/>
                    <a:pt x="157" y="35"/>
                  </a:cubicBezTo>
                  <a:cubicBezTo>
                    <a:pt x="157" y="35"/>
                    <a:pt x="158" y="35"/>
                    <a:pt x="158" y="35"/>
                  </a:cubicBezTo>
                  <a:cubicBezTo>
                    <a:pt x="161" y="38"/>
                    <a:pt x="164" y="41"/>
                    <a:pt x="167" y="44"/>
                  </a:cubicBezTo>
                  <a:cubicBezTo>
                    <a:pt x="167" y="45"/>
                    <a:pt x="167" y="45"/>
                    <a:pt x="167" y="45"/>
                  </a:cubicBezTo>
                  <a:cubicBezTo>
                    <a:pt x="167" y="45"/>
                    <a:pt x="166" y="45"/>
                    <a:pt x="166" y="45"/>
                  </a:cubicBezTo>
                  <a:close/>
                  <a:moveTo>
                    <a:pt x="87" y="37"/>
                  </a:moveTo>
                  <a:cubicBezTo>
                    <a:pt x="87" y="37"/>
                    <a:pt x="87" y="37"/>
                    <a:pt x="87" y="37"/>
                  </a:cubicBezTo>
                  <a:cubicBezTo>
                    <a:pt x="87" y="36"/>
                    <a:pt x="87" y="36"/>
                    <a:pt x="87" y="36"/>
                  </a:cubicBezTo>
                  <a:cubicBezTo>
                    <a:pt x="97" y="28"/>
                    <a:pt x="97" y="28"/>
                    <a:pt x="97" y="28"/>
                  </a:cubicBezTo>
                  <a:cubicBezTo>
                    <a:pt x="97" y="28"/>
                    <a:pt x="97" y="28"/>
                    <a:pt x="97" y="28"/>
                  </a:cubicBezTo>
                  <a:cubicBezTo>
                    <a:pt x="98" y="28"/>
                    <a:pt x="98" y="29"/>
                    <a:pt x="97" y="29"/>
                  </a:cubicBezTo>
                  <a:cubicBezTo>
                    <a:pt x="88" y="37"/>
                    <a:pt x="88" y="37"/>
                    <a:pt x="88" y="37"/>
                  </a:cubicBezTo>
                  <a:cubicBezTo>
                    <a:pt x="88" y="37"/>
                    <a:pt x="87" y="37"/>
                    <a:pt x="87" y="37"/>
                  </a:cubicBezTo>
                  <a:close/>
                  <a:moveTo>
                    <a:pt x="137" y="32"/>
                  </a:moveTo>
                  <a:cubicBezTo>
                    <a:pt x="137" y="32"/>
                    <a:pt x="137" y="32"/>
                    <a:pt x="137" y="32"/>
                  </a:cubicBezTo>
                  <a:cubicBezTo>
                    <a:pt x="137" y="32"/>
                    <a:pt x="137" y="31"/>
                    <a:pt x="137" y="31"/>
                  </a:cubicBezTo>
                  <a:cubicBezTo>
                    <a:pt x="141" y="29"/>
                    <a:pt x="145" y="27"/>
                    <a:pt x="148" y="27"/>
                  </a:cubicBezTo>
                  <a:cubicBezTo>
                    <a:pt x="145" y="23"/>
                    <a:pt x="143" y="20"/>
                    <a:pt x="140" y="17"/>
                  </a:cubicBezTo>
                  <a:cubicBezTo>
                    <a:pt x="140" y="17"/>
                    <a:pt x="140" y="17"/>
                    <a:pt x="140" y="17"/>
                  </a:cubicBezTo>
                  <a:cubicBezTo>
                    <a:pt x="141" y="16"/>
                    <a:pt x="141" y="16"/>
                    <a:pt x="141" y="17"/>
                  </a:cubicBezTo>
                  <a:cubicBezTo>
                    <a:pt x="144" y="20"/>
                    <a:pt x="146" y="23"/>
                    <a:pt x="149" y="26"/>
                  </a:cubicBezTo>
                  <a:cubicBezTo>
                    <a:pt x="150" y="26"/>
                    <a:pt x="150" y="27"/>
                    <a:pt x="149" y="27"/>
                  </a:cubicBezTo>
                  <a:cubicBezTo>
                    <a:pt x="150" y="27"/>
                    <a:pt x="150" y="27"/>
                    <a:pt x="150" y="27"/>
                  </a:cubicBezTo>
                  <a:cubicBezTo>
                    <a:pt x="150" y="28"/>
                    <a:pt x="149" y="28"/>
                    <a:pt x="149" y="28"/>
                  </a:cubicBezTo>
                  <a:cubicBezTo>
                    <a:pt x="145" y="29"/>
                    <a:pt x="142" y="30"/>
                    <a:pt x="138" y="32"/>
                  </a:cubicBezTo>
                  <a:cubicBezTo>
                    <a:pt x="138" y="32"/>
                    <a:pt x="137" y="32"/>
                    <a:pt x="137" y="32"/>
                  </a:cubicBezTo>
                  <a:close/>
                  <a:moveTo>
                    <a:pt x="107" y="21"/>
                  </a:moveTo>
                  <a:cubicBezTo>
                    <a:pt x="106" y="21"/>
                    <a:pt x="106" y="21"/>
                    <a:pt x="106" y="21"/>
                  </a:cubicBezTo>
                  <a:cubicBezTo>
                    <a:pt x="106" y="20"/>
                    <a:pt x="106" y="20"/>
                    <a:pt x="106" y="20"/>
                  </a:cubicBezTo>
                  <a:cubicBezTo>
                    <a:pt x="112" y="15"/>
                    <a:pt x="112" y="15"/>
                    <a:pt x="112" y="15"/>
                  </a:cubicBezTo>
                  <a:cubicBezTo>
                    <a:pt x="113" y="14"/>
                    <a:pt x="115" y="13"/>
                    <a:pt x="116" y="12"/>
                  </a:cubicBezTo>
                  <a:cubicBezTo>
                    <a:pt x="116" y="11"/>
                    <a:pt x="116" y="11"/>
                    <a:pt x="117" y="12"/>
                  </a:cubicBezTo>
                  <a:cubicBezTo>
                    <a:pt x="117" y="12"/>
                    <a:pt x="117" y="12"/>
                    <a:pt x="117" y="12"/>
                  </a:cubicBezTo>
                  <a:cubicBezTo>
                    <a:pt x="115" y="14"/>
                    <a:pt x="114" y="15"/>
                    <a:pt x="113" y="16"/>
                  </a:cubicBezTo>
                  <a:cubicBezTo>
                    <a:pt x="107" y="21"/>
                    <a:pt x="107" y="21"/>
                    <a:pt x="107" y="21"/>
                  </a:cubicBezTo>
                  <a:cubicBezTo>
                    <a:pt x="107" y="21"/>
                    <a:pt x="107" y="21"/>
                    <a:pt x="107" y="21"/>
                  </a:cubicBezTo>
                  <a:close/>
                  <a:moveTo>
                    <a:pt x="134" y="7"/>
                  </a:moveTo>
                  <a:cubicBezTo>
                    <a:pt x="134" y="7"/>
                    <a:pt x="134" y="7"/>
                    <a:pt x="133" y="7"/>
                  </a:cubicBezTo>
                  <a:cubicBezTo>
                    <a:pt x="133" y="5"/>
                    <a:pt x="132" y="3"/>
                    <a:pt x="131" y="2"/>
                  </a:cubicBezTo>
                  <a:cubicBezTo>
                    <a:pt x="129" y="2"/>
                    <a:pt x="128" y="3"/>
                    <a:pt x="126" y="4"/>
                  </a:cubicBezTo>
                  <a:cubicBezTo>
                    <a:pt x="126" y="4"/>
                    <a:pt x="125" y="4"/>
                    <a:pt x="125" y="4"/>
                  </a:cubicBezTo>
                  <a:cubicBezTo>
                    <a:pt x="125" y="4"/>
                    <a:pt x="125" y="3"/>
                    <a:pt x="125" y="3"/>
                  </a:cubicBezTo>
                  <a:cubicBezTo>
                    <a:pt x="127" y="2"/>
                    <a:pt x="129" y="1"/>
                    <a:pt x="131" y="0"/>
                  </a:cubicBezTo>
                  <a:cubicBezTo>
                    <a:pt x="132" y="0"/>
                    <a:pt x="132" y="1"/>
                    <a:pt x="132" y="1"/>
                  </a:cubicBezTo>
                  <a:cubicBezTo>
                    <a:pt x="133" y="3"/>
                    <a:pt x="134" y="4"/>
                    <a:pt x="135" y="6"/>
                  </a:cubicBezTo>
                  <a:cubicBezTo>
                    <a:pt x="135" y="7"/>
                    <a:pt x="135" y="7"/>
                    <a:pt x="134" y="7"/>
                  </a:cubicBezTo>
                  <a:cubicBezTo>
                    <a:pt x="134" y="7"/>
                    <a:pt x="134" y="7"/>
                    <a:pt x="134"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4" name="îṧḻïḍè">
              <a:extLst>
                <a:ext uri="{FF2B5EF4-FFF2-40B4-BE49-F238E27FC236}">
                  <a16:creationId xmlns="" xmlns:a16="http://schemas.microsoft.com/office/drawing/2014/main" id="{43034BBF-E3DE-4963-8CD7-0DA65EA568E4}"/>
                </a:ext>
              </a:extLst>
            </p:cNvPr>
            <p:cNvSpPr/>
            <p:nvPr/>
          </p:nvSpPr>
          <p:spPr bwMode="auto">
            <a:xfrm>
              <a:off x="6580188" y="3897313"/>
              <a:ext cx="803275" cy="26988"/>
            </a:xfrm>
            <a:custGeom>
              <a:avLst/>
              <a:gdLst>
                <a:gd name="T0" fmla="*/ 3 w 178"/>
                <a:gd name="T1" fmla="*/ 2 h 6"/>
                <a:gd name="T2" fmla="*/ 3 w 178"/>
                <a:gd name="T3" fmla="*/ 2 h 6"/>
                <a:gd name="T4" fmla="*/ 3 w 178"/>
                <a:gd name="T5" fmla="*/ 5 h 6"/>
                <a:gd name="T6" fmla="*/ 12 w 178"/>
                <a:gd name="T7" fmla="*/ 4 h 6"/>
                <a:gd name="T8" fmla="*/ 33 w 178"/>
                <a:gd name="T9" fmla="*/ 4 h 6"/>
                <a:gd name="T10" fmla="*/ 81 w 178"/>
                <a:gd name="T11" fmla="*/ 5 h 6"/>
                <a:gd name="T12" fmla="*/ 176 w 178"/>
                <a:gd name="T13" fmla="*/ 5 h 6"/>
                <a:gd name="T14" fmla="*/ 176 w 178"/>
                <a:gd name="T15" fmla="*/ 1 h 6"/>
                <a:gd name="T16" fmla="*/ 76 w 178"/>
                <a:gd name="T17" fmla="*/ 1 h 6"/>
                <a:gd name="T18" fmla="*/ 26 w 178"/>
                <a:gd name="T19" fmla="*/ 0 h 6"/>
                <a:gd name="T20" fmla="*/ 9 w 178"/>
                <a:gd name="T21" fmla="*/ 0 h 6"/>
                <a:gd name="T22" fmla="*/ 0 w 178"/>
                <a:gd name="T23" fmla="*/ 2 h 6"/>
                <a:gd name="T24" fmla="*/ 0 w 178"/>
                <a:gd name="T25" fmla="*/ 4 h 6"/>
                <a:gd name="T26" fmla="*/ 1 w 178"/>
                <a:gd name="T27" fmla="*/ 5 h 6"/>
                <a:gd name="T28" fmla="*/ 3 w 178"/>
                <a:gd name="T2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8" h="6">
                  <a:moveTo>
                    <a:pt x="3" y="2"/>
                  </a:moveTo>
                  <a:cubicBezTo>
                    <a:pt x="3" y="2"/>
                    <a:pt x="3" y="2"/>
                    <a:pt x="3" y="2"/>
                  </a:cubicBezTo>
                  <a:cubicBezTo>
                    <a:pt x="3" y="3"/>
                    <a:pt x="3" y="4"/>
                    <a:pt x="3" y="5"/>
                  </a:cubicBezTo>
                  <a:cubicBezTo>
                    <a:pt x="4" y="4"/>
                    <a:pt x="10" y="4"/>
                    <a:pt x="12" y="4"/>
                  </a:cubicBezTo>
                  <a:cubicBezTo>
                    <a:pt x="19" y="4"/>
                    <a:pt x="26" y="4"/>
                    <a:pt x="33" y="4"/>
                  </a:cubicBezTo>
                  <a:cubicBezTo>
                    <a:pt x="49" y="4"/>
                    <a:pt x="65" y="5"/>
                    <a:pt x="81" y="5"/>
                  </a:cubicBezTo>
                  <a:cubicBezTo>
                    <a:pt x="113" y="4"/>
                    <a:pt x="144" y="5"/>
                    <a:pt x="176" y="5"/>
                  </a:cubicBezTo>
                  <a:cubicBezTo>
                    <a:pt x="178" y="5"/>
                    <a:pt x="178" y="1"/>
                    <a:pt x="176" y="1"/>
                  </a:cubicBezTo>
                  <a:cubicBezTo>
                    <a:pt x="143" y="1"/>
                    <a:pt x="109" y="1"/>
                    <a:pt x="76" y="1"/>
                  </a:cubicBezTo>
                  <a:cubicBezTo>
                    <a:pt x="60" y="1"/>
                    <a:pt x="43" y="0"/>
                    <a:pt x="26" y="0"/>
                  </a:cubicBezTo>
                  <a:cubicBezTo>
                    <a:pt x="20" y="0"/>
                    <a:pt x="15" y="0"/>
                    <a:pt x="9" y="0"/>
                  </a:cubicBezTo>
                  <a:cubicBezTo>
                    <a:pt x="6" y="1"/>
                    <a:pt x="3" y="0"/>
                    <a:pt x="0" y="2"/>
                  </a:cubicBezTo>
                  <a:cubicBezTo>
                    <a:pt x="0" y="3"/>
                    <a:pt x="0" y="4"/>
                    <a:pt x="0" y="4"/>
                  </a:cubicBezTo>
                  <a:cubicBezTo>
                    <a:pt x="0" y="5"/>
                    <a:pt x="1" y="5"/>
                    <a:pt x="1" y="5"/>
                  </a:cubicBezTo>
                  <a:cubicBezTo>
                    <a:pt x="4" y="6"/>
                    <a:pt x="5" y="3"/>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5" name="íṡ1îḓe">
              <a:extLst>
                <a:ext uri="{FF2B5EF4-FFF2-40B4-BE49-F238E27FC236}">
                  <a16:creationId xmlns="" xmlns:a16="http://schemas.microsoft.com/office/drawing/2014/main" id="{FDF24E59-E571-4D40-9EAD-CF41C0990A54}"/>
                </a:ext>
              </a:extLst>
            </p:cNvPr>
            <p:cNvSpPr/>
            <p:nvPr/>
          </p:nvSpPr>
          <p:spPr bwMode="auto">
            <a:xfrm>
              <a:off x="6526213" y="3657600"/>
              <a:ext cx="865188" cy="261938"/>
            </a:xfrm>
            <a:custGeom>
              <a:avLst/>
              <a:gdLst>
                <a:gd name="T0" fmla="*/ 3 w 192"/>
                <a:gd name="T1" fmla="*/ 6 h 58"/>
                <a:gd name="T2" fmla="*/ 43 w 192"/>
                <a:gd name="T3" fmla="*/ 14 h 58"/>
                <a:gd name="T4" fmla="*/ 91 w 192"/>
                <a:gd name="T5" fmla="*/ 27 h 58"/>
                <a:gd name="T6" fmla="*/ 189 w 192"/>
                <a:gd name="T7" fmla="*/ 58 h 58"/>
                <a:gd name="T8" fmla="*/ 190 w 192"/>
                <a:gd name="T9" fmla="*/ 54 h 58"/>
                <a:gd name="T10" fmla="*/ 90 w 192"/>
                <a:gd name="T11" fmla="*/ 22 h 58"/>
                <a:gd name="T12" fmla="*/ 42 w 192"/>
                <a:gd name="T13" fmla="*/ 9 h 58"/>
                <a:gd name="T14" fmla="*/ 3 w 192"/>
                <a:gd name="T15" fmla="*/ 2 h 58"/>
                <a:gd name="T16" fmla="*/ 3 w 192"/>
                <a:gd name="T17" fmla="*/ 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58">
                  <a:moveTo>
                    <a:pt x="3" y="6"/>
                  </a:moveTo>
                  <a:cubicBezTo>
                    <a:pt x="16" y="4"/>
                    <a:pt x="30" y="10"/>
                    <a:pt x="43" y="14"/>
                  </a:cubicBezTo>
                  <a:cubicBezTo>
                    <a:pt x="59" y="18"/>
                    <a:pt x="75" y="22"/>
                    <a:pt x="91" y="27"/>
                  </a:cubicBezTo>
                  <a:cubicBezTo>
                    <a:pt x="124" y="37"/>
                    <a:pt x="156" y="48"/>
                    <a:pt x="189" y="58"/>
                  </a:cubicBezTo>
                  <a:cubicBezTo>
                    <a:pt x="191" y="58"/>
                    <a:pt x="192" y="55"/>
                    <a:pt x="190" y="54"/>
                  </a:cubicBezTo>
                  <a:cubicBezTo>
                    <a:pt x="156" y="44"/>
                    <a:pt x="123" y="33"/>
                    <a:pt x="90" y="22"/>
                  </a:cubicBezTo>
                  <a:cubicBezTo>
                    <a:pt x="74" y="17"/>
                    <a:pt x="58" y="14"/>
                    <a:pt x="42" y="9"/>
                  </a:cubicBezTo>
                  <a:cubicBezTo>
                    <a:pt x="29" y="6"/>
                    <a:pt x="16" y="0"/>
                    <a:pt x="3" y="2"/>
                  </a:cubicBezTo>
                  <a:cubicBezTo>
                    <a:pt x="0" y="2"/>
                    <a:pt x="0" y="6"/>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6" name="i$ļiḋè">
              <a:extLst>
                <a:ext uri="{FF2B5EF4-FFF2-40B4-BE49-F238E27FC236}">
                  <a16:creationId xmlns="" xmlns:a16="http://schemas.microsoft.com/office/drawing/2014/main" id="{12C541DD-93D8-4717-BE6A-9B74EFEF50B1}"/>
                </a:ext>
              </a:extLst>
            </p:cNvPr>
            <p:cNvSpPr/>
            <p:nvPr/>
          </p:nvSpPr>
          <p:spPr bwMode="auto">
            <a:xfrm>
              <a:off x="6526213" y="3892550"/>
              <a:ext cx="874713" cy="274638"/>
            </a:xfrm>
            <a:custGeom>
              <a:avLst/>
              <a:gdLst>
                <a:gd name="T0" fmla="*/ 2 w 194"/>
                <a:gd name="T1" fmla="*/ 60 h 61"/>
                <a:gd name="T2" fmla="*/ 17 w 194"/>
                <a:gd name="T3" fmla="*/ 57 h 61"/>
                <a:gd name="T4" fmla="*/ 43 w 194"/>
                <a:gd name="T5" fmla="*/ 51 h 61"/>
                <a:gd name="T6" fmla="*/ 94 w 194"/>
                <a:gd name="T7" fmla="*/ 36 h 61"/>
                <a:gd name="T8" fmla="*/ 142 w 194"/>
                <a:gd name="T9" fmla="*/ 21 h 61"/>
                <a:gd name="T10" fmla="*/ 167 w 194"/>
                <a:gd name="T11" fmla="*/ 12 h 61"/>
                <a:gd name="T12" fmla="*/ 192 w 194"/>
                <a:gd name="T13" fmla="*/ 4 h 61"/>
                <a:gd name="T14" fmla="*/ 192 w 194"/>
                <a:gd name="T15" fmla="*/ 0 h 61"/>
                <a:gd name="T16" fmla="*/ 172 w 194"/>
                <a:gd name="T17" fmla="*/ 6 h 61"/>
                <a:gd name="T18" fmla="*/ 148 w 194"/>
                <a:gd name="T19" fmla="*/ 15 h 61"/>
                <a:gd name="T20" fmla="*/ 100 w 194"/>
                <a:gd name="T21" fmla="*/ 31 h 61"/>
                <a:gd name="T22" fmla="*/ 51 w 194"/>
                <a:gd name="T23" fmla="*/ 45 h 61"/>
                <a:gd name="T24" fmla="*/ 26 w 194"/>
                <a:gd name="T25" fmla="*/ 51 h 61"/>
                <a:gd name="T26" fmla="*/ 14 w 194"/>
                <a:gd name="T27" fmla="*/ 54 h 61"/>
                <a:gd name="T28" fmla="*/ 3 w 194"/>
                <a:gd name="T29" fmla="*/ 57 h 61"/>
                <a:gd name="T30" fmla="*/ 2 w 194"/>
                <a:gd name="T31" fmla="*/ 6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4" h="61">
                  <a:moveTo>
                    <a:pt x="2" y="60"/>
                  </a:moveTo>
                  <a:cubicBezTo>
                    <a:pt x="7" y="61"/>
                    <a:pt x="13" y="58"/>
                    <a:pt x="17" y="57"/>
                  </a:cubicBezTo>
                  <a:cubicBezTo>
                    <a:pt x="26" y="55"/>
                    <a:pt x="34" y="53"/>
                    <a:pt x="43" y="51"/>
                  </a:cubicBezTo>
                  <a:cubicBezTo>
                    <a:pt x="60" y="47"/>
                    <a:pt x="77" y="41"/>
                    <a:pt x="94" y="36"/>
                  </a:cubicBezTo>
                  <a:cubicBezTo>
                    <a:pt x="110" y="31"/>
                    <a:pt x="126" y="26"/>
                    <a:pt x="142" y="21"/>
                  </a:cubicBezTo>
                  <a:cubicBezTo>
                    <a:pt x="150" y="18"/>
                    <a:pt x="159" y="15"/>
                    <a:pt x="167" y="12"/>
                  </a:cubicBezTo>
                  <a:cubicBezTo>
                    <a:pt x="175" y="9"/>
                    <a:pt x="183" y="5"/>
                    <a:pt x="192" y="4"/>
                  </a:cubicBezTo>
                  <a:cubicBezTo>
                    <a:pt x="194" y="4"/>
                    <a:pt x="194" y="0"/>
                    <a:pt x="192" y="0"/>
                  </a:cubicBezTo>
                  <a:cubicBezTo>
                    <a:pt x="185" y="1"/>
                    <a:pt x="179" y="4"/>
                    <a:pt x="172" y="6"/>
                  </a:cubicBezTo>
                  <a:cubicBezTo>
                    <a:pt x="164" y="9"/>
                    <a:pt x="156" y="12"/>
                    <a:pt x="148" y="15"/>
                  </a:cubicBezTo>
                  <a:cubicBezTo>
                    <a:pt x="132" y="20"/>
                    <a:pt x="116" y="26"/>
                    <a:pt x="100" y="31"/>
                  </a:cubicBezTo>
                  <a:cubicBezTo>
                    <a:pt x="83" y="35"/>
                    <a:pt x="67" y="40"/>
                    <a:pt x="51" y="45"/>
                  </a:cubicBezTo>
                  <a:cubicBezTo>
                    <a:pt x="42" y="47"/>
                    <a:pt x="34" y="50"/>
                    <a:pt x="26" y="51"/>
                  </a:cubicBezTo>
                  <a:cubicBezTo>
                    <a:pt x="22" y="52"/>
                    <a:pt x="18" y="53"/>
                    <a:pt x="14" y="54"/>
                  </a:cubicBezTo>
                  <a:cubicBezTo>
                    <a:pt x="11" y="55"/>
                    <a:pt x="6" y="57"/>
                    <a:pt x="3" y="57"/>
                  </a:cubicBezTo>
                  <a:cubicBezTo>
                    <a:pt x="1" y="56"/>
                    <a:pt x="0" y="60"/>
                    <a:pt x="2" y="6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7" name="išļîḋè">
              <a:extLst>
                <a:ext uri="{FF2B5EF4-FFF2-40B4-BE49-F238E27FC236}">
                  <a16:creationId xmlns="" xmlns:a16="http://schemas.microsoft.com/office/drawing/2014/main" id="{FC1C3C45-575F-47FE-90CF-C582677E665D}"/>
                </a:ext>
              </a:extLst>
            </p:cNvPr>
            <p:cNvSpPr/>
            <p:nvPr/>
          </p:nvSpPr>
          <p:spPr bwMode="auto">
            <a:xfrm>
              <a:off x="4719638" y="3865563"/>
              <a:ext cx="806450" cy="26988"/>
            </a:xfrm>
            <a:custGeom>
              <a:avLst/>
              <a:gdLst>
                <a:gd name="T0" fmla="*/ 177 w 179"/>
                <a:gd name="T1" fmla="*/ 5 h 6"/>
                <a:gd name="T2" fmla="*/ 178 w 179"/>
                <a:gd name="T3" fmla="*/ 4 h 6"/>
                <a:gd name="T4" fmla="*/ 178 w 179"/>
                <a:gd name="T5" fmla="*/ 2 h 6"/>
                <a:gd name="T6" fmla="*/ 171 w 179"/>
                <a:gd name="T7" fmla="*/ 0 h 6"/>
                <a:gd name="T8" fmla="*/ 155 w 179"/>
                <a:gd name="T9" fmla="*/ 0 h 6"/>
                <a:gd name="T10" fmla="*/ 105 w 179"/>
                <a:gd name="T11" fmla="*/ 1 h 6"/>
                <a:gd name="T12" fmla="*/ 3 w 179"/>
                <a:gd name="T13" fmla="*/ 1 h 6"/>
                <a:gd name="T14" fmla="*/ 3 w 179"/>
                <a:gd name="T15" fmla="*/ 5 h 6"/>
                <a:gd name="T16" fmla="*/ 97 w 179"/>
                <a:gd name="T17" fmla="*/ 5 h 6"/>
                <a:gd name="T18" fmla="*/ 143 w 179"/>
                <a:gd name="T19" fmla="*/ 4 h 6"/>
                <a:gd name="T20" fmla="*/ 166 w 179"/>
                <a:gd name="T21" fmla="*/ 4 h 6"/>
                <a:gd name="T22" fmla="*/ 175 w 179"/>
                <a:gd name="T23" fmla="*/ 5 h 6"/>
                <a:gd name="T24" fmla="*/ 175 w 179"/>
                <a:gd name="T25" fmla="*/ 2 h 6"/>
                <a:gd name="T26" fmla="*/ 175 w 179"/>
                <a:gd name="T27" fmla="*/ 2 h 6"/>
                <a:gd name="T28" fmla="*/ 177 w 179"/>
                <a:gd name="T29"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9" h="6">
                  <a:moveTo>
                    <a:pt x="177" y="5"/>
                  </a:moveTo>
                  <a:cubicBezTo>
                    <a:pt x="178" y="5"/>
                    <a:pt x="178" y="5"/>
                    <a:pt x="178" y="4"/>
                  </a:cubicBezTo>
                  <a:cubicBezTo>
                    <a:pt x="179" y="4"/>
                    <a:pt x="179" y="3"/>
                    <a:pt x="178" y="2"/>
                  </a:cubicBezTo>
                  <a:cubicBezTo>
                    <a:pt x="176" y="0"/>
                    <a:pt x="173" y="1"/>
                    <a:pt x="171" y="0"/>
                  </a:cubicBezTo>
                  <a:cubicBezTo>
                    <a:pt x="166" y="0"/>
                    <a:pt x="160" y="0"/>
                    <a:pt x="155" y="0"/>
                  </a:cubicBezTo>
                  <a:cubicBezTo>
                    <a:pt x="138" y="0"/>
                    <a:pt x="121" y="1"/>
                    <a:pt x="105" y="1"/>
                  </a:cubicBezTo>
                  <a:cubicBezTo>
                    <a:pt x="71" y="1"/>
                    <a:pt x="37" y="1"/>
                    <a:pt x="3" y="1"/>
                  </a:cubicBezTo>
                  <a:cubicBezTo>
                    <a:pt x="0" y="1"/>
                    <a:pt x="0" y="5"/>
                    <a:pt x="3" y="5"/>
                  </a:cubicBezTo>
                  <a:cubicBezTo>
                    <a:pt x="34" y="5"/>
                    <a:pt x="66" y="4"/>
                    <a:pt x="97" y="5"/>
                  </a:cubicBezTo>
                  <a:cubicBezTo>
                    <a:pt x="113" y="5"/>
                    <a:pt x="128" y="4"/>
                    <a:pt x="143" y="4"/>
                  </a:cubicBezTo>
                  <a:cubicBezTo>
                    <a:pt x="151" y="3"/>
                    <a:pt x="159" y="3"/>
                    <a:pt x="166" y="4"/>
                  </a:cubicBezTo>
                  <a:cubicBezTo>
                    <a:pt x="169" y="4"/>
                    <a:pt x="174" y="4"/>
                    <a:pt x="175" y="5"/>
                  </a:cubicBezTo>
                  <a:cubicBezTo>
                    <a:pt x="175" y="4"/>
                    <a:pt x="175" y="3"/>
                    <a:pt x="175" y="2"/>
                  </a:cubicBezTo>
                  <a:cubicBezTo>
                    <a:pt x="175" y="2"/>
                    <a:pt x="175" y="2"/>
                    <a:pt x="175" y="2"/>
                  </a:cubicBezTo>
                  <a:cubicBezTo>
                    <a:pt x="173" y="3"/>
                    <a:pt x="175" y="6"/>
                    <a:pt x="177"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8" name="îsḻiḍé">
              <a:extLst>
                <a:ext uri="{FF2B5EF4-FFF2-40B4-BE49-F238E27FC236}">
                  <a16:creationId xmlns="" xmlns:a16="http://schemas.microsoft.com/office/drawing/2014/main" id="{DE6A6123-03DD-4DEB-BFE9-62EC9DCF3D4E}"/>
                </a:ext>
              </a:extLst>
            </p:cNvPr>
            <p:cNvSpPr/>
            <p:nvPr/>
          </p:nvSpPr>
          <p:spPr bwMode="auto">
            <a:xfrm>
              <a:off x="4710113" y="3627438"/>
              <a:ext cx="865188" cy="260350"/>
            </a:xfrm>
            <a:custGeom>
              <a:avLst/>
              <a:gdLst>
                <a:gd name="T0" fmla="*/ 190 w 192"/>
                <a:gd name="T1" fmla="*/ 2 h 58"/>
                <a:gd name="T2" fmla="*/ 150 w 192"/>
                <a:gd name="T3" fmla="*/ 9 h 58"/>
                <a:gd name="T4" fmla="*/ 103 w 192"/>
                <a:gd name="T5" fmla="*/ 22 h 58"/>
                <a:gd name="T6" fmla="*/ 3 w 192"/>
                <a:gd name="T7" fmla="*/ 54 h 58"/>
                <a:gd name="T8" fmla="*/ 4 w 192"/>
                <a:gd name="T9" fmla="*/ 58 h 58"/>
                <a:gd name="T10" fmla="*/ 102 w 192"/>
                <a:gd name="T11" fmla="*/ 27 h 58"/>
                <a:gd name="T12" fmla="*/ 148 w 192"/>
                <a:gd name="T13" fmla="*/ 14 h 58"/>
                <a:gd name="T14" fmla="*/ 190 w 192"/>
                <a:gd name="T15" fmla="*/ 6 h 58"/>
                <a:gd name="T16" fmla="*/ 190 w 192"/>
                <a:gd name="T17"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58">
                  <a:moveTo>
                    <a:pt x="190" y="2"/>
                  </a:moveTo>
                  <a:cubicBezTo>
                    <a:pt x="177" y="0"/>
                    <a:pt x="163" y="5"/>
                    <a:pt x="150" y="9"/>
                  </a:cubicBezTo>
                  <a:cubicBezTo>
                    <a:pt x="135" y="14"/>
                    <a:pt x="119" y="17"/>
                    <a:pt x="103" y="22"/>
                  </a:cubicBezTo>
                  <a:cubicBezTo>
                    <a:pt x="69" y="33"/>
                    <a:pt x="36" y="44"/>
                    <a:pt x="3" y="54"/>
                  </a:cubicBezTo>
                  <a:cubicBezTo>
                    <a:pt x="0" y="55"/>
                    <a:pt x="1" y="58"/>
                    <a:pt x="4" y="58"/>
                  </a:cubicBezTo>
                  <a:cubicBezTo>
                    <a:pt x="37" y="48"/>
                    <a:pt x="69" y="37"/>
                    <a:pt x="102" y="27"/>
                  </a:cubicBezTo>
                  <a:cubicBezTo>
                    <a:pt x="117" y="22"/>
                    <a:pt x="132" y="18"/>
                    <a:pt x="148" y="14"/>
                  </a:cubicBezTo>
                  <a:cubicBezTo>
                    <a:pt x="161" y="10"/>
                    <a:pt x="176" y="4"/>
                    <a:pt x="190" y="6"/>
                  </a:cubicBezTo>
                  <a:cubicBezTo>
                    <a:pt x="192" y="6"/>
                    <a:pt x="192" y="2"/>
                    <a:pt x="19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9" name="î$ḷíďe">
              <a:extLst>
                <a:ext uri="{FF2B5EF4-FFF2-40B4-BE49-F238E27FC236}">
                  <a16:creationId xmlns="" xmlns:a16="http://schemas.microsoft.com/office/drawing/2014/main" id="{34E7A9AD-C8B9-45B4-8968-81C4144506D9}"/>
                </a:ext>
              </a:extLst>
            </p:cNvPr>
            <p:cNvSpPr/>
            <p:nvPr/>
          </p:nvSpPr>
          <p:spPr bwMode="auto">
            <a:xfrm>
              <a:off x="4700588" y="3860800"/>
              <a:ext cx="879475" cy="274638"/>
            </a:xfrm>
            <a:custGeom>
              <a:avLst/>
              <a:gdLst>
                <a:gd name="T0" fmla="*/ 191 w 195"/>
                <a:gd name="T1" fmla="*/ 57 h 61"/>
                <a:gd name="T2" fmla="*/ 183 w 195"/>
                <a:gd name="T3" fmla="*/ 54 h 61"/>
                <a:gd name="T4" fmla="*/ 171 w 195"/>
                <a:gd name="T5" fmla="*/ 52 h 61"/>
                <a:gd name="T6" fmla="*/ 146 w 195"/>
                <a:gd name="T7" fmla="*/ 46 h 61"/>
                <a:gd name="T8" fmla="*/ 97 w 195"/>
                <a:gd name="T9" fmla="*/ 31 h 61"/>
                <a:gd name="T10" fmla="*/ 49 w 195"/>
                <a:gd name="T11" fmla="*/ 16 h 61"/>
                <a:gd name="T12" fmla="*/ 24 w 195"/>
                <a:gd name="T13" fmla="*/ 7 h 61"/>
                <a:gd name="T14" fmla="*/ 3 w 195"/>
                <a:gd name="T15" fmla="*/ 0 h 61"/>
                <a:gd name="T16" fmla="*/ 3 w 195"/>
                <a:gd name="T17" fmla="*/ 4 h 61"/>
                <a:gd name="T18" fmla="*/ 26 w 195"/>
                <a:gd name="T19" fmla="*/ 12 h 61"/>
                <a:gd name="T20" fmla="*/ 50 w 195"/>
                <a:gd name="T21" fmla="*/ 20 h 61"/>
                <a:gd name="T22" fmla="*/ 101 w 195"/>
                <a:gd name="T23" fmla="*/ 36 h 61"/>
                <a:gd name="T24" fmla="*/ 150 w 195"/>
                <a:gd name="T25" fmla="*/ 51 h 61"/>
                <a:gd name="T26" fmla="*/ 175 w 195"/>
                <a:gd name="T27" fmla="*/ 56 h 61"/>
                <a:gd name="T28" fmla="*/ 186 w 195"/>
                <a:gd name="T29" fmla="*/ 59 h 61"/>
                <a:gd name="T30" fmla="*/ 192 w 195"/>
                <a:gd name="T31" fmla="*/ 60 h 61"/>
                <a:gd name="T32" fmla="*/ 191 w 195"/>
                <a:gd name="T33" fmla="*/ 5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5" h="61">
                  <a:moveTo>
                    <a:pt x="191" y="57"/>
                  </a:moveTo>
                  <a:cubicBezTo>
                    <a:pt x="189" y="57"/>
                    <a:pt x="185" y="55"/>
                    <a:pt x="183" y="54"/>
                  </a:cubicBezTo>
                  <a:cubicBezTo>
                    <a:pt x="179" y="54"/>
                    <a:pt x="175" y="53"/>
                    <a:pt x="171" y="52"/>
                  </a:cubicBezTo>
                  <a:cubicBezTo>
                    <a:pt x="163" y="50"/>
                    <a:pt x="154" y="48"/>
                    <a:pt x="146" y="46"/>
                  </a:cubicBezTo>
                  <a:cubicBezTo>
                    <a:pt x="130" y="41"/>
                    <a:pt x="113" y="36"/>
                    <a:pt x="97" y="31"/>
                  </a:cubicBezTo>
                  <a:cubicBezTo>
                    <a:pt x="81" y="26"/>
                    <a:pt x="65" y="21"/>
                    <a:pt x="49" y="16"/>
                  </a:cubicBezTo>
                  <a:cubicBezTo>
                    <a:pt x="41" y="13"/>
                    <a:pt x="33" y="10"/>
                    <a:pt x="24" y="7"/>
                  </a:cubicBezTo>
                  <a:cubicBezTo>
                    <a:pt x="17" y="4"/>
                    <a:pt x="10" y="1"/>
                    <a:pt x="3" y="0"/>
                  </a:cubicBezTo>
                  <a:cubicBezTo>
                    <a:pt x="0" y="0"/>
                    <a:pt x="0" y="4"/>
                    <a:pt x="3" y="4"/>
                  </a:cubicBezTo>
                  <a:cubicBezTo>
                    <a:pt x="11" y="5"/>
                    <a:pt x="18" y="9"/>
                    <a:pt x="26" y="12"/>
                  </a:cubicBezTo>
                  <a:cubicBezTo>
                    <a:pt x="34" y="14"/>
                    <a:pt x="42" y="17"/>
                    <a:pt x="50" y="20"/>
                  </a:cubicBezTo>
                  <a:cubicBezTo>
                    <a:pt x="67" y="26"/>
                    <a:pt x="84" y="31"/>
                    <a:pt x="101" y="36"/>
                  </a:cubicBezTo>
                  <a:cubicBezTo>
                    <a:pt x="117" y="41"/>
                    <a:pt x="133" y="46"/>
                    <a:pt x="150" y="51"/>
                  </a:cubicBezTo>
                  <a:cubicBezTo>
                    <a:pt x="158" y="53"/>
                    <a:pt x="166" y="55"/>
                    <a:pt x="175" y="56"/>
                  </a:cubicBezTo>
                  <a:cubicBezTo>
                    <a:pt x="178" y="57"/>
                    <a:pt x="182" y="58"/>
                    <a:pt x="186" y="59"/>
                  </a:cubicBezTo>
                  <a:cubicBezTo>
                    <a:pt x="188" y="60"/>
                    <a:pt x="190" y="61"/>
                    <a:pt x="192" y="60"/>
                  </a:cubicBezTo>
                  <a:cubicBezTo>
                    <a:pt x="195" y="60"/>
                    <a:pt x="194" y="56"/>
                    <a:pt x="191" y="5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0" name="i$ļïďê">
              <a:extLst>
                <a:ext uri="{FF2B5EF4-FFF2-40B4-BE49-F238E27FC236}">
                  <a16:creationId xmlns="" xmlns:a16="http://schemas.microsoft.com/office/drawing/2014/main" id="{0FB84F60-C135-452A-9689-590D2741FBE4}"/>
                </a:ext>
              </a:extLst>
            </p:cNvPr>
            <p:cNvSpPr/>
            <p:nvPr/>
          </p:nvSpPr>
          <p:spPr bwMode="auto">
            <a:xfrm>
              <a:off x="5827713" y="4400550"/>
              <a:ext cx="103188" cy="350838"/>
            </a:xfrm>
            <a:custGeom>
              <a:avLst/>
              <a:gdLst>
                <a:gd name="T0" fmla="*/ 2 w 23"/>
                <a:gd name="T1" fmla="*/ 2 h 78"/>
                <a:gd name="T2" fmla="*/ 8 w 23"/>
                <a:gd name="T3" fmla="*/ 36 h 78"/>
                <a:gd name="T4" fmla="*/ 19 w 23"/>
                <a:gd name="T5" fmla="*/ 76 h 78"/>
                <a:gd name="T6" fmla="*/ 23 w 23"/>
                <a:gd name="T7" fmla="*/ 75 h 78"/>
                <a:gd name="T8" fmla="*/ 12 w 23"/>
                <a:gd name="T9" fmla="*/ 37 h 78"/>
                <a:gd name="T10" fmla="*/ 5 w 23"/>
                <a:gd name="T11" fmla="*/ 2 h 78"/>
                <a:gd name="T12" fmla="*/ 2 w 23"/>
                <a:gd name="T13" fmla="*/ 2 h 78"/>
              </a:gdLst>
              <a:ahLst/>
              <a:cxnLst>
                <a:cxn ang="0">
                  <a:pos x="T0" y="T1"/>
                </a:cxn>
                <a:cxn ang="0">
                  <a:pos x="T2" y="T3"/>
                </a:cxn>
                <a:cxn ang="0">
                  <a:pos x="T4" y="T5"/>
                </a:cxn>
                <a:cxn ang="0">
                  <a:pos x="T6" y="T7"/>
                </a:cxn>
                <a:cxn ang="0">
                  <a:pos x="T8" y="T9"/>
                </a:cxn>
                <a:cxn ang="0">
                  <a:pos x="T10" y="T11"/>
                </a:cxn>
                <a:cxn ang="0">
                  <a:pos x="T12" y="T13"/>
                </a:cxn>
              </a:cxnLst>
              <a:rect l="0" t="0" r="r" b="b"/>
              <a:pathLst>
                <a:path w="23" h="78">
                  <a:moveTo>
                    <a:pt x="2" y="2"/>
                  </a:moveTo>
                  <a:cubicBezTo>
                    <a:pt x="0" y="14"/>
                    <a:pt x="4" y="25"/>
                    <a:pt x="8" y="36"/>
                  </a:cubicBezTo>
                  <a:cubicBezTo>
                    <a:pt x="12" y="49"/>
                    <a:pt x="15" y="62"/>
                    <a:pt x="19" y="76"/>
                  </a:cubicBezTo>
                  <a:cubicBezTo>
                    <a:pt x="20" y="78"/>
                    <a:pt x="23" y="77"/>
                    <a:pt x="23" y="75"/>
                  </a:cubicBezTo>
                  <a:cubicBezTo>
                    <a:pt x="19" y="62"/>
                    <a:pt x="16" y="49"/>
                    <a:pt x="12" y="37"/>
                  </a:cubicBezTo>
                  <a:cubicBezTo>
                    <a:pt x="8" y="26"/>
                    <a:pt x="4" y="14"/>
                    <a:pt x="5" y="2"/>
                  </a:cubicBezTo>
                  <a:cubicBezTo>
                    <a:pt x="6" y="0"/>
                    <a:pt x="2" y="0"/>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1" name="ïṡḻídè">
              <a:extLst>
                <a:ext uri="{FF2B5EF4-FFF2-40B4-BE49-F238E27FC236}">
                  <a16:creationId xmlns="" xmlns:a16="http://schemas.microsoft.com/office/drawing/2014/main" id="{6E056809-2928-439F-92F1-69F3B5DBF769}"/>
                </a:ext>
              </a:extLst>
            </p:cNvPr>
            <p:cNvSpPr/>
            <p:nvPr/>
          </p:nvSpPr>
          <p:spPr bwMode="auto">
            <a:xfrm>
              <a:off x="6234113" y="4391025"/>
              <a:ext cx="103188" cy="355600"/>
            </a:xfrm>
            <a:custGeom>
              <a:avLst/>
              <a:gdLst>
                <a:gd name="T0" fmla="*/ 18 w 23"/>
                <a:gd name="T1" fmla="*/ 3 h 79"/>
                <a:gd name="T2" fmla="*/ 17 w 23"/>
                <a:gd name="T3" fmla="*/ 10 h 79"/>
                <a:gd name="T4" fmla="*/ 15 w 23"/>
                <a:gd name="T5" fmla="*/ 19 h 79"/>
                <a:gd name="T6" fmla="*/ 11 w 23"/>
                <a:gd name="T7" fmla="*/ 37 h 79"/>
                <a:gd name="T8" fmla="*/ 1 w 23"/>
                <a:gd name="T9" fmla="*/ 76 h 79"/>
                <a:gd name="T10" fmla="*/ 4 w 23"/>
                <a:gd name="T11" fmla="*/ 77 h 79"/>
                <a:gd name="T12" fmla="*/ 15 w 23"/>
                <a:gd name="T13" fmla="*/ 36 h 79"/>
                <a:gd name="T14" fmla="*/ 19 w 23"/>
                <a:gd name="T15" fmla="*/ 15 h 79"/>
                <a:gd name="T16" fmla="*/ 22 w 23"/>
                <a:gd name="T17" fmla="*/ 2 h 79"/>
                <a:gd name="T18" fmla="*/ 18 w 23"/>
                <a:gd name="T19" fmla="*/ 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79">
                  <a:moveTo>
                    <a:pt x="18" y="3"/>
                  </a:moveTo>
                  <a:cubicBezTo>
                    <a:pt x="19" y="5"/>
                    <a:pt x="17" y="7"/>
                    <a:pt x="17" y="10"/>
                  </a:cubicBezTo>
                  <a:cubicBezTo>
                    <a:pt x="16" y="13"/>
                    <a:pt x="15" y="16"/>
                    <a:pt x="15" y="19"/>
                  </a:cubicBezTo>
                  <a:cubicBezTo>
                    <a:pt x="14" y="25"/>
                    <a:pt x="12" y="31"/>
                    <a:pt x="11" y="37"/>
                  </a:cubicBezTo>
                  <a:cubicBezTo>
                    <a:pt x="8" y="50"/>
                    <a:pt x="4" y="63"/>
                    <a:pt x="1" y="76"/>
                  </a:cubicBezTo>
                  <a:cubicBezTo>
                    <a:pt x="0" y="78"/>
                    <a:pt x="4" y="79"/>
                    <a:pt x="4" y="77"/>
                  </a:cubicBezTo>
                  <a:cubicBezTo>
                    <a:pt x="8" y="63"/>
                    <a:pt x="12" y="50"/>
                    <a:pt x="15" y="36"/>
                  </a:cubicBezTo>
                  <a:cubicBezTo>
                    <a:pt x="17" y="29"/>
                    <a:pt x="18" y="22"/>
                    <a:pt x="19" y="15"/>
                  </a:cubicBezTo>
                  <a:cubicBezTo>
                    <a:pt x="20" y="11"/>
                    <a:pt x="23" y="6"/>
                    <a:pt x="22" y="2"/>
                  </a:cubicBezTo>
                  <a:cubicBezTo>
                    <a:pt x="21" y="0"/>
                    <a:pt x="18" y="1"/>
                    <a:pt x="18"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2" name="ïślïďê">
              <a:extLst>
                <a:ext uri="{FF2B5EF4-FFF2-40B4-BE49-F238E27FC236}">
                  <a16:creationId xmlns="" xmlns:a16="http://schemas.microsoft.com/office/drawing/2014/main" id="{18F6EA56-B496-4257-8A71-C73A4C02CD9A}"/>
                </a:ext>
              </a:extLst>
            </p:cNvPr>
            <p:cNvSpPr/>
            <p:nvPr/>
          </p:nvSpPr>
          <p:spPr bwMode="auto">
            <a:xfrm>
              <a:off x="5999163" y="2835275"/>
              <a:ext cx="17463" cy="22225"/>
            </a:xfrm>
            <a:custGeom>
              <a:avLst/>
              <a:gdLst>
                <a:gd name="T0" fmla="*/ 0 w 4"/>
                <a:gd name="T1" fmla="*/ 2 h 5"/>
                <a:gd name="T2" fmla="*/ 0 w 4"/>
                <a:gd name="T3" fmla="*/ 3 h 5"/>
                <a:gd name="T4" fmla="*/ 4 w 4"/>
                <a:gd name="T5" fmla="*/ 3 h 5"/>
                <a:gd name="T6" fmla="*/ 4 w 4"/>
                <a:gd name="T7" fmla="*/ 2 h 5"/>
                <a:gd name="T8" fmla="*/ 0 w 4"/>
                <a:gd name="T9" fmla="*/ 2 h 5"/>
              </a:gdLst>
              <a:ahLst/>
              <a:cxnLst>
                <a:cxn ang="0">
                  <a:pos x="T0" y="T1"/>
                </a:cxn>
                <a:cxn ang="0">
                  <a:pos x="T2" y="T3"/>
                </a:cxn>
                <a:cxn ang="0">
                  <a:pos x="T4" y="T5"/>
                </a:cxn>
                <a:cxn ang="0">
                  <a:pos x="T6" y="T7"/>
                </a:cxn>
                <a:cxn ang="0">
                  <a:pos x="T8" y="T9"/>
                </a:cxn>
              </a:cxnLst>
              <a:rect l="0" t="0" r="r" b="b"/>
              <a:pathLst>
                <a:path w="4" h="5">
                  <a:moveTo>
                    <a:pt x="0" y="2"/>
                  </a:moveTo>
                  <a:cubicBezTo>
                    <a:pt x="0" y="2"/>
                    <a:pt x="0" y="2"/>
                    <a:pt x="0" y="3"/>
                  </a:cubicBezTo>
                  <a:cubicBezTo>
                    <a:pt x="0" y="5"/>
                    <a:pt x="4" y="5"/>
                    <a:pt x="4" y="3"/>
                  </a:cubicBezTo>
                  <a:cubicBezTo>
                    <a:pt x="4" y="2"/>
                    <a:pt x="4" y="2"/>
                    <a:pt x="4" y="2"/>
                  </a:cubicBezTo>
                  <a:cubicBezTo>
                    <a:pt x="4" y="0"/>
                    <a:pt x="0" y="0"/>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3" name="îSļîḋe">
              <a:extLst>
                <a:ext uri="{FF2B5EF4-FFF2-40B4-BE49-F238E27FC236}">
                  <a16:creationId xmlns="" xmlns:a16="http://schemas.microsoft.com/office/drawing/2014/main" id="{6344D2AF-047B-4FE7-99D0-6E363162C7A7}"/>
                </a:ext>
              </a:extLst>
            </p:cNvPr>
            <p:cNvSpPr/>
            <p:nvPr/>
          </p:nvSpPr>
          <p:spPr bwMode="auto">
            <a:xfrm>
              <a:off x="5989638" y="2843213"/>
              <a:ext cx="100013" cy="100013"/>
            </a:xfrm>
            <a:custGeom>
              <a:avLst/>
              <a:gdLst>
                <a:gd name="T0" fmla="*/ 2 w 22"/>
                <a:gd name="T1" fmla="*/ 5 h 22"/>
                <a:gd name="T2" fmla="*/ 3 w 22"/>
                <a:gd name="T3" fmla="*/ 8 h 22"/>
                <a:gd name="T4" fmla="*/ 6 w 22"/>
                <a:gd name="T5" fmla="*/ 8 h 22"/>
                <a:gd name="T6" fmla="*/ 6 w 22"/>
                <a:gd name="T7" fmla="*/ 4 h 22"/>
                <a:gd name="T8" fmla="*/ 2 w 22"/>
                <a:gd name="T9" fmla="*/ 3 h 22"/>
                <a:gd name="T10" fmla="*/ 1 w 22"/>
                <a:gd name="T11" fmla="*/ 7 h 22"/>
                <a:gd name="T12" fmla="*/ 5 w 22"/>
                <a:gd name="T13" fmla="*/ 7 h 22"/>
                <a:gd name="T14" fmla="*/ 4 w 22"/>
                <a:gd name="T15" fmla="*/ 5 h 22"/>
                <a:gd name="T16" fmla="*/ 1 w 22"/>
                <a:gd name="T17" fmla="*/ 5 h 22"/>
                <a:gd name="T18" fmla="*/ 1 w 22"/>
                <a:gd name="T19" fmla="*/ 9 h 22"/>
                <a:gd name="T20" fmla="*/ 4 w 22"/>
                <a:gd name="T21" fmla="*/ 10 h 22"/>
                <a:gd name="T22" fmla="*/ 5 w 22"/>
                <a:gd name="T23" fmla="*/ 7 h 22"/>
                <a:gd name="T24" fmla="*/ 2 w 22"/>
                <a:gd name="T25" fmla="*/ 7 h 22"/>
                <a:gd name="T26" fmla="*/ 7 w 22"/>
                <a:gd name="T27" fmla="*/ 14 h 22"/>
                <a:gd name="T28" fmla="*/ 14 w 22"/>
                <a:gd name="T29" fmla="*/ 21 h 22"/>
                <a:gd name="T30" fmla="*/ 17 w 22"/>
                <a:gd name="T31" fmla="*/ 18 h 22"/>
                <a:gd name="T32" fmla="*/ 14 w 22"/>
                <a:gd name="T33" fmla="*/ 13 h 22"/>
                <a:gd name="T34" fmla="*/ 11 w 22"/>
                <a:gd name="T35" fmla="*/ 16 h 22"/>
                <a:gd name="T36" fmla="*/ 15 w 22"/>
                <a:gd name="T37" fmla="*/ 20 h 22"/>
                <a:gd name="T38" fmla="*/ 17 w 22"/>
                <a:gd name="T39" fmla="*/ 17 h 22"/>
                <a:gd name="T40" fmla="*/ 7 w 22"/>
                <a:gd name="T41" fmla="*/ 5 h 22"/>
                <a:gd name="T42" fmla="*/ 4 w 22"/>
                <a:gd name="T43" fmla="*/ 8 h 22"/>
                <a:gd name="T44" fmla="*/ 16 w 22"/>
                <a:gd name="T45" fmla="*/ 21 h 22"/>
                <a:gd name="T46" fmla="*/ 18 w 22"/>
                <a:gd name="T47" fmla="*/ 20 h 22"/>
                <a:gd name="T48" fmla="*/ 21 w 22"/>
                <a:gd name="T49" fmla="*/ 2 h 22"/>
                <a:gd name="T50" fmla="*/ 18 w 22"/>
                <a:gd name="T51" fmla="*/ 2 h 22"/>
                <a:gd name="T52" fmla="*/ 15 w 22"/>
                <a:gd name="T53" fmla="*/ 18 h 22"/>
                <a:gd name="T54" fmla="*/ 17 w 22"/>
                <a:gd name="T55" fmla="*/ 17 h 22"/>
                <a:gd name="T56" fmla="*/ 8 w 22"/>
                <a:gd name="T57" fmla="*/ 6 h 22"/>
                <a:gd name="T58" fmla="*/ 5 w 22"/>
                <a:gd name="T59" fmla="*/ 8 h 22"/>
                <a:gd name="T60" fmla="*/ 15 w 22"/>
                <a:gd name="T61" fmla="*/ 20 h 22"/>
                <a:gd name="T62" fmla="*/ 17 w 22"/>
                <a:gd name="T63" fmla="*/ 17 h 22"/>
                <a:gd name="T64" fmla="*/ 14 w 22"/>
                <a:gd name="T65" fmla="*/ 14 h 22"/>
                <a:gd name="T66" fmla="*/ 11 w 22"/>
                <a:gd name="T67" fmla="*/ 16 h 22"/>
                <a:gd name="T68" fmla="*/ 13 w 22"/>
                <a:gd name="T69" fmla="*/ 20 h 22"/>
                <a:gd name="T70" fmla="*/ 16 w 22"/>
                <a:gd name="T71" fmla="*/ 18 h 22"/>
                <a:gd name="T72" fmla="*/ 11 w 22"/>
                <a:gd name="T73" fmla="*/ 12 h 22"/>
                <a:gd name="T74" fmla="*/ 5 w 22"/>
                <a:gd name="T75" fmla="*/ 5 h 22"/>
                <a:gd name="T76" fmla="*/ 2 w 22"/>
                <a:gd name="T77" fmla="*/ 6 h 22"/>
                <a:gd name="T78" fmla="*/ 1 w 22"/>
                <a:gd name="T79" fmla="*/ 9 h 22"/>
                <a:gd name="T80" fmla="*/ 4 w 22"/>
                <a:gd name="T81" fmla="*/ 9 h 22"/>
                <a:gd name="T82" fmla="*/ 4 w 22"/>
                <a:gd name="T83" fmla="*/ 6 h 22"/>
                <a:gd name="T84" fmla="*/ 1 w 22"/>
                <a:gd name="T85" fmla="*/ 6 h 22"/>
                <a:gd name="T86" fmla="*/ 1 w 22"/>
                <a:gd name="T87" fmla="*/ 8 h 22"/>
                <a:gd name="T88" fmla="*/ 5 w 22"/>
                <a:gd name="T89" fmla="*/ 8 h 22"/>
                <a:gd name="T90" fmla="*/ 6 w 22"/>
                <a:gd name="T91" fmla="*/ 4 h 22"/>
                <a:gd name="T92" fmla="*/ 2 w 22"/>
                <a:gd name="T93" fmla="*/ 4 h 22"/>
                <a:gd name="T94" fmla="*/ 3 w 22"/>
                <a:gd name="T95" fmla="*/ 9 h 22"/>
                <a:gd name="T96" fmla="*/ 6 w 22"/>
                <a:gd name="T97" fmla="*/ 8 h 22"/>
                <a:gd name="T98" fmla="*/ 6 w 22"/>
                <a:gd name="T99" fmla="*/ 4 h 22"/>
                <a:gd name="T100" fmla="*/ 2 w 22"/>
                <a:gd name="T101"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 h="22">
                  <a:moveTo>
                    <a:pt x="2" y="5"/>
                  </a:moveTo>
                  <a:cubicBezTo>
                    <a:pt x="3" y="6"/>
                    <a:pt x="3" y="7"/>
                    <a:pt x="3" y="8"/>
                  </a:cubicBezTo>
                  <a:cubicBezTo>
                    <a:pt x="4" y="8"/>
                    <a:pt x="5" y="8"/>
                    <a:pt x="6" y="8"/>
                  </a:cubicBezTo>
                  <a:cubicBezTo>
                    <a:pt x="6" y="6"/>
                    <a:pt x="6" y="5"/>
                    <a:pt x="6" y="4"/>
                  </a:cubicBezTo>
                  <a:cubicBezTo>
                    <a:pt x="6" y="2"/>
                    <a:pt x="2" y="1"/>
                    <a:pt x="2" y="3"/>
                  </a:cubicBezTo>
                  <a:cubicBezTo>
                    <a:pt x="2" y="5"/>
                    <a:pt x="2" y="6"/>
                    <a:pt x="1" y="7"/>
                  </a:cubicBezTo>
                  <a:cubicBezTo>
                    <a:pt x="3" y="7"/>
                    <a:pt x="4" y="7"/>
                    <a:pt x="5" y="7"/>
                  </a:cubicBezTo>
                  <a:cubicBezTo>
                    <a:pt x="5" y="6"/>
                    <a:pt x="5" y="6"/>
                    <a:pt x="4" y="5"/>
                  </a:cubicBezTo>
                  <a:cubicBezTo>
                    <a:pt x="4" y="3"/>
                    <a:pt x="1" y="3"/>
                    <a:pt x="1" y="5"/>
                  </a:cubicBezTo>
                  <a:cubicBezTo>
                    <a:pt x="1" y="7"/>
                    <a:pt x="0" y="8"/>
                    <a:pt x="1" y="9"/>
                  </a:cubicBezTo>
                  <a:cubicBezTo>
                    <a:pt x="1" y="12"/>
                    <a:pt x="3" y="12"/>
                    <a:pt x="4" y="10"/>
                  </a:cubicBezTo>
                  <a:cubicBezTo>
                    <a:pt x="5" y="9"/>
                    <a:pt x="5" y="8"/>
                    <a:pt x="5" y="7"/>
                  </a:cubicBezTo>
                  <a:cubicBezTo>
                    <a:pt x="4" y="7"/>
                    <a:pt x="3" y="7"/>
                    <a:pt x="2" y="7"/>
                  </a:cubicBezTo>
                  <a:cubicBezTo>
                    <a:pt x="3" y="10"/>
                    <a:pt x="5" y="12"/>
                    <a:pt x="7" y="14"/>
                  </a:cubicBezTo>
                  <a:cubicBezTo>
                    <a:pt x="10" y="16"/>
                    <a:pt x="11" y="19"/>
                    <a:pt x="14" y="21"/>
                  </a:cubicBezTo>
                  <a:cubicBezTo>
                    <a:pt x="15" y="22"/>
                    <a:pt x="18" y="20"/>
                    <a:pt x="17" y="18"/>
                  </a:cubicBezTo>
                  <a:cubicBezTo>
                    <a:pt x="16" y="17"/>
                    <a:pt x="15" y="15"/>
                    <a:pt x="14" y="13"/>
                  </a:cubicBezTo>
                  <a:cubicBezTo>
                    <a:pt x="12" y="12"/>
                    <a:pt x="9" y="14"/>
                    <a:pt x="11" y="16"/>
                  </a:cubicBezTo>
                  <a:cubicBezTo>
                    <a:pt x="12" y="17"/>
                    <a:pt x="13" y="19"/>
                    <a:pt x="15" y="20"/>
                  </a:cubicBezTo>
                  <a:cubicBezTo>
                    <a:pt x="17" y="22"/>
                    <a:pt x="19" y="19"/>
                    <a:pt x="17" y="17"/>
                  </a:cubicBezTo>
                  <a:cubicBezTo>
                    <a:pt x="14" y="13"/>
                    <a:pt x="11" y="9"/>
                    <a:pt x="7" y="5"/>
                  </a:cubicBezTo>
                  <a:cubicBezTo>
                    <a:pt x="6" y="4"/>
                    <a:pt x="3" y="6"/>
                    <a:pt x="4" y="8"/>
                  </a:cubicBezTo>
                  <a:cubicBezTo>
                    <a:pt x="8" y="12"/>
                    <a:pt x="10" y="19"/>
                    <a:pt x="16" y="21"/>
                  </a:cubicBezTo>
                  <a:cubicBezTo>
                    <a:pt x="17" y="21"/>
                    <a:pt x="18" y="21"/>
                    <a:pt x="18" y="20"/>
                  </a:cubicBezTo>
                  <a:cubicBezTo>
                    <a:pt x="21" y="15"/>
                    <a:pt x="21" y="8"/>
                    <a:pt x="21" y="2"/>
                  </a:cubicBezTo>
                  <a:cubicBezTo>
                    <a:pt x="22" y="0"/>
                    <a:pt x="18" y="0"/>
                    <a:pt x="18" y="2"/>
                  </a:cubicBezTo>
                  <a:cubicBezTo>
                    <a:pt x="18" y="8"/>
                    <a:pt x="17" y="14"/>
                    <a:pt x="15" y="18"/>
                  </a:cubicBezTo>
                  <a:cubicBezTo>
                    <a:pt x="16" y="18"/>
                    <a:pt x="16" y="18"/>
                    <a:pt x="17" y="17"/>
                  </a:cubicBezTo>
                  <a:cubicBezTo>
                    <a:pt x="13" y="16"/>
                    <a:pt x="10" y="9"/>
                    <a:pt x="8" y="6"/>
                  </a:cubicBezTo>
                  <a:cubicBezTo>
                    <a:pt x="7" y="7"/>
                    <a:pt x="6" y="7"/>
                    <a:pt x="5" y="8"/>
                  </a:cubicBezTo>
                  <a:cubicBezTo>
                    <a:pt x="8" y="12"/>
                    <a:pt x="11" y="16"/>
                    <a:pt x="15" y="20"/>
                  </a:cubicBezTo>
                  <a:cubicBezTo>
                    <a:pt x="16" y="19"/>
                    <a:pt x="16" y="18"/>
                    <a:pt x="17" y="17"/>
                  </a:cubicBezTo>
                  <a:cubicBezTo>
                    <a:pt x="16" y="16"/>
                    <a:pt x="15" y="15"/>
                    <a:pt x="14" y="14"/>
                  </a:cubicBezTo>
                  <a:cubicBezTo>
                    <a:pt x="13" y="15"/>
                    <a:pt x="12" y="15"/>
                    <a:pt x="11" y="16"/>
                  </a:cubicBezTo>
                  <a:cubicBezTo>
                    <a:pt x="12" y="17"/>
                    <a:pt x="13" y="19"/>
                    <a:pt x="13" y="20"/>
                  </a:cubicBezTo>
                  <a:cubicBezTo>
                    <a:pt x="14" y="20"/>
                    <a:pt x="15" y="19"/>
                    <a:pt x="16" y="18"/>
                  </a:cubicBezTo>
                  <a:cubicBezTo>
                    <a:pt x="14" y="16"/>
                    <a:pt x="13" y="14"/>
                    <a:pt x="11" y="12"/>
                  </a:cubicBezTo>
                  <a:cubicBezTo>
                    <a:pt x="9" y="10"/>
                    <a:pt x="6" y="8"/>
                    <a:pt x="5" y="5"/>
                  </a:cubicBezTo>
                  <a:cubicBezTo>
                    <a:pt x="4" y="4"/>
                    <a:pt x="2" y="4"/>
                    <a:pt x="2" y="6"/>
                  </a:cubicBezTo>
                  <a:cubicBezTo>
                    <a:pt x="1" y="7"/>
                    <a:pt x="1" y="8"/>
                    <a:pt x="1" y="9"/>
                  </a:cubicBezTo>
                  <a:cubicBezTo>
                    <a:pt x="2" y="9"/>
                    <a:pt x="3" y="9"/>
                    <a:pt x="4" y="9"/>
                  </a:cubicBezTo>
                  <a:cubicBezTo>
                    <a:pt x="4" y="8"/>
                    <a:pt x="4" y="7"/>
                    <a:pt x="4" y="6"/>
                  </a:cubicBezTo>
                  <a:cubicBezTo>
                    <a:pt x="3" y="6"/>
                    <a:pt x="2" y="6"/>
                    <a:pt x="1" y="6"/>
                  </a:cubicBezTo>
                  <a:cubicBezTo>
                    <a:pt x="1" y="7"/>
                    <a:pt x="1" y="7"/>
                    <a:pt x="1" y="8"/>
                  </a:cubicBezTo>
                  <a:cubicBezTo>
                    <a:pt x="2" y="10"/>
                    <a:pt x="5" y="10"/>
                    <a:pt x="5" y="8"/>
                  </a:cubicBezTo>
                  <a:cubicBezTo>
                    <a:pt x="5" y="7"/>
                    <a:pt x="6" y="6"/>
                    <a:pt x="6" y="4"/>
                  </a:cubicBezTo>
                  <a:cubicBezTo>
                    <a:pt x="4" y="4"/>
                    <a:pt x="3" y="4"/>
                    <a:pt x="2" y="4"/>
                  </a:cubicBezTo>
                  <a:cubicBezTo>
                    <a:pt x="2" y="6"/>
                    <a:pt x="2" y="7"/>
                    <a:pt x="3" y="9"/>
                  </a:cubicBezTo>
                  <a:cubicBezTo>
                    <a:pt x="3" y="11"/>
                    <a:pt x="6" y="10"/>
                    <a:pt x="6" y="8"/>
                  </a:cubicBezTo>
                  <a:cubicBezTo>
                    <a:pt x="6" y="7"/>
                    <a:pt x="6" y="5"/>
                    <a:pt x="6" y="4"/>
                  </a:cubicBezTo>
                  <a:cubicBezTo>
                    <a:pt x="6" y="2"/>
                    <a:pt x="2" y="3"/>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4" name="íṡḻîďé">
              <a:extLst>
                <a:ext uri="{FF2B5EF4-FFF2-40B4-BE49-F238E27FC236}">
                  <a16:creationId xmlns="" xmlns:a16="http://schemas.microsoft.com/office/drawing/2014/main" id="{CE146835-4783-475D-B44F-EC901FDDB520}"/>
                </a:ext>
              </a:extLst>
            </p:cNvPr>
            <p:cNvSpPr/>
            <p:nvPr/>
          </p:nvSpPr>
          <p:spPr bwMode="auto">
            <a:xfrm>
              <a:off x="5972175" y="2308225"/>
              <a:ext cx="184150" cy="342900"/>
            </a:xfrm>
            <a:custGeom>
              <a:avLst/>
              <a:gdLst>
                <a:gd name="T0" fmla="*/ 19 w 41"/>
                <a:gd name="T1" fmla="*/ 43 h 76"/>
                <a:gd name="T2" fmla="*/ 35 w 41"/>
                <a:gd name="T3" fmla="*/ 60 h 76"/>
                <a:gd name="T4" fmla="*/ 28 w 41"/>
                <a:gd name="T5" fmla="*/ 39 h 76"/>
                <a:gd name="T6" fmla="*/ 28 w 41"/>
                <a:gd name="T7" fmla="*/ 51 h 76"/>
                <a:gd name="T8" fmla="*/ 29 w 41"/>
                <a:gd name="T9" fmla="*/ 24 h 76"/>
                <a:gd name="T10" fmla="*/ 20 w 41"/>
                <a:gd name="T11" fmla="*/ 6 h 76"/>
                <a:gd name="T12" fmla="*/ 24 w 41"/>
                <a:gd name="T13" fmla="*/ 16 h 76"/>
                <a:gd name="T14" fmla="*/ 21 w 41"/>
                <a:gd name="T15" fmla="*/ 1 h 76"/>
                <a:gd name="T16" fmla="*/ 15 w 41"/>
                <a:gd name="T17" fmla="*/ 42 h 76"/>
                <a:gd name="T18" fmla="*/ 23 w 41"/>
                <a:gd name="T19" fmla="*/ 19 h 76"/>
                <a:gd name="T20" fmla="*/ 22 w 41"/>
                <a:gd name="T21" fmla="*/ 45 h 76"/>
                <a:gd name="T22" fmla="*/ 25 w 41"/>
                <a:gd name="T23" fmla="*/ 24 h 76"/>
                <a:gd name="T24" fmla="*/ 19 w 41"/>
                <a:gd name="T25" fmla="*/ 38 h 76"/>
                <a:gd name="T26" fmla="*/ 8 w 41"/>
                <a:gd name="T27" fmla="*/ 53 h 76"/>
                <a:gd name="T28" fmla="*/ 14 w 41"/>
                <a:gd name="T29" fmla="*/ 55 h 76"/>
                <a:gd name="T30" fmla="*/ 4 w 41"/>
                <a:gd name="T31" fmla="*/ 65 h 76"/>
                <a:gd name="T32" fmla="*/ 17 w 41"/>
                <a:gd name="T33" fmla="*/ 47 h 76"/>
                <a:gd name="T34" fmla="*/ 13 w 41"/>
                <a:gd name="T35" fmla="*/ 54 h 76"/>
                <a:gd name="T36" fmla="*/ 25 w 41"/>
                <a:gd name="T37" fmla="*/ 50 h 76"/>
                <a:gd name="T38" fmla="*/ 17 w 41"/>
                <a:gd name="T39" fmla="*/ 40 h 76"/>
                <a:gd name="T40" fmla="*/ 19 w 41"/>
                <a:gd name="T41" fmla="*/ 18 h 76"/>
                <a:gd name="T42" fmla="*/ 19 w 41"/>
                <a:gd name="T43" fmla="*/ 33 h 76"/>
                <a:gd name="T44" fmla="*/ 28 w 41"/>
                <a:gd name="T45" fmla="*/ 51 h 76"/>
                <a:gd name="T46" fmla="*/ 23 w 41"/>
                <a:gd name="T47" fmla="*/ 49 h 76"/>
                <a:gd name="T48" fmla="*/ 39 w 41"/>
                <a:gd name="T49" fmla="*/ 65 h 76"/>
                <a:gd name="T50" fmla="*/ 21 w 41"/>
                <a:gd name="T51" fmla="*/ 44 h 76"/>
                <a:gd name="T52" fmla="*/ 29 w 41"/>
                <a:gd name="T53" fmla="*/ 51 h 76"/>
                <a:gd name="T54" fmla="*/ 20 w 41"/>
                <a:gd name="T55" fmla="*/ 39 h 76"/>
                <a:gd name="T56" fmla="*/ 31 w 41"/>
                <a:gd name="T57" fmla="*/ 55 h 76"/>
                <a:gd name="T58" fmla="*/ 33 w 41"/>
                <a:gd name="T59" fmla="*/ 55 h 76"/>
                <a:gd name="T60" fmla="*/ 37 w 41"/>
                <a:gd name="T61" fmla="*/ 61 h 76"/>
                <a:gd name="T62" fmla="*/ 20 w 41"/>
                <a:gd name="T63" fmla="*/ 45 h 76"/>
                <a:gd name="T64" fmla="*/ 20 w 41"/>
                <a:gd name="T65" fmla="*/ 33 h 76"/>
                <a:gd name="T66" fmla="*/ 19 w 41"/>
                <a:gd name="T67" fmla="*/ 39 h 76"/>
                <a:gd name="T68" fmla="*/ 18 w 41"/>
                <a:gd name="T69" fmla="*/ 51 h 76"/>
                <a:gd name="T70" fmla="*/ 14 w 41"/>
                <a:gd name="T71" fmla="*/ 43 h 76"/>
                <a:gd name="T72" fmla="*/ 13 w 41"/>
                <a:gd name="T73" fmla="*/ 55 h 76"/>
                <a:gd name="T74" fmla="*/ 18 w 41"/>
                <a:gd name="T75" fmla="*/ 46 h 76"/>
                <a:gd name="T76" fmla="*/ 4 w 41"/>
                <a:gd name="T77" fmla="*/ 65 h 76"/>
                <a:gd name="T78" fmla="*/ 14 w 41"/>
                <a:gd name="T79" fmla="*/ 55 h 76"/>
                <a:gd name="T80" fmla="*/ 8 w 41"/>
                <a:gd name="T81" fmla="*/ 52 h 76"/>
                <a:gd name="T82" fmla="*/ 19 w 41"/>
                <a:gd name="T83" fmla="*/ 39 h 76"/>
                <a:gd name="T84" fmla="*/ 25 w 41"/>
                <a:gd name="T85" fmla="*/ 25 h 76"/>
                <a:gd name="T86" fmla="*/ 22 w 41"/>
                <a:gd name="T87" fmla="*/ 44 h 76"/>
                <a:gd name="T88" fmla="*/ 23 w 41"/>
                <a:gd name="T89" fmla="*/ 18 h 76"/>
                <a:gd name="T90" fmla="*/ 15 w 41"/>
                <a:gd name="T91" fmla="*/ 25 h 76"/>
                <a:gd name="T92" fmla="*/ 16 w 41"/>
                <a:gd name="T93" fmla="*/ 37 h 76"/>
                <a:gd name="T94" fmla="*/ 20 w 41"/>
                <a:gd name="T95" fmla="*/ 4 h 76"/>
                <a:gd name="T96" fmla="*/ 25 w 41"/>
                <a:gd name="T97" fmla="*/ 14 h 76"/>
                <a:gd name="T98" fmla="*/ 22 w 41"/>
                <a:gd name="T99" fmla="*/ 10 h 76"/>
                <a:gd name="T100" fmla="*/ 26 w 41"/>
                <a:gd name="T101" fmla="*/ 31 h 76"/>
                <a:gd name="T102" fmla="*/ 33 w 41"/>
                <a:gd name="T103" fmla="*/ 61 h 76"/>
                <a:gd name="T104" fmla="*/ 29 w 41"/>
                <a:gd name="T105" fmla="*/ 39 h 76"/>
                <a:gd name="T106" fmla="*/ 22 w 41"/>
                <a:gd name="T107" fmla="*/ 47 h 76"/>
                <a:gd name="T108" fmla="*/ 40 w 41"/>
                <a:gd name="T109" fmla="*/ 7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 h="76">
                  <a:moveTo>
                    <a:pt x="4" y="74"/>
                  </a:moveTo>
                  <a:cubicBezTo>
                    <a:pt x="7" y="67"/>
                    <a:pt x="14" y="58"/>
                    <a:pt x="20" y="54"/>
                  </a:cubicBezTo>
                  <a:cubicBezTo>
                    <a:pt x="20" y="54"/>
                    <a:pt x="36" y="72"/>
                    <a:pt x="37" y="73"/>
                  </a:cubicBezTo>
                  <a:cubicBezTo>
                    <a:pt x="39" y="74"/>
                    <a:pt x="41" y="73"/>
                    <a:pt x="40" y="71"/>
                  </a:cubicBezTo>
                  <a:cubicBezTo>
                    <a:pt x="34" y="61"/>
                    <a:pt x="28" y="51"/>
                    <a:pt x="22" y="41"/>
                  </a:cubicBezTo>
                  <a:cubicBezTo>
                    <a:pt x="21" y="39"/>
                    <a:pt x="18" y="41"/>
                    <a:pt x="19" y="43"/>
                  </a:cubicBezTo>
                  <a:cubicBezTo>
                    <a:pt x="22" y="48"/>
                    <a:pt x="26" y="53"/>
                    <a:pt x="30" y="59"/>
                  </a:cubicBezTo>
                  <a:cubicBezTo>
                    <a:pt x="32" y="61"/>
                    <a:pt x="35" y="59"/>
                    <a:pt x="33" y="57"/>
                  </a:cubicBezTo>
                  <a:cubicBezTo>
                    <a:pt x="31" y="52"/>
                    <a:pt x="28" y="48"/>
                    <a:pt x="24" y="44"/>
                  </a:cubicBezTo>
                  <a:cubicBezTo>
                    <a:pt x="23" y="43"/>
                    <a:pt x="21" y="44"/>
                    <a:pt x="21" y="46"/>
                  </a:cubicBezTo>
                  <a:cubicBezTo>
                    <a:pt x="23" y="52"/>
                    <a:pt x="27" y="58"/>
                    <a:pt x="32" y="61"/>
                  </a:cubicBezTo>
                  <a:cubicBezTo>
                    <a:pt x="33" y="62"/>
                    <a:pt x="35" y="61"/>
                    <a:pt x="35" y="60"/>
                  </a:cubicBezTo>
                  <a:cubicBezTo>
                    <a:pt x="34" y="53"/>
                    <a:pt x="31" y="46"/>
                    <a:pt x="29" y="39"/>
                  </a:cubicBezTo>
                  <a:cubicBezTo>
                    <a:pt x="28" y="37"/>
                    <a:pt x="25" y="38"/>
                    <a:pt x="25" y="40"/>
                  </a:cubicBezTo>
                  <a:cubicBezTo>
                    <a:pt x="27" y="47"/>
                    <a:pt x="28" y="54"/>
                    <a:pt x="31" y="61"/>
                  </a:cubicBezTo>
                  <a:cubicBezTo>
                    <a:pt x="31" y="63"/>
                    <a:pt x="34" y="63"/>
                    <a:pt x="34" y="61"/>
                  </a:cubicBezTo>
                  <a:cubicBezTo>
                    <a:pt x="36" y="54"/>
                    <a:pt x="34" y="46"/>
                    <a:pt x="32" y="39"/>
                  </a:cubicBezTo>
                  <a:cubicBezTo>
                    <a:pt x="31" y="37"/>
                    <a:pt x="28" y="37"/>
                    <a:pt x="28" y="39"/>
                  </a:cubicBezTo>
                  <a:cubicBezTo>
                    <a:pt x="29" y="47"/>
                    <a:pt x="31" y="54"/>
                    <a:pt x="33" y="61"/>
                  </a:cubicBezTo>
                  <a:cubicBezTo>
                    <a:pt x="34" y="63"/>
                    <a:pt x="37" y="62"/>
                    <a:pt x="37" y="60"/>
                  </a:cubicBezTo>
                  <a:cubicBezTo>
                    <a:pt x="34" y="49"/>
                    <a:pt x="31" y="38"/>
                    <a:pt x="28" y="27"/>
                  </a:cubicBezTo>
                  <a:cubicBezTo>
                    <a:pt x="28" y="25"/>
                    <a:pt x="25" y="25"/>
                    <a:pt x="25" y="27"/>
                  </a:cubicBezTo>
                  <a:cubicBezTo>
                    <a:pt x="24" y="29"/>
                    <a:pt x="25" y="33"/>
                    <a:pt x="25" y="35"/>
                  </a:cubicBezTo>
                  <a:cubicBezTo>
                    <a:pt x="26" y="41"/>
                    <a:pt x="26" y="46"/>
                    <a:pt x="28" y="51"/>
                  </a:cubicBezTo>
                  <a:cubicBezTo>
                    <a:pt x="29" y="53"/>
                    <a:pt x="32" y="52"/>
                    <a:pt x="32" y="50"/>
                  </a:cubicBezTo>
                  <a:cubicBezTo>
                    <a:pt x="33" y="38"/>
                    <a:pt x="28" y="25"/>
                    <a:pt x="27" y="13"/>
                  </a:cubicBezTo>
                  <a:cubicBezTo>
                    <a:pt x="27" y="11"/>
                    <a:pt x="23" y="11"/>
                    <a:pt x="23" y="13"/>
                  </a:cubicBezTo>
                  <a:cubicBezTo>
                    <a:pt x="24" y="20"/>
                    <a:pt x="24" y="26"/>
                    <a:pt x="26" y="32"/>
                  </a:cubicBezTo>
                  <a:cubicBezTo>
                    <a:pt x="27" y="34"/>
                    <a:pt x="30" y="34"/>
                    <a:pt x="30" y="32"/>
                  </a:cubicBezTo>
                  <a:cubicBezTo>
                    <a:pt x="30" y="29"/>
                    <a:pt x="30" y="27"/>
                    <a:pt x="29" y="24"/>
                  </a:cubicBezTo>
                  <a:cubicBezTo>
                    <a:pt x="28" y="19"/>
                    <a:pt x="27" y="14"/>
                    <a:pt x="26" y="9"/>
                  </a:cubicBezTo>
                  <a:cubicBezTo>
                    <a:pt x="25" y="7"/>
                    <a:pt x="22" y="7"/>
                    <a:pt x="22" y="9"/>
                  </a:cubicBezTo>
                  <a:cubicBezTo>
                    <a:pt x="23" y="14"/>
                    <a:pt x="23" y="18"/>
                    <a:pt x="24" y="23"/>
                  </a:cubicBezTo>
                  <a:cubicBezTo>
                    <a:pt x="24" y="25"/>
                    <a:pt x="27" y="25"/>
                    <a:pt x="27" y="23"/>
                  </a:cubicBezTo>
                  <a:cubicBezTo>
                    <a:pt x="27" y="16"/>
                    <a:pt x="26" y="11"/>
                    <a:pt x="24" y="5"/>
                  </a:cubicBezTo>
                  <a:cubicBezTo>
                    <a:pt x="24" y="3"/>
                    <a:pt x="21" y="3"/>
                    <a:pt x="20" y="6"/>
                  </a:cubicBezTo>
                  <a:cubicBezTo>
                    <a:pt x="20" y="9"/>
                    <a:pt x="21" y="12"/>
                    <a:pt x="21" y="15"/>
                  </a:cubicBezTo>
                  <a:cubicBezTo>
                    <a:pt x="22" y="17"/>
                    <a:pt x="25" y="16"/>
                    <a:pt x="25" y="14"/>
                  </a:cubicBezTo>
                  <a:cubicBezTo>
                    <a:pt x="25" y="11"/>
                    <a:pt x="24" y="8"/>
                    <a:pt x="24" y="5"/>
                  </a:cubicBezTo>
                  <a:cubicBezTo>
                    <a:pt x="23" y="3"/>
                    <a:pt x="20" y="3"/>
                    <a:pt x="20" y="5"/>
                  </a:cubicBezTo>
                  <a:cubicBezTo>
                    <a:pt x="20" y="9"/>
                    <a:pt x="20" y="12"/>
                    <a:pt x="20" y="16"/>
                  </a:cubicBezTo>
                  <a:cubicBezTo>
                    <a:pt x="20" y="18"/>
                    <a:pt x="24" y="18"/>
                    <a:pt x="24" y="16"/>
                  </a:cubicBezTo>
                  <a:cubicBezTo>
                    <a:pt x="24" y="12"/>
                    <a:pt x="24" y="8"/>
                    <a:pt x="24" y="4"/>
                  </a:cubicBezTo>
                  <a:cubicBezTo>
                    <a:pt x="24" y="1"/>
                    <a:pt x="20" y="1"/>
                    <a:pt x="20" y="4"/>
                  </a:cubicBezTo>
                  <a:cubicBezTo>
                    <a:pt x="20" y="4"/>
                    <a:pt x="20" y="4"/>
                    <a:pt x="20" y="5"/>
                  </a:cubicBezTo>
                  <a:cubicBezTo>
                    <a:pt x="20" y="7"/>
                    <a:pt x="24" y="7"/>
                    <a:pt x="24" y="5"/>
                  </a:cubicBezTo>
                  <a:cubicBezTo>
                    <a:pt x="24" y="4"/>
                    <a:pt x="24" y="3"/>
                    <a:pt x="24" y="2"/>
                  </a:cubicBezTo>
                  <a:cubicBezTo>
                    <a:pt x="24" y="0"/>
                    <a:pt x="21" y="0"/>
                    <a:pt x="21" y="1"/>
                  </a:cubicBezTo>
                  <a:cubicBezTo>
                    <a:pt x="17" y="12"/>
                    <a:pt x="17" y="24"/>
                    <a:pt x="13" y="35"/>
                  </a:cubicBezTo>
                  <a:cubicBezTo>
                    <a:pt x="14" y="36"/>
                    <a:pt x="15" y="36"/>
                    <a:pt x="16" y="36"/>
                  </a:cubicBezTo>
                  <a:cubicBezTo>
                    <a:pt x="16" y="28"/>
                    <a:pt x="20" y="21"/>
                    <a:pt x="21" y="14"/>
                  </a:cubicBezTo>
                  <a:cubicBezTo>
                    <a:pt x="22" y="11"/>
                    <a:pt x="18" y="10"/>
                    <a:pt x="18" y="13"/>
                  </a:cubicBezTo>
                  <a:cubicBezTo>
                    <a:pt x="15" y="22"/>
                    <a:pt x="14" y="32"/>
                    <a:pt x="11" y="41"/>
                  </a:cubicBezTo>
                  <a:cubicBezTo>
                    <a:pt x="13" y="41"/>
                    <a:pt x="14" y="41"/>
                    <a:pt x="15" y="42"/>
                  </a:cubicBezTo>
                  <a:cubicBezTo>
                    <a:pt x="16" y="37"/>
                    <a:pt x="17" y="32"/>
                    <a:pt x="18" y="28"/>
                  </a:cubicBezTo>
                  <a:cubicBezTo>
                    <a:pt x="19" y="24"/>
                    <a:pt x="20" y="20"/>
                    <a:pt x="22" y="17"/>
                  </a:cubicBezTo>
                  <a:cubicBezTo>
                    <a:pt x="21" y="17"/>
                    <a:pt x="20" y="16"/>
                    <a:pt x="19" y="16"/>
                  </a:cubicBezTo>
                  <a:cubicBezTo>
                    <a:pt x="19" y="24"/>
                    <a:pt x="18" y="32"/>
                    <a:pt x="17" y="41"/>
                  </a:cubicBezTo>
                  <a:cubicBezTo>
                    <a:pt x="18" y="41"/>
                    <a:pt x="19" y="41"/>
                    <a:pt x="21" y="41"/>
                  </a:cubicBezTo>
                  <a:cubicBezTo>
                    <a:pt x="20" y="34"/>
                    <a:pt x="21" y="26"/>
                    <a:pt x="23" y="19"/>
                  </a:cubicBezTo>
                  <a:cubicBezTo>
                    <a:pt x="21" y="18"/>
                    <a:pt x="20" y="18"/>
                    <a:pt x="19" y="18"/>
                  </a:cubicBezTo>
                  <a:cubicBezTo>
                    <a:pt x="19" y="27"/>
                    <a:pt x="17" y="35"/>
                    <a:pt x="19" y="44"/>
                  </a:cubicBezTo>
                  <a:cubicBezTo>
                    <a:pt x="19" y="46"/>
                    <a:pt x="21" y="46"/>
                    <a:pt x="22" y="44"/>
                  </a:cubicBezTo>
                  <a:cubicBezTo>
                    <a:pt x="25" y="39"/>
                    <a:pt x="23" y="32"/>
                    <a:pt x="24" y="26"/>
                  </a:cubicBezTo>
                  <a:cubicBezTo>
                    <a:pt x="22" y="26"/>
                    <a:pt x="21" y="27"/>
                    <a:pt x="20" y="27"/>
                  </a:cubicBezTo>
                  <a:cubicBezTo>
                    <a:pt x="23" y="31"/>
                    <a:pt x="21" y="39"/>
                    <a:pt x="22" y="45"/>
                  </a:cubicBezTo>
                  <a:cubicBezTo>
                    <a:pt x="22" y="47"/>
                    <a:pt x="25" y="46"/>
                    <a:pt x="25" y="44"/>
                  </a:cubicBezTo>
                  <a:cubicBezTo>
                    <a:pt x="26" y="36"/>
                    <a:pt x="25" y="28"/>
                    <a:pt x="24" y="20"/>
                  </a:cubicBezTo>
                  <a:cubicBezTo>
                    <a:pt x="24" y="18"/>
                    <a:pt x="21" y="19"/>
                    <a:pt x="21" y="21"/>
                  </a:cubicBezTo>
                  <a:cubicBezTo>
                    <a:pt x="20" y="29"/>
                    <a:pt x="21" y="38"/>
                    <a:pt x="23" y="47"/>
                  </a:cubicBezTo>
                  <a:cubicBezTo>
                    <a:pt x="24" y="49"/>
                    <a:pt x="26" y="49"/>
                    <a:pt x="27" y="47"/>
                  </a:cubicBezTo>
                  <a:cubicBezTo>
                    <a:pt x="29" y="39"/>
                    <a:pt x="28" y="31"/>
                    <a:pt x="25" y="24"/>
                  </a:cubicBezTo>
                  <a:cubicBezTo>
                    <a:pt x="25" y="22"/>
                    <a:pt x="22" y="22"/>
                    <a:pt x="22" y="24"/>
                  </a:cubicBezTo>
                  <a:cubicBezTo>
                    <a:pt x="21" y="29"/>
                    <a:pt x="22" y="34"/>
                    <a:pt x="19" y="39"/>
                  </a:cubicBezTo>
                  <a:cubicBezTo>
                    <a:pt x="20" y="38"/>
                    <a:pt x="21" y="38"/>
                    <a:pt x="22" y="38"/>
                  </a:cubicBezTo>
                  <a:cubicBezTo>
                    <a:pt x="17" y="33"/>
                    <a:pt x="12" y="48"/>
                    <a:pt x="11" y="51"/>
                  </a:cubicBezTo>
                  <a:cubicBezTo>
                    <a:pt x="12" y="52"/>
                    <a:pt x="13" y="52"/>
                    <a:pt x="14" y="52"/>
                  </a:cubicBezTo>
                  <a:cubicBezTo>
                    <a:pt x="16" y="48"/>
                    <a:pt x="18" y="43"/>
                    <a:pt x="19" y="38"/>
                  </a:cubicBezTo>
                  <a:cubicBezTo>
                    <a:pt x="19" y="36"/>
                    <a:pt x="16" y="35"/>
                    <a:pt x="15" y="37"/>
                  </a:cubicBezTo>
                  <a:cubicBezTo>
                    <a:pt x="12" y="42"/>
                    <a:pt x="11" y="48"/>
                    <a:pt x="9" y="54"/>
                  </a:cubicBezTo>
                  <a:cubicBezTo>
                    <a:pt x="10" y="54"/>
                    <a:pt x="11" y="55"/>
                    <a:pt x="12" y="55"/>
                  </a:cubicBezTo>
                  <a:cubicBezTo>
                    <a:pt x="14" y="49"/>
                    <a:pt x="15" y="42"/>
                    <a:pt x="15" y="35"/>
                  </a:cubicBezTo>
                  <a:cubicBezTo>
                    <a:pt x="15" y="33"/>
                    <a:pt x="12" y="33"/>
                    <a:pt x="11" y="35"/>
                  </a:cubicBezTo>
                  <a:cubicBezTo>
                    <a:pt x="10" y="41"/>
                    <a:pt x="8" y="47"/>
                    <a:pt x="8" y="53"/>
                  </a:cubicBezTo>
                  <a:cubicBezTo>
                    <a:pt x="8" y="55"/>
                    <a:pt x="11" y="55"/>
                    <a:pt x="12" y="53"/>
                  </a:cubicBezTo>
                  <a:cubicBezTo>
                    <a:pt x="13" y="50"/>
                    <a:pt x="13" y="47"/>
                    <a:pt x="15" y="43"/>
                  </a:cubicBezTo>
                  <a:cubicBezTo>
                    <a:pt x="13" y="43"/>
                    <a:pt x="12" y="42"/>
                    <a:pt x="11" y="42"/>
                  </a:cubicBezTo>
                  <a:cubicBezTo>
                    <a:pt x="10" y="48"/>
                    <a:pt x="9" y="54"/>
                    <a:pt x="7" y="60"/>
                  </a:cubicBezTo>
                  <a:cubicBezTo>
                    <a:pt x="7" y="62"/>
                    <a:pt x="10" y="64"/>
                    <a:pt x="10" y="62"/>
                  </a:cubicBezTo>
                  <a:cubicBezTo>
                    <a:pt x="12" y="59"/>
                    <a:pt x="13" y="57"/>
                    <a:pt x="14" y="55"/>
                  </a:cubicBezTo>
                  <a:cubicBezTo>
                    <a:pt x="15" y="52"/>
                    <a:pt x="12" y="51"/>
                    <a:pt x="10" y="53"/>
                  </a:cubicBezTo>
                  <a:cubicBezTo>
                    <a:pt x="9" y="56"/>
                    <a:pt x="7" y="59"/>
                    <a:pt x="6" y="62"/>
                  </a:cubicBezTo>
                  <a:cubicBezTo>
                    <a:pt x="5" y="64"/>
                    <a:pt x="7" y="66"/>
                    <a:pt x="9" y="65"/>
                  </a:cubicBezTo>
                  <a:cubicBezTo>
                    <a:pt x="11" y="62"/>
                    <a:pt x="12" y="59"/>
                    <a:pt x="12" y="56"/>
                  </a:cubicBezTo>
                  <a:cubicBezTo>
                    <a:pt x="12" y="54"/>
                    <a:pt x="10" y="52"/>
                    <a:pt x="9" y="54"/>
                  </a:cubicBezTo>
                  <a:cubicBezTo>
                    <a:pt x="7" y="58"/>
                    <a:pt x="6" y="61"/>
                    <a:pt x="4" y="65"/>
                  </a:cubicBezTo>
                  <a:cubicBezTo>
                    <a:pt x="6" y="65"/>
                    <a:pt x="7" y="65"/>
                    <a:pt x="8" y="65"/>
                  </a:cubicBezTo>
                  <a:cubicBezTo>
                    <a:pt x="8" y="61"/>
                    <a:pt x="10" y="58"/>
                    <a:pt x="10" y="54"/>
                  </a:cubicBezTo>
                  <a:cubicBezTo>
                    <a:pt x="11" y="51"/>
                    <a:pt x="7" y="50"/>
                    <a:pt x="7" y="53"/>
                  </a:cubicBezTo>
                  <a:cubicBezTo>
                    <a:pt x="5" y="57"/>
                    <a:pt x="4" y="61"/>
                    <a:pt x="3" y="65"/>
                  </a:cubicBezTo>
                  <a:cubicBezTo>
                    <a:pt x="3" y="67"/>
                    <a:pt x="5" y="68"/>
                    <a:pt x="7" y="66"/>
                  </a:cubicBezTo>
                  <a:cubicBezTo>
                    <a:pt x="11" y="60"/>
                    <a:pt x="12" y="52"/>
                    <a:pt x="17" y="47"/>
                  </a:cubicBezTo>
                  <a:cubicBezTo>
                    <a:pt x="16" y="46"/>
                    <a:pt x="15" y="45"/>
                    <a:pt x="14" y="45"/>
                  </a:cubicBezTo>
                  <a:cubicBezTo>
                    <a:pt x="13" y="49"/>
                    <a:pt x="11" y="53"/>
                    <a:pt x="10" y="57"/>
                  </a:cubicBezTo>
                  <a:cubicBezTo>
                    <a:pt x="9" y="59"/>
                    <a:pt x="12" y="60"/>
                    <a:pt x="13" y="58"/>
                  </a:cubicBezTo>
                  <a:cubicBezTo>
                    <a:pt x="15" y="57"/>
                    <a:pt x="17" y="54"/>
                    <a:pt x="19" y="53"/>
                  </a:cubicBezTo>
                  <a:cubicBezTo>
                    <a:pt x="18" y="52"/>
                    <a:pt x="17" y="51"/>
                    <a:pt x="16" y="51"/>
                  </a:cubicBezTo>
                  <a:cubicBezTo>
                    <a:pt x="15" y="52"/>
                    <a:pt x="14" y="53"/>
                    <a:pt x="13" y="54"/>
                  </a:cubicBezTo>
                  <a:cubicBezTo>
                    <a:pt x="14" y="55"/>
                    <a:pt x="16" y="55"/>
                    <a:pt x="17" y="56"/>
                  </a:cubicBezTo>
                  <a:cubicBezTo>
                    <a:pt x="17" y="54"/>
                    <a:pt x="21" y="53"/>
                    <a:pt x="23" y="52"/>
                  </a:cubicBezTo>
                  <a:cubicBezTo>
                    <a:pt x="25" y="52"/>
                    <a:pt x="24" y="48"/>
                    <a:pt x="22" y="48"/>
                  </a:cubicBezTo>
                  <a:cubicBezTo>
                    <a:pt x="20" y="48"/>
                    <a:pt x="20" y="48"/>
                    <a:pt x="19" y="50"/>
                  </a:cubicBezTo>
                  <a:cubicBezTo>
                    <a:pt x="18" y="50"/>
                    <a:pt x="17" y="52"/>
                    <a:pt x="19" y="53"/>
                  </a:cubicBezTo>
                  <a:cubicBezTo>
                    <a:pt x="21" y="54"/>
                    <a:pt x="25" y="53"/>
                    <a:pt x="25" y="50"/>
                  </a:cubicBezTo>
                  <a:cubicBezTo>
                    <a:pt x="25" y="46"/>
                    <a:pt x="19" y="43"/>
                    <a:pt x="17" y="40"/>
                  </a:cubicBezTo>
                  <a:cubicBezTo>
                    <a:pt x="15" y="39"/>
                    <a:pt x="13" y="41"/>
                    <a:pt x="14" y="43"/>
                  </a:cubicBezTo>
                  <a:cubicBezTo>
                    <a:pt x="15" y="45"/>
                    <a:pt x="16" y="47"/>
                    <a:pt x="17" y="50"/>
                  </a:cubicBezTo>
                  <a:cubicBezTo>
                    <a:pt x="17" y="52"/>
                    <a:pt x="21" y="52"/>
                    <a:pt x="20" y="50"/>
                  </a:cubicBezTo>
                  <a:cubicBezTo>
                    <a:pt x="20" y="46"/>
                    <a:pt x="20" y="43"/>
                    <a:pt x="21" y="40"/>
                  </a:cubicBezTo>
                  <a:cubicBezTo>
                    <a:pt x="20" y="40"/>
                    <a:pt x="19" y="40"/>
                    <a:pt x="17" y="40"/>
                  </a:cubicBezTo>
                  <a:cubicBezTo>
                    <a:pt x="18" y="43"/>
                    <a:pt x="17" y="46"/>
                    <a:pt x="15" y="49"/>
                  </a:cubicBezTo>
                  <a:cubicBezTo>
                    <a:pt x="16" y="49"/>
                    <a:pt x="17" y="49"/>
                    <a:pt x="18" y="49"/>
                  </a:cubicBezTo>
                  <a:cubicBezTo>
                    <a:pt x="17" y="47"/>
                    <a:pt x="19" y="43"/>
                    <a:pt x="19" y="41"/>
                  </a:cubicBezTo>
                  <a:cubicBezTo>
                    <a:pt x="20" y="38"/>
                    <a:pt x="21" y="35"/>
                    <a:pt x="22" y="31"/>
                  </a:cubicBezTo>
                  <a:cubicBezTo>
                    <a:pt x="22" y="27"/>
                    <a:pt x="24" y="22"/>
                    <a:pt x="23" y="18"/>
                  </a:cubicBezTo>
                  <a:cubicBezTo>
                    <a:pt x="22" y="16"/>
                    <a:pt x="20" y="16"/>
                    <a:pt x="19" y="18"/>
                  </a:cubicBezTo>
                  <a:cubicBezTo>
                    <a:pt x="17" y="25"/>
                    <a:pt x="17" y="32"/>
                    <a:pt x="15" y="38"/>
                  </a:cubicBezTo>
                  <a:cubicBezTo>
                    <a:pt x="16" y="38"/>
                    <a:pt x="17" y="38"/>
                    <a:pt x="19" y="38"/>
                  </a:cubicBezTo>
                  <a:cubicBezTo>
                    <a:pt x="17" y="35"/>
                    <a:pt x="19" y="30"/>
                    <a:pt x="20" y="26"/>
                  </a:cubicBezTo>
                  <a:cubicBezTo>
                    <a:pt x="20" y="23"/>
                    <a:pt x="19" y="19"/>
                    <a:pt x="21" y="16"/>
                  </a:cubicBezTo>
                  <a:cubicBezTo>
                    <a:pt x="20" y="16"/>
                    <a:pt x="19" y="16"/>
                    <a:pt x="18" y="15"/>
                  </a:cubicBezTo>
                  <a:cubicBezTo>
                    <a:pt x="20" y="21"/>
                    <a:pt x="20" y="27"/>
                    <a:pt x="19" y="33"/>
                  </a:cubicBezTo>
                  <a:cubicBezTo>
                    <a:pt x="21" y="33"/>
                    <a:pt x="22" y="32"/>
                    <a:pt x="23" y="32"/>
                  </a:cubicBezTo>
                  <a:cubicBezTo>
                    <a:pt x="21" y="26"/>
                    <a:pt x="21" y="18"/>
                    <a:pt x="23" y="12"/>
                  </a:cubicBezTo>
                  <a:cubicBezTo>
                    <a:pt x="22" y="12"/>
                    <a:pt x="21" y="13"/>
                    <a:pt x="20" y="13"/>
                  </a:cubicBezTo>
                  <a:cubicBezTo>
                    <a:pt x="22" y="18"/>
                    <a:pt x="22" y="25"/>
                    <a:pt x="22" y="31"/>
                  </a:cubicBezTo>
                  <a:cubicBezTo>
                    <a:pt x="22" y="38"/>
                    <a:pt x="24" y="45"/>
                    <a:pt x="25" y="52"/>
                  </a:cubicBezTo>
                  <a:cubicBezTo>
                    <a:pt x="26" y="52"/>
                    <a:pt x="27" y="52"/>
                    <a:pt x="28" y="51"/>
                  </a:cubicBezTo>
                  <a:cubicBezTo>
                    <a:pt x="27" y="48"/>
                    <a:pt x="25" y="45"/>
                    <a:pt x="23" y="43"/>
                  </a:cubicBezTo>
                  <a:cubicBezTo>
                    <a:pt x="22" y="41"/>
                    <a:pt x="19" y="42"/>
                    <a:pt x="20" y="45"/>
                  </a:cubicBezTo>
                  <a:cubicBezTo>
                    <a:pt x="22" y="49"/>
                    <a:pt x="25" y="53"/>
                    <a:pt x="27" y="56"/>
                  </a:cubicBezTo>
                  <a:cubicBezTo>
                    <a:pt x="29" y="59"/>
                    <a:pt x="32" y="57"/>
                    <a:pt x="31" y="55"/>
                  </a:cubicBezTo>
                  <a:cubicBezTo>
                    <a:pt x="29" y="52"/>
                    <a:pt x="28" y="50"/>
                    <a:pt x="27" y="48"/>
                  </a:cubicBezTo>
                  <a:cubicBezTo>
                    <a:pt x="26" y="46"/>
                    <a:pt x="23" y="47"/>
                    <a:pt x="23" y="49"/>
                  </a:cubicBezTo>
                  <a:cubicBezTo>
                    <a:pt x="25" y="55"/>
                    <a:pt x="30" y="59"/>
                    <a:pt x="34" y="64"/>
                  </a:cubicBezTo>
                  <a:cubicBezTo>
                    <a:pt x="35" y="65"/>
                    <a:pt x="37" y="64"/>
                    <a:pt x="37" y="63"/>
                  </a:cubicBezTo>
                  <a:cubicBezTo>
                    <a:pt x="37" y="57"/>
                    <a:pt x="34" y="52"/>
                    <a:pt x="32" y="47"/>
                  </a:cubicBezTo>
                  <a:cubicBezTo>
                    <a:pt x="31" y="48"/>
                    <a:pt x="30" y="48"/>
                    <a:pt x="29" y="49"/>
                  </a:cubicBezTo>
                  <a:cubicBezTo>
                    <a:pt x="32" y="54"/>
                    <a:pt x="33" y="60"/>
                    <a:pt x="35" y="66"/>
                  </a:cubicBezTo>
                  <a:cubicBezTo>
                    <a:pt x="36" y="68"/>
                    <a:pt x="40" y="67"/>
                    <a:pt x="39" y="65"/>
                  </a:cubicBezTo>
                  <a:cubicBezTo>
                    <a:pt x="38" y="61"/>
                    <a:pt x="37" y="58"/>
                    <a:pt x="36" y="54"/>
                  </a:cubicBezTo>
                  <a:cubicBezTo>
                    <a:pt x="36" y="52"/>
                    <a:pt x="33" y="53"/>
                    <a:pt x="33" y="55"/>
                  </a:cubicBezTo>
                  <a:cubicBezTo>
                    <a:pt x="33" y="57"/>
                    <a:pt x="33" y="60"/>
                    <a:pt x="34" y="63"/>
                  </a:cubicBezTo>
                  <a:cubicBezTo>
                    <a:pt x="35" y="62"/>
                    <a:pt x="36" y="62"/>
                    <a:pt x="37" y="61"/>
                  </a:cubicBezTo>
                  <a:cubicBezTo>
                    <a:pt x="33" y="55"/>
                    <a:pt x="31" y="46"/>
                    <a:pt x="24" y="42"/>
                  </a:cubicBezTo>
                  <a:cubicBezTo>
                    <a:pt x="23" y="41"/>
                    <a:pt x="21" y="42"/>
                    <a:pt x="21" y="44"/>
                  </a:cubicBezTo>
                  <a:cubicBezTo>
                    <a:pt x="23" y="49"/>
                    <a:pt x="26" y="52"/>
                    <a:pt x="28" y="57"/>
                  </a:cubicBezTo>
                  <a:cubicBezTo>
                    <a:pt x="29" y="56"/>
                    <a:pt x="30" y="55"/>
                    <a:pt x="31" y="55"/>
                  </a:cubicBezTo>
                  <a:cubicBezTo>
                    <a:pt x="29" y="51"/>
                    <a:pt x="26" y="46"/>
                    <a:pt x="24" y="42"/>
                  </a:cubicBezTo>
                  <a:cubicBezTo>
                    <a:pt x="23" y="40"/>
                    <a:pt x="20" y="42"/>
                    <a:pt x="21" y="44"/>
                  </a:cubicBezTo>
                  <a:cubicBezTo>
                    <a:pt x="22" y="47"/>
                    <a:pt x="23" y="50"/>
                    <a:pt x="25" y="53"/>
                  </a:cubicBezTo>
                  <a:cubicBezTo>
                    <a:pt x="27" y="54"/>
                    <a:pt x="29" y="53"/>
                    <a:pt x="29" y="51"/>
                  </a:cubicBezTo>
                  <a:cubicBezTo>
                    <a:pt x="28" y="46"/>
                    <a:pt x="26" y="42"/>
                    <a:pt x="24" y="38"/>
                  </a:cubicBezTo>
                  <a:cubicBezTo>
                    <a:pt x="23" y="38"/>
                    <a:pt x="22" y="39"/>
                    <a:pt x="21" y="39"/>
                  </a:cubicBezTo>
                  <a:cubicBezTo>
                    <a:pt x="22" y="42"/>
                    <a:pt x="23" y="44"/>
                    <a:pt x="25" y="45"/>
                  </a:cubicBezTo>
                  <a:cubicBezTo>
                    <a:pt x="26" y="47"/>
                    <a:pt x="29" y="44"/>
                    <a:pt x="27" y="43"/>
                  </a:cubicBezTo>
                  <a:cubicBezTo>
                    <a:pt x="26" y="41"/>
                    <a:pt x="25" y="40"/>
                    <a:pt x="24" y="37"/>
                  </a:cubicBezTo>
                  <a:cubicBezTo>
                    <a:pt x="23" y="35"/>
                    <a:pt x="20" y="37"/>
                    <a:pt x="20" y="39"/>
                  </a:cubicBezTo>
                  <a:cubicBezTo>
                    <a:pt x="22" y="43"/>
                    <a:pt x="24" y="48"/>
                    <a:pt x="25" y="52"/>
                  </a:cubicBezTo>
                  <a:cubicBezTo>
                    <a:pt x="26" y="52"/>
                    <a:pt x="28" y="51"/>
                    <a:pt x="29" y="51"/>
                  </a:cubicBezTo>
                  <a:cubicBezTo>
                    <a:pt x="27" y="48"/>
                    <a:pt x="25" y="46"/>
                    <a:pt x="24" y="43"/>
                  </a:cubicBezTo>
                  <a:cubicBezTo>
                    <a:pt x="23" y="43"/>
                    <a:pt x="22" y="44"/>
                    <a:pt x="21" y="44"/>
                  </a:cubicBezTo>
                  <a:cubicBezTo>
                    <a:pt x="23" y="48"/>
                    <a:pt x="25" y="53"/>
                    <a:pt x="28" y="57"/>
                  </a:cubicBezTo>
                  <a:cubicBezTo>
                    <a:pt x="30" y="58"/>
                    <a:pt x="33" y="57"/>
                    <a:pt x="31" y="55"/>
                  </a:cubicBezTo>
                  <a:cubicBezTo>
                    <a:pt x="29" y="51"/>
                    <a:pt x="26" y="47"/>
                    <a:pt x="25" y="43"/>
                  </a:cubicBezTo>
                  <a:cubicBezTo>
                    <a:pt x="24" y="44"/>
                    <a:pt x="23" y="44"/>
                    <a:pt x="22" y="45"/>
                  </a:cubicBezTo>
                  <a:cubicBezTo>
                    <a:pt x="28" y="49"/>
                    <a:pt x="30" y="57"/>
                    <a:pt x="34" y="63"/>
                  </a:cubicBezTo>
                  <a:cubicBezTo>
                    <a:pt x="35" y="65"/>
                    <a:pt x="38" y="64"/>
                    <a:pt x="37" y="62"/>
                  </a:cubicBezTo>
                  <a:cubicBezTo>
                    <a:pt x="37" y="59"/>
                    <a:pt x="37" y="57"/>
                    <a:pt x="36" y="55"/>
                  </a:cubicBezTo>
                  <a:cubicBezTo>
                    <a:pt x="35" y="55"/>
                    <a:pt x="34" y="55"/>
                    <a:pt x="33" y="55"/>
                  </a:cubicBezTo>
                  <a:cubicBezTo>
                    <a:pt x="33" y="59"/>
                    <a:pt x="34" y="62"/>
                    <a:pt x="35" y="66"/>
                  </a:cubicBezTo>
                  <a:cubicBezTo>
                    <a:pt x="36" y="66"/>
                    <a:pt x="38" y="65"/>
                    <a:pt x="39" y="65"/>
                  </a:cubicBezTo>
                  <a:cubicBezTo>
                    <a:pt x="37" y="59"/>
                    <a:pt x="35" y="53"/>
                    <a:pt x="32" y="47"/>
                  </a:cubicBezTo>
                  <a:cubicBezTo>
                    <a:pt x="31" y="45"/>
                    <a:pt x="28" y="46"/>
                    <a:pt x="29" y="48"/>
                  </a:cubicBezTo>
                  <a:cubicBezTo>
                    <a:pt x="30" y="53"/>
                    <a:pt x="33" y="58"/>
                    <a:pt x="33" y="63"/>
                  </a:cubicBezTo>
                  <a:cubicBezTo>
                    <a:pt x="34" y="62"/>
                    <a:pt x="36" y="62"/>
                    <a:pt x="37" y="61"/>
                  </a:cubicBezTo>
                  <a:cubicBezTo>
                    <a:pt x="33" y="57"/>
                    <a:pt x="29" y="53"/>
                    <a:pt x="27" y="48"/>
                  </a:cubicBezTo>
                  <a:cubicBezTo>
                    <a:pt x="26" y="49"/>
                    <a:pt x="25" y="49"/>
                    <a:pt x="24" y="50"/>
                  </a:cubicBezTo>
                  <a:cubicBezTo>
                    <a:pt x="25" y="52"/>
                    <a:pt x="26" y="54"/>
                    <a:pt x="27" y="56"/>
                  </a:cubicBezTo>
                  <a:cubicBezTo>
                    <a:pt x="29" y="56"/>
                    <a:pt x="30" y="55"/>
                    <a:pt x="31" y="55"/>
                  </a:cubicBezTo>
                  <a:cubicBezTo>
                    <a:pt x="28" y="51"/>
                    <a:pt x="26" y="47"/>
                    <a:pt x="23" y="43"/>
                  </a:cubicBezTo>
                  <a:cubicBezTo>
                    <a:pt x="22" y="43"/>
                    <a:pt x="21" y="44"/>
                    <a:pt x="20" y="45"/>
                  </a:cubicBezTo>
                  <a:cubicBezTo>
                    <a:pt x="22" y="47"/>
                    <a:pt x="23" y="50"/>
                    <a:pt x="25" y="53"/>
                  </a:cubicBezTo>
                  <a:cubicBezTo>
                    <a:pt x="26" y="55"/>
                    <a:pt x="29" y="54"/>
                    <a:pt x="29" y="52"/>
                  </a:cubicBezTo>
                  <a:cubicBezTo>
                    <a:pt x="28" y="45"/>
                    <a:pt x="26" y="37"/>
                    <a:pt x="26" y="29"/>
                  </a:cubicBezTo>
                  <a:cubicBezTo>
                    <a:pt x="26" y="23"/>
                    <a:pt x="26" y="17"/>
                    <a:pt x="23" y="11"/>
                  </a:cubicBezTo>
                  <a:cubicBezTo>
                    <a:pt x="22" y="9"/>
                    <a:pt x="20" y="10"/>
                    <a:pt x="19" y="11"/>
                  </a:cubicBezTo>
                  <a:cubicBezTo>
                    <a:pt x="17" y="18"/>
                    <a:pt x="18" y="26"/>
                    <a:pt x="20" y="33"/>
                  </a:cubicBezTo>
                  <a:cubicBezTo>
                    <a:pt x="20" y="35"/>
                    <a:pt x="23" y="35"/>
                    <a:pt x="23" y="33"/>
                  </a:cubicBezTo>
                  <a:cubicBezTo>
                    <a:pt x="23" y="26"/>
                    <a:pt x="23" y="20"/>
                    <a:pt x="22" y="14"/>
                  </a:cubicBezTo>
                  <a:cubicBezTo>
                    <a:pt x="21" y="13"/>
                    <a:pt x="20" y="12"/>
                    <a:pt x="19" y="13"/>
                  </a:cubicBezTo>
                  <a:cubicBezTo>
                    <a:pt x="16" y="17"/>
                    <a:pt x="17" y="21"/>
                    <a:pt x="16" y="25"/>
                  </a:cubicBezTo>
                  <a:cubicBezTo>
                    <a:pt x="15" y="30"/>
                    <a:pt x="13" y="35"/>
                    <a:pt x="15" y="39"/>
                  </a:cubicBezTo>
                  <a:cubicBezTo>
                    <a:pt x="16" y="41"/>
                    <a:pt x="18" y="41"/>
                    <a:pt x="19" y="39"/>
                  </a:cubicBezTo>
                  <a:cubicBezTo>
                    <a:pt x="21" y="33"/>
                    <a:pt x="21" y="26"/>
                    <a:pt x="23" y="19"/>
                  </a:cubicBezTo>
                  <a:cubicBezTo>
                    <a:pt x="22" y="19"/>
                    <a:pt x="21" y="19"/>
                    <a:pt x="19" y="19"/>
                  </a:cubicBezTo>
                  <a:cubicBezTo>
                    <a:pt x="20" y="22"/>
                    <a:pt x="19" y="25"/>
                    <a:pt x="18" y="28"/>
                  </a:cubicBezTo>
                  <a:cubicBezTo>
                    <a:pt x="18" y="32"/>
                    <a:pt x="17" y="36"/>
                    <a:pt x="16" y="39"/>
                  </a:cubicBezTo>
                  <a:cubicBezTo>
                    <a:pt x="15" y="43"/>
                    <a:pt x="13" y="48"/>
                    <a:pt x="15" y="51"/>
                  </a:cubicBezTo>
                  <a:cubicBezTo>
                    <a:pt x="16" y="52"/>
                    <a:pt x="17" y="52"/>
                    <a:pt x="18" y="51"/>
                  </a:cubicBezTo>
                  <a:cubicBezTo>
                    <a:pt x="21" y="48"/>
                    <a:pt x="22" y="43"/>
                    <a:pt x="21" y="39"/>
                  </a:cubicBezTo>
                  <a:cubicBezTo>
                    <a:pt x="21" y="37"/>
                    <a:pt x="18" y="37"/>
                    <a:pt x="17" y="39"/>
                  </a:cubicBezTo>
                  <a:cubicBezTo>
                    <a:pt x="16" y="42"/>
                    <a:pt x="17" y="46"/>
                    <a:pt x="17" y="50"/>
                  </a:cubicBezTo>
                  <a:cubicBezTo>
                    <a:pt x="18" y="49"/>
                    <a:pt x="19" y="49"/>
                    <a:pt x="20" y="49"/>
                  </a:cubicBezTo>
                  <a:cubicBezTo>
                    <a:pt x="20" y="46"/>
                    <a:pt x="19" y="43"/>
                    <a:pt x="17" y="41"/>
                  </a:cubicBezTo>
                  <a:cubicBezTo>
                    <a:pt x="16" y="42"/>
                    <a:pt x="15" y="42"/>
                    <a:pt x="14" y="43"/>
                  </a:cubicBezTo>
                  <a:cubicBezTo>
                    <a:pt x="15" y="44"/>
                    <a:pt x="17" y="45"/>
                    <a:pt x="18" y="46"/>
                  </a:cubicBezTo>
                  <a:cubicBezTo>
                    <a:pt x="18" y="46"/>
                    <a:pt x="21" y="50"/>
                    <a:pt x="21" y="50"/>
                  </a:cubicBezTo>
                  <a:cubicBezTo>
                    <a:pt x="21" y="51"/>
                    <a:pt x="21" y="52"/>
                    <a:pt x="21" y="53"/>
                  </a:cubicBezTo>
                  <a:cubicBezTo>
                    <a:pt x="21" y="53"/>
                    <a:pt x="22" y="52"/>
                    <a:pt x="22" y="52"/>
                  </a:cubicBezTo>
                  <a:cubicBezTo>
                    <a:pt x="22" y="51"/>
                    <a:pt x="22" y="50"/>
                    <a:pt x="22" y="48"/>
                  </a:cubicBezTo>
                  <a:cubicBezTo>
                    <a:pt x="18" y="49"/>
                    <a:pt x="14" y="51"/>
                    <a:pt x="13" y="55"/>
                  </a:cubicBezTo>
                  <a:cubicBezTo>
                    <a:pt x="12" y="57"/>
                    <a:pt x="15" y="58"/>
                    <a:pt x="16" y="57"/>
                  </a:cubicBezTo>
                  <a:cubicBezTo>
                    <a:pt x="18" y="55"/>
                    <a:pt x="19" y="54"/>
                    <a:pt x="19" y="52"/>
                  </a:cubicBezTo>
                  <a:cubicBezTo>
                    <a:pt x="20" y="50"/>
                    <a:pt x="18" y="49"/>
                    <a:pt x="16" y="50"/>
                  </a:cubicBezTo>
                  <a:cubicBezTo>
                    <a:pt x="14" y="52"/>
                    <a:pt x="13" y="54"/>
                    <a:pt x="10" y="56"/>
                  </a:cubicBezTo>
                  <a:cubicBezTo>
                    <a:pt x="11" y="56"/>
                    <a:pt x="13" y="57"/>
                    <a:pt x="14" y="58"/>
                  </a:cubicBezTo>
                  <a:cubicBezTo>
                    <a:pt x="15" y="54"/>
                    <a:pt x="17" y="50"/>
                    <a:pt x="18" y="46"/>
                  </a:cubicBezTo>
                  <a:cubicBezTo>
                    <a:pt x="18" y="44"/>
                    <a:pt x="16" y="43"/>
                    <a:pt x="14" y="44"/>
                  </a:cubicBezTo>
                  <a:cubicBezTo>
                    <a:pt x="9" y="50"/>
                    <a:pt x="8" y="58"/>
                    <a:pt x="3" y="65"/>
                  </a:cubicBezTo>
                  <a:cubicBezTo>
                    <a:pt x="4" y="65"/>
                    <a:pt x="6" y="65"/>
                    <a:pt x="7" y="66"/>
                  </a:cubicBezTo>
                  <a:cubicBezTo>
                    <a:pt x="8" y="62"/>
                    <a:pt x="9" y="58"/>
                    <a:pt x="10" y="54"/>
                  </a:cubicBezTo>
                  <a:cubicBezTo>
                    <a:pt x="9" y="53"/>
                    <a:pt x="8" y="53"/>
                    <a:pt x="7" y="53"/>
                  </a:cubicBezTo>
                  <a:cubicBezTo>
                    <a:pt x="6" y="57"/>
                    <a:pt x="5" y="61"/>
                    <a:pt x="4" y="65"/>
                  </a:cubicBezTo>
                  <a:cubicBezTo>
                    <a:pt x="4" y="68"/>
                    <a:pt x="7" y="68"/>
                    <a:pt x="8" y="66"/>
                  </a:cubicBezTo>
                  <a:cubicBezTo>
                    <a:pt x="9" y="63"/>
                    <a:pt x="10" y="59"/>
                    <a:pt x="12" y="56"/>
                  </a:cubicBezTo>
                  <a:cubicBezTo>
                    <a:pt x="11" y="56"/>
                    <a:pt x="10" y="55"/>
                    <a:pt x="8" y="55"/>
                  </a:cubicBezTo>
                  <a:cubicBezTo>
                    <a:pt x="8" y="57"/>
                    <a:pt x="8" y="60"/>
                    <a:pt x="6" y="62"/>
                  </a:cubicBezTo>
                  <a:cubicBezTo>
                    <a:pt x="7" y="63"/>
                    <a:pt x="8" y="63"/>
                    <a:pt x="9" y="64"/>
                  </a:cubicBezTo>
                  <a:cubicBezTo>
                    <a:pt x="10" y="61"/>
                    <a:pt x="12" y="58"/>
                    <a:pt x="14" y="55"/>
                  </a:cubicBezTo>
                  <a:cubicBezTo>
                    <a:pt x="12" y="54"/>
                    <a:pt x="11" y="53"/>
                    <a:pt x="10" y="53"/>
                  </a:cubicBezTo>
                  <a:cubicBezTo>
                    <a:pt x="9" y="55"/>
                    <a:pt x="8" y="58"/>
                    <a:pt x="7" y="60"/>
                  </a:cubicBezTo>
                  <a:cubicBezTo>
                    <a:pt x="8" y="60"/>
                    <a:pt x="10" y="61"/>
                    <a:pt x="11" y="61"/>
                  </a:cubicBezTo>
                  <a:cubicBezTo>
                    <a:pt x="12" y="55"/>
                    <a:pt x="13" y="49"/>
                    <a:pt x="15" y="43"/>
                  </a:cubicBezTo>
                  <a:cubicBezTo>
                    <a:pt x="15" y="41"/>
                    <a:pt x="12" y="39"/>
                    <a:pt x="11" y="41"/>
                  </a:cubicBezTo>
                  <a:cubicBezTo>
                    <a:pt x="10" y="45"/>
                    <a:pt x="9" y="49"/>
                    <a:pt x="8" y="52"/>
                  </a:cubicBezTo>
                  <a:cubicBezTo>
                    <a:pt x="9" y="52"/>
                    <a:pt x="10" y="53"/>
                    <a:pt x="12" y="53"/>
                  </a:cubicBezTo>
                  <a:cubicBezTo>
                    <a:pt x="12" y="47"/>
                    <a:pt x="13" y="41"/>
                    <a:pt x="15" y="36"/>
                  </a:cubicBezTo>
                  <a:cubicBezTo>
                    <a:pt x="14" y="36"/>
                    <a:pt x="13" y="36"/>
                    <a:pt x="11" y="35"/>
                  </a:cubicBezTo>
                  <a:cubicBezTo>
                    <a:pt x="11" y="42"/>
                    <a:pt x="10" y="48"/>
                    <a:pt x="9" y="54"/>
                  </a:cubicBezTo>
                  <a:cubicBezTo>
                    <a:pt x="8" y="57"/>
                    <a:pt x="11" y="57"/>
                    <a:pt x="12" y="55"/>
                  </a:cubicBezTo>
                  <a:cubicBezTo>
                    <a:pt x="14" y="50"/>
                    <a:pt x="15" y="44"/>
                    <a:pt x="19" y="39"/>
                  </a:cubicBezTo>
                  <a:cubicBezTo>
                    <a:pt x="17" y="38"/>
                    <a:pt x="16" y="38"/>
                    <a:pt x="15" y="37"/>
                  </a:cubicBezTo>
                  <a:cubicBezTo>
                    <a:pt x="14" y="42"/>
                    <a:pt x="12" y="47"/>
                    <a:pt x="11" y="51"/>
                  </a:cubicBezTo>
                  <a:cubicBezTo>
                    <a:pt x="10" y="54"/>
                    <a:pt x="14" y="55"/>
                    <a:pt x="14" y="52"/>
                  </a:cubicBezTo>
                  <a:cubicBezTo>
                    <a:pt x="15" y="51"/>
                    <a:pt x="20" y="41"/>
                    <a:pt x="20" y="41"/>
                  </a:cubicBezTo>
                  <a:cubicBezTo>
                    <a:pt x="21" y="42"/>
                    <a:pt x="22" y="42"/>
                    <a:pt x="23" y="40"/>
                  </a:cubicBezTo>
                  <a:cubicBezTo>
                    <a:pt x="25" y="35"/>
                    <a:pt x="25" y="30"/>
                    <a:pt x="25" y="25"/>
                  </a:cubicBezTo>
                  <a:cubicBezTo>
                    <a:pt x="24" y="25"/>
                    <a:pt x="23" y="25"/>
                    <a:pt x="22" y="25"/>
                  </a:cubicBezTo>
                  <a:cubicBezTo>
                    <a:pt x="24" y="31"/>
                    <a:pt x="25" y="39"/>
                    <a:pt x="23" y="46"/>
                  </a:cubicBezTo>
                  <a:cubicBezTo>
                    <a:pt x="24" y="46"/>
                    <a:pt x="26" y="46"/>
                    <a:pt x="27" y="46"/>
                  </a:cubicBezTo>
                  <a:cubicBezTo>
                    <a:pt x="24" y="38"/>
                    <a:pt x="24" y="29"/>
                    <a:pt x="24" y="21"/>
                  </a:cubicBezTo>
                  <a:cubicBezTo>
                    <a:pt x="23" y="21"/>
                    <a:pt x="22" y="21"/>
                    <a:pt x="21" y="21"/>
                  </a:cubicBezTo>
                  <a:cubicBezTo>
                    <a:pt x="22" y="29"/>
                    <a:pt x="22" y="36"/>
                    <a:pt x="22" y="44"/>
                  </a:cubicBezTo>
                  <a:cubicBezTo>
                    <a:pt x="23" y="44"/>
                    <a:pt x="24" y="44"/>
                    <a:pt x="25" y="44"/>
                  </a:cubicBezTo>
                  <a:cubicBezTo>
                    <a:pt x="25" y="38"/>
                    <a:pt x="27" y="30"/>
                    <a:pt x="23" y="25"/>
                  </a:cubicBezTo>
                  <a:cubicBezTo>
                    <a:pt x="22" y="24"/>
                    <a:pt x="20" y="24"/>
                    <a:pt x="20" y="26"/>
                  </a:cubicBezTo>
                  <a:cubicBezTo>
                    <a:pt x="19" y="31"/>
                    <a:pt x="21" y="38"/>
                    <a:pt x="19" y="42"/>
                  </a:cubicBezTo>
                  <a:cubicBezTo>
                    <a:pt x="20" y="43"/>
                    <a:pt x="21" y="43"/>
                    <a:pt x="22" y="43"/>
                  </a:cubicBezTo>
                  <a:cubicBezTo>
                    <a:pt x="21" y="35"/>
                    <a:pt x="23" y="26"/>
                    <a:pt x="23" y="18"/>
                  </a:cubicBezTo>
                  <a:cubicBezTo>
                    <a:pt x="23" y="16"/>
                    <a:pt x="19" y="16"/>
                    <a:pt x="19" y="18"/>
                  </a:cubicBezTo>
                  <a:cubicBezTo>
                    <a:pt x="17" y="25"/>
                    <a:pt x="16" y="33"/>
                    <a:pt x="17" y="41"/>
                  </a:cubicBezTo>
                  <a:cubicBezTo>
                    <a:pt x="17" y="43"/>
                    <a:pt x="20" y="44"/>
                    <a:pt x="21" y="42"/>
                  </a:cubicBezTo>
                  <a:cubicBezTo>
                    <a:pt x="22" y="33"/>
                    <a:pt x="23" y="24"/>
                    <a:pt x="23" y="16"/>
                  </a:cubicBezTo>
                  <a:cubicBezTo>
                    <a:pt x="23" y="14"/>
                    <a:pt x="21" y="13"/>
                    <a:pt x="19" y="14"/>
                  </a:cubicBezTo>
                  <a:cubicBezTo>
                    <a:pt x="17" y="17"/>
                    <a:pt x="16" y="21"/>
                    <a:pt x="15" y="25"/>
                  </a:cubicBezTo>
                  <a:cubicBezTo>
                    <a:pt x="14" y="31"/>
                    <a:pt x="12" y="36"/>
                    <a:pt x="11" y="42"/>
                  </a:cubicBezTo>
                  <a:cubicBezTo>
                    <a:pt x="11" y="44"/>
                    <a:pt x="15" y="44"/>
                    <a:pt x="15" y="42"/>
                  </a:cubicBezTo>
                  <a:cubicBezTo>
                    <a:pt x="17" y="33"/>
                    <a:pt x="19" y="23"/>
                    <a:pt x="21" y="14"/>
                  </a:cubicBezTo>
                  <a:cubicBezTo>
                    <a:pt x="20" y="13"/>
                    <a:pt x="19" y="13"/>
                    <a:pt x="18" y="13"/>
                  </a:cubicBezTo>
                  <a:cubicBezTo>
                    <a:pt x="16" y="21"/>
                    <a:pt x="13" y="28"/>
                    <a:pt x="12" y="36"/>
                  </a:cubicBezTo>
                  <a:cubicBezTo>
                    <a:pt x="12" y="38"/>
                    <a:pt x="15" y="39"/>
                    <a:pt x="16" y="37"/>
                  </a:cubicBezTo>
                  <a:cubicBezTo>
                    <a:pt x="21" y="26"/>
                    <a:pt x="20" y="14"/>
                    <a:pt x="24" y="2"/>
                  </a:cubicBezTo>
                  <a:cubicBezTo>
                    <a:pt x="23" y="2"/>
                    <a:pt x="22" y="2"/>
                    <a:pt x="20" y="2"/>
                  </a:cubicBezTo>
                  <a:cubicBezTo>
                    <a:pt x="20" y="3"/>
                    <a:pt x="20" y="3"/>
                    <a:pt x="20" y="4"/>
                  </a:cubicBezTo>
                  <a:cubicBezTo>
                    <a:pt x="21" y="4"/>
                    <a:pt x="23" y="4"/>
                    <a:pt x="24" y="5"/>
                  </a:cubicBezTo>
                  <a:cubicBezTo>
                    <a:pt x="24" y="4"/>
                    <a:pt x="24" y="4"/>
                    <a:pt x="24" y="4"/>
                  </a:cubicBezTo>
                  <a:cubicBezTo>
                    <a:pt x="23" y="4"/>
                    <a:pt x="21" y="4"/>
                    <a:pt x="20" y="4"/>
                  </a:cubicBezTo>
                  <a:cubicBezTo>
                    <a:pt x="20" y="8"/>
                    <a:pt x="20" y="12"/>
                    <a:pt x="20" y="16"/>
                  </a:cubicBezTo>
                  <a:cubicBezTo>
                    <a:pt x="21" y="16"/>
                    <a:pt x="23" y="16"/>
                    <a:pt x="24" y="16"/>
                  </a:cubicBezTo>
                  <a:cubicBezTo>
                    <a:pt x="24" y="12"/>
                    <a:pt x="24" y="9"/>
                    <a:pt x="24" y="5"/>
                  </a:cubicBezTo>
                  <a:cubicBezTo>
                    <a:pt x="23" y="6"/>
                    <a:pt x="21" y="6"/>
                    <a:pt x="20" y="6"/>
                  </a:cubicBezTo>
                  <a:cubicBezTo>
                    <a:pt x="21" y="9"/>
                    <a:pt x="21" y="11"/>
                    <a:pt x="21" y="14"/>
                  </a:cubicBezTo>
                  <a:cubicBezTo>
                    <a:pt x="22" y="14"/>
                    <a:pt x="24" y="14"/>
                    <a:pt x="25" y="14"/>
                  </a:cubicBezTo>
                  <a:cubicBezTo>
                    <a:pt x="24" y="11"/>
                    <a:pt x="24" y="8"/>
                    <a:pt x="24" y="6"/>
                  </a:cubicBezTo>
                  <a:cubicBezTo>
                    <a:pt x="23" y="6"/>
                    <a:pt x="22" y="6"/>
                    <a:pt x="20" y="6"/>
                  </a:cubicBezTo>
                  <a:cubicBezTo>
                    <a:pt x="22" y="11"/>
                    <a:pt x="24" y="17"/>
                    <a:pt x="24" y="23"/>
                  </a:cubicBezTo>
                  <a:cubicBezTo>
                    <a:pt x="25" y="22"/>
                    <a:pt x="26" y="22"/>
                    <a:pt x="27" y="22"/>
                  </a:cubicBezTo>
                  <a:cubicBezTo>
                    <a:pt x="27" y="18"/>
                    <a:pt x="26" y="14"/>
                    <a:pt x="26" y="9"/>
                  </a:cubicBezTo>
                  <a:cubicBezTo>
                    <a:pt x="25" y="9"/>
                    <a:pt x="23" y="10"/>
                    <a:pt x="22" y="10"/>
                  </a:cubicBezTo>
                  <a:cubicBezTo>
                    <a:pt x="23" y="13"/>
                    <a:pt x="24" y="17"/>
                    <a:pt x="25" y="21"/>
                  </a:cubicBezTo>
                  <a:cubicBezTo>
                    <a:pt x="25" y="24"/>
                    <a:pt x="27" y="28"/>
                    <a:pt x="26" y="31"/>
                  </a:cubicBezTo>
                  <a:cubicBezTo>
                    <a:pt x="27" y="31"/>
                    <a:pt x="29" y="31"/>
                    <a:pt x="30" y="31"/>
                  </a:cubicBezTo>
                  <a:cubicBezTo>
                    <a:pt x="28" y="25"/>
                    <a:pt x="27" y="19"/>
                    <a:pt x="27" y="13"/>
                  </a:cubicBezTo>
                  <a:cubicBezTo>
                    <a:pt x="26" y="13"/>
                    <a:pt x="24" y="13"/>
                    <a:pt x="23" y="13"/>
                  </a:cubicBezTo>
                  <a:cubicBezTo>
                    <a:pt x="24" y="19"/>
                    <a:pt x="25" y="25"/>
                    <a:pt x="26" y="31"/>
                  </a:cubicBezTo>
                  <a:cubicBezTo>
                    <a:pt x="27" y="37"/>
                    <a:pt x="28" y="44"/>
                    <a:pt x="28" y="50"/>
                  </a:cubicBezTo>
                  <a:cubicBezTo>
                    <a:pt x="29" y="50"/>
                    <a:pt x="30" y="50"/>
                    <a:pt x="32" y="49"/>
                  </a:cubicBezTo>
                  <a:cubicBezTo>
                    <a:pt x="30" y="45"/>
                    <a:pt x="29" y="40"/>
                    <a:pt x="29" y="35"/>
                  </a:cubicBezTo>
                  <a:cubicBezTo>
                    <a:pt x="28" y="33"/>
                    <a:pt x="28" y="30"/>
                    <a:pt x="28" y="28"/>
                  </a:cubicBezTo>
                  <a:cubicBezTo>
                    <a:pt x="27" y="28"/>
                    <a:pt x="26" y="28"/>
                    <a:pt x="25" y="28"/>
                  </a:cubicBezTo>
                  <a:cubicBezTo>
                    <a:pt x="28" y="39"/>
                    <a:pt x="30" y="50"/>
                    <a:pt x="33" y="61"/>
                  </a:cubicBezTo>
                  <a:cubicBezTo>
                    <a:pt x="34" y="61"/>
                    <a:pt x="35" y="60"/>
                    <a:pt x="37" y="60"/>
                  </a:cubicBezTo>
                  <a:cubicBezTo>
                    <a:pt x="34" y="53"/>
                    <a:pt x="33" y="46"/>
                    <a:pt x="32" y="39"/>
                  </a:cubicBezTo>
                  <a:cubicBezTo>
                    <a:pt x="31" y="39"/>
                    <a:pt x="30" y="39"/>
                    <a:pt x="28" y="40"/>
                  </a:cubicBezTo>
                  <a:cubicBezTo>
                    <a:pt x="30" y="46"/>
                    <a:pt x="33" y="54"/>
                    <a:pt x="31" y="60"/>
                  </a:cubicBezTo>
                  <a:cubicBezTo>
                    <a:pt x="32" y="60"/>
                    <a:pt x="33" y="60"/>
                    <a:pt x="34" y="60"/>
                  </a:cubicBezTo>
                  <a:cubicBezTo>
                    <a:pt x="31" y="53"/>
                    <a:pt x="31" y="46"/>
                    <a:pt x="29" y="39"/>
                  </a:cubicBezTo>
                  <a:cubicBezTo>
                    <a:pt x="28" y="39"/>
                    <a:pt x="27" y="40"/>
                    <a:pt x="25" y="40"/>
                  </a:cubicBezTo>
                  <a:cubicBezTo>
                    <a:pt x="26" y="44"/>
                    <a:pt x="27" y="47"/>
                    <a:pt x="28" y="51"/>
                  </a:cubicBezTo>
                  <a:cubicBezTo>
                    <a:pt x="29" y="54"/>
                    <a:pt x="31" y="57"/>
                    <a:pt x="31" y="60"/>
                  </a:cubicBezTo>
                  <a:cubicBezTo>
                    <a:pt x="32" y="59"/>
                    <a:pt x="33" y="59"/>
                    <a:pt x="34" y="58"/>
                  </a:cubicBezTo>
                  <a:cubicBezTo>
                    <a:pt x="30" y="55"/>
                    <a:pt x="26" y="50"/>
                    <a:pt x="25" y="45"/>
                  </a:cubicBezTo>
                  <a:cubicBezTo>
                    <a:pt x="24" y="46"/>
                    <a:pt x="23" y="46"/>
                    <a:pt x="22" y="47"/>
                  </a:cubicBezTo>
                  <a:cubicBezTo>
                    <a:pt x="25" y="51"/>
                    <a:pt x="28" y="54"/>
                    <a:pt x="30" y="59"/>
                  </a:cubicBezTo>
                  <a:cubicBezTo>
                    <a:pt x="31" y="58"/>
                    <a:pt x="32" y="57"/>
                    <a:pt x="33" y="57"/>
                  </a:cubicBezTo>
                  <a:cubicBezTo>
                    <a:pt x="30" y="52"/>
                    <a:pt x="26" y="46"/>
                    <a:pt x="22" y="41"/>
                  </a:cubicBezTo>
                  <a:cubicBezTo>
                    <a:pt x="21" y="42"/>
                    <a:pt x="20" y="42"/>
                    <a:pt x="19" y="43"/>
                  </a:cubicBezTo>
                  <a:cubicBezTo>
                    <a:pt x="25" y="53"/>
                    <a:pt x="31" y="63"/>
                    <a:pt x="37" y="73"/>
                  </a:cubicBezTo>
                  <a:cubicBezTo>
                    <a:pt x="38" y="72"/>
                    <a:pt x="39" y="71"/>
                    <a:pt x="40" y="70"/>
                  </a:cubicBezTo>
                  <a:cubicBezTo>
                    <a:pt x="35" y="66"/>
                    <a:pt x="31" y="61"/>
                    <a:pt x="27" y="56"/>
                  </a:cubicBezTo>
                  <a:cubicBezTo>
                    <a:pt x="26" y="54"/>
                    <a:pt x="22" y="49"/>
                    <a:pt x="20" y="50"/>
                  </a:cubicBezTo>
                  <a:cubicBezTo>
                    <a:pt x="16" y="51"/>
                    <a:pt x="13" y="56"/>
                    <a:pt x="10" y="59"/>
                  </a:cubicBezTo>
                  <a:cubicBezTo>
                    <a:pt x="7" y="63"/>
                    <a:pt x="3" y="67"/>
                    <a:pt x="1" y="73"/>
                  </a:cubicBezTo>
                  <a:cubicBezTo>
                    <a:pt x="0" y="75"/>
                    <a:pt x="4" y="76"/>
                    <a:pt x="4" y="7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5" name="íṧľíďê">
              <a:extLst>
                <a:ext uri="{FF2B5EF4-FFF2-40B4-BE49-F238E27FC236}">
                  <a16:creationId xmlns="" xmlns:a16="http://schemas.microsoft.com/office/drawing/2014/main" id="{8478369C-01F1-4CF0-8A03-0AC83ED8CCB2}"/>
                </a:ext>
              </a:extLst>
            </p:cNvPr>
            <p:cNvSpPr/>
            <p:nvPr/>
          </p:nvSpPr>
          <p:spPr bwMode="auto">
            <a:xfrm>
              <a:off x="5845175" y="4391025"/>
              <a:ext cx="158750" cy="320675"/>
            </a:xfrm>
            <a:custGeom>
              <a:avLst/>
              <a:gdLst>
                <a:gd name="T0" fmla="*/ 1 w 35"/>
                <a:gd name="T1" fmla="*/ 6 h 71"/>
                <a:gd name="T2" fmla="*/ 5 w 35"/>
                <a:gd name="T3" fmla="*/ 25 h 71"/>
                <a:gd name="T4" fmla="*/ 12 w 35"/>
                <a:gd name="T5" fmla="*/ 26 h 71"/>
                <a:gd name="T6" fmla="*/ 15 w 35"/>
                <a:gd name="T7" fmla="*/ 3 h 71"/>
                <a:gd name="T8" fmla="*/ 16 w 35"/>
                <a:gd name="T9" fmla="*/ 10 h 71"/>
                <a:gd name="T10" fmla="*/ 21 w 35"/>
                <a:gd name="T11" fmla="*/ 19 h 71"/>
                <a:gd name="T12" fmla="*/ 28 w 35"/>
                <a:gd name="T13" fmla="*/ 16 h 71"/>
                <a:gd name="T14" fmla="*/ 3 w 35"/>
                <a:gd name="T15" fmla="*/ 2 h 71"/>
                <a:gd name="T16" fmla="*/ 5 w 35"/>
                <a:gd name="T17" fmla="*/ 6 h 71"/>
                <a:gd name="T18" fmla="*/ 14 w 35"/>
                <a:gd name="T19" fmla="*/ 37 h 71"/>
                <a:gd name="T20" fmla="*/ 12 w 35"/>
                <a:gd name="T21" fmla="*/ 20 h 71"/>
                <a:gd name="T22" fmla="*/ 7 w 35"/>
                <a:gd name="T23" fmla="*/ 26 h 71"/>
                <a:gd name="T24" fmla="*/ 15 w 35"/>
                <a:gd name="T25" fmla="*/ 46 h 71"/>
                <a:gd name="T26" fmla="*/ 24 w 35"/>
                <a:gd name="T27" fmla="*/ 44 h 71"/>
                <a:gd name="T28" fmla="*/ 29 w 35"/>
                <a:gd name="T29" fmla="*/ 21 h 71"/>
                <a:gd name="T30" fmla="*/ 20 w 35"/>
                <a:gd name="T31" fmla="*/ 32 h 71"/>
                <a:gd name="T32" fmla="*/ 14 w 35"/>
                <a:gd name="T33" fmla="*/ 63 h 71"/>
                <a:gd name="T34" fmla="*/ 13 w 35"/>
                <a:gd name="T35" fmla="*/ 57 h 71"/>
                <a:gd name="T36" fmla="*/ 27 w 35"/>
                <a:gd name="T37" fmla="*/ 23 h 71"/>
                <a:gd name="T38" fmla="*/ 23 w 35"/>
                <a:gd name="T39" fmla="*/ 54 h 71"/>
                <a:gd name="T40" fmla="*/ 25 w 35"/>
                <a:gd name="T41" fmla="*/ 17 h 71"/>
                <a:gd name="T42" fmla="*/ 10 w 35"/>
                <a:gd name="T43" fmla="*/ 27 h 71"/>
                <a:gd name="T44" fmla="*/ 3 w 35"/>
                <a:gd name="T45" fmla="*/ 22 h 71"/>
                <a:gd name="T46" fmla="*/ 9 w 35"/>
                <a:gd name="T47" fmla="*/ 46 h 71"/>
                <a:gd name="T48" fmla="*/ 18 w 35"/>
                <a:gd name="T49" fmla="*/ 64 h 71"/>
                <a:gd name="T50" fmla="*/ 32 w 35"/>
                <a:gd name="T51" fmla="*/ 17 h 71"/>
                <a:gd name="T52" fmla="*/ 31 w 35"/>
                <a:gd name="T53" fmla="*/ 17 h 71"/>
                <a:gd name="T54" fmla="*/ 28 w 35"/>
                <a:gd name="T55" fmla="*/ 25 h 71"/>
                <a:gd name="T56" fmla="*/ 18 w 35"/>
                <a:gd name="T57" fmla="*/ 65 h 71"/>
                <a:gd name="T58" fmla="*/ 4 w 35"/>
                <a:gd name="T59" fmla="*/ 23 h 71"/>
                <a:gd name="T60" fmla="*/ 14 w 35"/>
                <a:gd name="T61" fmla="*/ 26 h 71"/>
                <a:gd name="T62" fmla="*/ 25 w 35"/>
                <a:gd name="T63" fmla="*/ 18 h 71"/>
                <a:gd name="T64" fmla="*/ 20 w 35"/>
                <a:gd name="T65" fmla="*/ 56 h 71"/>
                <a:gd name="T66" fmla="*/ 24 w 35"/>
                <a:gd name="T67" fmla="*/ 60 h 71"/>
                <a:gd name="T68" fmla="*/ 6 w 35"/>
                <a:gd name="T69" fmla="*/ 31 h 71"/>
                <a:gd name="T70" fmla="*/ 5 w 35"/>
                <a:gd name="T71" fmla="*/ 30 h 71"/>
                <a:gd name="T72" fmla="*/ 15 w 35"/>
                <a:gd name="T73" fmla="*/ 69 h 71"/>
                <a:gd name="T74" fmla="*/ 20 w 35"/>
                <a:gd name="T75" fmla="*/ 60 h 71"/>
                <a:gd name="T76" fmla="*/ 29 w 35"/>
                <a:gd name="T77" fmla="*/ 22 h 71"/>
                <a:gd name="T78" fmla="*/ 22 w 35"/>
                <a:gd name="T79" fmla="*/ 21 h 71"/>
                <a:gd name="T80" fmla="*/ 11 w 35"/>
                <a:gd name="T81" fmla="*/ 52 h 71"/>
                <a:gd name="T82" fmla="*/ 14 w 35"/>
                <a:gd name="T83" fmla="*/ 44 h 71"/>
                <a:gd name="T84" fmla="*/ 9 w 35"/>
                <a:gd name="T85" fmla="*/ 20 h 71"/>
                <a:gd name="T86" fmla="*/ 15 w 35"/>
                <a:gd name="T87" fmla="*/ 9 h 71"/>
                <a:gd name="T88" fmla="*/ 24 w 35"/>
                <a:gd name="T89" fmla="*/ 8 h 71"/>
                <a:gd name="T90" fmla="*/ 31 w 35"/>
                <a:gd name="T91" fmla="*/ 16 h 71"/>
                <a:gd name="T92" fmla="*/ 28 w 35"/>
                <a:gd name="T93" fmla="*/ 6 h 71"/>
                <a:gd name="T94" fmla="*/ 19 w 35"/>
                <a:gd name="T95" fmla="*/ 7 h 71"/>
                <a:gd name="T96" fmla="*/ 15 w 35"/>
                <a:gd name="T97" fmla="*/ 26 h 71"/>
                <a:gd name="T98" fmla="*/ 14 w 35"/>
                <a:gd name="T99" fmla="*/ 25 h 71"/>
                <a:gd name="T100" fmla="*/ 8 w 35"/>
                <a:gd name="T101" fmla="*/ 8 h 71"/>
                <a:gd name="T102" fmla="*/ 0 w 35"/>
                <a:gd name="T103" fmla="*/ 10 h 71"/>
                <a:gd name="T104" fmla="*/ 3 w 35"/>
                <a:gd name="T105"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 h="71">
                  <a:moveTo>
                    <a:pt x="3" y="5"/>
                  </a:moveTo>
                  <a:cubicBezTo>
                    <a:pt x="3" y="9"/>
                    <a:pt x="3" y="13"/>
                    <a:pt x="3" y="17"/>
                  </a:cubicBezTo>
                  <a:cubicBezTo>
                    <a:pt x="5" y="17"/>
                    <a:pt x="6" y="17"/>
                    <a:pt x="7" y="17"/>
                  </a:cubicBezTo>
                  <a:cubicBezTo>
                    <a:pt x="7" y="13"/>
                    <a:pt x="6" y="10"/>
                    <a:pt x="5" y="6"/>
                  </a:cubicBezTo>
                  <a:cubicBezTo>
                    <a:pt x="5" y="4"/>
                    <a:pt x="2" y="4"/>
                    <a:pt x="1" y="6"/>
                  </a:cubicBezTo>
                  <a:cubicBezTo>
                    <a:pt x="1" y="12"/>
                    <a:pt x="1" y="18"/>
                    <a:pt x="2" y="23"/>
                  </a:cubicBezTo>
                  <a:cubicBezTo>
                    <a:pt x="4" y="23"/>
                    <a:pt x="5" y="22"/>
                    <a:pt x="6" y="22"/>
                  </a:cubicBezTo>
                  <a:cubicBezTo>
                    <a:pt x="5" y="18"/>
                    <a:pt x="4" y="14"/>
                    <a:pt x="4" y="10"/>
                  </a:cubicBezTo>
                  <a:cubicBezTo>
                    <a:pt x="3" y="7"/>
                    <a:pt x="0" y="7"/>
                    <a:pt x="0" y="10"/>
                  </a:cubicBezTo>
                  <a:cubicBezTo>
                    <a:pt x="0" y="15"/>
                    <a:pt x="2" y="20"/>
                    <a:pt x="5" y="25"/>
                  </a:cubicBezTo>
                  <a:cubicBezTo>
                    <a:pt x="6" y="27"/>
                    <a:pt x="8" y="26"/>
                    <a:pt x="8" y="25"/>
                  </a:cubicBezTo>
                  <a:cubicBezTo>
                    <a:pt x="10" y="19"/>
                    <a:pt x="8" y="13"/>
                    <a:pt x="7" y="8"/>
                  </a:cubicBezTo>
                  <a:cubicBezTo>
                    <a:pt x="7" y="5"/>
                    <a:pt x="4" y="6"/>
                    <a:pt x="4" y="8"/>
                  </a:cubicBezTo>
                  <a:cubicBezTo>
                    <a:pt x="4" y="15"/>
                    <a:pt x="6" y="21"/>
                    <a:pt x="9" y="27"/>
                  </a:cubicBezTo>
                  <a:cubicBezTo>
                    <a:pt x="10" y="29"/>
                    <a:pt x="12" y="27"/>
                    <a:pt x="12" y="26"/>
                  </a:cubicBezTo>
                  <a:cubicBezTo>
                    <a:pt x="13" y="20"/>
                    <a:pt x="12" y="14"/>
                    <a:pt x="12" y="8"/>
                  </a:cubicBezTo>
                  <a:cubicBezTo>
                    <a:pt x="12" y="5"/>
                    <a:pt x="8" y="5"/>
                    <a:pt x="8" y="8"/>
                  </a:cubicBezTo>
                  <a:cubicBezTo>
                    <a:pt x="8" y="14"/>
                    <a:pt x="9" y="20"/>
                    <a:pt x="10" y="26"/>
                  </a:cubicBezTo>
                  <a:cubicBezTo>
                    <a:pt x="10" y="28"/>
                    <a:pt x="14" y="28"/>
                    <a:pt x="14" y="26"/>
                  </a:cubicBezTo>
                  <a:cubicBezTo>
                    <a:pt x="14" y="18"/>
                    <a:pt x="14" y="11"/>
                    <a:pt x="15" y="3"/>
                  </a:cubicBezTo>
                  <a:cubicBezTo>
                    <a:pt x="13" y="4"/>
                    <a:pt x="12" y="4"/>
                    <a:pt x="11" y="4"/>
                  </a:cubicBezTo>
                  <a:cubicBezTo>
                    <a:pt x="13" y="12"/>
                    <a:pt x="12" y="20"/>
                    <a:pt x="15" y="27"/>
                  </a:cubicBezTo>
                  <a:cubicBezTo>
                    <a:pt x="16" y="28"/>
                    <a:pt x="19" y="29"/>
                    <a:pt x="19" y="27"/>
                  </a:cubicBezTo>
                  <a:cubicBezTo>
                    <a:pt x="20" y="21"/>
                    <a:pt x="20" y="16"/>
                    <a:pt x="20" y="10"/>
                  </a:cubicBezTo>
                  <a:cubicBezTo>
                    <a:pt x="20" y="7"/>
                    <a:pt x="17" y="7"/>
                    <a:pt x="16" y="10"/>
                  </a:cubicBezTo>
                  <a:cubicBezTo>
                    <a:pt x="16" y="14"/>
                    <a:pt x="16" y="18"/>
                    <a:pt x="17" y="21"/>
                  </a:cubicBezTo>
                  <a:cubicBezTo>
                    <a:pt x="18" y="23"/>
                    <a:pt x="20" y="23"/>
                    <a:pt x="21" y="21"/>
                  </a:cubicBezTo>
                  <a:cubicBezTo>
                    <a:pt x="22" y="17"/>
                    <a:pt x="22" y="12"/>
                    <a:pt x="23" y="8"/>
                  </a:cubicBezTo>
                  <a:cubicBezTo>
                    <a:pt x="22" y="8"/>
                    <a:pt x="21" y="8"/>
                    <a:pt x="19" y="8"/>
                  </a:cubicBezTo>
                  <a:cubicBezTo>
                    <a:pt x="20" y="11"/>
                    <a:pt x="20" y="15"/>
                    <a:pt x="21" y="19"/>
                  </a:cubicBezTo>
                  <a:cubicBezTo>
                    <a:pt x="22" y="21"/>
                    <a:pt x="24" y="20"/>
                    <a:pt x="25" y="19"/>
                  </a:cubicBezTo>
                  <a:cubicBezTo>
                    <a:pt x="26" y="15"/>
                    <a:pt x="27" y="11"/>
                    <a:pt x="28" y="7"/>
                  </a:cubicBezTo>
                  <a:cubicBezTo>
                    <a:pt x="27" y="7"/>
                    <a:pt x="25" y="7"/>
                    <a:pt x="24" y="7"/>
                  </a:cubicBezTo>
                  <a:cubicBezTo>
                    <a:pt x="25" y="10"/>
                    <a:pt x="25" y="12"/>
                    <a:pt x="25" y="15"/>
                  </a:cubicBezTo>
                  <a:cubicBezTo>
                    <a:pt x="25" y="17"/>
                    <a:pt x="28" y="18"/>
                    <a:pt x="28" y="16"/>
                  </a:cubicBezTo>
                  <a:cubicBezTo>
                    <a:pt x="29" y="12"/>
                    <a:pt x="30" y="9"/>
                    <a:pt x="30" y="6"/>
                  </a:cubicBezTo>
                  <a:cubicBezTo>
                    <a:pt x="29" y="6"/>
                    <a:pt x="28" y="6"/>
                    <a:pt x="27" y="6"/>
                  </a:cubicBezTo>
                  <a:cubicBezTo>
                    <a:pt x="27" y="9"/>
                    <a:pt x="27" y="12"/>
                    <a:pt x="27" y="16"/>
                  </a:cubicBezTo>
                  <a:cubicBezTo>
                    <a:pt x="28" y="16"/>
                    <a:pt x="29" y="16"/>
                    <a:pt x="31" y="15"/>
                  </a:cubicBezTo>
                  <a:cubicBezTo>
                    <a:pt x="28" y="2"/>
                    <a:pt x="13" y="5"/>
                    <a:pt x="3" y="2"/>
                  </a:cubicBezTo>
                  <a:cubicBezTo>
                    <a:pt x="3" y="3"/>
                    <a:pt x="3" y="5"/>
                    <a:pt x="3" y="6"/>
                  </a:cubicBezTo>
                  <a:cubicBezTo>
                    <a:pt x="10" y="5"/>
                    <a:pt x="17" y="6"/>
                    <a:pt x="24" y="8"/>
                  </a:cubicBezTo>
                  <a:cubicBezTo>
                    <a:pt x="27" y="8"/>
                    <a:pt x="28" y="5"/>
                    <a:pt x="25" y="4"/>
                  </a:cubicBezTo>
                  <a:cubicBezTo>
                    <a:pt x="19" y="2"/>
                    <a:pt x="12" y="2"/>
                    <a:pt x="5" y="2"/>
                  </a:cubicBezTo>
                  <a:cubicBezTo>
                    <a:pt x="2" y="3"/>
                    <a:pt x="2" y="6"/>
                    <a:pt x="5" y="6"/>
                  </a:cubicBezTo>
                  <a:cubicBezTo>
                    <a:pt x="12" y="6"/>
                    <a:pt x="19" y="6"/>
                    <a:pt x="25" y="10"/>
                  </a:cubicBezTo>
                  <a:cubicBezTo>
                    <a:pt x="25" y="9"/>
                    <a:pt x="25" y="8"/>
                    <a:pt x="25" y="6"/>
                  </a:cubicBezTo>
                  <a:cubicBezTo>
                    <a:pt x="18" y="8"/>
                    <a:pt x="4" y="0"/>
                    <a:pt x="4" y="12"/>
                  </a:cubicBezTo>
                  <a:cubicBezTo>
                    <a:pt x="3" y="21"/>
                    <a:pt x="7" y="30"/>
                    <a:pt x="10" y="38"/>
                  </a:cubicBezTo>
                  <a:cubicBezTo>
                    <a:pt x="11" y="40"/>
                    <a:pt x="14" y="39"/>
                    <a:pt x="14" y="37"/>
                  </a:cubicBezTo>
                  <a:cubicBezTo>
                    <a:pt x="14" y="31"/>
                    <a:pt x="11" y="26"/>
                    <a:pt x="9" y="20"/>
                  </a:cubicBezTo>
                  <a:cubicBezTo>
                    <a:pt x="9" y="18"/>
                    <a:pt x="5" y="19"/>
                    <a:pt x="6" y="21"/>
                  </a:cubicBezTo>
                  <a:cubicBezTo>
                    <a:pt x="7" y="28"/>
                    <a:pt x="9" y="34"/>
                    <a:pt x="11" y="40"/>
                  </a:cubicBezTo>
                  <a:cubicBezTo>
                    <a:pt x="12" y="42"/>
                    <a:pt x="15" y="41"/>
                    <a:pt x="15" y="39"/>
                  </a:cubicBezTo>
                  <a:cubicBezTo>
                    <a:pt x="15" y="33"/>
                    <a:pt x="13" y="27"/>
                    <a:pt x="12" y="20"/>
                  </a:cubicBezTo>
                  <a:cubicBezTo>
                    <a:pt x="11" y="18"/>
                    <a:pt x="8" y="19"/>
                    <a:pt x="8" y="21"/>
                  </a:cubicBezTo>
                  <a:cubicBezTo>
                    <a:pt x="7" y="29"/>
                    <a:pt x="8" y="37"/>
                    <a:pt x="10" y="45"/>
                  </a:cubicBezTo>
                  <a:cubicBezTo>
                    <a:pt x="11" y="45"/>
                    <a:pt x="12" y="44"/>
                    <a:pt x="14" y="44"/>
                  </a:cubicBezTo>
                  <a:cubicBezTo>
                    <a:pt x="12" y="38"/>
                    <a:pt x="11" y="32"/>
                    <a:pt x="10" y="25"/>
                  </a:cubicBezTo>
                  <a:cubicBezTo>
                    <a:pt x="10" y="23"/>
                    <a:pt x="6" y="24"/>
                    <a:pt x="7" y="26"/>
                  </a:cubicBezTo>
                  <a:cubicBezTo>
                    <a:pt x="7" y="35"/>
                    <a:pt x="8" y="44"/>
                    <a:pt x="11" y="53"/>
                  </a:cubicBezTo>
                  <a:cubicBezTo>
                    <a:pt x="11" y="54"/>
                    <a:pt x="14" y="54"/>
                    <a:pt x="14" y="53"/>
                  </a:cubicBezTo>
                  <a:cubicBezTo>
                    <a:pt x="17" y="44"/>
                    <a:pt x="16" y="34"/>
                    <a:pt x="19" y="25"/>
                  </a:cubicBezTo>
                  <a:cubicBezTo>
                    <a:pt x="18" y="25"/>
                    <a:pt x="17" y="25"/>
                    <a:pt x="15" y="25"/>
                  </a:cubicBezTo>
                  <a:cubicBezTo>
                    <a:pt x="17" y="32"/>
                    <a:pt x="16" y="39"/>
                    <a:pt x="15" y="46"/>
                  </a:cubicBezTo>
                  <a:cubicBezTo>
                    <a:pt x="15" y="48"/>
                    <a:pt x="19" y="48"/>
                    <a:pt x="19" y="46"/>
                  </a:cubicBezTo>
                  <a:cubicBezTo>
                    <a:pt x="19" y="38"/>
                    <a:pt x="21" y="30"/>
                    <a:pt x="25" y="23"/>
                  </a:cubicBezTo>
                  <a:cubicBezTo>
                    <a:pt x="24" y="23"/>
                    <a:pt x="23" y="22"/>
                    <a:pt x="21" y="22"/>
                  </a:cubicBezTo>
                  <a:cubicBezTo>
                    <a:pt x="22" y="29"/>
                    <a:pt x="21" y="36"/>
                    <a:pt x="20" y="44"/>
                  </a:cubicBezTo>
                  <a:cubicBezTo>
                    <a:pt x="20" y="46"/>
                    <a:pt x="23" y="46"/>
                    <a:pt x="24" y="44"/>
                  </a:cubicBezTo>
                  <a:cubicBezTo>
                    <a:pt x="26" y="37"/>
                    <a:pt x="27" y="30"/>
                    <a:pt x="29" y="23"/>
                  </a:cubicBezTo>
                  <a:cubicBezTo>
                    <a:pt x="28" y="23"/>
                    <a:pt x="26" y="23"/>
                    <a:pt x="25" y="22"/>
                  </a:cubicBezTo>
                  <a:cubicBezTo>
                    <a:pt x="25" y="30"/>
                    <a:pt x="24" y="36"/>
                    <a:pt x="22" y="43"/>
                  </a:cubicBezTo>
                  <a:cubicBezTo>
                    <a:pt x="23" y="43"/>
                    <a:pt x="24" y="43"/>
                    <a:pt x="26" y="43"/>
                  </a:cubicBezTo>
                  <a:cubicBezTo>
                    <a:pt x="24" y="36"/>
                    <a:pt x="27" y="28"/>
                    <a:pt x="29" y="21"/>
                  </a:cubicBezTo>
                  <a:cubicBezTo>
                    <a:pt x="27" y="21"/>
                    <a:pt x="26" y="21"/>
                    <a:pt x="25" y="21"/>
                  </a:cubicBezTo>
                  <a:cubicBezTo>
                    <a:pt x="27" y="33"/>
                    <a:pt x="22" y="47"/>
                    <a:pt x="17" y="58"/>
                  </a:cubicBezTo>
                  <a:cubicBezTo>
                    <a:pt x="18" y="58"/>
                    <a:pt x="19" y="59"/>
                    <a:pt x="20" y="59"/>
                  </a:cubicBezTo>
                  <a:cubicBezTo>
                    <a:pt x="19" y="50"/>
                    <a:pt x="22" y="42"/>
                    <a:pt x="24" y="33"/>
                  </a:cubicBezTo>
                  <a:cubicBezTo>
                    <a:pt x="23" y="33"/>
                    <a:pt x="21" y="32"/>
                    <a:pt x="20" y="32"/>
                  </a:cubicBezTo>
                  <a:cubicBezTo>
                    <a:pt x="18" y="44"/>
                    <a:pt x="17" y="56"/>
                    <a:pt x="15" y="68"/>
                  </a:cubicBezTo>
                  <a:cubicBezTo>
                    <a:pt x="16" y="68"/>
                    <a:pt x="17" y="68"/>
                    <a:pt x="18" y="68"/>
                  </a:cubicBezTo>
                  <a:cubicBezTo>
                    <a:pt x="17" y="60"/>
                    <a:pt x="18" y="51"/>
                    <a:pt x="18" y="42"/>
                  </a:cubicBezTo>
                  <a:cubicBezTo>
                    <a:pt x="17" y="42"/>
                    <a:pt x="16" y="42"/>
                    <a:pt x="15" y="42"/>
                  </a:cubicBezTo>
                  <a:cubicBezTo>
                    <a:pt x="15" y="49"/>
                    <a:pt x="15" y="56"/>
                    <a:pt x="14" y="63"/>
                  </a:cubicBezTo>
                  <a:cubicBezTo>
                    <a:pt x="16" y="63"/>
                    <a:pt x="17" y="63"/>
                    <a:pt x="18" y="62"/>
                  </a:cubicBezTo>
                  <a:cubicBezTo>
                    <a:pt x="14" y="52"/>
                    <a:pt x="12" y="40"/>
                    <a:pt x="9" y="29"/>
                  </a:cubicBezTo>
                  <a:cubicBezTo>
                    <a:pt x="8" y="27"/>
                    <a:pt x="5" y="28"/>
                    <a:pt x="5" y="30"/>
                  </a:cubicBezTo>
                  <a:cubicBezTo>
                    <a:pt x="5" y="40"/>
                    <a:pt x="8" y="49"/>
                    <a:pt x="10" y="58"/>
                  </a:cubicBezTo>
                  <a:cubicBezTo>
                    <a:pt x="11" y="58"/>
                    <a:pt x="12" y="57"/>
                    <a:pt x="13" y="57"/>
                  </a:cubicBezTo>
                  <a:cubicBezTo>
                    <a:pt x="10" y="49"/>
                    <a:pt x="7" y="40"/>
                    <a:pt x="6" y="31"/>
                  </a:cubicBezTo>
                  <a:cubicBezTo>
                    <a:pt x="5" y="32"/>
                    <a:pt x="3" y="32"/>
                    <a:pt x="2" y="32"/>
                  </a:cubicBezTo>
                  <a:cubicBezTo>
                    <a:pt x="7" y="42"/>
                    <a:pt x="8" y="53"/>
                    <a:pt x="12" y="63"/>
                  </a:cubicBezTo>
                  <a:cubicBezTo>
                    <a:pt x="13" y="64"/>
                    <a:pt x="15" y="64"/>
                    <a:pt x="16" y="62"/>
                  </a:cubicBezTo>
                  <a:cubicBezTo>
                    <a:pt x="18" y="50"/>
                    <a:pt x="17" y="32"/>
                    <a:pt x="27" y="23"/>
                  </a:cubicBezTo>
                  <a:cubicBezTo>
                    <a:pt x="26" y="23"/>
                    <a:pt x="25" y="22"/>
                    <a:pt x="24" y="22"/>
                  </a:cubicBezTo>
                  <a:cubicBezTo>
                    <a:pt x="28" y="28"/>
                    <a:pt x="25" y="36"/>
                    <a:pt x="24" y="42"/>
                  </a:cubicBezTo>
                  <a:cubicBezTo>
                    <a:pt x="23" y="48"/>
                    <a:pt x="21" y="54"/>
                    <a:pt x="20" y="60"/>
                  </a:cubicBezTo>
                  <a:cubicBezTo>
                    <a:pt x="21" y="59"/>
                    <a:pt x="23" y="59"/>
                    <a:pt x="24" y="59"/>
                  </a:cubicBezTo>
                  <a:cubicBezTo>
                    <a:pt x="23" y="58"/>
                    <a:pt x="23" y="56"/>
                    <a:pt x="23" y="54"/>
                  </a:cubicBezTo>
                  <a:cubicBezTo>
                    <a:pt x="22" y="54"/>
                    <a:pt x="21" y="55"/>
                    <a:pt x="20" y="55"/>
                  </a:cubicBezTo>
                  <a:cubicBezTo>
                    <a:pt x="20" y="55"/>
                    <a:pt x="20" y="56"/>
                    <a:pt x="20" y="56"/>
                  </a:cubicBezTo>
                  <a:cubicBezTo>
                    <a:pt x="21" y="58"/>
                    <a:pt x="24" y="58"/>
                    <a:pt x="24" y="56"/>
                  </a:cubicBezTo>
                  <a:cubicBezTo>
                    <a:pt x="23" y="43"/>
                    <a:pt x="26" y="30"/>
                    <a:pt x="28" y="18"/>
                  </a:cubicBezTo>
                  <a:cubicBezTo>
                    <a:pt x="27" y="17"/>
                    <a:pt x="26" y="17"/>
                    <a:pt x="25" y="17"/>
                  </a:cubicBezTo>
                  <a:cubicBezTo>
                    <a:pt x="25" y="18"/>
                    <a:pt x="25" y="19"/>
                    <a:pt x="25" y="20"/>
                  </a:cubicBezTo>
                  <a:cubicBezTo>
                    <a:pt x="25" y="22"/>
                    <a:pt x="28" y="22"/>
                    <a:pt x="28" y="20"/>
                  </a:cubicBezTo>
                  <a:cubicBezTo>
                    <a:pt x="29" y="20"/>
                    <a:pt x="29" y="19"/>
                    <a:pt x="29" y="19"/>
                  </a:cubicBezTo>
                  <a:cubicBezTo>
                    <a:pt x="29" y="17"/>
                    <a:pt x="28" y="16"/>
                    <a:pt x="27" y="16"/>
                  </a:cubicBezTo>
                  <a:cubicBezTo>
                    <a:pt x="20" y="17"/>
                    <a:pt x="15" y="24"/>
                    <a:pt x="10" y="27"/>
                  </a:cubicBezTo>
                  <a:cubicBezTo>
                    <a:pt x="10" y="28"/>
                    <a:pt x="11" y="29"/>
                    <a:pt x="12" y="30"/>
                  </a:cubicBezTo>
                  <a:cubicBezTo>
                    <a:pt x="13" y="29"/>
                    <a:pt x="14" y="27"/>
                    <a:pt x="15" y="25"/>
                  </a:cubicBezTo>
                  <a:cubicBezTo>
                    <a:pt x="16" y="24"/>
                    <a:pt x="15" y="22"/>
                    <a:pt x="14" y="22"/>
                  </a:cubicBezTo>
                  <a:cubicBezTo>
                    <a:pt x="11" y="23"/>
                    <a:pt x="8" y="22"/>
                    <a:pt x="6" y="20"/>
                  </a:cubicBezTo>
                  <a:cubicBezTo>
                    <a:pt x="4" y="19"/>
                    <a:pt x="2" y="21"/>
                    <a:pt x="3" y="22"/>
                  </a:cubicBezTo>
                  <a:cubicBezTo>
                    <a:pt x="5" y="28"/>
                    <a:pt x="7" y="33"/>
                    <a:pt x="8" y="38"/>
                  </a:cubicBezTo>
                  <a:cubicBezTo>
                    <a:pt x="10" y="38"/>
                    <a:pt x="11" y="38"/>
                    <a:pt x="12" y="37"/>
                  </a:cubicBezTo>
                  <a:cubicBezTo>
                    <a:pt x="10" y="33"/>
                    <a:pt x="8" y="28"/>
                    <a:pt x="8" y="23"/>
                  </a:cubicBezTo>
                  <a:cubicBezTo>
                    <a:pt x="6" y="23"/>
                    <a:pt x="5" y="23"/>
                    <a:pt x="4" y="24"/>
                  </a:cubicBezTo>
                  <a:cubicBezTo>
                    <a:pt x="7" y="31"/>
                    <a:pt x="7" y="38"/>
                    <a:pt x="9" y="46"/>
                  </a:cubicBezTo>
                  <a:cubicBezTo>
                    <a:pt x="10" y="49"/>
                    <a:pt x="11" y="52"/>
                    <a:pt x="13" y="55"/>
                  </a:cubicBezTo>
                  <a:cubicBezTo>
                    <a:pt x="15" y="59"/>
                    <a:pt x="20" y="62"/>
                    <a:pt x="18" y="66"/>
                  </a:cubicBezTo>
                  <a:cubicBezTo>
                    <a:pt x="20" y="67"/>
                    <a:pt x="21" y="67"/>
                    <a:pt x="22" y="67"/>
                  </a:cubicBezTo>
                  <a:cubicBezTo>
                    <a:pt x="22" y="66"/>
                    <a:pt x="22" y="66"/>
                    <a:pt x="22" y="65"/>
                  </a:cubicBezTo>
                  <a:cubicBezTo>
                    <a:pt x="22" y="63"/>
                    <a:pt x="20" y="63"/>
                    <a:pt x="18" y="64"/>
                  </a:cubicBezTo>
                  <a:cubicBezTo>
                    <a:pt x="18" y="65"/>
                    <a:pt x="18" y="65"/>
                    <a:pt x="17" y="66"/>
                  </a:cubicBezTo>
                  <a:cubicBezTo>
                    <a:pt x="16" y="68"/>
                    <a:pt x="19" y="70"/>
                    <a:pt x="21" y="68"/>
                  </a:cubicBezTo>
                  <a:cubicBezTo>
                    <a:pt x="25" y="60"/>
                    <a:pt x="28" y="52"/>
                    <a:pt x="30" y="43"/>
                  </a:cubicBezTo>
                  <a:cubicBezTo>
                    <a:pt x="31" y="39"/>
                    <a:pt x="31" y="35"/>
                    <a:pt x="31" y="31"/>
                  </a:cubicBezTo>
                  <a:cubicBezTo>
                    <a:pt x="32" y="26"/>
                    <a:pt x="30" y="21"/>
                    <a:pt x="32" y="17"/>
                  </a:cubicBezTo>
                  <a:cubicBezTo>
                    <a:pt x="30" y="17"/>
                    <a:pt x="29" y="17"/>
                    <a:pt x="28" y="17"/>
                  </a:cubicBezTo>
                  <a:cubicBezTo>
                    <a:pt x="28" y="18"/>
                    <a:pt x="28" y="20"/>
                    <a:pt x="28" y="22"/>
                  </a:cubicBezTo>
                  <a:cubicBezTo>
                    <a:pt x="29" y="23"/>
                    <a:pt x="31" y="24"/>
                    <a:pt x="32" y="23"/>
                  </a:cubicBezTo>
                  <a:cubicBezTo>
                    <a:pt x="33" y="21"/>
                    <a:pt x="33" y="20"/>
                    <a:pt x="34" y="19"/>
                  </a:cubicBezTo>
                  <a:cubicBezTo>
                    <a:pt x="35" y="17"/>
                    <a:pt x="32" y="15"/>
                    <a:pt x="31" y="17"/>
                  </a:cubicBezTo>
                  <a:cubicBezTo>
                    <a:pt x="30" y="18"/>
                    <a:pt x="29" y="20"/>
                    <a:pt x="29" y="21"/>
                  </a:cubicBezTo>
                  <a:cubicBezTo>
                    <a:pt x="30" y="21"/>
                    <a:pt x="31" y="21"/>
                    <a:pt x="32" y="22"/>
                  </a:cubicBezTo>
                  <a:cubicBezTo>
                    <a:pt x="32" y="20"/>
                    <a:pt x="32" y="19"/>
                    <a:pt x="32" y="17"/>
                  </a:cubicBezTo>
                  <a:cubicBezTo>
                    <a:pt x="31" y="14"/>
                    <a:pt x="29" y="14"/>
                    <a:pt x="28" y="16"/>
                  </a:cubicBezTo>
                  <a:cubicBezTo>
                    <a:pt x="27" y="19"/>
                    <a:pt x="27" y="22"/>
                    <a:pt x="28" y="25"/>
                  </a:cubicBezTo>
                  <a:cubicBezTo>
                    <a:pt x="28" y="30"/>
                    <a:pt x="27" y="35"/>
                    <a:pt x="26" y="40"/>
                  </a:cubicBezTo>
                  <a:cubicBezTo>
                    <a:pt x="25" y="49"/>
                    <a:pt x="22" y="58"/>
                    <a:pt x="17" y="66"/>
                  </a:cubicBezTo>
                  <a:cubicBezTo>
                    <a:pt x="18" y="67"/>
                    <a:pt x="19" y="67"/>
                    <a:pt x="21" y="68"/>
                  </a:cubicBezTo>
                  <a:cubicBezTo>
                    <a:pt x="21" y="67"/>
                    <a:pt x="21" y="67"/>
                    <a:pt x="22" y="66"/>
                  </a:cubicBezTo>
                  <a:cubicBezTo>
                    <a:pt x="21" y="66"/>
                    <a:pt x="19" y="66"/>
                    <a:pt x="18" y="65"/>
                  </a:cubicBezTo>
                  <a:cubicBezTo>
                    <a:pt x="18" y="66"/>
                    <a:pt x="18" y="66"/>
                    <a:pt x="18" y="67"/>
                  </a:cubicBezTo>
                  <a:cubicBezTo>
                    <a:pt x="18" y="69"/>
                    <a:pt x="21" y="69"/>
                    <a:pt x="22" y="67"/>
                  </a:cubicBezTo>
                  <a:cubicBezTo>
                    <a:pt x="24" y="60"/>
                    <a:pt x="18" y="57"/>
                    <a:pt x="15" y="51"/>
                  </a:cubicBezTo>
                  <a:cubicBezTo>
                    <a:pt x="10" y="43"/>
                    <a:pt x="11" y="32"/>
                    <a:pt x="8" y="23"/>
                  </a:cubicBezTo>
                  <a:cubicBezTo>
                    <a:pt x="7" y="21"/>
                    <a:pt x="4" y="21"/>
                    <a:pt x="4" y="23"/>
                  </a:cubicBezTo>
                  <a:cubicBezTo>
                    <a:pt x="4" y="29"/>
                    <a:pt x="7" y="33"/>
                    <a:pt x="8" y="38"/>
                  </a:cubicBezTo>
                  <a:cubicBezTo>
                    <a:pt x="9" y="41"/>
                    <a:pt x="12" y="40"/>
                    <a:pt x="12" y="37"/>
                  </a:cubicBezTo>
                  <a:cubicBezTo>
                    <a:pt x="11" y="32"/>
                    <a:pt x="9" y="27"/>
                    <a:pt x="6" y="21"/>
                  </a:cubicBezTo>
                  <a:cubicBezTo>
                    <a:pt x="6" y="22"/>
                    <a:pt x="5" y="23"/>
                    <a:pt x="4" y="23"/>
                  </a:cubicBezTo>
                  <a:cubicBezTo>
                    <a:pt x="7" y="26"/>
                    <a:pt x="10" y="26"/>
                    <a:pt x="14" y="26"/>
                  </a:cubicBezTo>
                  <a:cubicBezTo>
                    <a:pt x="13" y="25"/>
                    <a:pt x="13" y="24"/>
                    <a:pt x="12" y="23"/>
                  </a:cubicBezTo>
                  <a:cubicBezTo>
                    <a:pt x="11" y="25"/>
                    <a:pt x="10" y="26"/>
                    <a:pt x="9" y="28"/>
                  </a:cubicBezTo>
                  <a:cubicBezTo>
                    <a:pt x="8" y="29"/>
                    <a:pt x="10" y="32"/>
                    <a:pt x="11" y="31"/>
                  </a:cubicBezTo>
                  <a:cubicBezTo>
                    <a:pt x="17" y="27"/>
                    <a:pt x="21" y="21"/>
                    <a:pt x="28" y="20"/>
                  </a:cubicBezTo>
                  <a:cubicBezTo>
                    <a:pt x="27" y="19"/>
                    <a:pt x="26" y="18"/>
                    <a:pt x="25" y="18"/>
                  </a:cubicBezTo>
                  <a:cubicBezTo>
                    <a:pt x="25" y="18"/>
                    <a:pt x="25" y="19"/>
                    <a:pt x="25" y="19"/>
                  </a:cubicBezTo>
                  <a:cubicBezTo>
                    <a:pt x="26" y="19"/>
                    <a:pt x="27" y="20"/>
                    <a:pt x="29" y="20"/>
                  </a:cubicBezTo>
                  <a:cubicBezTo>
                    <a:pt x="29" y="19"/>
                    <a:pt x="29" y="18"/>
                    <a:pt x="28" y="17"/>
                  </a:cubicBezTo>
                  <a:cubicBezTo>
                    <a:pt x="28" y="15"/>
                    <a:pt x="25" y="14"/>
                    <a:pt x="25" y="17"/>
                  </a:cubicBezTo>
                  <a:cubicBezTo>
                    <a:pt x="22" y="29"/>
                    <a:pt x="20" y="43"/>
                    <a:pt x="20" y="56"/>
                  </a:cubicBezTo>
                  <a:cubicBezTo>
                    <a:pt x="21" y="56"/>
                    <a:pt x="23" y="55"/>
                    <a:pt x="24" y="55"/>
                  </a:cubicBezTo>
                  <a:cubicBezTo>
                    <a:pt x="24" y="55"/>
                    <a:pt x="24" y="54"/>
                    <a:pt x="23" y="54"/>
                  </a:cubicBezTo>
                  <a:cubicBezTo>
                    <a:pt x="23" y="52"/>
                    <a:pt x="20" y="52"/>
                    <a:pt x="20" y="54"/>
                  </a:cubicBezTo>
                  <a:cubicBezTo>
                    <a:pt x="20" y="56"/>
                    <a:pt x="20" y="58"/>
                    <a:pt x="20" y="60"/>
                  </a:cubicBezTo>
                  <a:cubicBezTo>
                    <a:pt x="20" y="62"/>
                    <a:pt x="24" y="62"/>
                    <a:pt x="24" y="60"/>
                  </a:cubicBezTo>
                  <a:cubicBezTo>
                    <a:pt x="25" y="48"/>
                    <a:pt x="35" y="32"/>
                    <a:pt x="28" y="20"/>
                  </a:cubicBezTo>
                  <a:cubicBezTo>
                    <a:pt x="27" y="19"/>
                    <a:pt x="26" y="19"/>
                    <a:pt x="25" y="20"/>
                  </a:cubicBezTo>
                  <a:cubicBezTo>
                    <a:pt x="14" y="30"/>
                    <a:pt x="15" y="48"/>
                    <a:pt x="12" y="61"/>
                  </a:cubicBezTo>
                  <a:cubicBezTo>
                    <a:pt x="13" y="61"/>
                    <a:pt x="14" y="61"/>
                    <a:pt x="16" y="61"/>
                  </a:cubicBezTo>
                  <a:cubicBezTo>
                    <a:pt x="11" y="51"/>
                    <a:pt x="10" y="40"/>
                    <a:pt x="6" y="31"/>
                  </a:cubicBezTo>
                  <a:cubicBezTo>
                    <a:pt x="5" y="28"/>
                    <a:pt x="2" y="30"/>
                    <a:pt x="2" y="32"/>
                  </a:cubicBezTo>
                  <a:cubicBezTo>
                    <a:pt x="4" y="41"/>
                    <a:pt x="6" y="50"/>
                    <a:pt x="10" y="59"/>
                  </a:cubicBezTo>
                  <a:cubicBezTo>
                    <a:pt x="11" y="61"/>
                    <a:pt x="14" y="59"/>
                    <a:pt x="13" y="57"/>
                  </a:cubicBezTo>
                  <a:cubicBezTo>
                    <a:pt x="12" y="48"/>
                    <a:pt x="9" y="39"/>
                    <a:pt x="9" y="30"/>
                  </a:cubicBezTo>
                  <a:cubicBezTo>
                    <a:pt x="8" y="30"/>
                    <a:pt x="6" y="30"/>
                    <a:pt x="5" y="30"/>
                  </a:cubicBezTo>
                  <a:cubicBezTo>
                    <a:pt x="9" y="41"/>
                    <a:pt x="10" y="53"/>
                    <a:pt x="14" y="63"/>
                  </a:cubicBezTo>
                  <a:cubicBezTo>
                    <a:pt x="15" y="65"/>
                    <a:pt x="18" y="65"/>
                    <a:pt x="18" y="63"/>
                  </a:cubicBezTo>
                  <a:cubicBezTo>
                    <a:pt x="19" y="56"/>
                    <a:pt x="18" y="49"/>
                    <a:pt x="18" y="42"/>
                  </a:cubicBezTo>
                  <a:cubicBezTo>
                    <a:pt x="18" y="39"/>
                    <a:pt x="15" y="39"/>
                    <a:pt x="15" y="42"/>
                  </a:cubicBezTo>
                  <a:cubicBezTo>
                    <a:pt x="14" y="51"/>
                    <a:pt x="13" y="60"/>
                    <a:pt x="15" y="69"/>
                  </a:cubicBezTo>
                  <a:cubicBezTo>
                    <a:pt x="15" y="71"/>
                    <a:pt x="18" y="71"/>
                    <a:pt x="18" y="69"/>
                  </a:cubicBezTo>
                  <a:cubicBezTo>
                    <a:pt x="21" y="57"/>
                    <a:pt x="22" y="45"/>
                    <a:pt x="24" y="33"/>
                  </a:cubicBezTo>
                  <a:cubicBezTo>
                    <a:pt x="24" y="31"/>
                    <a:pt x="21" y="30"/>
                    <a:pt x="20" y="32"/>
                  </a:cubicBezTo>
                  <a:cubicBezTo>
                    <a:pt x="18" y="41"/>
                    <a:pt x="15" y="50"/>
                    <a:pt x="16" y="59"/>
                  </a:cubicBezTo>
                  <a:cubicBezTo>
                    <a:pt x="17" y="61"/>
                    <a:pt x="19" y="62"/>
                    <a:pt x="20" y="60"/>
                  </a:cubicBezTo>
                  <a:cubicBezTo>
                    <a:pt x="26" y="48"/>
                    <a:pt x="31" y="33"/>
                    <a:pt x="29" y="20"/>
                  </a:cubicBezTo>
                  <a:cubicBezTo>
                    <a:pt x="28" y="18"/>
                    <a:pt x="25" y="18"/>
                    <a:pt x="25" y="20"/>
                  </a:cubicBezTo>
                  <a:cubicBezTo>
                    <a:pt x="23" y="28"/>
                    <a:pt x="21" y="36"/>
                    <a:pt x="22" y="44"/>
                  </a:cubicBezTo>
                  <a:cubicBezTo>
                    <a:pt x="22" y="46"/>
                    <a:pt x="25" y="46"/>
                    <a:pt x="26" y="44"/>
                  </a:cubicBezTo>
                  <a:cubicBezTo>
                    <a:pt x="27" y="37"/>
                    <a:pt x="29" y="30"/>
                    <a:pt x="29" y="22"/>
                  </a:cubicBezTo>
                  <a:cubicBezTo>
                    <a:pt x="29" y="20"/>
                    <a:pt x="26" y="20"/>
                    <a:pt x="25" y="22"/>
                  </a:cubicBezTo>
                  <a:cubicBezTo>
                    <a:pt x="23" y="29"/>
                    <a:pt x="22" y="36"/>
                    <a:pt x="20" y="43"/>
                  </a:cubicBezTo>
                  <a:cubicBezTo>
                    <a:pt x="21" y="43"/>
                    <a:pt x="22" y="44"/>
                    <a:pt x="24" y="44"/>
                  </a:cubicBezTo>
                  <a:cubicBezTo>
                    <a:pt x="24" y="36"/>
                    <a:pt x="25" y="29"/>
                    <a:pt x="25" y="22"/>
                  </a:cubicBezTo>
                  <a:cubicBezTo>
                    <a:pt x="25" y="20"/>
                    <a:pt x="23" y="19"/>
                    <a:pt x="22" y="21"/>
                  </a:cubicBezTo>
                  <a:cubicBezTo>
                    <a:pt x="18" y="29"/>
                    <a:pt x="16" y="37"/>
                    <a:pt x="15" y="46"/>
                  </a:cubicBezTo>
                  <a:cubicBezTo>
                    <a:pt x="16" y="46"/>
                    <a:pt x="18" y="46"/>
                    <a:pt x="19" y="46"/>
                  </a:cubicBezTo>
                  <a:cubicBezTo>
                    <a:pt x="19" y="39"/>
                    <a:pt x="21" y="31"/>
                    <a:pt x="19" y="24"/>
                  </a:cubicBezTo>
                  <a:cubicBezTo>
                    <a:pt x="18" y="22"/>
                    <a:pt x="16" y="22"/>
                    <a:pt x="15" y="24"/>
                  </a:cubicBezTo>
                  <a:cubicBezTo>
                    <a:pt x="13" y="33"/>
                    <a:pt x="13" y="43"/>
                    <a:pt x="11" y="52"/>
                  </a:cubicBezTo>
                  <a:cubicBezTo>
                    <a:pt x="12" y="52"/>
                    <a:pt x="13" y="52"/>
                    <a:pt x="14" y="52"/>
                  </a:cubicBezTo>
                  <a:cubicBezTo>
                    <a:pt x="12" y="43"/>
                    <a:pt x="11" y="35"/>
                    <a:pt x="10" y="26"/>
                  </a:cubicBezTo>
                  <a:cubicBezTo>
                    <a:pt x="9" y="26"/>
                    <a:pt x="8" y="26"/>
                    <a:pt x="7" y="26"/>
                  </a:cubicBezTo>
                  <a:cubicBezTo>
                    <a:pt x="8" y="33"/>
                    <a:pt x="8" y="39"/>
                    <a:pt x="10" y="45"/>
                  </a:cubicBezTo>
                  <a:cubicBezTo>
                    <a:pt x="11" y="47"/>
                    <a:pt x="14" y="46"/>
                    <a:pt x="14" y="44"/>
                  </a:cubicBezTo>
                  <a:cubicBezTo>
                    <a:pt x="12" y="36"/>
                    <a:pt x="11" y="29"/>
                    <a:pt x="12" y="21"/>
                  </a:cubicBezTo>
                  <a:cubicBezTo>
                    <a:pt x="11" y="21"/>
                    <a:pt x="9" y="21"/>
                    <a:pt x="8" y="21"/>
                  </a:cubicBezTo>
                  <a:cubicBezTo>
                    <a:pt x="10" y="27"/>
                    <a:pt x="11" y="33"/>
                    <a:pt x="11" y="39"/>
                  </a:cubicBezTo>
                  <a:cubicBezTo>
                    <a:pt x="12" y="39"/>
                    <a:pt x="13" y="39"/>
                    <a:pt x="15" y="39"/>
                  </a:cubicBezTo>
                  <a:cubicBezTo>
                    <a:pt x="13" y="33"/>
                    <a:pt x="10" y="27"/>
                    <a:pt x="9" y="20"/>
                  </a:cubicBezTo>
                  <a:cubicBezTo>
                    <a:pt x="8" y="21"/>
                    <a:pt x="7" y="21"/>
                    <a:pt x="6" y="21"/>
                  </a:cubicBezTo>
                  <a:cubicBezTo>
                    <a:pt x="8" y="26"/>
                    <a:pt x="10" y="32"/>
                    <a:pt x="10" y="37"/>
                  </a:cubicBezTo>
                  <a:cubicBezTo>
                    <a:pt x="11" y="37"/>
                    <a:pt x="13" y="37"/>
                    <a:pt x="14" y="36"/>
                  </a:cubicBezTo>
                  <a:cubicBezTo>
                    <a:pt x="10" y="30"/>
                    <a:pt x="8" y="22"/>
                    <a:pt x="7" y="15"/>
                  </a:cubicBezTo>
                  <a:cubicBezTo>
                    <a:pt x="7" y="9"/>
                    <a:pt x="10" y="8"/>
                    <a:pt x="15" y="9"/>
                  </a:cubicBezTo>
                  <a:cubicBezTo>
                    <a:pt x="19" y="10"/>
                    <a:pt x="22" y="11"/>
                    <a:pt x="26" y="10"/>
                  </a:cubicBezTo>
                  <a:cubicBezTo>
                    <a:pt x="28" y="10"/>
                    <a:pt x="28" y="7"/>
                    <a:pt x="27" y="7"/>
                  </a:cubicBezTo>
                  <a:cubicBezTo>
                    <a:pt x="20" y="2"/>
                    <a:pt x="12" y="2"/>
                    <a:pt x="5" y="2"/>
                  </a:cubicBezTo>
                  <a:cubicBezTo>
                    <a:pt x="5" y="4"/>
                    <a:pt x="5" y="5"/>
                    <a:pt x="5" y="6"/>
                  </a:cubicBezTo>
                  <a:cubicBezTo>
                    <a:pt x="11" y="6"/>
                    <a:pt x="18" y="6"/>
                    <a:pt x="24" y="8"/>
                  </a:cubicBezTo>
                  <a:cubicBezTo>
                    <a:pt x="25" y="6"/>
                    <a:pt x="25" y="5"/>
                    <a:pt x="25" y="4"/>
                  </a:cubicBezTo>
                  <a:cubicBezTo>
                    <a:pt x="18" y="2"/>
                    <a:pt x="10" y="1"/>
                    <a:pt x="3" y="2"/>
                  </a:cubicBezTo>
                  <a:cubicBezTo>
                    <a:pt x="1" y="2"/>
                    <a:pt x="0" y="5"/>
                    <a:pt x="2" y="6"/>
                  </a:cubicBezTo>
                  <a:cubicBezTo>
                    <a:pt x="11" y="8"/>
                    <a:pt x="25" y="5"/>
                    <a:pt x="27" y="16"/>
                  </a:cubicBezTo>
                  <a:cubicBezTo>
                    <a:pt x="27" y="19"/>
                    <a:pt x="31" y="18"/>
                    <a:pt x="31" y="16"/>
                  </a:cubicBezTo>
                  <a:cubicBezTo>
                    <a:pt x="31" y="12"/>
                    <a:pt x="31" y="8"/>
                    <a:pt x="30" y="5"/>
                  </a:cubicBezTo>
                  <a:cubicBezTo>
                    <a:pt x="30" y="3"/>
                    <a:pt x="27" y="3"/>
                    <a:pt x="27" y="5"/>
                  </a:cubicBezTo>
                  <a:cubicBezTo>
                    <a:pt x="26" y="8"/>
                    <a:pt x="26" y="11"/>
                    <a:pt x="25" y="15"/>
                  </a:cubicBezTo>
                  <a:cubicBezTo>
                    <a:pt x="26" y="15"/>
                    <a:pt x="27" y="15"/>
                    <a:pt x="28" y="15"/>
                  </a:cubicBezTo>
                  <a:cubicBezTo>
                    <a:pt x="28" y="12"/>
                    <a:pt x="28" y="9"/>
                    <a:pt x="28" y="6"/>
                  </a:cubicBezTo>
                  <a:cubicBezTo>
                    <a:pt x="28" y="4"/>
                    <a:pt x="25" y="4"/>
                    <a:pt x="24" y="6"/>
                  </a:cubicBezTo>
                  <a:cubicBezTo>
                    <a:pt x="23" y="10"/>
                    <a:pt x="22" y="14"/>
                    <a:pt x="21" y="18"/>
                  </a:cubicBezTo>
                  <a:cubicBezTo>
                    <a:pt x="22" y="18"/>
                    <a:pt x="24" y="18"/>
                    <a:pt x="25" y="18"/>
                  </a:cubicBezTo>
                  <a:cubicBezTo>
                    <a:pt x="24" y="14"/>
                    <a:pt x="24" y="10"/>
                    <a:pt x="23" y="7"/>
                  </a:cubicBezTo>
                  <a:cubicBezTo>
                    <a:pt x="23" y="5"/>
                    <a:pt x="20" y="5"/>
                    <a:pt x="19" y="7"/>
                  </a:cubicBezTo>
                  <a:cubicBezTo>
                    <a:pt x="19" y="11"/>
                    <a:pt x="18" y="16"/>
                    <a:pt x="17" y="20"/>
                  </a:cubicBezTo>
                  <a:cubicBezTo>
                    <a:pt x="18" y="20"/>
                    <a:pt x="20" y="20"/>
                    <a:pt x="21" y="20"/>
                  </a:cubicBezTo>
                  <a:cubicBezTo>
                    <a:pt x="20" y="17"/>
                    <a:pt x="20" y="13"/>
                    <a:pt x="20" y="10"/>
                  </a:cubicBezTo>
                  <a:cubicBezTo>
                    <a:pt x="19" y="10"/>
                    <a:pt x="18" y="10"/>
                    <a:pt x="16" y="10"/>
                  </a:cubicBezTo>
                  <a:cubicBezTo>
                    <a:pt x="17" y="15"/>
                    <a:pt x="16" y="21"/>
                    <a:pt x="15" y="26"/>
                  </a:cubicBezTo>
                  <a:cubicBezTo>
                    <a:pt x="17" y="26"/>
                    <a:pt x="18" y="26"/>
                    <a:pt x="19" y="26"/>
                  </a:cubicBezTo>
                  <a:cubicBezTo>
                    <a:pt x="16" y="19"/>
                    <a:pt x="16" y="11"/>
                    <a:pt x="15" y="3"/>
                  </a:cubicBezTo>
                  <a:cubicBezTo>
                    <a:pt x="14" y="1"/>
                    <a:pt x="11" y="1"/>
                    <a:pt x="11" y="3"/>
                  </a:cubicBezTo>
                  <a:cubicBezTo>
                    <a:pt x="11" y="11"/>
                    <a:pt x="10" y="18"/>
                    <a:pt x="10" y="26"/>
                  </a:cubicBezTo>
                  <a:cubicBezTo>
                    <a:pt x="11" y="26"/>
                    <a:pt x="12" y="25"/>
                    <a:pt x="14" y="25"/>
                  </a:cubicBezTo>
                  <a:cubicBezTo>
                    <a:pt x="13" y="19"/>
                    <a:pt x="12" y="14"/>
                    <a:pt x="12" y="8"/>
                  </a:cubicBezTo>
                  <a:cubicBezTo>
                    <a:pt x="11" y="8"/>
                    <a:pt x="10" y="8"/>
                    <a:pt x="8" y="8"/>
                  </a:cubicBezTo>
                  <a:cubicBezTo>
                    <a:pt x="8" y="14"/>
                    <a:pt x="9" y="20"/>
                    <a:pt x="8" y="26"/>
                  </a:cubicBezTo>
                  <a:cubicBezTo>
                    <a:pt x="10" y="25"/>
                    <a:pt x="11" y="25"/>
                    <a:pt x="12" y="25"/>
                  </a:cubicBezTo>
                  <a:cubicBezTo>
                    <a:pt x="9" y="20"/>
                    <a:pt x="8" y="14"/>
                    <a:pt x="8" y="8"/>
                  </a:cubicBezTo>
                  <a:cubicBezTo>
                    <a:pt x="6" y="8"/>
                    <a:pt x="5" y="8"/>
                    <a:pt x="4" y="9"/>
                  </a:cubicBezTo>
                  <a:cubicBezTo>
                    <a:pt x="5" y="14"/>
                    <a:pt x="6" y="19"/>
                    <a:pt x="5" y="24"/>
                  </a:cubicBezTo>
                  <a:cubicBezTo>
                    <a:pt x="6" y="24"/>
                    <a:pt x="7" y="24"/>
                    <a:pt x="8" y="23"/>
                  </a:cubicBezTo>
                  <a:cubicBezTo>
                    <a:pt x="5" y="19"/>
                    <a:pt x="4" y="15"/>
                    <a:pt x="4" y="10"/>
                  </a:cubicBezTo>
                  <a:cubicBezTo>
                    <a:pt x="3" y="10"/>
                    <a:pt x="1" y="10"/>
                    <a:pt x="0" y="10"/>
                  </a:cubicBezTo>
                  <a:cubicBezTo>
                    <a:pt x="1" y="14"/>
                    <a:pt x="1" y="19"/>
                    <a:pt x="2" y="23"/>
                  </a:cubicBezTo>
                  <a:cubicBezTo>
                    <a:pt x="3" y="25"/>
                    <a:pt x="7" y="24"/>
                    <a:pt x="6" y="22"/>
                  </a:cubicBezTo>
                  <a:cubicBezTo>
                    <a:pt x="5" y="17"/>
                    <a:pt x="5" y="12"/>
                    <a:pt x="5" y="6"/>
                  </a:cubicBezTo>
                  <a:cubicBezTo>
                    <a:pt x="4" y="6"/>
                    <a:pt x="3" y="7"/>
                    <a:pt x="2" y="7"/>
                  </a:cubicBezTo>
                  <a:cubicBezTo>
                    <a:pt x="2" y="10"/>
                    <a:pt x="3" y="14"/>
                    <a:pt x="3" y="17"/>
                  </a:cubicBezTo>
                  <a:cubicBezTo>
                    <a:pt x="3" y="20"/>
                    <a:pt x="7" y="20"/>
                    <a:pt x="7" y="17"/>
                  </a:cubicBezTo>
                  <a:cubicBezTo>
                    <a:pt x="7" y="13"/>
                    <a:pt x="6" y="9"/>
                    <a:pt x="6" y="5"/>
                  </a:cubicBezTo>
                  <a:cubicBezTo>
                    <a:pt x="6" y="3"/>
                    <a:pt x="3" y="3"/>
                    <a:pt x="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6" name="ïsḻîḑê">
              <a:extLst>
                <a:ext uri="{FF2B5EF4-FFF2-40B4-BE49-F238E27FC236}">
                  <a16:creationId xmlns="" xmlns:a16="http://schemas.microsoft.com/office/drawing/2014/main" id="{6563E611-9736-46EB-AC38-3CEE5675D91F}"/>
                </a:ext>
              </a:extLst>
            </p:cNvPr>
            <p:cNvSpPr/>
            <p:nvPr/>
          </p:nvSpPr>
          <p:spPr bwMode="auto">
            <a:xfrm>
              <a:off x="6134100" y="3051175"/>
              <a:ext cx="180975" cy="404813"/>
            </a:xfrm>
            <a:custGeom>
              <a:avLst/>
              <a:gdLst>
                <a:gd name="T0" fmla="*/ 36 w 40"/>
                <a:gd name="T1" fmla="*/ 90 h 90"/>
                <a:gd name="T2" fmla="*/ 5 w 40"/>
                <a:gd name="T3" fmla="*/ 75 h 90"/>
                <a:gd name="T4" fmla="*/ 9 w 40"/>
                <a:gd name="T5" fmla="*/ 47 h 90"/>
                <a:gd name="T6" fmla="*/ 12 w 40"/>
                <a:gd name="T7" fmla="*/ 71 h 90"/>
                <a:gd name="T8" fmla="*/ 13 w 40"/>
                <a:gd name="T9" fmla="*/ 48 h 90"/>
                <a:gd name="T10" fmla="*/ 21 w 40"/>
                <a:gd name="T11" fmla="*/ 79 h 90"/>
                <a:gd name="T12" fmla="*/ 22 w 40"/>
                <a:gd name="T13" fmla="*/ 58 h 90"/>
                <a:gd name="T14" fmla="*/ 33 w 40"/>
                <a:gd name="T15" fmla="*/ 81 h 90"/>
                <a:gd name="T16" fmla="*/ 27 w 40"/>
                <a:gd name="T17" fmla="*/ 59 h 90"/>
                <a:gd name="T18" fmla="*/ 37 w 40"/>
                <a:gd name="T19" fmla="*/ 82 h 90"/>
                <a:gd name="T20" fmla="*/ 33 w 40"/>
                <a:gd name="T21" fmla="*/ 75 h 90"/>
                <a:gd name="T22" fmla="*/ 26 w 40"/>
                <a:gd name="T23" fmla="*/ 79 h 90"/>
                <a:gd name="T24" fmla="*/ 12 w 40"/>
                <a:gd name="T25" fmla="*/ 75 h 90"/>
                <a:gd name="T26" fmla="*/ 12 w 40"/>
                <a:gd name="T27" fmla="*/ 63 h 90"/>
                <a:gd name="T28" fmla="*/ 8 w 40"/>
                <a:gd name="T29" fmla="*/ 36 h 90"/>
                <a:gd name="T30" fmla="*/ 13 w 40"/>
                <a:gd name="T31" fmla="*/ 40 h 90"/>
                <a:gd name="T32" fmla="*/ 14 w 40"/>
                <a:gd name="T33" fmla="*/ 4 h 90"/>
                <a:gd name="T34" fmla="*/ 21 w 40"/>
                <a:gd name="T35" fmla="*/ 12 h 90"/>
                <a:gd name="T36" fmla="*/ 19 w 40"/>
                <a:gd name="T37" fmla="*/ 28 h 90"/>
                <a:gd name="T38" fmla="*/ 18 w 40"/>
                <a:gd name="T39" fmla="*/ 52 h 90"/>
                <a:gd name="T40" fmla="*/ 18 w 40"/>
                <a:gd name="T41" fmla="*/ 24 h 90"/>
                <a:gd name="T42" fmla="*/ 20 w 40"/>
                <a:gd name="T43" fmla="*/ 54 h 90"/>
                <a:gd name="T44" fmla="*/ 23 w 40"/>
                <a:gd name="T45" fmla="*/ 26 h 90"/>
                <a:gd name="T46" fmla="*/ 30 w 40"/>
                <a:gd name="T47" fmla="*/ 68 h 90"/>
                <a:gd name="T48" fmla="*/ 19 w 40"/>
                <a:gd name="T49" fmla="*/ 28 h 90"/>
                <a:gd name="T50" fmla="*/ 11 w 40"/>
                <a:gd name="T51" fmla="*/ 39 h 90"/>
                <a:gd name="T52" fmla="*/ 34 w 40"/>
                <a:gd name="T53" fmla="*/ 57 h 90"/>
                <a:gd name="T54" fmla="*/ 31 w 40"/>
                <a:gd name="T55" fmla="*/ 60 h 90"/>
                <a:gd name="T56" fmla="*/ 34 w 40"/>
                <a:gd name="T57" fmla="*/ 57 h 90"/>
                <a:gd name="T58" fmla="*/ 11 w 40"/>
                <a:gd name="T59" fmla="*/ 40 h 90"/>
                <a:gd name="T60" fmla="*/ 20 w 40"/>
                <a:gd name="T61" fmla="*/ 29 h 90"/>
                <a:gd name="T62" fmla="*/ 30 w 40"/>
                <a:gd name="T63" fmla="*/ 68 h 90"/>
                <a:gd name="T64" fmla="*/ 23 w 40"/>
                <a:gd name="T65" fmla="*/ 26 h 90"/>
                <a:gd name="T66" fmla="*/ 20 w 40"/>
                <a:gd name="T67" fmla="*/ 53 h 90"/>
                <a:gd name="T68" fmla="*/ 18 w 40"/>
                <a:gd name="T69" fmla="*/ 23 h 90"/>
                <a:gd name="T70" fmla="*/ 18 w 40"/>
                <a:gd name="T71" fmla="*/ 52 h 90"/>
                <a:gd name="T72" fmla="*/ 19 w 40"/>
                <a:gd name="T73" fmla="*/ 27 h 90"/>
                <a:gd name="T74" fmla="*/ 16 w 40"/>
                <a:gd name="T75" fmla="*/ 10 h 90"/>
                <a:gd name="T76" fmla="*/ 21 w 40"/>
                <a:gd name="T77" fmla="*/ 25 h 90"/>
                <a:gd name="T78" fmla="*/ 12 w 40"/>
                <a:gd name="T79" fmla="*/ 15 h 90"/>
                <a:gd name="T80" fmla="*/ 9 w 40"/>
                <a:gd name="T81" fmla="*/ 50 h 90"/>
                <a:gd name="T82" fmla="*/ 10 w 40"/>
                <a:gd name="T83" fmla="*/ 39 h 90"/>
                <a:gd name="T84" fmla="*/ 11 w 40"/>
                <a:gd name="T85" fmla="*/ 75 h 90"/>
                <a:gd name="T86" fmla="*/ 27 w 40"/>
                <a:gd name="T87" fmla="*/ 80 h 90"/>
                <a:gd name="T88" fmla="*/ 40 w 40"/>
                <a:gd name="T89" fmla="*/ 88 h 90"/>
                <a:gd name="T90" fmla="*/ 31 w 40"/>
                <a:gd name="T91" fmla="*/ 67 h 90"/>
                <a:gd name="T92" fmla="*/ 35 w 40"/>
                <a:gd name="T93" fmla="*/ 81 h 90"/>
                <a:gd name="T94" fmla="*/ 24 w 40"/>
                <a:gd name="T95" fmla="*/ 59 h 90"/>
                <a:gd name="T96" fmla="*/ 29 w 40"/>
                <a:gd name="T97" fmla="*/ 78 h 90"/>
                <a:gd name="T98" fmla="*/ 21 w 40"/>
                <a:gd name="T99" fmla="*/ 57 h 90"/>
                <a:gd name="T100" fmla="*/ 16 w 40"/>
                <a:gd name="T101" fmla="*/ 74 h 90"/>
                <a:gd name="T102" fmla="*/ 12 w 40"/>
                <a:gd name="T103" fmla="*/ 47 h 90"/>
                <a:gd name="T104" fmla="*/ 11 w 40"/>
                <a:gd name="T105" fmla="*/ 76 h 90"/>
                <a:gd name="T106" fmla="*/ 3 w 40"/>
                <a:gd name="T107" fmla="*/ 56 h 90"/>
                <a:gd name="T108" fmla="*/ 15 w 40"/>
                <a:gd name="T109" fmla="*/ 84 h 90"/>
                <a:gd name="T110" fmla="*/ 12 w 40"/>
                <a:gd name="T111" fmla="*/ 7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 h="90">
                  <a:moveTo>
                    <a:pt x="8" y="81"/>
                  </a:moveTo>
                  <a:cubicBezTo>
                    <a:pt x="10" y="82"/>
                    <a:pt x="10" y="82"/>
                    <a:pt x="12" y="82"/>
                  </a:cubicBezTo>
                  <a:cubicBezTo>
                    <a:pt x="12" y="81"/>
                    <a:pt x="12" y="79"/>
                    <a:pt x="12" y="78"/>
                  </a:cubicBezTo>
                  <a:cubicBezTo>
                    <a:pt x="10" y="78"/>
                    <a:pt x="7" y="78"/>
                    <a:pt x="5" y="78"/>
                  </a:cubicBezTo>
                  <a:cubicBezTo>
                    <a:pt x="5" y="79"/>
                    <a:pt x="5" y="81"/>
                    <a:pt x="5" y="82"/>
                  </a:cubicBezTo>
                  <a:cubicBezTo>
                    <a:pt x="16" y="82"/>
                    <a:pt x="26" y="85"/>
                    <a:pt x="36" y="90"/>
                  </a:cubicBezTo>
                  <a:cubicBezTo>
                    <a:pt x="36" y="89"/>
                    <a:pt x="36" y="88"/>
                    <a:pt x="37" y="86"/>
                  </a:cubicBezTo>
                  <a:cubicBezTo>
                    <a:pt x="28" y="85"/>
                    <a:pt x="19" y="81"/>
                    <a:pt x="9" y="79"/>
                  </a:cubicBezTo>
                  <a:cubicBezTo>
                    <a:pt x="4" y="78"/>
                    <a:pt x="8" y="62"/>
                    <a:pt x="8" y="58"/>
                  </a:cubicBezTo>
                  <a:cubicBezTo>
                    <a:pt x="9" y="56"/>
                    <a:pt x="5" y="56"/>
                    <a:pt x="5" y="58"/>
                  </a:cubicBezTo>
                  <a:cubicBezTo>
                    <a:pt x="3" y="63"/>
                    <a:pt x="2" y="69"/>
                    <a:pt x="1" y="75"/>
                  </a:cubicBezTo>
                  <a:cubicBezTo>
                    <a:pt x="3" y="75"/>
                    <a:pt x="4" y="75"/>
                    <a:pt x="5" y="75"/>
                  </a:cubicBezTo>
                  <a:cubicBezTo>
                    <a:pt x="5" y="69"/>
                    <a:pt x="6" y="63"/>
                    <a:pt x="6" y="56"/>
                  </a:cubicBezTo>
                  <a:cubicBezTo>
                    <a:pt x="7" y="54"/>
                    <a:pt x="3" y="54"/>
                    <a:pt x="3" y="56"/>
                  </a:cubicBezTo>
                  <a:cubicBezTo>
                    <a:pt x="2" y="62"/>
                    <a:pt x="1" y="68"/>
                    <a:pt x="1" y="75"/>
                  </a:cubicBezTo>
                  <a:cubicBezTo>
                    <a:pt x="1" y="77"/>
                    <a:pt x="4" y="77"/>
                    <a:pt x="5" y="75"/>
                  </a:cubicBezTo>
                  <a:cubicBezTo>
                    <a:pt x="8" y="66"/>
                    <a:pt x="9" y="57"/>
                    <a:pt x="12" y="48"/>
                  </a:cubicBezTo>
                  <a:cubicBezTo>
                    <a:pt x="11" y="48"/>
                    <a:pt x="10" y="47"/>
                    <a:pt x="9" y="47"/>
                  </a:cubicBezTo>
                  <a:cubicBezTo>
                    <a:pt x="10" y="57"/>
                    <a:pt x="9" y="66"/>
                    <a:pt x="7" y="75"/>
                  </a:cubicBezTo>
                  <a:cubicBezTo>
                    <a:pt x="8" y="75"/>
                    <a:pt x="9" y="76"/>
                    <a:pt x="11" y="76"/>
                  </a:cubicBezTo>
                  <a:cubicBezTo>
                    <a:pt x="12" y="66"/>
                    <a:pt x="14" y="57"/>
                    <a:pt x="16" y="47"/>
                  </a:cubicBezTo>
                  <a:cubicBezTo>
                    <a:pt x="15" y="47"/>
                    <a:pt x="14" y="47"/>
                    <a:pt x="13" y="46"/>
                  </a:cubicBezTo>
                  <a:cubicBezTo>
                    <a:pt x="11" y="55"/>
                    <a:pt x="10" y="63"/>
                    <a:pt x="8" y="71"/>
                  </a:cubicBezTo>
                  <a:cubicBezTo>
                    <a:pt x="10" y="71"/>
                    <a:pt x="11" y="71"/>
                    <a:pt x="12" y="71"/>
                  </a:cubicBezTo>
                  <a:cubicBezTo>
                    <a:pt x="13" y="63"/>
                    <a:pt x="15" y="55"/>
                    <a:pt x="15" y="47"/>
                  </a:cubicBezTo>
                  <a:cubicBezTo>
                    <a:pt x="14" y="47"/>
                    <a:pt x="13" y="47"/>
                    <a:pt x="12" y="47"/>
                  </a:cubicBezTo>
                  <a:cubicBezTo>
                    <a:pt x="11" y="55"/>
                    <a:pt x="11" y="63"/>
                    <a:pt x="10" y="71"/>
                  </a:cubicBezTo>
                  <a:cubicBezTo>
                    <a:pt x="11" y="71"/>
                    <a:pt x="12" y="72"/>
                    <a:pt x="13" y="72"/>
                  </a:cubicBezTo>
                  <a:cubicBezTo>
                    <a:pt x="13" y="64"/>
                    <a:pt x="15" y="56"/>
                    <a:pt x="17" y="48"/>
                  </a:cubicBezTo>
                  <a:cubicBezTo>
                    <a:pt x="16" y="48"/>
                    <a:pt x="15" y="48"/>
                    <a:pt x="13" y="48"/>
                  </a:cubicBezTo>
                  <a:cubicBezTo>
                    <a:pt x="15" y="56"/>
                    <a:pt x="14" y="65"/>
                    <a:pt x="13" y="73"/>
                  </a:cubicBezTo>
                  <a:cubicBezTo>
                    <a:pt x="14" y="74"/>
                    <a:pt x="15" y="74"/>
                    <a:pt x="16" y="74"/>
                  </a:cubicBezTo>
                  <a:cubicBezTo>
                    <a:pt x="17" y="67"/>
                    <a:pt x="19" y="60"/>
                    <a:pt x="21" y="53"/>
                  </a:cubicBezTo>
                  <a:cubicBezTo>
                    <a:pt x="20" y="53"/>
                    <a:pt x="19" y="53"/>
                    <a:pt x="18" y="53"/>
                  </a:cubicBezTo>
                  <a:cubicBezTo>
                    <a:pt x="18" y="61"/>
                    <a:pt x="14" y="71"/>
                    <a:pt x="17" y="79"/>
                  </a:cubicBezTo>
                  <a:cubicBezTo>
                    <a:pt x="18" y="81"/>
                    <a:pt x="20" y="81"/>
                    <a:pt x="21" y="79"/>
                  </a:cubicBezTo>
                  <a:cubicBezTo>
                    <a:pt x="23" y="72"/>
                    <a:pt x="23" y="65"/>
                    <a:pt x="24" y="58"/>
                  </a:cubicBezTo>
                  <a:cubicBezTo>
                    <a:pt x="23" y="57"/>
                    <a:pt x="22" y="57"/>
                    <a:pt x="21" y="57"/>
                  </a:cubicBezTo>
                  <a:cubicBezTo>
                    <a:pt x="21" y="64"/>
                    <a:pt x="21" y="72"/>
                    <a:pt x="21" y="79"/>
                  </a:cubicBezTo>
                  <a:cubicBezTo>
                    <a:pt x="22" y="79"/>
                    <a:pt x="23" y="79"/>
                    <a:pt x="25" y="79"/>
                  </a:cubicBezTo>
                  <a:cubicBezTo>
                    <a:pt x="25" y="72"/>
                    <a:pt x="25" y="65"/>
                    <a:pt x="25" y="58"/>
                  </a:cubicBezTo>
                  <a:cubicBezTo>
                    <a:pt x="24" y="58"/>
                    <a:pt x="23" y="58"/>
                    <a:pt x="22" y="58"/>
                  </a:cubicBezTo>
                  <a:cubicBezTo>
                    <a:pt x="23" y="65"/>
                    <a:pt x="23" y="72"/>
                    <a:pt x="25" y="79"/>
                  </a:cubicBezTo>
                  <a:cubicBezTo>
                    <a:pt x="26" y="81"/>
                    <a:pt x="29" y="81"/>
                    <a:pt x="29" y="79"/>
                  </a:cubicBezTo>
                  <a:cubicBezTo>
                    <a:pt x="29" y="72"/>
                    <a:pt x="28" y="65"/>
                    <a:pt x="26" y="59"/>
                  </a:cubicBezTo>
                  <a:cubicBezTo>
                    <a:pt x="25" y="57"/>
                    <a:pt x="22" y="57"/>
                    <a:pt x="22" y="60"/>
                  </a:cubicBezTo>
                  <a:cubicBezTo>
                    <a:pt x="23" y="67"/>
                    <a:pt x="26" y="74"/>
                    <a:pt x="29" y="82"/>
                  </a:cubicBezTo>
                  <a:cubicBezTo>
                    <a:pt x="30" y="84"/>
                    <a:pt x="33" y="83"/>
                    <a:pt x="33" y="81"/>
                  </a:cubicBezTo>
                  <a:cubicBezTo>
                    <a:pt x="31" y="73"/>
                    <a:pt x="29" y="66"/>
                    <a:pt x="28" y="58"/>
                  </a:cubicBezTo>
                  <a:cubicBezTo>
                    <a:pt x="27" y="58"/>
                    <a:pt x="25" y="59"/>
                    <a:pt x="24" y="59"/>
                  </a:cubicBezTo>
                  <a:cubicBezTo>
                    <a:pt x="26" y="66"/>
                    <a:pt x="29" y="74"/>
                    <a:pt x="30" y="81"/>
                  </a:cubicBezTo>
                  <a:cubicBezTo>
                    <a:pt x="30" y="83"/>
                    <a:pt x="34" y="83"/>
                    <a:pt x="34" y="80"/>
                  </a:cubicBezTo>
                  <a:cubicBezTo>
                    <a:pt x="34" y="73"/>
                    <a:pt x="31" y="65"/>
                    <a:pt x="30" y="58"/>
                  </a:cubicBezTo>
                  <a:cubicBezTo>
                    <a:pt x="29" y="58"/>
                    <a:pt x="28" y="58"/>
                    <a:pt x="27" y="59"/>
                  </a:cubicBezTo>
                  <a:cubicBezTo>
                    <a:pt x="29" y="66"/>
                    <a:pt x="30" y="74"/>
                    <a:pt x="31" y="82"/>
                  </a:cubicBezTo>
                  <a:cubicBezTo>
                    <a:pt x="31" y="84"/>
                    <a:pt x="35" y="83"/>
                    <a:pt x="35" y="81"/>
                  </a:cubicBezTo>
                  <a:cubicBezTo>
                    <a:pt x="34" y="74"/>
                    <a:pt x="32" y="66"/>
                    <a:pt x="31" y="59"/>
                  </a:cubicBezTo>
                  <a:cubicBezTo>
                    <a:pt x="30" y="59"/>
                    <a:pt x="29" y="60"/>
                    <a:pt x="27" y="60"/>
                  </a:cubicBezTo>
                  <a:cubicBezTo>
                    <a:pt x="29" y="68"/>
                    <a:pt x="30" y="75"/>
                    <a:pt x="33" y="83"/>
                  </a:cubicBezTo>
                  <a:cubicBezTo>
                    <a:pt x="34" y="85"/>
                    <a:pt x="37" y="85"/>
                    <a:pt x="37" y="82"/>
                  </a:cubicBezTo>
                  <a:cubicBezTo>
                    <a:pt x="36" y="77"/>
                    <a:pt x="35" y="72"/>
                    <a:pt x="35" y="66"/>
                  </a:cubicBezTo>
                  <a:cubicBezTo>
                    <a:pt x="34" y="64"/>
                    <a:pt x="31" y="64"/>
                    <a:pt x="31" y="67"/>
                  </a:cubicBezTo>
                  <a:cubicBezTo>
                    <a:pt x="32" y="73"/>
                    <a:pt x="33" y="79"/>
                    <a:pt x="35" y="85"/>
                  </a:cubicBezTo>
                  <a:cubicBezTo>
                    <a:pt x="35" y="87"/>
                    <a:pt x="39" y="87"/>
                    <a:pt x="39" y="85"/>
                  </a:cubicBezTo>
                  <a:cubicBezTo>
                    <a:pt x="38" y="81"/>
                    <a:pt x="38" y="78"/>
                    <a:pt x="37" y="74"/>
                  </a:cubicBezTo>
                  <a:cubicBezTo>
                    <a:pt x="36" y="74"/>
                    <a:pt x="34" y="75"/>
                    <a:pt x="33" y="75"/>
                  </a:cubicBezTo>
                  <a:cubicBezTo>
                    <a:pt x="35" y="79"/>
                    <a:pt x="36" y="83"/>
                    <a:pt x="36" y="88"/>
                  </a:cubicBezTo>
                  <a:cubicBezTo>
                    <a:pt x="37" y="87"/>
                    <a:pt x="38" y="87"/>
                    <a:pt x="39" y="86"/>
                  </a:cubicBezTo>
                  <a:cubicBezTo>
                    <a:pt x="33" y="85"/>
                    <a:pt x="30" y="80"/>
                    <a:pt x="25" y="78"/>
                  </a:cubicBezTo>
                  <a:cubicBezTo>
                    <a:pt x="20" y="75"/>
                    <a:pt x="15" y="73"/>
                    <a:pt x="9" y="72"/>
                  </a:cubicBezTo>
                  <a:cubicBezTo>
                    <a:pt x="9" y="74"/>
                    <a:pt x="9" y="75"/>
                    <a:pt x="9" y="76"/>
                  </a:cubicBezTo>
                  <a:cubicBezTo>
                    <a:pt x="15" y="77"/>
                    <a:pt x="21" y="77"/>
                    <a:pt x="26" y="79"/>
                  </a:cubicBezTo>
                  <a:cubicBezTo>
                    <a:pt x="26" y="78"/>
                    <a:pt x="26" y="77"/>
                    <a:pt x="27" y="76"/>
                  </a:cubicBezTo>
                  <a:cubicBezTo>
                    <a:pt x="21" y="75"/>
                    <a:pt x="16" y="72"/>
                    <a:pt x="10" y="73"/>
                  </a:cubicBezTo>
                  <a:cubicBezTo>
                    <a:pt x="9" y="73"/>
                    <a:pt x="9" y="75"/>
                    <a:pt x="10" y="76"/>
                  </a:cubicBezTo>
                  <a:cubicBezTo>
                    <a:pt x="12" y="77"/>
                    <a:pt x="14" y="78"/>
                    <a:pt x="16" y="79"/>
                  </a:cubicBezTo>
                  <a:cubicBezTo>
                    <a:pt x="16" y="77"/>
                    <a:pt x="16" y="76"/>
                    <a:pt x="16" y="75"/>
                  </a:cubicBezTo>
                  <a:cubicBezTo>
                    <a:pt x="15" y="75"/>
                    <a:pt x="13" y="75"/>
                    <a:pt x="12" y="75"/>
                  </a:cubicBezTo>
                  <a:cubicBezTo>
                    <a:pt x="12" y="77"/>
                    <a:pt x="12" y="78"/>
                    <a:pt x="12" y="79"/>
                  </a:cubicBezTo>
                  <a:cubicBezTo>
                    <a:pt x="19" y="76"/>
                    <a:pt x="19" y="69"/>
                    <a:pt x="19" y="63"/>
                  </a:cubicBezTo>
                  <a:cubicBezTo>
                    <a:pt x="19" y="54"/>
                    <a:pt x="17" y="45"/>
                    <a:pt x="17" y="36"/>
                  </a:cubicBezTo>
                  <a:cubicBezTo>
                    <a:pt x="17" y="34"/>
                    <a:pt x="13" y="34"/>
                    <a:pt x="13" y="36"/>
                  </a:cubicBezTo>
                  <a:cubicBezTo>
                    <a:pt x="12" y="45"/>
                    <a:pt x="10" y="54"/>
                    <a:pt x="8" y="63"/>
                  </a:cubicBezTo>
                  <a:cubicBezTo>
                    <a:pt x="9" y="63"/>
                    <a:pt x="11" y="63"/>
                    <a:pt x="12" y="63"/>
                  </a:cubicBezTo>
                  <a:cubicBezTo>
                    <a:pt x="12" y="55"/>
                    <a:pt x="13" y="47"/>
                    <a:pt x="14" y="39"/>
                  </a:cubicBezTo>
                  <a:cubicBezTo>
                    <a:pt x="14" y="37"/>
                    <a:pt x="11" y="36"/>
                    <a:pt x="10" y="38"/>
                  </a:cubicBezTo>
                  <a:cubicBezTo>
                    <a:pt x="9" y="45"/>
                    <a:pt x="8" y="51"/>
                    <a:pt x="6" y="57"/>
                  </a:cubicBezTo>
                  <a:cubicBezTo>
                    <a:pt x="8" y="57"/>
                    <a:pt x="9" y="57"/>
                    <a:pt x="10" y="57"/>
                  </a:cubicBezTo>
                  <a:cubicBezTo>
                    <a:pt x="8" y="51"/>
                    <a:pt x="11" y="44"/>
                    <a:pt x="12" y="37"/>
                  </a:cubicBezTo>
                  <a:cubicBezTo>
                    <a:pt x="12" y="34"/>
                    <a:pt x="9" y="33"/>
                    <a:pt x="8" y="36"/>
                  </a:cubicBezTo>
                  <a:cubicBezTo>
                    <a:pt x="7" y="40"/>
                    <a:pt x="6" y="45"/>
                    <a:pt x="5" y="49"/>
                  </a:cubicBezTo>
                  <a:cubicBezTo>
                    <a:pt x="6" y="49"/>
                    <a:pt x="8" y="50"/>
                    <a:pt x="9" y="50"/>
                  </a:cubicBezTo>
                  <a:cubicBezTo>
                    <a:pt x="10" y="41"/>
                    <a:pt x="11" y="32"/>
                    <a:pt x="14" y="23"/>
                  </a:cubicBezTo>
                  <a:cubicBezTo>
                    <a:pt x="13" y="23"/>
                    <a:pt x="12" y="23"/>
                    <a:pt x="10" y="23"/>
                  </a:cubicBezTo>
                  <a:cubicBezTo>
                    <a:pt x="11" y="28"/>
                    <a:pt x="10" y="34"/>
                    <a:pt x="9" y="40"/>
                  </a:cubicBezTo>
                  <a:cubicBezTo>
                    <a:pt x="10" y="40"/>
                    <a:pt x="11" y="40"/>
                    <a:pt x="13" y="40"/>
                  </a:cubicBezTo>
                  <a:cubicBezTo>
                    <a:pt x="13" y="32"/>
                    <a:pt x="14" y="24"/>
                    <a:pt x="16" y="16"/>
                  </a:cubicBezTo>
                  <a:cubicBezTo>
                    <a:pt x="15" y="15"/>
                    <a:pt x="13" y="15"/>
                    <a:pt x="12" y="15"/>
                  </a:cubicBezTo>
                  <a:cubicBezTo>
                    <a:pt x="12" y="19"/>
                    <a:pt x="11" y="23"/>
                    <a:pt x="11" y="27"/>
                  </a:cubicBezTo>
                  <a:cubicBezTo>
                    <a:pt x="12" y="28"/>
                    <a:pt x="13" y="28"/>
                    <a:pt x="14" y="28"/>
                  </a:cubicBezTo>
                  <a:cubicBezTo>
                    <a:pt x="16" y="20"/>
                    <a:pt x="16" y="11"/>
                    <a:pt x="17" y="3"/>
                  </a:cubicBezTo>
                  <a:cubicBezTo>
                    <a:pt x="16" y="3"/>
                    <a:pt x="15" y="3"/>
                    <a:pt x="14" y="4"/>
                  </a:cubicBezTo>
                  <a:cubicBezTo>
                    <a:pt x="16" y="11"/>
                    <a:pt x="16" y="19"/>
                    <a:pt x="17" y="26"/>
                  </a:cubicBezTo>
                  <a:cubicBezTo>
                    <a:pt x="18" y="29"/>
                    <a:pt x="21" y="28"/>
                    <a:pt x="21" y="26"/>
                  </a:cubicBezTo>
                  <a:cubicBezTo>
                    <a:pt x="21" y="20"/>
                    <a:pt x="21" y="14"/>
                    <a:pt x="19" y="8"/>
                  </a:cubicBezTo>
                  <a:cubicBezTo>
                    <a:pt x="18" y="5"/>
                    <a:pt x="15" y="6"/>
                    <a:pt x="15" y="9"/>
                  </a:cubicBezTo>
                  <a:cubicBezTo>
                    <a:pt x="16" y="10"/>
                    <a:pt x="16" y="12"/>
                    <a:pt x="17" y="13"/>
                  </a:cubicBezTo>
                  <a:cubicBezTo>
                    <a:pt x="18" y="15"/>
                    <a:pt x="21" y="14"/>
                    <a:pt x="21" y="12"/>
                  </a:cubicBezTo>
                  <a:cubicBezTo>
                    <a:pt x="20" y="11"/>
                    <a:pt x="20" y="10"/>
                    <a:pt x="20" y="9"/>
                  </a:cubicBezTo>
                  <a:cubicBezTo>
                    <a:pt x="19" y="7"/>
                    <a:pt x="16" y="7"/>
                    <a:pt x="16" y="9"/>
                  </a:cubicBezTo>
                  <a:cubicBezTo>
                    <a:pt x="16" y="18"/>
                    <a:pt x="19" y="26"/>
                    <a:pt x="21" y="35"/>
                  </a:cubicBezTo>
                  <a:cubicBezTo>
                    <a:pt x="22" y="44"/>
                    <a:pt x="22" y="53"/>
                    <a:pt x="25" y="61"/>
                  </a:cubicBezTo>
                  <a:cubicBezTo>
                    <a:pt x="25" y="63"/>
                    <a:pt x="29" y="63"/>
                    <a:pt x="28" y="61"/>
                  </a:cubicBezTo>
                  <a:cubicBezTo>
                    <a:pt x="27" y="49"/>
                    <a:pt x="23" y="39"/>
                    <a:pt x="19" y="28"/>
                  </a:cubicBezTo>
                  <a:cubicBezTo>
                    <a:pt x="18" y="28"/>
                    <a:pt x="17" y="29"/>
                    <a:pt x="16" y="29"/>
                  </a:cubicBezTo>
                  <a:cubicBezTo>
                    <a:pt x="20" y="38"/>
                    <a:pt x="22" y="48"/>
                    <a:pt x="24" y="58"/>
                  </a:cubicBezTo>
                  <a:cubicBezTo>
                    <a:pt x="25" y="57"/>
                    <a:pt x="26" y="57"/>
                    <a:pt x="27" y="57"/>
                  </a:cubicBezTo>
                  <a:cubicBezTo>
                    <a:pt x="24" y="48"/>
                    <a:pt x="22" y="39"/>
                    <a:pt x="21" y="31"/>
                  </a:cubicBezTo>
                  <a:cubicBezTo>
                    <a:pt x="20" y="28"/>
                    <a:pt x="17" y="29"/>
                    <a:pt x="17" y="31"/>
                  </a:cubicBezTo>
                  <a:cubicBezTo>
                    <a:pt x="17" y="38"/>
                    <a:pt x="17" y="45"/>
                    <a:pt x="18" y="52"/>
                  </a:cubicBezTo>
                  <a:cubicBezTo>
                    <a:pt x="19" y="51"/>
                    <a:pt x="21" y="51"/>
                    <a:pt x="22" y="51"/>
                  </a:cubicBezTo>
                  <a:cubicBezTo>
                    <a:pt x="20" y="41"/>
                    <a:pt x="20" y="32"/>
                    <a:pt x="18" y="22"/>
                  </a:cubicBezTo>
                  <a:cubicBezTo>
                    <a:pt x="18" y="20"/>
                    <a:pt x="15" y="21"/>
                    <a:pt x="15" y="23"/>
                  </a:cubicBezTo>
                  <a:cubicBezTo>
                    <a:pt x="15" y="30"/>
                    <a:pt x="14" y="36"/>
                    <a:pt x="14" y="43"/>
                  </a:cubicBezTo>
                  <a:cubicBezTo>
                    <a:pt x="15" y="43"/>
                    <a:pt x="16" y="43"/>
                    <a:pt x="18" y="43"/>
                  </a:cubicBezTo>
                  <a:cubicBezTo>
                    <a:pt x="18" y="37"/>
                    <a:pt x="17" y="30"/>
                    <a:pt x="18" y="24"/>
                  </a:cubicBezTo>
                  <a:cubicBezTo>
                    <a:pt x="17" y="24"/>
                    <a:pt x="16" y="23"/>
                    <a:pt x="15" y="23"/>
                  </a:cubicBezTo>
                  <a:cubicBezTo>
                    <a:pt x="14" y="32"/>
                    <a:pt x="15" y="41"/>
                    <a:pt x="17" y="50"/>
                  </a:cubicBezTo>
                  <a:cubicBezTo>
                    <a:pt x="17" y="52"/>
                    <a:pt x="20" y="51"/>
                    <a:pt x="20" y="49"/>
                  </a:cubicBezTo>
                  <a:cubicBezTo>
                    <a:pt x="20" y="40"/>
                    <a:pt x="19" y="30"/>
                    <a:pt x="17" y="20"/>
                  </a:cubicBezTo>
                  <a:cubicBezTo>
                    <a:pt x="17" y="18"/>
                    <a:pt x="14" y="19"/>
                    <a:pt x="13" y="21"/>
                  </a:cubicBezTo>
                  <a:cubicBezTo>
                    <a:pt x="13" y="32"/>
                    <a:pt x="15" y="44"/>
                    <a:pt x="20" y="54"/>
                  </a:cubicBezTo>
                  <a:cubicBezTo>
                    <a:pt x="21" y="56"/>
                    <a:pt x="24" y="55"/>
                    <a:pt x="24" y="53"/>
                  </a:cubicBezTo>
                  <a:cubicBezTo>
                    <a:pt x="24" y="43"/>
                    <a:pt x="24" y="33"/>
                    <a:pt x="22" y="23"/>
                  </a:cubicBezTo>
                  <a:cubicBezTo>
                    <a:pt x="22" y="21"/>
                    <a:pt x="19" y="21"/>
                    <a:pt x="19" y="23"/>
                  </a:cubicBezTo>
                  <a:cubicBezTo>
                    <a:pt x="19" y="35"/>
                    <a:pt x="23" y="45"/>
                    <a:pt x="27" y="55"/>
                  </a:cubicBezTo>
                  <a:cubicBezTo>
                    <a:pt x="27" y="57"/>
                    <a:pt x="30" y="57"/>
                    <a:pt x="30" y="55"/>
                  </a:cubicBezTo>
                  <a:cubicBezTo>
                    <a:pt x="31" y="45"/>
                    <a:pt x="28" y="35"/>
                    <a:pt x="23" y="26"/>
                  </a:cubicBezTo>
                  <a:cubicBezTo>
                    <a:pt x="22" y="23"/>
                    <a:pt x="20" y="25"/>
                    <a:pt x="20" y="27"/>
                  </a:cubicBezTo>
                  <a:cubicBezTo>
                    <a:pt x="21" y="38"/>
                    <a:pt x="26" y="47"/>
                    <a:pt x="30" y="57"/>
                  </a:cubicBezTo>
                  <a:cubicBezTo>
                    <a:pt x="31" y="59"/>
                    <a:pt x="34" y="59"/>
                    <a:pt x="34" y="56"/>
                  </a:cubicBezTo>
                  <a:cubicBezTo>
                    <a:pt x="32" y="46"/>
                    <a:pt x="29" y="36"/>
                    <a:pt x="26" y="27"/>
                  </a:cubicBezTo>
                  <a:cubicBezTo>
                    <a:pt x="26" y="25"/>
                    <a:pt x="23" y="25"/>
                    <a:pt x="23" y="27"/>
                  </a:cubicBezTo>
                  <a:cubicBezTo>
                    <a:pt x="18" y="40"/>
                    <a:pt x="26" y="56"/>
                    <a:pt x="30" y="68"/>
                  </a:cubicBezTo>
                  <a:cubicBezTo>
                    <a:pt x="30" y="70"/>
                    <a:pt x="34" y="70"/>
                    <a:pt x="33" y="67"/>
                  </a:cubicBezTo>
                  <a:cubicBezTo>
                    <a:pt x="31" y="55"/>
                    <a:pt x="27" y="44"/>
                    <a:pt x="21" y="33"/>
                  </a:cubicBezTo>
                  <a:cubicBezTo>
                    <a:pt x="20" y="32"/>
                    <a:pt x="18" y="32"/>
                    <a:pt x="18" y="34"/>
                  </a:cubicBezTo>
                  <a:cubicBezTo>
                    <a:pt x="18" y="41"/>
                    <a:pt x="19" y="48"/>
                    <a:pt x="22" y="55"/>
                  </a:cubicBezTo>
                  <a:cubicBezTo>
                    <a:pt x="22" y="57"/>
                    <a:pt x="25" y="57"/>
                    <a:pt x="25" y="54"/>
                  </a:cubicBezTo>
                  <a:cubicBezTo>
                    <a:pt x="25" y="45"/>
                    <a:pt x="24" y="36"/>
                    <a:pt x="19" y="28"/>
                  </a:cubicBezTo>
                  <a:cubicBezTo>
                    <a:pt x="19" y="26"/>
                    <a:pt x="16" y="26"/>
                    <a:pt x="16" y="28"/>
                  </a:cubicBezTo>
                  <a:cubicBezTo>
                    <a:pt x="15" y="32"/>
                    <a:pt x="14" y="35"/>
                    <a:pt x="14" y="39"/>
                  </a:cubicBezTo>
                  <a:cubicBezTo>
                    <a:pt x="15" y="39"/>
                    <a:pt x="16" y="39"/>
                    <a:pt x="18" y="39"/>
                  </a:cubicBezTo>
                  <a:cubicBezTo>
                    <a:pt x="17" y="36"/>
                    <a:pt x="17" y="34"/>
                    <a:pt x="16" y="31"/>
                  </a:cubicBezTo>
                  <a:cubicBezTo>
                    <a:pt x="16" y="29"/>
                    <a:pt x="13" y="28"/>
                    <a:pt x="13" y="30"/>
                  </a:cubicBezTo>
                  <a:cubicBezTo>
                    <a:pt x="12" y="33"/>
                    <a:pt x="12" y="36"/>
                    <a:pt x="11" y="39"/>
                  </a:cubicBezTo>
                  <a:cubicBezTo>
                    <a:pt x="12" y="39"/>
                    <a:pt x="13" y="40"/>
                    <a:pt x="15" y="40"/>
                  </a:cubicBezTo>
                  <a:cubicBezTo>
                    <a:pt x="15" y="35"/>
                    <a:pt x="15" y="31"/>
                    <a:pt x="18" y="27"/>
                  </a:cubicBezTo>
                  <a:cubicBezTo>
                    <a:pt x="16" y="27"/>
                    <a:pt x="15" y="27"/>
                    <a:pt x="14" y="27"/>
                  </a:cubicBezTo>
                  <a:cubicBezTo>
                    <a:pt x="20" y="38"/>
                    <a:pt x="22" y="52"/>
                    <a:pt x="28" y="63"/>
                  </a:cubicBezTo>
                  <a:cubicBezTo>
                    <a:pt x="29" y="64"/>
                    <a:pt x="30" y="64"/>
                    <a:pt x="31" y="64"/>
                  </a:cubicBezTo>
                  <a:cubicBezTo>
                    <a:pt x="33" y="62"/>
                    <a:pt x="34" y="60"/>
                    <a:pt x="34" y="57"/>
                  </a:cubicBezTo>
                  <a:cubicBezTo>
                    <a:pt x="33" y="57"/>
                    <a:pt x="32" y="57"/>
                    <a:pt x="30" y="57"/>
                  </a:cubicBezTo>
                  <a:cubicBezTo>
                    <a:pt x="30" y="58"/>
                    <a:pt x="30" y="59"/>
                    <a:pt x="30" y="61"/>
                  </a:cubicBezTo>
                  <a:cubicBezTo>
                    <a:pt x="30" y="63"/>
                    <a:pt x="34" y="63"/>
                    <a:pt x="34" y="61"/>
                  </a:cubicBezTo>
                  <a:cubicBezTo>
                    <a:pt x="34" y="60"/>
                    <a:pt x="34" y="59"/>
                    <a:pt x="35" y="57"/>
                  </a:cubicBezTo>
                  <a:cubicBezTo>
                    <a:pt x="33" y="57"/>
                    <a:pt x="32" y="57"/>
                    <a:pt x="31" y="57"/>
                  </a:cubicBezTo>
                  <a:cubicBezTo>
                    <a:pt x="31" y="58"/>
                    <a:pt x="31" y="59"/>
                    <a:pt x="31" y="60"/>
                  </a:cubicBezTo>
                  <a:cubicBezTo>
                    <a:pt x="31" y="62"/>
                    <a:pt x="35" y="62"/>
                    <a:pt x="35" y="60"/>
                  </a:cubicBezTo>
                  <a:cubicBezTo>
                    <a:pt x="35" y="59"/>
                    <a:pt x="35" y="58"/>
                    <a:pt x="35" y="57"/>
                  </a:cubicBezTo>
                  <a:cubicBezTo>
                    <a:pt x="35" y="55"/>
                    <a:pt x="31" y="54"/>
                    <a:pt x="31" y="56"/>
                  </a:cubicBezTo>
                  <a:cubicBezTo>
                    <a:pt x="31" y="58"/>
                    <a:pt x="31" y="59"/>
                    <a:pt x="30" y="60"/>
                  </a:cubicBezTo>
                  <a:cubicBezTo>
                    <a:pt x="32" y="60"/>
                    <a:pt x="33" y="61"/>
                    <a:pt x="34" y="61"/>
                  </a:cubicBezTo>
                  <a:cubicBezTo>
                    <a:pt x="34" y="59"/>
                    <a:pt x="34" y="58"/>
                    <a:pt x="34" y="57"/>
                  </a:cubicBezTo>
                  <a:cubicBezTo>
                    <a:pt x="34" y="54"/>
                    <a:pt x="30" y="54"/>
                    <a:pt x="30" y="57"/>
                  </a:cubicBezTo>
                  <a:cubicBezTo>
                    <a:pt x="30" y="58"/>
                    <a:pt x="29" y="59"/>
                    <a:pt x="29" y="61"/>
                  </a:cubicBezTo>
                  <a:cubicBezTo>
                    <a:pt x="30" y="61"/>
                    <a:pt x="30" y="61"/>
                    <a:pt x="31" y="61"/>
                  </a:cubicBezTo>
                  <a:cubicBezTo>
                    <a:pt x="25" y="50"/>
                    <a:pt x="24" y="37"/>
                    <a:pt x="18" y="25"/>
                  </a:cubicBezTo>
                  <a:cubicBezTo>
                    <a:pt x="17" y="24"/>
                    <a:pt x="15" y="24"/>
                    <a:pt x="14" y="25"/>
                  </a:cubicBezTo>
                  <a:cubicBezTo>
                    <a:pt x="12" y="30"/>
                    <a:pt x="11" y="34"/>
                    <a:pt x="11" y="40"/>
                  </a:cubicBezTo>
                  <a:cubicBezTo>
                    <a:pt x="11" y="42"/>
                    <a:pt x="14" y="42"/>
                    <a:pt x="15" y="40"/>
                  </a:cubicBezTo>
                  <a:cubicBezTo>
                    <a:pt x="15" y="37"/>
                    <a:pt x="16" y="34"/>
                    <a:pt x="16" y="31"/>
                  </a:cubicBezTo>
                  <a:cubicBezTo>
                    <a:pt x="15" y="31"/>
                    <a:pt x="14" y="31"/>
                    <a:pt x="13" y="31"/>
                  </a:cubicBezTo>
                  <a:cubicBezTo>
                    <a:pt x="13" y="34"/>
                    <a:pt x="13" y="37"/>
                    <a:pt x="14" y="40"/>
                  </a:cubicBezTo>
                  <a:cubicBezTo>
                    <a:pt x="14" y="42"/>
                    <a:pt x="17" y="42"/>
                    <a:pt x="18" y="40"/>
                  </a:cubicBezTo>
                  <a:cubicBezTo>
                    <a:pt x="18" y="36"/>
                    <a:pt x="19" y="33"/>
                    <a:pt x="20" y="29"/>
                  </a:cubicBezTo>
                  <a:cubicBezTo>
                    <a:pt x="18" y="29"/>
                    <a:pt x="17" y="29"/>
                    <a:pt x="16" y="29"/>
                  </a:cubicBezTo>
                  <a:cubicBezTo>
                    <a:pt x="20" y="37"/>
                    <a:pt x="21" y="46"/>
                    <a:pt x="21" y="54"/>
                  </a:cubicBezTo>
                  <a:cubicBezTo>
                    <a:pt x="23" y="54"/>
                    <a:pt x="24" y="54"/>
                    <a:pt x="25" y="54"/>
                  </a:cubicBezTo>
                  <a:cubicBezTo>
                    <a:pt x="23" y="47"/>
                    <a:pt x="21" y="41"/>
                    <a:pt x="22" y="34"/>
                  </a:cubicBezTo>
                  <a:cubicBezTo>
                    <a:pt x="20" y="34"/>
                    <a:pt x="19" y="35"/>
                    <a:pt x="18" y="35"/>
                  </a:cubicBezTo>
                  <a:cubicBezTo>
                    <a:pt x="24" y="45"/>
                    <a:pt x="27" y="57"/>
                    <a:pt x="30" y="68"/>
                  </a:cubicBezTo>
                  <a:cubicBezTo>
                    <a:pt x="31" y="68"/>
                    <a:pt x="32" y="67"/>
                    <a:pt x="33" y="67"/>
                  </a:cubicBezTo>
                  <a:cubicBezTo>
                    <a:pt x="30" y="55"/>
                    <a:pt x="22" y="40"/>
                    <a:pt x="26" y="28"/>
                  </a:cubicBezTo>
                  <a:cubicBezTo>
                    <a:pt x="25" y="28"/>
                    <a:pt x="24" y="28"/>
                    <a:pt x="23" y="28"/>
                  </a:cubicBezTo>
                  <a:cubicBezTo>
                    <a:pt x="26" y="37"/>
                    <a:pt x="29" y="47"/>
                    <a:pt x="30" y="57"/>
                  </a:cubicBezTo>
                  <a:cubicBezTo>
                    <a:pt x="31" y="57"/>
                    <a:pt x="33" y="57"/>
                    <a:pt x="34" y="56"/>
                  </a:cubicBezTo>
                  <a:cubicBezTo>
                    <a:pt x="30" y="46"/>
                    <a:pt x="25" y="37"/>
                    <a:pt x="23" y="26"/>
                  </a:cubicBezTo>
                  <a:cubicBezTo>
                    <a:pt x="22" y="26"/>
                    <a:pt x="21" y="27"/>
                    <a:pt x="20" y="27"/>
                  </a:cubicBezTo>
                  <a:cubicBezTo>
                    <a:pt x="24" y="36"/>
                    <a:pt x="27" y="46"/>
                    <a:pt x="27" y="55"/>
                  </a:cubicBezTo>
                  <a:cubicBezTo>
                    <a:pt x="28" y="55"/>
                    <a:pt x="29" y="55"/>
                    <a:pt x="30" y="54"/>
                  </a:cubicBezTo>
                  <a:cubicBezTo>
                    <a:pt x="27" y="44"/>
                    <a:pt x="23" y="34"/>
                    <a:pt x="23" y="23"/>
                  </a:cubicBezTo>
                  <a:cubicBezTo>
                    <a:pt x="21" y="24"/>
                    <a:pt x="20" y="24"/>
                    <a:pt x="19" y="24"/>
                  </a:cubicBezTo>
                  <a:cubicBezTo>
                    <a:pt x="21" y="34"/>
                    <a:pt x="21" y="43"/>
                    <a:pt x="20" y="53"/>
                  </a:cubicBezTo>
                  <a:cubicBezTo>
                    <a:pt x="21" y="53"/>
                    <a:pt x="23" y="52"/>
                    <a:pt x="24" y="52"/>
                  </a:cubicBezTo>
                  <a:cubicBezTo>
                    <a:pt x="18" y="43"/>
                    <a:pt x="17" y="31"/>
                    <a:pt x="17" y="21"/>
                  </a:cubicBezTo>
                  <a:cubicBezTo>
                    <a:pt x="16" y="21"/>
                    <a:pt x="15" y="21"/>
                    <a:pt x="14" y="21"/>
                  </a:cubicBezTo>
                  <a:cubicBezTo>
                    <a:pt x="15" y="31"/>
                    <a:pt x="16" y="40"/>
                    <a:pt x="17" y="49"/>
                  </a:cubicBezTo>
                  <a:cubicBezTo>
                    <a:pt x="18" y="49"/>
                    <a:pt x="19" y="49"/>
                    <a:pt x="20" y="49"/>
                  </a:cubicBezTo>
                  <a:cubicBezTo>
                    <a:pt x="19" y="40"/>
                    <a:pt x="18" y="32"/>
                    <a:pt x="18" y="23"/>
                  </a:cubicBezTo>
                  <a:cubicBezTo>
                    <a:pt x="18" y="21"/>
                    <a:pt x="15" y="21"/>
                    <a:pt x="15" y="23"/>
                  </a:cubicBezTo>
                  <a:cubicBezTo>
                    <a:pt x="13" y="30"/>
                    <a:pt x="14" y="36"/>
                    <a:pt x="14" y="43"/>
                  </a:cubicBezTo>
                  <a:cubicBezTo>
                    <a:pt x="14" y="45"/>
                    <a:pt x="18" y="45"/>
                    <a:pt x="18" y="43"/>
                  </a:cubicBezTo>
                  <a:cubicBezTo>
                    <a:pt x="18" y="36"/>
                    <a:pt x="18" y="30"/>
                    <a:pt x="18" y="23"/>
                  </a:cubicBezTo>
                  <a:cubicBezTo>
                    <a:pt x="17" y="23"/>
                    <a:pt x="16" y="23"/>
                    <a:pt x="15" y="23"/>
                  </a:cubicBezTo>
                  <a:cubicBezTo>
                    <a:pt x="16" y="33"/>
                    <a:pt x="17" y="42"/>
                    <a:pt x="18" y="52"/>
                  </a:cubicBezTo>
                  <a:cubicBezTo>
                    <a:pt x="19" y="54"/>
                    <a:pt x="22" y="53"/>
                    <a:pt x="22" y="51"/>
                  </a:cubicBezTo>
                  <a:cubicBezTo>
                    <a:pt x="21" y="44"/>
                    <a:pt x="21" y="38"/>
                    <a:pt x="21" y="31"/>
                  </a:cubicBezTo>
                  <a:cubicBezTo>
                    <a:pt x="19" y="31"/>
                    <a:pt x="18" y="31"/>
                    <a:pt x="17" y="32"/>
                  </a:cubicBezTo>
                  <a:cubicBezTo>
                    <a:pt x="19" y="40"/>
                    <a:pt x="20" y="49"/>
                    <a:pt x="24" y="58"/>
                  </a:cubicBezTo>
                  <a:cubicBezTo>
                    <a:pt x="25" y="60"/>
                    <a:pt x="28" y="59"/>
                    <a:pt x="27" y="57"/>
                  </a:cubicBezTo>
                  <a:cubicBezTo>
                    <a:pt x="25" y="47"/>
                    <a:pt x="23" y="37"/>
                    <a:pt x="19" y="27"/>
                  </a:cubicBezTo>
                  <a:cubicBezTo>
                    <a:pt x="18" y="25"/>
                    <a:pt x="15" y="27"/>
                    <a:pt x="16" y="29"/>
                  </a:cubicBezTo>
                  <a:cubicBezTo>
                    <a:pt x="19" y="39"/>
                    <a:pt x="24" y="50"/>
                    <a:pt x="25" y="61"/>
                  </a:cubicBezTo>
                  <a:cubicBezTo>
                    <a:pt x="26" y="61"/>
                    <a:pt x="27" y="61"/>
                    <a:pt x="28" y="60"/>
                  </a:cubicBezTo>
                  <a:cubicBezTo>
                    <a:pt x="26" y="52"/>
                    <a:pt x="26" y="44"/>
                    <a:pt x="24" y="36"/>
                  </a:cubicBezTo>
                  <a:cubicBezTo>
                    <a:pt x="23" y="27"/>
                    <a:pt x="20" y="18"/>
                    <a:pt x="20" y="9"/>
                  </a:cubicBezTo>
                  <a:cubicBezTo>
                    <a:pt x="18" y="9"/>
                    <a:pt x="17" y="10"/>
                    <a:pt x="16" y="10"/>
                  </a:cubicBezTo>
                  <a:cubicBezTo>
                    <a:pt x="16" y="11"/>
                    <a:pt x="17" y="12"/>
                    <a:pt x="17" y="13"/>
                  </a:cubicBezTo>
                  <a:cubicBezTo>
                    <a:pt x="18" y="13"/>
                    <a:pt x="19" y="12"/>
                    <a:pt x="20" y="12"/>
                  </a:cubicBezTo>
                  <a:cubicBezTo>
                    <a:pt x="20" y="10"/>
                    <a:pt x="19" y="9"/>
                    <a:pt x="19" y="8"/>
                  </a:cubicBezTo>
                  <a:cubicBezTo>
                    <a:pt x="18" y="8"/>
                    <a:pt x="16" y="8"/>
                    <a:pt x="15" y="9"/>
                  </a:cubicBezTo>
                  <a:cubicBezTo>
                    <a:pt x="17" y="14"/>
                    <a:pt x="18" y="20"/>
                    <a:pt x="17" y="26"/>
                  </a:cubicBezTo>
                  <a:cubicBezTo>
                    <a:pt x="19" y="26"/>
                    <a:pt x="20" y="26"/>
                    <a:pt x="21" y="25"/>
                  </a:cubicBezTo>
                  <a:cubicBezTo>
                    <a:pt x="19" y="18"/>
                    <a:pt x="19" y="10"/>
                    <a:pt x="17" y="3"/>
                  </a:cubicBezTo>
                  <a:cubicBezTo>
                    <a:pt x="17" y="0"/>
                    <a:pt x="14" y="1"/>
                    <a:pt x="13" y="3"/>
                  </a:cubicBezTo>
                  <a:cubicBezTo>
                    <a:pt x="13" y="11"/>
                    <a:pt x="12" y="19"/>
                    <a:pt x="11" y="27"/>
                  </a:cubicBezTo>
                  <a:cubicBezTo>
                    <a:pt x="10" y="30"/>
                    <a:pt x="14" y="31"/>
                    <a:pt x="14" y="28"/>
                  </a:cubicBezTo>
                  <a:cubicBezTo>
                    <a:pt x="15" y="24"/>
                    <a:pt x="16" y="20"/>
                    <a:pt x="16" y="15"/>
                  </a:cubicBezTo>
                  <a:cubicBezTo>
                    <a:pt x="16" y="13"/>
                    <a:pt x="13" y="12"/>
                    <a:pt x="12" y="15"/>
                  </a:cubicBezTo>
                  <a:cubicBezTo>
                    <a:pt x="11" y="23"/>
                    <a:pt x="9" y="32"/>
                    <a:pt x="9" y="40"/>
                  </a:cubicBezTo>
                  <a:cubicBezTo>
                    <a:pt x="9" y="42"/>
                    <a:pt x="12" y="43"/>
                    <a:pt x="13" y="41"/>
                  </a:cubicBezTo>
                  <a:cubicBezTo>
                    <a:pt x="14" y="35"/>
                    <a:pt x="15" y="29"/>
                    <a:pt x="14" y="23"/>
                  </a:cubicBezTo>
                  <a:cubicBezTo>
                    <a:pt x="14" y="20"/>
                    <a:pt x="11" y="20"/>
                    <a:pt x="11" y="22"/>
                  </a:cubicBezTo>
                  <a:cubicBezTo>
                    <a:pt x="8" y="31"/>
                    <a:pt x="6" y="40"/>
                    <a:pt x="5" y="50"/>
                  </a:cubicBezTo>
                  <a:cubicBezTo>
                    <a:pt x="5" y="52"/>
                    <a:pt x="8" y="52"/>
                    <a:pt x="9" y="50"/>
                  </a:cubicBezTo>
                  <a:cubicBezTo>
                    <a:pt x="10" y="46"/>
                    <a:pt x="11" y="41"/>
                    <a:pt x="12" y="37"/>
                  </a:cubicBezTo>
                  <a:cubicBezTo>
                    <a:pt x="11" y="37"/>
                    <a:pt x="9" y="36"/>
                    <a:pt x="8" y="36"/>
                  </a:cubicBezTo>
                  <a:cubicBezTo>
                    <a:pt x="7" y="43"/>
                    <a:pt x="5" y="51"/>
                    <a:pt x="6" y="58"/>
                  </a:cubicBezTo>
                  <a:cubicBezTo>
                    <a:pt x="7" y="60"/>
                    <a:pt x="10" y="60"/>
                    <a:pt x="10" y="58"/>
                  </a:cubicBezTo>
                  <a:cubicBezTo>
                    <a:pt x="11" y="52"/>
                    <a:pt x="12" y="46"/>
                    <a:pt x="14" y="39"/>
                  </a:cubicBezTo>
                  <a:cubicBezTo>
                    <a:pt x="13" y="39"/>
                    <a:pt x="11" y="39"/>
                    <a:pt x="10" y="39"/>
                  </a:cubicBezTo>
                  <a:cubicBezTo>
                    <a:pt x="9" y="47"/>
                    <a:pt x="8" y="55"/>
                    <a:pt x="8" y="63"/>
                  </a:cubicBezTo>
                  <a:cubicBezTo>
                    <a:pt x="8" y="65"/>
                    <a:pt x="11" y="66"/>
                    <a:pt x="12" y="64"/>
                  </a:cubicBezTo>
                  <a:cubicBezTo>
                    <a:pt x="13" y="55"/>
                    <a:pt x="15" y="46"/>
                    <a:pt x="16" y="37"/>
                  </a:cubicBezTo>
                  <a:cubicBezTo>
                    <a:pt x="15" y="36"/>
                    <a:pt x="14" y="36"/>
                    <a:pt x="13" y="36"/>
                  </a:cubicBezTo>
                  <a:cubicBezTo>
                    <a:pt x="13" y="42"/>
                    <a:pt x="14" y="48"/>
                    <a:pt x="15" y="54"/>
                  </a:cubicBezTo>
                  <a:cubicBezTo>
                    <a:pt x="15" y="59"/>
                    <a:pt x="18" y="73"/>
                    <a:pt x="11" y="75"/>
                  </a:cubicBezTo>
                  <a:cubicBezTo>
                    <a:pt x="9" y="76"/>
                    <a:pt x="9" y="79"/>
                    <a:pt x="12" y="79"/>
                  </a:cubicBezTo>
                  <a:cubicBezTo>
                    <a:pt x="13" y="79"/>
                    <a:pt x="15" y="79"/>
                    <a:pt x="16" y="79"/>
                  </a:cubicBezTo>
                  <a:cubicBezTo>
                    <a:pt x="18" y="79"/>
                    <a:pt x="19" y="75"/>
                    <a:pt x="17" y="75"/>
                  </a:cubicBezTo>
                  <a:cubicBezTo>
                    <a:pt x="15" y="75"/>
                    <a:pt x="13" y="74"/>
                    <a:pt x="12" y="73"/>
                  </a:cubicBezTo>
                  <a:cubicBezTo>
                    <a:pt x="12" y="74"/>
                    <a:pt x="12" y="75"/>
                    <a:pt x="11" y="76"/>
                  </a:cubicBezTo>
                  <a:cubicBezTo>
                    <a:pt x="16" y="76"/>
                    <a:pt x="22" y="79"/>
                    <a:pt x="27" y="80"/>
                  </a:cubicBezTo>
                  <a:cubicBezTo>
                    <a:pt x="29" y="80"/>
                    <a:pt x="29" y="77"/>
                    <a:pt x="27" y="76"/>
                  </a:cubicBezTo>
                  <a:cubicBezTo>
                    <a:pt x="21" y="74"/>
                    <a:pt x="15" y="73"/>
                    <a:pt x="9" y="72"/>
                  </a:cubicBezTo>
                  <a:cubicBezTo>
                    <a:pt x="7" y="72"/>
                    <a:pt x="7" y="76"/>
                    <a:pt x="9" y="76"/>
                  </a:cubicBezTo>
                  <a:cubicBezTo>
                    <a:pt x="15" y="77"/>
                    <a:pt x="21" y="79"/>
                    <a:pt x="26" y="83"/>
                  </a:cubicBezTo>
                  <a:cubicBezTo>
                    <a:pt x="30" y="85"/>
                    <a:pt x="33" y="89"/>
                    <a:pt x="38" y="90"/>
                  </a:cubicBezTo>
                  <a:cubicBezTo>
                    <a:pt x="39" y="90"/>
                    <a:pt x="40" y="89"/>
                    <a:pt x="40" y="88"/>
                  </a:cubicBezTo>
                  <a:cubicBezTo>
                    <a:pt x="40" y="83"/>
                    <a:pt x="39" y="78"/>
                    <a:pt x="37" y="73"/>
                  </a:cubicBezTo>
                  <a:cubicBezTo>
                    <a:pt x="36" y="71"/>
                    <a:pt x="33" y="73"/>
                    <a:pt x="33" y="75"/>
                  </a:cubicBezTo>
                  <a:cubicBezTo>
                    <a:pt x="34" y="78"/>
                    <a:pt x="34" y="81"/>
                    <a:pt x="35" y="85"/>
                  </a:cubicBezTo>
                  <a:cubicBezTo>
                    <a:pt x="36" y="85"/>
                    <a:pt x="37" y="84"/>
                    <a:pt x="39" y="84"/>
                  </a:cubicBezTo>
                  <a:cubicBezTo>
                    <a:pt x="37" y="78"/>
                    <a:pt x="35" y="73"/>
                    <a:pt x="35" y="67"/>
                  </a:cubicBezTo>
                  <a:cubicBezTo>
                    <a:pt x="33" y="67"/>
                    <a:pt x="32" y="67"/>
                    <a:pt x="31" y="67"/>
                  </a:cubicBezTo>
                  <a:cubicBezTo>
                    <a:pt x="32" y="72"/>
                    <a:pt x="32" y="77"/>
                    <a:pt x="33" y="82"/>
                  </a:cubicBezTo>
                  <a:cubicBezTo>
                    <a:pt x="34" y="82"/>
                    <a:pt x="35" y="82"/>
                    <a:pt x="36" y="82"/>
                  </a:cubicBezTo>
                  <a:cubicBezTo>
                    <a:pt x="34" y="74"/>
                    <a:pt x="33" y="67"/>
                    <a:pt x="31" y="59"/>
                  </a:cubicBezTo>
                  <a:cubicBezTo>
                    <a:pt x="31" y="56"/>
                    <a:pt x="27" y="58"/>
                    <a:pt x="27" y="60"/>
                  </a:cubicBezTo>
                  <a:cubicBezTo>
                    <a:pt x="29" y="67"/>
                    <a:pt x="30" y="74"/>
                    <a:pt x="31" y="81"/>
                  </a:cubicBezTo>
                  <a:cubicBezTo>
                    <a:pt x="32" y="81"/>
                    <a:pt x="34" y="81"/>
                    <a:pt x="35" y="81"/>
                  </a:cubicBezTo>
                  <a:cubicBezTo>
                    <a:pt x="33" y="73"/>
                    <a:pt x="33" y="65"/>
                    <a:pt x="30" y="58"/>
                  </a:cubicBezTo>
                  <a:cubicBezTo>
                    <a:pt x="29" y="55"/>
                    <a:pt x="26" y="56"/>
                    <a:pt x="27" y="59"/>
                  </a:cubicBezTo>
                  <a:cubicBezTo>
                    <a:pt x="28" y="66"/>
                    <a:pt x="30" y="73"/>
                    <a:pt x="30" y="80"/>
                  </a:cubicBezTo>
                  <a:cubicBezTo>
                    <a:pt x="31" y="80"/>
                    <a:pt x="32" y="80"/>
                    <a:pt x="34" y="80"/>
                  </a:cubicBezTo>
                  <a:cubicBezTo>
                    <a:pt x="32" y="73"/>
                    <a:pt x="30" y="65"/>
                    <a:pt x="28" y="58"/>
                  </a:cubicBezTo>
                  <a:cubicBezTo>
                    <a:pt x="27" y="56"/>
                    <a:pt x="24" y="57"/>
                    <a:pt x="24" y="59"/>
                  </a:cubicBezTo>
                  <a:cubicBezTo>
                    <a:pt x="25" y="67"/>
                    <a:pt x="28" y="74"/>
                    <a:pt x="29" y="82"/>
                  </a:cubicBezTo>
                  <a:cubicBezTo>
                    <a:pt x="30" y="81"/>
                    <a:pt x="32" y="81"/>
                    <a:pt x="33" y="81"/>
                  </a:cubicBezTo>
                  <a:cubicBezTo>
                    <a:pt x="30" y="74"/>
                    <a:pt x="27" y="67"/>
                    <a:pt x="26" y="60"/>
                  </a:cubicBezTo>
                  <a:cubicBezTo>
                    <a:pt x="25" y="60"/>
                    <a:pt x="23" y="60"/>
                    <a:pt x="22" y="60"/>
                  </a:cubicBezTo>
                  <a:cubicBezTo>
                    <a:pt x="24" y="66"/>
                    <a:pt x="25" y="72"/>
                    <a:pt x="25" y="79"/>
                  </a:cubicBezTo>
                  <a:cubicBezTo>
                    <a:pt x="27" y="78"/>
                    <a:pt x="28" y="78"/>
                    <a:pt x="29" y="78"/>
                  </a:cubicBezTo>
                  <a:cubicBezTo>
                    <a:pt x="27" y="71"/>
                    <a:pt x="27" y="64"/>
                    <a:pt x="25" y="57"/>
                  </a:cubicBezTo>
                  <a:cubicBezTo>
                    <a:pt x="25" y="55"/>
                    <a:pt x="22" y="56"/>
                    <a:pt x="22" y="58"/>
                  </a:cubicBezTo>
                  <a:cubicBezTo>
                    <a:pt x="21" y="65"/>
                    <a:pt x="21" y="72"/>
                    <a:pt x="21" y="79"/>
                  </a:cubicBezTo>
                  <a:cubicBezTo>
                    <a:pt x="21" y="81"/>
                    <a:pt x="25" y="81"/>
                    <a:pt x="25" y="79"/>
                  </a:cubicBezTo>
                  <a:cubicBezTo>
                    <a:pt x="25" y="72"/>
                    <a:pt x="25" y="64"/>
                    <a:pt x="25" y="57"/>
                  </a:cubicBezTo>
                  <a:cubicBezTo>
                    <a:pt x="24" y="55"/>
                    <a:pt x="21" y="54"/>
                    <a:pt x="21" y="57"/>
                  </a:cubicBezTo>
                  <a:cubicBezTo>
                    <a:pt x="20" y="64"/>
                    <a:pt x="19" y="71"/>
                    <a:pt x="17" y="78"/>
                  </a:cubicBezTo>
                  <a:cubicBezTo>
                    <a:pt x="18" y="78"/>
                    <a:pt x="20" y="78"/>
                    <a:pt x="21" y="78"/>
                  </a:cubicBezTo>
                  <a:cubicBezTo>
                    <a:pt x="18" y="70"/>
                    <a:pt x="22" y="61"/>
                    <a:pt x="21" y="53"/>
                  </a:cubicBezTo>
                  <a:cubicBezTo>
                    <a:pt x="21" y="50"/>
                    <a:pt x="19" y="50"/>
                    <a:pt x="18" y="52"/>
                  </a:cubicBezTo>
                  <a:cubicBezTo>
                    <a:pt x="15" y="59"/>
                    <a:pt x="13" y="66"/>
                    <a:pt x="13" y="74"/>
                  </a:cubicBezTo>
                  <a:cubicBezTo>
                    <a:pt x="13" y="76"/>
                    <a:pt x="16" y="77"/>
                    <a:pt x="16" y="74"/>
                  </a:cubicBezTo>
                  <a:cubicBezTo>
                    <a:pt x="18" y="65"/>
                    <a:pt x="18" y="56"/>
                    <a:pt x="17" y="47"/>
                  </a:cubicBezTo>
                  <a:cubicBezTo>
                    <a:pt x="17" y="45"/>
                    <a:pt x="14" y="45"/>
                    <a:pt x="13" y="47"/>
                  </a:cubicBezTo>
                  <a:cubicBezTo>
                    <a:pt x="11" y="55"/>
                    <a:pt x="9" y="63"/>
                    <a:pt x="10" y="72"/>
                  </a:cubicBezTo>
                  <a:cubicBezTo>
                    <a:pt x="10" y="74"/>
                    <a:pt x="13" y="74"/>
                    <a:pt x="13" y="72"/>
                  </a:cubicBezTo>
                  <a:cubicBezTo>
                    <a:pt x="15" y="64"/>
                    <a:pt x="15" y="55"/>
                    <a:pt x="15" y="47"/>
                  </a:cubicBezTo>
                  <a:cubicBezTo>
                    <a:pt x="16" y="44"/>
                    <a:pt x="12" y="44"/>
                    <a:pt x="12" y="47"/>
                  </a:cubicBezTo>
                  <a:cubicBezTo>
                    <a:pt x="11" y="55"/>
                    <a:pt x="9" y="63"/>
                    <a:pt x="8" y="71"/>
                  </a:cubicBezTo>
                  <a:cubicBezTo>
                    <a:pt x="8" y="73"/>
                    <a:pt x="12" y="74"/>
                    <a:pt x="12" y="72"/>
                  </a:cubicBezTo>
                  <a:cubicBezTo>
                    <a:pt x="14" y="64"/>
                    <a:pt x="15" y="56"/>
                    <a:pt x="16" y="47"/>
                  </a:cubicBezTo>
                  <a:cubicBezTo>
                    <a:pt x="17" y="45"/>
                    <a:pt x="13" y="44"/>
                    <a:pt x="13" y="46"/>
                  </a:cubicBezTo>
                  <a:cubicBezTo>
                    <a:pt x="10" y="56"/>
                    <a:pt x="8" y="65"/>
                    <a:pt x="7" y="75"/>
                  </a:cubicBezTo>
                  <a:cubicBezTo>
                    <a:pt x="7" y="77"/>
                    <a:pt x="10" y="78"/>
                    <a:pt x="11" y="76"/>
                  </a:cubicBezTo>
                  <a:cubicBezTo>
                    <a:pt x="12" y="66"/>
                    <a:pt x="13" y="57"/>
                    <a:pt x="13" y="47"/>
                  </a:cubicBezTo>
                  <a:cubicBezTo>
                    <a:pt x="13" y="46"/>
                    <a:pt x="10" y="44"/>
                    <a:pt x="9" y="46"/>
                  </a:cubicBezTo>
                  <a:cubicBezTo>
                    <a:pt x="5" y="55"/>
                    <a:pt x="4" y="65"/>
                    <a:pt x="1" y="74"/>
                  </a:cubicBezTo>
                  <a:cubicBezTo>
                    <a:pt x="2" y="74"/>
                    <a:pt x="3" y="74"/>
                    <a:pt x="5" y="75"/>
                  </a:cubicBezTo>
                  <a:cubicBezTo>
                    <a:pt x="5" y="69"/>
                    <a:pt x="5" y="63"/>
                    <a:pt x="6" y="57"/>
                  </a:cubicBezTo>
                  <a:cubicBezTo>
                    <a:pt x="5" y="57"/>
                    <a:pt x="4" y="57"/>
                    <a:pt x="3" y="56"/>
                  </a:cubicBezTo>
                  <a:cubicBezTo>
                    <a:pt x="2" y="63"/>
                    <a:pt x="1" y="69"/>
                    <a:pt x="1" y="75"/>
                  </a:cubicBezTo>
                  <a:cubicBezTo>
                    <a:pt x="1" y="77"/>
                    <a:pt x="5" y="78"/>
                    <a:pt x="5" y="76"/>
                  </a:cubicBezTo>
                  <a:cubicBezTo>
                    <a:pt x="6" y="70"/>
                    <a:pt x="7" y="64"/>
                    <a:pt x="8" y="59"/>
                  </a:cubicBezTo>
                  <a:cubicBezTo>
                    <a:pt x="7" y="58"/>
                    <a:pt x="6" y="58"/>
                    <a:pt x="5" y="58"/>
                  </a:cubicBezTo>
                  <a:cubicBezTo>
                    <a:pt x="4" y="65"/>
                    <a:pt x="0" y="75"/>
                    <a:pt x="5" y="81"/>
                  </a:cubicBezTo>
                  <a:cubicBezTo>
                    <a:pt x="7" y="84"/>
                    <a:pt x="12" y="84"/>
                    <a:pt x="15" y="84"/>
                  </a:cubicBezTo>
                  <a:cubicBezTo>
                    <a:pt x="22" y="86"/>
                    <a:pt x="29" y="89"/>
                    <a:pt x="36" y="90"/>
                  </a:cubicBezTo>
                  <a:cubicBezTo>
                    <a:pt x="38" y="90"/>
                    <a:pt x="39" y="88"/>
                    <a:pt x="37" y="87"/>
                  </a:cubicBezTo>
                  <a:cubicBezTo>
                    <a:pt x="27" y="81"/>
                    <a:pt x="17" y="78"/>
                    <a:pt x="5" y="78"/>
                  </a:cubicBezTo>
                  <a:cubicBezTo>
                    <a:pt x="2" y="78"/>
                    <a:pt x="2" y="82"/>
                    <a:pt x="5" y="82"/>
                  </a:cubicBezTo>
                  <a:cubicBezTo>
                    <a:pt x="7" y="82"/>
                    <a:pt x="10" y="82"/>
                    <a:pt x="12" y="82"/>
                  </a:cubicBezTo>
                  <a:cubicBezTo>
                    <a:pt x="14" y="82"/>
                    <a:pt x="14" y="78"/>
                    <a:pt x="12" y="78"/>
                  </a:cubicBezTo>
                  <a:cubicBezTo>
                    <a:pt x="11" y="78"/>
                    <a:pt x="10" y="78"/>
                    <a:pt x="9" y="78"/>
                  </a:cubicBezTo>
                  <a:cubicBezTo>
                    <a:pt x="6" y="77"/>
                    <a:pt x="6" y="81"/>
                    <a:pt x="8" y="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7" name="íś1îḋe">
              <a:extLst>
                <a:ext uri="{FF2B5EF4-FFF2-40B4-BE49-F238E27FC236}">
                  <a16:creationId xmlns="" xmlns:a16="http://schemas.microsoft.com/office/drawing/2014/main" id="{30B0D669-6954-4A38-9661-5B37215CD681}"/>
                </a:ext>
              </a:extLst>
            </p:cNvPr>
            <p:cNvSpPr/>
            <p:nvPr/>
          </p:nvSpPr>
          <p:spPr bwMode="auto">
            <a:xfrm>
              <a:off x="6516688" y="4103688"/>
              <a:ext cx="117475" cy="58738"/>
            </a:xfrm>
            <a:custGeom>
              <a:avLst/>
              <a:gdLst>
                <a:gd name="T0" fmla="*/ 4 w 26"/>
                <a:gd name="T1" fmla="*/ 11 h 13"/>
                <a:gd name="T2" fmla="*/ 24 w 26"/>
                <a:gd name="T3" fmla="*/ 4 h 13"/>
                <a:gd name="T4" fmla="*/ 23 w 26"/>
                <a:gd name="T5" fmla="*/ 1 h 13"/>
                <a:gd name="T6" fmla="*/ 2 w 26"/>
                <a:gd name="T7" fmla="*/ 9 h 13"/>
                <a:gd name="T8" fmla="*/ 4 w 26"/>
                <a:gd name="T9" fmla="*/ 11 h 13"/>
              </a:gdLst>
              <a:ahLst/>
              <a:cxnLst>
                <a:cxn ang="0">
                  <a:pos x="T0" y="T1"/>
                </a:cxn>
                <a:cxn ang="0">
                  <a:pos x="T2" y="T3"/>
                </a:cxn>
                <a:cxn ang="0">
                  <a:pos x="T4" y="T5"/>
                </a:cxn>
                <a:cxn ang="0">
                  <a:pos x="T6" y="T7"/>
                </a:cxn>
                <a:cxn ang="0">
                  <a:pos x="T8" y="T9"/>
                </a:cxn>
              </a:cxnLst>
              <a:rect l="0" t="0" r="r" b="b"/>
              <a:pathLst>
                <a:path w="26" h="13">
                  <a:moveTo>
                    <a:pt x="4" y="11"/>
                  </a:moveTo>
                  <a:cubicBezTo>
                    <a:pt x="9" y="6"/>
                    <a:pt x="18" y="7"/>
                    <a:pt x="24" y="4"/>
                  </a:cubicBezTo>
                  <a:cubicBezTo>
                    <a:pt x="26" y="3"/>
                    <a:pt x="25" y="0"/>
                    <a:pt x="23" y="1"/>
                  </a:cubicBezTo>
                  <a:cubicBezTo>
                    <a:pt x="16" y="3"/>
                    <a:pt x="7" y="3"/>
                    <a:pt x="2" y="9"/>
                  </a:cubicBezTo>
                  <a:cubicBezTo>
                    <a:pt x="0" y="10"/>
                    <a:pt x="3" y="13"/>
                    <a:pt x="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8" name="íšlïḑê">
              <a:extLst>
                <a:ext uri="{FF2B5EF4-FFF2-40B4-BE49-F238E27FC236}">
                  <a16:creationId xmlns="" xmlns:a16="http://schemas.microsoft.com/office/drawing/2014/main" id="{48527CF2-C592-446A-98D1-273DDAA4B0A4}"/>
                </a:ext>
              </a:extLst>
            </p:cNvPr>
            <p:cNvSpPr/>
            <p:nvPr/>
          </p:nvSpPr>
          <p:spPr bwMode="auto">
            <a:xfrm>
              <a:off x="6521450" y="4086225"/>
              <a:ext cx="127000" cy="58738"/>
            </a:xfrm>
            <a:custGeom>
              <a:avLst/>
              <a:gdLst>
                <a:gd name="T0" fmla="*/ 4 w 28"/>
                <a:gd name="T1" fmla="*/ 12 h 13"/>
                <a:gd name="T2" fmla="*/ 26 w 28"/>
                <a:gd name="T3" fmla="*/ 4 h 13"/>
                <a:gd name="T4" fmla="*/ 25 w 28"/>
                <a:gd name="T5" fmla="*/ 0 h 13"/>
                <a:gd name="T6" fmla="*/ 2 w 28"/>
                <a:gd name="T7" fmla="*/ 9 h 13"/>
                <a:gd name="T8" fmla="*/ 4 w 28"/>
                <a:gd name="T9" fmla="*/ 12 h 13"/>
              </a:gdLst>
              <a:ahLst/>
              <a:cxnLst>
                <a:cxn ang="0">
                  <a:pos x="T0" y="T1"/>
                </a:cxn>
                <a:cxn ang="0">
                  <a:pos x="T2" y="T3"/>
                </a:cxn>
                <a:cxn ang="0">
                  <a:pos x="T4" y="T5"/>
                </a:cxn>
                <a:cxn ang="0">
                  <a:pos x="T6" y="T7"/>
                </a:cxn>
                <a:cxn ang="0">
                  <a:pos x="T8" y="T9"/>
                </a:cxn>
              </a:cxnLst>
              <a:rect l="0" t="0" r="r" b="b"/>
              <a:pathLst>
                <a:path w="28" h="13">
                  <a:moveTo>
                    <a:pt x="4" y="12"/>
                  </a:moveTo>
                  <a:cubicBezTo>
                    <a:pt x="11" y="9"/>
                    <a:pt x="18" y="6"/>
                    <a:pt x="26" y="4"/>
                  </a:cubicBezTo>
                  <a:cubicBezTo>
                    <a:pt x="28" y="3"/>
                    <a:pt x="27" y="0"/>
                    <a:pt x="25" y="0"/>
                  </a:cubicBezTo>
                  <a:cubicBezTo>
                    <a:pt x="17" y="2"/>
                    <a:pt x="10" y="5"/>
                    <a:pt x="2" y="9"/>
                  </a:cubicBezTo>
                  <a:cubicBezTo>
                    <a:pt x="0" y="10"/>
                    <a:pt x="2" y="13"/>
                    <a:pt x="4"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9" name="íṥḻíḍé">
              <a:extLst>
                <a:ext uri="{FF2B5EF4-FFF2-40B4-BE49-F238E27FC236}">
                  <a16:creationId xmlns="" xmlns:a16="http://schemas.microsoft.com/office/drawing/2014/main" id="{0CAAEDA9-ABDD-45A5-8848-6B4A8F98A1BE}"/>
                </a:ext>
              </a:extLst>
            </p:cNvPr>
            <p:cNvSpPr/>
            <p:nvPr/>
          </p:nvSpPr>
          <p:spPr bwMode="auto">
            <a:xfrm>
              <a:off x="6557963" y="4067175"/>
              <a:ext cx="95250" cy="50800"/>
            </a:xfrm>
            <a:custGeom>
              <a:avLst/>
              <a:gdLst>
                <a:gd name="T0" fmla="*/ 4 w 21"/>
                <a:gd name="T1" fmla="*/ 8 h 11"/>
                <a:gd name="T2" fmla="*/ 11 w 21"/>
                <a:gd name="T3" fmla="*/ 6 h 11"/>
                <a:gd name="T4" fmla="*/ 19 w 21"/>
                <a:gd name="T5" fmla="*/ 4 h 11"/>
                <a:gd name="T6" fmla="*/ 18 w 21"/>
                <a:gd name="T7" fmla="*/ 0 h 11"/>
                <a:gd name="T8" fmla="*/ 7 w 21"/>
                <a:gd name="T9" fmla="*/ 3 h 11"/>
                <a:gd name="T10" fmla="*/ 0 w 21"/>
                <a:gd name="T11" fmla="*/ 7 h 11"/>
                <a:gd name="T12" fmla="*/ 4 w 21"/>
                <a:gd name="T13" fmla="*/ 8 h 11"/>
              </a:gdLst>
              <a:ahLst/>
              <a:cxnLst>
                <a:cxn ang="0">
                  <a:pos x="T0" y="T1"/>
                </a:cxn>
                <a:cxn ang="0">
                  <a:pos x="T2" y="T3"/>
                </a:cxn>
                <a:cxn ang="0">
                  <a:pos x="T4" y="T5"/>
                </a:cxn>
                <a:cxn ang="0">
                  <a:pos x="T6" y="T7"/>
                </a:cxn>
                <a:cxn ang="0">
                  <a:pos x="T8" y="T9"/>
                </a:cxn>
                <a:cxn ang="0">
                  <a:pos x="T10" y="T11"/>
                </a:cxn>
                <a:cxn ang="0">
                  <a:pos x="T12" y="T13"/>
                </a:cxn>
              </a:cxnLst>
              <a:rect l="0" t="0" r="r" b="b"/>
              <a:pathLst>
                <a:path w="21" h="11">
                  <a:moveTo>
                    <a:pt x="4" y="8"/>
                  </a:moveTo>
                  <a:cubicBezTo>
                    <a:pt x="4" y="7"/>
                    <a:pt x="10" y="6"/>
                    <a:pt x="11" y="6"/>
                  </a:cubicBezTo>
                  <a:cubicBezTo>
                    <a:pt x="14" y="5"/>
                    <a:pt x="17" y="5"/>
                    <a:pt x="19" y="4"/>
                  </a:cubicBezTo>
                  <a:cubicBezTo>
                    <a:pt x="21" y="3"/>
                    <a:pt x="20" y="0"/>
                    <a:pt x="18" y="0"/>
                  </a:cubicBezTo>
                  <a:cubicBezTo>
                    <a:pt x="15" y="2"/>
                    <a:pt x="11" y="2"/>
                    <a:pt x="7" y="3"/>
                  </a:cubicBezTo>
                  <a:cubicBezTo>
                    <a:pt x="5" y="4"/>
                    <a:pt x="1" y="5"/>
                    <a:pt x="0" y="7"/>
                  </a:cubicBezTo>
                  <a:cubicBezTo>
                    <a:pt x="0" y="10"/>
                    <a:pt x="4" y="11"/>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0" name="iśľiďè">
              <a:extLst>
                <a:ext uri="{FF2B5EF4-FFF2-40B4-BE49-F238E27FC236}">
                  <a16:creationId xmlns="" xmlns:a16="http://schemas.microsoft.com/office/drawing/2014/main" id="{04EB02DB-1CE1-4EB4-ADA4-140C5EE0A0AA}"/>
                </a:ext>
              </a:extLst>
            </p:cNvPr>
            <p:cNvSpPr/>
            <p:nvPr/>
          </p:nvSpPr>
          <p:spPr bwMode="auto">
            <a:xfrm>
              <a:off x="6562725" y="4044950"/>
              <a:ext cx="103188" cy="49213"/>
            </a:xfrm>
            <a:custGeom>
              <a:avLst/>
              <a:gdLst>
                <a:gd name="T0" fmla="*/ 4 w 23"/>
                <a:gd name="T1" fmla="*/ 9 h 11"/>
                <a:gd name="T2" fmla="*/ 13 w 23"/>
                <a:gd name="T3" fmla="*/ 6 h 11"/>
                <a:gd name="T4" fmla="*/ 21 w 23"/>
                <a:gd name="T5" fmla="*/ 4 h 11"/>
                <a:gd name="T6" fmla="*/ 19 w 23"/>
                <a:gd name="T7" fmla="*/ 1 h 11"/>
                <a:gd name="T8" fmla="*/ 1 w 23"/>
                <a:gd name="T9" fmla="*/ 8 h 11"/>
                <a:gd name="T10" fmla="*/ 4 w 23"/>
                <a:gd name="T11" fmla="*/ 9 h 11"/>
              </a:gdLst>
              <a:ahLst/>
              <a:cxnLst>
                <a:cxn ang="0">
                  <a:pos x="T0" y="T1"/>
                </a:cxn>
                <a:cxn ang="0">
                  <a:pos x="T2" y="T3"/>
                </a:cxn>
                <a:cxn ang="0">
                  <a:pos x="T4" y="T5"/>
                </a:cxn>
                <a:cxn ang="0">
                  <a:pos x="T6" y="T7"/>
                </a:cxn>
                <a:cxn ang="0">
                  <a:pos x="T8" y="T9"/>
                </a:cxn>
                <a:cxn ang="0">
                  <a:pos x="T10" y="T11"/>
                </a:cxn>
              </a:cxnLst>
              <a:rect l="0" t="0" r="r" b="b"/>
              <a:pathLst>
                <a:path w="23" h="11">
                  <a:moveTo>
                    <a:pt x="4" y="9"/>
                  </a:moveTo>
                  <a:cubicBezTo>
                    <a:pt x="5" y="7"/>
                    <a:pt x="11" y="6"/>
                    <a:pt x="13" y="6"/>
                  </a:cubicBezTo>
                  <a:cubicBezTo>
                    <a:pt x="15" y="5"/>
                    <a:pt x="18" y="5"/>
                    <a:pt x="21" y="4"/>
                  </a:cubicBezTo>
                  <a:cubicBezTo>
                    <a:pt x="23" y="3"/>
                    <a:pt x="21" y="0"/>
                    <a:pt x="19" y="1"/>
                  </a:cubicBezTo>
                  <a:cubicBezTo>
                    <a:pt x="14" y="3"/>
                    <a:pt x="3" y="1"/>
                    <a:pt x="1" y="8"/>
                  </a:cubicBezTo>
                  <a:cubicBezTo>
                    <a:pt x="0" y="10"/>
                    <a:pt x="4" y="11"/>
                    <a:pt x="4"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1" name="ïṡľidê">
              <a:extLst>
                <a:ext uri="{FF2B5EF4-FFF2-40B4-BE49-F238E27FC236}">
                  <a16:creationId xmlns="" xmlns:a16="http://schemas.microsoft.com/office/drawing/2014/main" id="{DFCCD5B2-503C-4211-9AAF-90A5293DF4D7}"/>
                </a:ext>
              </a:extLst>
            </p:cNvPr>
            <p:cNvSpPr/>
            <p:nvPr/>
          </p:nvSpPr>
          <p:spPr bwMode="auto">
            <a:xfrm>
              <a:off x="6557963" y="3905250"/>
              <a:ext cx="739775" cy="225425"/>
            </a:xfrm>
            <a:custGeom>
              <a:avLst/>
              <a:gdLst>
                <a:gd name="T0" fmla="*/ 21 w 164"/>
                <a:gd name="T1" fmla="*/ 23 h 50"/>
                <a:gd name="T2" fmla="*/ 20 w 164"/>
                <a:gd name="T3" fmla="*/ 20 h 50"/>
                <a:gd name="T4" fmla="*/ 6 w 164"/>
                <a:gd name="T5" fmla="*/ 18 h 50"/>
                <a:gd name="T6" fmla="*/ 3 w 164"/>
                <a:gd name="T7" fmla="*/ 9 h 50"/>
                <a:gd name="T8" fmla="*/ 13 w 164"/>
                <a:gd name="T9" fmla="*/ 0 h 50"/>
                <a:gd name="T10" fmla="*/ 33 w 164"/>
                <a:gd name="T11" fmla="*/ 6 h 50"/>
                <a:gd name="T12" fmla="*/ 19 w 164"/>
                <a:gd name="T13" fmla="*/ 14 h 50"/>
                <a:gd name="T14" fmla="*/ 18 w 164"/>
                <a:gd name="T15" fmla="*/ 17 h 50"/>
                <a:gd name="T16" fmla="*/ 41 w 164"/>
                <a:gd name="T17" fmla="*/ 16 h 50"/>
                <a:gd name="T18" fmla="*/ 42 w 164"/>
                <a:gd name="T19" fmla="*/ 26 h 50"/>
                <a:gd name="T20" fmla="*/ 21 w 164"/>
                <a:gd name="T21" fmla="*/ 40 h 50"/>
                <a:gd name="T22" fmla="*/ 13 w 164"/>
                <a:gd name="T23" fmla="*/ 46 h 50"/>
                <a:gd name="T24" fmla="*/ 58 w 164"/>
                <a:gd name="T25" fmla="*/ 28 h 50"/>
                <a:gd name="T26" fmla="*/ 58 w 164"/>
                <a:gd name="T27" fmla="*/ 37 h 50"/>
                <a:gd name="T28" fmla="*/ 36 w 164"/>
                <a:gd name="T29" fmla="*/ 37 h 50"/>
                <a:gd name="T30" fmla="*/ 38 w 164"/>
                <a:gd name="T31" fmla="*/ 24 h 50"/>
                <a:gd name="T32" fmla="*/ 59 w 164"/>
                <a:gd name="T33" fmla="*/ 9 h 50"/>
                <a:gd name="T34" fmla="*/ 53 w 164"/>
                <a:gd name="T35" fmla="*/ 7 h 50"/>
                <a:gd name="T36" fmla="*/ 39 w 164"/>
                <a:gd name="T37" fmla="*/ 6 h 50"/>
                <a:gd name="T38" fmla="*/ 54 w 164"/>
                <a:gd name="T39" fmla="*/ 14 h 50"/>
                <a:gd name="T40" fmla="*/ 86 w 164"/>
                <a:gd name="T41" fmla="*/ 13 h 50"/>
                <a:gd name="T42" fmla="*/ 83 w 164"/>
                <a:gd name="T43" fmla="*/ 27 h 50"/>
                <a:gd name="T44" fmla="*/ 69 w 164"/>
                <a:gd name="T45" fmla="*/ 34 h 50"/>
                <a:gd name="T46" fmla="*/ 81 w 164"/>
                <a:gd name="T47" fmla="*/ 26 h 50"/>
                <a:gd name="T48" fmla="*/ 108 w 164"/>
                <a:gd name="T49" fmla="*/ 13 h 50"/>
                <a:gd name="T50" fmla="*/ 109 w 164"/>
                <a:gd name="T51" fmla="*/ 8 h 50"/>
                <a:gd name="T52" fmla="*/ 79 w 164"/>
                <a:gd name="T53" fmla="*/ 8 h 50"/>
                <a:gd name="T54" fmla="*/ 105 w 164"/>
                <a:gd name="T55" fmla="*/ 13 h 50"/>
                <a:gd name="T56" fmla="*/ 140 w 164"/>
                <a:gd name="T57" fmla="*/ 8 h 50"/>
                <a:gd name="T58" fmla="*/ 138 w 164"/>
                <a:gd name="T59" fmla="*/ 8 h 50"/>
                <a:gd name="T60" fmla="*/ 156 w 164"/>
                <a:gd name="T61" fmla="*/ 7 h 50"/>
                <a:gd name="T62" fmla="*/ 156 w 164"/>
                <a:gd name="T63" fmla="*/ 3 h 50"/>
                <a:gd name="T64" fmla="*/ 137 w 164"/>
                <a:gd name="T65" fmla="*/ 4 h 50"/>
                <a:gd name="T66" fmla="*/ 141 w 164"/>
                <a:gd name="T67" fmla="*/ 11 h 50"/>
                <a:gd name="T68" fmla="*/ 107 w 164"/>
                <a:gd name="T69" fmla="*/ 17 h 50"/>
                <a:gd name="T70" fmla="*/ 79 w 164"/>
                <a:gd name="T71" fmla="*/ 5 h 50"/>
                <a:gd name="T72" fmla="*/ 108 w 164"/>
                <a:gd name="T73" fmla="*/ 5 h 50"/>
                <a:gd name="T74" fmla="*/ 109 w 164"/>
                <a:gd name="T75" fmla="*/ 17 h 50"/>
                <a:gd name="T76" fmla="*/ 82 w 164"/>
                <a:gd name="T77" fmla="*/ 29 h 50"/>
                <a:gd name="T78" fmla="*/ 68 w 164"/>
                <a:gd name="T79" fmla="*/ 30 h 50"/>
                <a:gd name="T80" fmla="*/ 82 w 164"/>
                <a:gd name="T81" fmla="*/ 23 h 50"/>
                <a:gd name="T82" fmla="*/ 88 w 164"/>
                <a:gd name="T83" fmla="*/ 16 h 50"/>
                <a:gd name="T84" fmla="*/ 56 w 164"/>
                <a:gd name="T85" fmla="*/ 17 h 50"/>
                <a:gd name="T86" fmla="*/ 39 w 164"/>
                <a:gd name="T87" fmla="*/ 2 h 50"/>
                <a:gd name="T88" fmla="*/ 52 w 164"/>
                <a:gd name="T89" fmla="*/ 3 h 50"/>
                <a:gd name="T90" fmla="*/ 59 w 164"/>
                <a:gd name="T91" fmla="*/ 13 h 50"/>
                <a:gd name="T92" fmla="*/ 39 w 164"/>
                <a:gd name="T93" fmla="*/ 27 h 50"/>
                <a:gd name="T94" fmla="*/ 34 w 164"/>
                <a:gd name="T95" fmla="*/ 34 h 50"/>
                <a:gd name="T96" fmla="*/ 57 w 164"/>
                <a:gd name="T97" fmla="*/ 33 h 50"/>
                <a:gd name="T98" fmla="*/ 59 w 164"/>
                <a:gd name="T99" fmla="*/ 31 h 50"/>
                <a:gd name="T100" fmla="*/ 15 w 164"/>
                <a:gd name="T101" fmla="*/ 49 h 50"/>
                <a:gd name="T102" fmla="*/ 21 w 164"/>
                <a:gd name="T103" fmla="*/ 36 h 50"/>
                <a:gd name="T104" fmla="*/ 41 w 164"/>
                <a:gd name="T105" fmla="*/ 22 h 50"/>
                <a:gd name="T106" fmla="*/ 42 w 164"/>
                <a:gd name="T107" fmla="*/ 20 h 50"/>
                <a:gd name="T108" fmla="*/ 20 w 164"/>
                <a:gd name="T109" fmla="*/ 21 h 50"/>
                <a:gd name="T110" fmla="*/ 19 w 164"/>
                <a:gd name="T111" fmla="*/ 11 h 50"/>
                <a:gd name="T112" fmla="*/ 32 w 164"/>
                <a:gd name="T113" fmla="*/ 2 h 50"/>
                <a:gd name="T114" fmla="*/ 12 w 164"/>
                <a:gd name="T115" fmla="*/ 4 h 50"/>
                <a:gd name="T116" fmla="*/ 4 w 164"/>
                <a:gd name="T117" fmla="*/ 12 h 50"/>
                <a:gd name="T118" fmla="*/ 5 w 164"/>
                <a:gd name="T119" fmla="*/ 14 h 50"/>
                <a:gd name="T120" fmla="*/ 18 w 164"/>
                <a:gd name="T121" fmla="*/ 17 h 50"/>
                <a:gd name="T122" fmla="*/ 20 w 164"/>
                <a:gd name="T123" fmla="*/ 27 h 50"/>
                <a:gd name="T124" fmla="*/ 4 w 164"/>
                <a:gd name="T125" fmla="*/ 3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 h="50">
                  <a:moveTo>
                    <a:pt x="4" y="34"/>
                  </a:moveTo>
                  <a:cubicBezTo>
                    <a:pt x="9" y="34"/>
                    <a:pt x="15" y="32"/>
                    <a:pt x="20" y="30"/>
                  </a:cubicBezTo>
                  <a:cubicBezTo>
                    <a:pt x="22" y="30"/>
                    <a:pt x="22" y="27"/>
                    <a:pt x="20" y="27"/>
                  </a:cubicBezTo>
                  <a:cubicBezTo>
                    <a:pt x="16" y="26"/>
                    <a:pt x="11" y="27"/>
                    <a:pt x="7" y="28"/>
                  </a:cubicBezTo>
                  <a:cubicBezTo>
                    <a:pt x="7" y="29"/>
                    <a:pt x="8" y="30"/>
                    <a:pt x="8" y="31"/>
                  </a:cubicBezTo>
                  <a:cubicBezTo>
                    <a:pt x="13" y="30"/>
                    <a:pt x="17" y="29"/>
                    <a:pt x="22" y="27"/>
                  </a:cubicBezTo>
                  <a:cubicBezTo>
                    <a:pt x="23" y="26"/>
                    <a:pt x="23" y="24"/>
                    <a:pt x="21" y="23"/>
                  </a:cubicBezTo>
                  <a:cubicBezTo>
                    <a:pt x="17" y="22"/>
                    <a:pt x="13" y="23"/>
                    <a:pt x="9" y="23"/>
                  </a:cubicBezTo>
                  <a:cubicBezTo>
                    <a:pt x="9" y="24"/>
                    <a:pt x="9" y="26"/>
                    <a:pt x="9" y="27"/>
                  </a:cubicBezTo>
                  <a:cubicBezTo>
                    <a:pt x="13" y="26"/>
                    <a:pt x="17" y="25"/>
                    <a:pt x="20" y="23"/>
                  </a:cubicBezTo>
                  <a:cubicBezTo>
                    <a:pt x="22" y="23"/>
                    <a:pt x="21" y="20"/>
                    <a:pt x="19" y="20"/>
                  </a:cubicBezTo>
                  <a:cubicBezTo>
                    <a:pt x="15" y="20"/>
                    <a:pt x="12" y="20"/>
                    <a:pt x="8" y="21"/>
                  </a:cubicBezTo>
                  <a:cubicBezTo>
                    <a:pt x="8" y="22"/>
                    <a:pt x="9" y="23"/>
                    <a:pt x="9" y="25"/>
                  </a:cubicBezTo>
                  <a:cubicBezTo>
                    <a:pt x="13" y="23"/>
                    <a:pt x="16" y="22"/>
                    <a:pt x="20" y="20"/>
                  </a:cubicBezTo>
                  <a:cubicBezTo>
                    <a:pt x="22" y="19"/>
                    <a:pt x="21" y="17"/>
                    <a:pt x="19" y="17"/>
                  </a:cubicBezTo>
                  <a:cubicBezTo>
                    <a:pt x="14" y="16"/>
                    <a:pt x="10" y="17"/>
                    <a:pt x="6" y="18"/>
                  </a:cubicBezTo>
                  <a:cubicBezTo>
                    <a:pt x="6" y="19"/>
                    <a:pt x="6" y="21"/>
                    <a:pt x="7" y="22"/>
                  </a:cubicBezTo>
                  <a:cubicBezTo>
                    <a:pt x="10" y="20"/>
                    <a:pt x="13" y="19"/>
                    <a:pt x="16" y="18"/>
                  </a:cubicBezTo>
                  <a:cubicBezTo>
                    <a:pt x="18" y="17"/>
                    <a:pt x="17" y="14"/>
                    <a:pt x="15" y="14"/>
                  </a:cubicBezTo>
                  <a:cubicBezTo>
                    <a:pt x="12" y="14"/>
                    <a:pt x="8" y="14"/>
                    <a:pt x="5" y="14"/>
                  </a:cubicBezTo>
                  <a:cubicBezTo>
                    <a:pt x="5" y="16"/>
                    <a:pt x="5" y="17"/>
                    <a:pt x="6" y="18"/>
                  </a:cubicBezTo>
                  <a:cubicBezTo>
                    <a:pt x="9" y="17"/>
                    <a:pt x="13" y="15"/>
                    <a:pt x="17" y="14"/>
                  </a:cubicBezTo>
                  <a:cubicBezTo>
                    <a:pt x="19" y="14"/>
                    <a:pt x="19" y="10"/>
                    <a:pt x="16" y="11"/>
                  </a:cubicBezTo>
                  <a:cubicBezTo>
                    <a:pt x="12" y="11"/>
                    <a:pt x="8" y="11"/>
                    <a:pt x="4" y="12"/>
                  </a:cubicBezTo>
                  <a:cubicBezTo>
                    <a:pt x="4" y="13"/>
                    <a:pt x="5" y="14"/>
                    <a:pt x="5" y="16"/>
                  </a:cubicBezTo>
                  <a:cubicBezTo>
                    <a:pt x="8" y="14"/>
                    <a:pt x="12" y="13"/>
                    <a:pt x="16" y="12"/>
                  </a:cubicBezTo>
                  <a:cubicBezTo>
                    <a:pt x="18" y="11"/>
                    <a:pt x="17" y="8"/>
                    <a:pt x="15" y="8"/>
                  </a:cubicBezTo>
                  <a:cubicBezTo>
                    <a:pt x="11" y="7"/>
                    <a:pt x="7" y="8"/>
                    <a:pt x="3" y="9"/>
                  </a:cubicBezTo>
                  <a:cubicBezTo>
                    <a:pt x="3" y="10"/>
                    <a:pt x="3" y="11"/>
                    <a:pt x="4" y="12"/>
                  </a:cubicBezTo>
                  <a:cubicBezTo>
                    <a:pt x="8" y="11"/>
                    <a:pt x="12" y="9"/>
                    <a:pt x="16" y="7"/>
                  </a:cubicBezTo>
                  <a:cubicBezTo>
                    <a:pt x="18" y="6"/>
                    <a:pt x="17" y="4"/>
                    <a:pt x="16" y="3"/>
                  </a:cubicBezTo>
                  <a:cubicBezTo>
                    <a:pt x="12" y="2"/>
                    <a:pt x="8" y="3"/>
                    <a:pt x="4" y="3"/>
                  </a:cubicBezTo>
                  <a:cubicBezTo>
                    <a:pt x="5" y="4"/>
                    <a:pt x="5" y="5"/>
                    <a:pt x="5" y="7"/>
                  </a:cubicBezTo>
                  <a:cubicBezTo>
                    <a:pt x="8" y="6"/>
                    <a:pt x="10" y="5"/>
                    <a:pt x="13" y="4"/>
                  </a:cubicBezTo>
                  <a:cubicBezTo>
                    <a:pt x="14" y="3"/>
                    <a:pt x="15" y="1"/>
                    <a:pt x="13" y="0"/>
                  </a:cubicBezTo>
                  <a:cubicBezTo>
                    <a:pt x="10" y="0"/>
                    <a:pt x="7" y="0"/>
                    <a:pt x="4" y="0"/>
                  </a:cubicBezTo>
                  <a:cubicBezTo>
                    <a:pt x="2" y="0"/>
                    <a:pt x="2" y="4"/>
                    <a:pt x="4" y="4"/>
                  </a:cubicBezTo>
                  <a:cubicBezTo>
                    <a:pt x="14" y="4"/>
                    <a:pt x="24" y="4"/>
                    <a:pt x="34" y="4"/>
                  </a:cubicBezTo>
                  <a:cubicBezTo>
                    <a:pt x="37" y="4"/>
                    <a:pt x="37" y="1"/>
                    <a:pt x="34" y="1"/>
                  </a:cubicBezTo>
                  <a:cubicBezTo>
                    <a:pt x="26" y="0"/>
                    <a:pt x="18" y="1"/>
                    <a:pt x="10" y="3"/>
                  </a:cubicBezTo>
                  <a:cubicBezTo>
                    <a:pt x="8" y="4"/>
                    <a:pt x="8" y="7"/>
                    <a:pt x="10" y="7"/>
                  </a:cubicBezTo>
                  <a:cubicBezTo>
                    <a:pt x="18" y="8"/>
                    <a:pt x="25" y="7"/>
                    <a:pt x="33" y="6"/>
                  </a:cubicBezTo>
                  <a:cubicBezTo>
                    <a:pt x="32" y="5"/>
                    <a:pt x="32" y="3"/>
                    <a:pt x="32" y="2"/>
                  </a:cubicBezTo>
                  <a:cubicBezTo>
                    <a:pt x="26" y="5"/>
                    <a:pt x="20" y="6"/>
                    <a:pt x="14" y="8"/>
                  </a:cubicBezTo>
                  <a:cubicBezTo>
                    <a:pt x="12" y="9"/>
                    <a:pt x="12" y="12"/>
                    <a:pt x="15" y="12"/>
                  </a:cubicBezTo>
                  <a:cubicBezTo>
                    <a:pt x="22" y="12"/>
                    <a:pt x="29" y="10"/>
                    <a:pt x="36" y="9"/>
                  </a:cubicBezTo>
                  <a:cubicBezTo>
                    <a:pt x="35" y="7"/>
                    <a:pt x="35" y="6"/>
                    <a:pt x="35" y="5"/>
                  </a:cubicBezTo>
                  <a:cubicBezTo>
                    <a:pt x="29" y="6"/>
                    <a:pt x="23" y="8"/>
                    <a:pt x="18" y="11"/>
                  </a:cubicBezTo>
                  <a:cubicBezTo>
                    <a:pt x="17" y="12"/>
                    <a:pt x="17" y="15"/>
                    <a:pt x="19" y="14"/>
                  </a:cubicBezTo>
                  <a:cubicBezTo>
                    <a:pt x="25" y="14"/>
                    <a:pt x="31" y="12"/>
                    <a:pt x="37" y="13"/>
                  </a:cubicBezTo>
                  <a:cubicBezTo>
                    <a:pt x="37" y="11"/>
                    <a:pt x="36" y="10"/>
                    <a:pt x="36" y="9"/>
                  </a:cubicBezTo>
                  <a:cubicBezTo>
                    <a:pt x="31" y="11"/>
                    <a:pt x="25" y="12"/>
                    <a:pt x="20" y="14"/>
                  </a:cubicBezTo>
                  <a:cubicBezTo>
                    <a:pt x="18" y="14"/>
                    <a:pt x="18" y="18"/>
                    <a:pt x="20" y="17"/>
                  </a:cubicBezTo>
                  <a:cubicBezTo>
                    <a:pt x="26" y="17"/>
                    <a:pt x="31" y="15"/>
                    <a:pt x="36" y="14"/>
                  </a:cubicBezTo>
                  <a:cubicBezTo>
                    <a:pt x="36" y="13"/>
                    <a:pt x="35" y="12"/>
                    <a:pt x="35" y="11"/>
                  </a:cubicBezTo>
                  <a:cubicBezTo>
                    <a:pt x="30" y="13"/>
                    <a:pt x="24" y="15"/>
                    <a:pt x="18" y="17"/>
                  </a:cubicBezTo>
                  <a:cubicBezTo>
                    <a:pt x="17" y="18"/>
                    <a:pt x="18" y="21"/>
                    <a:pt x="19" y="21"/>
                  </a:cubicBezTo>
                  <a:cubicBezTo>
                    <a:pt x="26" y="21"/>
                    <a:pt x="32" y="18"/>
                    <a:pt x="38" y="18"/>
                  </a:cubicBezTo>
                  <a:cubicBezTo>
                    <a:pt x="38" y="16"/>
                    <a:pt x="38" y="15"/>
                    <a:pt x="37" y="14"/>
                  </a:cubicBezTo>
                  <a:cubicBezTo>
                    <a:pt x="32" y="17"/>
                    <a:pt x="25" y="19"/>
                    <a:pt x="19" y="21"/>
                  </a:cubicBezTo>
                  <a:cubicBezTo>
                    <a:pt x="17" y="22"/>
                    <a:pt x="18" y="25"/>
                    <a:pt x="20" y="25"/>
                  </a:cubicBezTo>
                  <a:cubicBezTo>
                    <a:pt x="28" y="24"/>
                    <a:pt x="34" y="21"/>
                    <a:pt x="42" y="20"/>
                  </a:cubicBezTo>
                  <a:cubicBezTo>
                    <a:pt x="41" y="19"/>
                    <a:pt x="41" y="18"/>
                    <a:pt x="41" y="16"/>
                  </a:cubicBezTo>
                  <a:cubicBezTo>
                    <a:pt x="34" y="19"/>
                    <a:pt x="27" y="21"/>
                    <a:pt x="20" y="23"/>
                  </a:cubicBezTo>
                  <a:cubicBezTo>
                    <a:pt x="17" y="24"/>
                    <a:pt x="18" y="27"/>
                    <a:pt x="21" y="27"/>
                  </a:cubicBezTo>
                  <a:cubicBezTo>
                    <a:pt x="27" y="26"/>
                    <a:pt x="33" y="24"/>
                    <a:pt x="39" y="23"/>
                  </a:cubicBezTo>
                  <a:cubicBezTo>
                    <a:pt x="38" y="21"/>
                    <a:pt x="38" y="20"/>
                    <a:pt x="37" y="19"/>
                  </a:cubicBezTo>
                  <a:cubicBezTo>
                    <a:pt x="32" y="22"/>
                    <a:pt x="25" y="24"/>
                    <a:pt x="20" y="27"/>
                  </a:cubicBezTo>
                  <a:cubicBezTo>
                    <a:pt x="17" y="28"/>
                    <a:pt x="19" y="31"/>
                    <a:pt x="21" y="31"/>
                  </a:cubicBezTo>
                  <a:cubicBezTo>
                    <a:pt x="28" y="29"/>
                    <a:pt x="35" y="27"/>
                    <a:pt x="42" y="26"/>
                  </a:cubicBezTo>
                  <a:cubicBezTo>
                    <a:pt x="41" y="24"/>
                    <a:pt x="41" y="23"/>
                    <a:pt x="40" y="22"/>
                  </a:cubicBezTo>
                  <a:cubicBezTo>
                    <a:pt x="34" y="26"/>
                    <a:pt x="27" y="28"/>
                    <a:pt x="20" y="31"/>
                  </a:cubicBezTo>
                  <a:cubicBezTo>
                    <a:pt x="18" y="32"/>
                    <a:pt x="18" y="35"/>
                    <a:pt x="20" y="35"/>
                  </a:cubicBezTo>
                  <a:cubicBezTo>
                    <a:pt x="28" y="34"/>
                    <a:pt x="34" y="31"/>
                    <a:pt x="41" y="30"/>
                  </a:cubicBezTo>
                  <a:cubicBezTo>
                    <a:pt x="41" y="29"/>
                    <a:pt x="41" y="28"/>
                    <a:pt x="40" y="27"/>
                  </a:cubicBezTo>
                  <a:cubicBezTo>
                    <a:pt x="34" y="30"/>
                    <a:pt x="27" y="33"/>
                    <a:pt x="20" y="36"/>
                  </a:cubicBezTo>
                  <a:cubicBezTo>
                    <a:pt x="18" y="37"/>
                    <a:pt x="18" y="40"/>
                    <a:pt x="21" y="40"/>
                  </a:cubicBezTo>
                  <a:cubicBezTo>
                    <a:pt x="27" y="39"/>
                    <a:pt x="33" y="37"/>
                    <a:pt x="39" y="36"/>
                  </a:cubicBezTo>
                  <a:cubicBezTo>
                    <a:pt x="39" y="35"/>
                    <a:pt x="38" y="34"/>
                    <a:pt x="38" y="33"/>
                  </a:cubicBezTo>
                  <a:cubicBezTo>
                    <a:pt x="31" y="36"/>
                    <a:pt x="24" y="39"/>
                    <a:pt x="17" y="42"/>
                  </a:cubicBezTo>
                  <a:cubicBezTo>
                    <a:pt x="15" y="42"/>
                    <a:pt x="16" y="45"/>
                    <a:pt x="18" y="45"/>
                  </a:cubicBezTo>
                  <a:cubicBezTo>
                    <a:pt x="24" y="44"/>
                    <a:pt x="29" y="42"/>
                    <a:pt x="35" y="42"/>
                  </a:cubicBezTo>
                  <a:cubicBezTo>
                    <a:pt x="35" y="41"/>
                    <a:pt x="34" y="40"/>
                    <a:pt x="34" y="38"/>
                  </a:cubicBezTo>
                  <a:cubicBezTo>
                    <a:pt x="27" y="41"/>
                    <a:pt x="20" y="42"/>
                    <a:pt x="13" y="46"/>
                  </a:cubicBezTo>
                  <a:cubicBezTo>
                    <a:pt x="11" y="47"/>
                    <a:pt x="13" y="50"/>
                    <a:pt x="15" y="49"/>
                  </a:cubicBezTo>
                  <a:cubicBezTo>
                    <a:pt x="26" y="46"/>
                    <a:pt x="37" y="43"/>
                    <a:pt x="47" y="37"/>
                  </a:cubicBezTo>
                  <a:cubicBezTo>
                    <a:pt x="49" y="36"/>
                    <a:pt x="48" y="33"/>
                    <a:pt x="46" y="34"/>
                  </a:cubicBezTo>
                  <a:cubicBezTo>
                    <a:pt x="43" y="35"/>
                    <a:pt x="40" y="36"/>
                    <a:pt x="37" y="37"/>
                  </a:cubicBezTo>
                  <a:cubicBezTo>
                    <a:pt x="37" y="38"/>
                    <a:pt x="38" y="39"/>
                    <a:pt x="38" y="41"/>
                  </a:cubicBezTo>
                  <a:cubicBezTo>
                    <a:pt x="46" y="38"/>
                    <a:pt x="53" y="35"/>
                    <a:pt x="60" y="31"/>
                  </a:cubicBezTo>
                  <a:cubicBezTo>
                    <a:pt x="62" y="30"/>
                    <a:pt x="60" y="27"/>
                    <a:pt x="58" y="28"/>
                  </a:cubicBezTo>
                  <a:cubicBezTo>
                    <a:pt x="50" y="31"/>
                    <a:pt x="42" y="34"/>
                    <a:pt x="34" y="37"/>
                  </a:cubicBezTo>
                  <a:cubicBezTo>
                    <a:pt x="32" y="38"/>
                    <a:pt x="33" y="42"/>
                    <a:pt x="35" y="41"/>
                  </a:cubicBezTo>
                  <a:cubicBezTo>
                    <a:pt x="43" y="39"/>
                    <a:pt x="51" y="35"/>
                    <a:pt x="59" y="34"/>
                  </a:cubicBezTo>
                  <a:cubicBezTo>
                    <a:pt x="59" y="33"/>
                    <a:pt x="59" y="32"/>
                    <a:pt x="58" y="31"/>
                  </a:cubicBezTo>
                  <a:cubicBezTo>
                    <a:pt x="50" y="34"/>
                    <a:pt x="42" y="36"/>
                    <a:pt x="35" y="39"/>
                  </a:cubicBezTo>
                  <a:cubicBezTo>
                    <a:pt x="33" y="40"/>
                    <a:pt x="33" y="43"/>
                    <a:pt x="35" y="43"/>
                  </a:cubicBezTo>
                  <a:cubicBezTo>
                    <a:pt x="43" y="42"/>
                    <a:pt x="50" y="39"/>
                    <a:pt x="58" y="37"/>
                  </a:cubicBezTo>
                  <a:cubicBezTo>
                    <a:pt x="60" y="36"/>
                    <a:pt x="59" y="33"/>
                    <a:pt x="57" y="33"/>
                  </a:cubicBezTo>
                  <a:cubicBezTo>
                    <a:pt x="49" y="35"/>
                    <a:pt x="41" y="40"/>
                    <a:pt x="33" y="42"/>
                  </a:cubicBezTo>
                  <a:cubicBezTo>
                    <a:pt x="33" y="43"/>
                    <a:pt x="34" y="44"/>
                    <a:pt x="34" y="45"/>
                  </a:cubicBezTo>
                  <a:cubicBezTo>
                    <a:pt x="46" y="40"/>
                    <a:pt x="61" y="40"/>
                    <a:pt x="69" y="29"/>
                  </a:cubicBezTo>
                  <a:cubicBezTo>
                    <a:pt x="70" y="28"/>
                    <a:pt x="69" y="26"/>
                    <a:pt x="68" y="26"/>
                  </a:cubicBezTo>
                  <a:cubicBezTo>
                    <a:pt x="56" y="27"/>
                    <a:pt x="45" y="31"/>
                    <a:pt x="34" y="34"/>
                  </a:cubicBezTo>
                  <a:cubicBezTo>
                    <a:pt x="35" y="35"/>
                    <a:pt x="35" y="36"/>
                    <a:pt x="36" y="37"/>
                  </a:cubicBezTo>
                  <a:cubicBezTo>
                    <a:pt x="45" y="33"/>
                    <a:pt x="55" y="31"/>
                    <a:pt x="64" y="27"/>
                  </a:cubicBezTo>
                  <a:cubicBezTo>
                    <a:pt x="66" y="26"/>
                    <a:pt x="66" y="23"/>
                    <a:pt x="63" y="23"/>
                  </a:cubicBezTo>
                  <a:cubicBezTo>
                    <a:pt x="54" y="25"/>
                    <a:pt x="44" y="28"/>
                    <a:pt x="34" y="30"/>
                  </a:cubicBezTo>
                  <a:cubicBezTo>
                    <a:pt x="35" y="31"/>
                    <a:pt x="35" y="32"/>
                    <a:pt x="36" y="34"/>
                  </a:cubicBezTo>
                  <a:cubicBezTo>
                    <a:pt x="45" y="29"/>
                    <a:pt x="56" y="28"/>
                    <a:pt x="64" y="21"/>
                  </a:cubicBezTo>
                  <a:cubicBezTo>
                    <a:pt x="65" y="20"/>
                    <a:pt x="64" y="18"/>
                    <a:pt x="62" y="18"/>
                  </a:cubicBezTo>
                  <a:cubicBezTo>
                    <a:pt x="54" y="19"/>
                    <a:pt x="46" y="22"/>
                    <a:pt x="38" y="24"/>
                  </a:cubicBezTo>
                  <a:cubicBezTo>
                    <a:pt x="38" y="25"/>
                    <a:pt x="39" y="26"/>
                    <a:pt x="39" y="27"/>
                  </a:cubicBezTo>
                  <a:cubicBezTo>
                    <a:pt x="47" y="25"/>
                    <a:pt x="56" y="24"/>
                    <a:pt x="63" y="18"/>
                  </a:cubicBezTo>
                  <a:cubicBezTo>
                    <a:pt x="64" y="17"/>
                    <a:pt x="63" y="15"/>
                    <a:pt x="61" y="15"/>
                  </a:cubicBezTo>
                  <a:cubicBezTo>
                    <a:pt x="53" y="15"/>
                    <a:pt x="45" y="17"/>
                    <a:pt x="37" y="18"/>
                  </a:cubicBezTo>
                  <a:cubicBezTo>
                    <a:pt x="37" y="20"/>
                    <a:pt x="38" y="21"/>
                    <a:pt x="38" y="22"/>
                  </a:cubicBezTo>
                  <a:cubicBezTo>
                    <a:pt x="45" y="18"/>
                    <a:pt x="54" y="18"/>
                    <a:pt x="60" y="13"/>
                  </a:cubicBezTo>
                  <a:cubicBezTo>
                    <a:pt x="61" y="11"/>
                    <a:pt x="60" y="9"/>
                    <a:pt x="59" y="9"/>
                  </a:cubicBezTo>
                  <a:cubicBezTo>
                    <a:pt x="49" y="9"/>
                    <a:pt x="40" y="12"/>
                    <a:pt x="30" y="14"/>
                  </a:cubicBezTo>
                  <a:cubicBezTo>
                    <a:pt x="31" y="15"/>
                    <a:pt x="31" y="16"/>
                    <a:pt x="32" y="17"/>
                  </a:cubicBezTo>
                  <a:cubicBezTo>
                    <a:pt x="39" y="14"/>
                    <a:pt x="48" y="12"/>
                    <a:pt x="56" y="10"/>
                  </a:cubicBezTo>
                  <a:cubicBezTo>
                    <a:pt x="58" y="9"/>
                    <a:pt x="58" y="6"/>
                    <a:pt x="56" y="6"/>
                  </a:cubicBezTo>
                  <a:cubicBezTo>
                    <a:pt x="47" y="5"/>
                    <a:pt x="39" y="8"/>
                    <a:pt x="31" y="9"/>
                  </a:cubicBezTo>
                  <a:cubicBezTo>
                    <a:pt x="32" y="10"/>
                    <a:pt x="32" y="12"/>
                    <a:pt x="32" y="13"/>
                  </a:cubicBezTo>
                  <a:cubicBezTo>
                    <a:pt x="39" y="11"/>
                    <a:pt x="46" y="9"/>
                    <a:pt x="53" y="7"/>
                  </a:cubicBezTo>
                  <a:cubicBezTo>
                    <a:pt x="55" y="6"/>
                    <a:pt x="55" y="4"/>
                    <a:pt x="53" y="3"/>
                  </a:cubicBezTo>
                  <a:cubicBezTo>
                    <a:pt x="47" y="1"/>
                    <a:pt x="40" y="3"/>
                    <a:pt x="33" y="4"/>
                  </a:cubicBezTo>
                  <a:cubicBezTo>
                    <a:pt x="30" y="4"/>
                    <a:pt x="31" y="8"/>
                    <a:pt x="34" y="8"/>
                  </a:cubicBezTo>
                  <a:cubicBezTo>
                    <a:pt x="42" y="6"/>
                    <a:pt x="50" y="6"/>
                    <a:pt x="59" y="5"/>
                  </a:cubicBezTo>
                  <a:cubicBezTo>
                    <a:pt x="59" y="4"/>
                    <a:pt x="59" y="2"/>
                    <a:pt x="59" y="1"/>
                  </a:cubicBezTo>
                  <a:cubicBezTo>
                    <a:pt x="52" y="2"/>
                    <a:pt x="45" y="2"/>
                    <a:pt x="39" y="2"/>
                  </a:cubicBezTo>
                  <a:cubicBezTo>
                    <a:pt x="39" y="3"/>
                    <a:pt x="39" y="4"/>
                    <a:pt x="39" y="6"/>
                  </a:cubicBezTo>
                  <a:cubicBezTo>
                    <a:pt x="52" y="5"/>
                    <a:pt x="66" y="4"/>
                    <a:pt x="80" y="5"/>
                  </a:cubicBezTo>
                  <a:cubicBezTo>
                    <a:pt x="80" y="4"/>
                    <a:pt x="80" y="3"/>
                    <a:pt x="79" y="1"/>
                  </a:cubicBezTo>
                  <a:cubicBezTo>
                    <a:pt x="71" y="4"/>
                    <a:pt x="63" y="4"/>
                    <a:pt x="56" y="8"/>
                  </a:cubicBezTo>
                  <a:cubicBezTo>
                    <a:pt x="54" y="9"/>
                    <a:pt x="55" y="12"/>
                    <a:pt x="56" y="12"/>
                  </a:cubicBezTo>
                  <a:cubicBezTo>
                    <a:pt x="66" y="11"/>
                    <a:pt x="75" y="9"/>
                    <a:pt x="84" y="8"/>
                  </a:cubicBezTo>
                  <a:cubicBezTo>
                    <a:pt x="84" y="7"/>
                    <a:pt x="83" y="6"/>
                    <a:pt x="83" y="4"/>
                  </a:cubicBezTo>
                  <a:cubicBezTo>
                    <a:pt x="73" y="7"/>
                    <a:pt x="64" y="9"/>
                    <a:pt x="54" y="14"/>
                  </a:cubicBezTo>
                  <a:cubicBezTo>
                    <a:pt x="53" y="14"/>
                    <a:pt x="54" y="17"/>
                    <a:pt x="55" y="17"/>
                  </a:cubicBezTo>
                  <a:cubicBezTo>
                    <a:pt x="66" y="18"/>
                    <a:pt x="76" y="11"/>
                    <a:pt x="87" y="13"/>
                  </a:cubicBezTo>
                  <a:cubicBezTo>
                    <a:pt x="87" y="11"/>
                    <a:pt x="86" y="10"/>
                    <a:pt x="86" y="9"/>
                  </a:cubicBezTo>
                  <a:cubicBezTo>
                    <a:pt x="80" y="14"/>
                    <a:pt x="71" y="14"/>
                    <a:pt x="64" y="18"/>
                  </a:cubicBezTo>
                  <a:cubicBezTo>
                    <a:pt x="62" y="19"/>
                    <a:pt x="64" y="21"/>
                    <a:pt x="66" y="21"/>
                  </a:cubicBezTo>
                  <a:cubicBezTo>
                    <a:pt x="73" y="20"/>
                    <a:pt x="80" y="18"/>
                    <a:pt x="88" y="16"/>
                  </a:cubicBezTo>
                  <a:cubicBezTo>
                    <a:pt x="87" y="15"/>
                    <a:pt x="87" y="14"/>
                    <a:pt x="86" y="13"/>
                  </a:cubicBezTo>
                  <a:cubicBezTo>
                    <a:pt x="78" y="17"/>
                    <a:pt x="69" y="20"/>
                    <a:pt x="62" y="24"/>
                  </a:cubicBezTo>
                  <a:cubicBezTo>
                    <a:pt x="60" y="25"/>
                    <a:pt x="61" y="28"/>
                    <a:pt x="63" y="28"/>
                  </a:cubicBezTo>
                  <a:cubicBezTo>
                    <a:pt x="72" y="26"/>
                    <a:pt x="81" y="24"/>
                    <a:pt x="90" y="22"/>
                  </a:cubicBezTo>
                  <a:cubicBezTo>
                    <a:pt x="90" y="21"/>
                    <a:pt x="90" y="20"/>
                    <a:pt x="89" y="18"/>
                  </a:cubicBezTo>
                  <a:cubicBezTo>
                    <a:pt x="80" y="22"/>
                    <a:pt x="70" y="25"/>
                    <a:pt x="60" y="29"/>
                  </a:cubicBezTo>
                  <a:cubicBezTo>
                    <a:pt x="58" y="30"/>
                    <a:pt x="59" y="33"/>
                    <a:pt x="61" y="33"/>
                  </a:cubicBezTo>
                  <a:cubicBezTo>
                    <a:pt x="69" y="31"/>
                    <a:pt x="76" y="29"/>
                    <a:pt x="83" y="27"/>
                  </a:cubicBezTo>
                  <a:cubicBezTo>
                    <a:pt x="82" y="26"/>
                    <a:pt x="82" y="25"/>
                    <a:pt x="82" y="23"/>
                  </a:cubicBezTo>
                  <a:cubicBezTo>
                    <a:pt x="74" y="26"/>
                    <a:pt x="66" y="29"/>
                    <a:pt x="58" y="33"/>
                  </a:cubicBezTo>
                  <a:cubicBezTo>
                    <a:pt x="57" y="34"/>
                    <a:pt x="57" y="36"/>
                    <a:pt x="59" y="36"/>
                  </a:cubicBezTo>
                  <a:cubicBezTo>
                    <a:pt x="66" y="36"/>
                    <a:pt x="72" y="34"/>
                    <a:pt x="78" y="31"/>
                  </a:cubicBezTo>
                  <a:cubicBezTo>
                    <a:pt x="80" y="30"/>
                    <a:pt x="79" y="27"/>
                    <a:pt x="76" y="27"/>
                  </a:cubicBezTo>
                  <a:cubicBezTo>
                    <a:pt x="74" y="28"/>
                    <a:pt x="71" y="29"/>
                    <a:pt x="68" y="30"/>
                  </a:cubicBezTo>
                  <a:cubicBezTo>
                    <a:pt x="68" y="31"/>
                    <a:pt x="69" y="32"/>
                    <a:pt x="69" y="34"/>
                  </a:cubicBezTo>
                  <a:cubicBezTo>
                    <a:pt x="78" y="30"/>
                    <a:pt x="88" y="28"/>
                    <a:pt x="96" y="23"/>
                  </a:cubicBezTo>
                  <a:cubicBezTo>
                    <a:pt x="98" y="22"/>
                    <a:pt x="97" y="19"/>
                    <a:pt x="95" y="19"/>
                  </a:cubicBezTo>
                  <a:cubicBezTo>
                    <a:pt x="90" y="20"/>
                    <a:pt x="87" y="22"/>
                    <a:pt x="83" y="25"/>
                  </a:cubicBezTo>
                  <a:cubicBezTo>
                    <a:pt x="81" y="26"/>
                    <a:pt x="82" y="29"/>
                    <a:pt x="84" y="28"/>
                  </a:cubicBezTo>
                  <a:cubicBezTo>
                    <a:pt x="93" y="27"/>
                    <a:pt x="102" y="24"/>
                    <a:pt x="110" y="21"/>
                  </a:cubicBezTo>
                  <a:cubicBezTo>
                    <a:pt x="112" y="20"/>
                    <a:pt x="110" y="17"/>
                    <a:pt x="108" y="17"/>
                  </a:cubicBezTo>
                  <a:cubicBezTo>
                    <a:pt x="99" y="19"/>
                    <a:pt x="90" y="22"/>
                    <a:pt x="81" y="26"/>
                  </a:cubicBezTo>
                  <a:cubicBezTo>
                    <a:pt x="82" y="27"/>
                    <a:pt x="82" y="28"/>
                    <a:pt x="82" y="29"/>
                  </a:cubicBezTo>
                  <a:cubicBezTo>
                    <a:pt x="91" y="26"/>
                    <a:pt x="100" y="24"/>
                    <a:pt x="109" y="20"/>
                  </a:cubicBezTo>
                  <a:cubicBezTo>
                    <a:pt x="111" y="19"/>
                    <a:pt x="111" y="16"/>
                    <a:pt x="108" y="16"/>
                  </a:cubicBezTo>
                  <a:cubicBezTo>
                    <a:pt x="99" y="17"/>
                    <a:pt x="91" y="20"/>
                    <a:pt x="82" y="21"/>
                  </a:cubicBezTo>
                  <a:cubicBezTo>
                    <a:pt x="83" y="22"/>
                    <a:pt x="83" y="23"/>
                    <a:pt x="83" y="25"/>
                  </a:cubicBezTo>
                  <a:cubicBezTo>
                    <a:pt x="91" y="21"/>
                    <a:pt x="100" y="20"/>
                    <a:pt x="109" y="17"/>
                  </a:cubicBezTo>
                  <a:cubicBezTo>
                    <a:pt x="111" y="16"/>
                    <a:pt x="110" y="13"/>
                    <a:pt x="108" y="13"/>
                  </a:cubicBezTo>
                  <a:cubicBezTo>
                    <a:pt x="100" y="15"/>
                    <a:pt x="93" y="17"/>
                    <a:pt x="86" y="18"/>
                  </a:cubicBezTo>
                  <a:cubicBezTo>
                    <a:pt x="86" y="19"/>
                    <a:pt x="87" y="20"/>
                    <a:pt x="87" y="21"/>
                  </a:cubicBezTo>
                  <a:cubicBezTo>
                    <a:pt x="94" y="18"/>
                    <a:pt x="101" y="17"/>
                    <a:pt x="109" y="14"/>
                  </a:cubicBezTo>
                  <a:cubicBezTo>
                    <a:pt x="110" y="14"/>
                    <a:pt x="111" y="11"/>
                    <a:pt x="109" y="11"/>
                  </a:cubicBezTo>
                  <a:cubicBezTo>
                    <a:pt x="101" y="9"/>
                    <a:pt x="93" y="11"/>
                    <a:pt x="86" y="12"/>
                  </a:cubicBezTo>
                  <a:cubicBezTo>
                    <a:pt x="86" y="13"/>
                    <a:pt x="86" y="15"/>
                    <a:pt x="86" y="16"/>
                  </a:cubicBezTo>
                  <a:cubicBezTo>
                    <a:pt x="94" y="13"/>
                    <a:pt x="102" y="12"/>
                    <a:pt x="109" y="8"/>
                  </a:cubicBezTo>
                  <a:cubicBezTo>
                    <a:pt x="111" y="8"/>
                    <a:pt x="111" y="5"/>
                    <a:pt x="109" y="5"/>
                  </a:cubicBezTo>
                  <a:cubicBezTo>
                    <a:pt x="100" y="4"/>
                    <a:pt x="92" y="7"/>
                    <a:pt x="83" y="8"/>
                  </a:cubicBezTo>
                  <a:cubicBezTo>
                    <a:pt x="83" y="9"/>
                    <a:pt x="83" y="11"/>
                    <a:pt x="83" y="12"/>
                  </a:cubicBezTo>
                  <a:cubicBezTo>
                    <a:pt x="91" y="10"/>
                    <a:pt x="99" y="9"/>
                    <a:pt x="106" y="6"/>
                  </a:cubicBezTo>
                  <a:cubicBezTo>
                    <a:pt x="107" y="5"/>
                    <a:pt x="107" y="2"/>
                    <a:pt x="105" y="2"/>
                  </a:cubicBezTo>
                  <a:cubicBezTo>
                    <a:pt x="96" y="3"/>
                    <a:pt x="87" y="3"/>
                    <a:pt x="79" y="5"/>
                  </a:cubicBezTo>
                  <a:cubicBezTo>
                    <a:pt x="77" y="5"/>
                    <a:pt x="77" y="9"/>
                    <a:pt x="79" y="8"/>
                  </a:cubicBezTo>
                  <a:cubicBezTo>
                    <a:pt x="96" y="7"/>
                    <a:pt x="113" y="7"/>
                    <a:pt x="130" y="7"/>
                  </a:cubicBezTo>
                  <a:cubicBezTo>
                    <a:pt x="130" y="6"/>
                    <a:pt x="130" y="5"/>
                    <a:pt x="130" y="4"/>
                  </a:cubicBezTo>
                  <a:cubicBezTo>
                    <a:pt x="125" y="4"/>
                    <a:pt x="120" y="4"/>
                    <a:pt x="116" y="5"/>
                  </a:cubicBezTo>
                  <a:cubicBezTo>
                    <a:pt x="114" y="5"/>
                    <a:pt x="114" y="9"/>
                    <a:pt x="116" y="9"/>
                  </a:cubicBezTo>
                  <a:cubicBezTo>
                    <a:pt x="123" y="9"/>
                    <a:pt x="129" y="7"/>
                    <a:pt x="135" y="7"/>
                  </a:cubicBezTo>
                  <a:cubicBezTo>
                    <a:pt x="134" y="6"/>
                    <a:pt x="134" y="4"/>
                    <a:pt x="134" y="3"/>
                  </a:cubicBezTo>
                  <a:cubicBezTo>
                    <a:pt x="125" y="8"/>
                    <a:pt x="115" y="9"/>
                    <a:pt x="105" y="13"/>
                  </a:cubicBezTo>
                  <a:cubicBezTo>
                    <a:pt x="104" y="14"/>
                    <a:pt x="105" y="17"/>
                    <a:pt x="106" y="17"/>
                  </a:cubicBezTo>
                  <a:cubicBezTo>
                    <a:pt x="116" y="17"/>
                    <a:pt x="125" y="14"/>
                    <a:pt x="134" y="12"/>
                  </a:cubicBezTo>
                  <a:cubicBezTo>
                    <a:pt x="134" y="11"/>
                    <a:pt x="134" y="10"/>
                    <a:pt x="133" y="9"/>
                  </a:cubicBezTo>
                  <a:cubicBezTo>
                    <a:pt x="125" y="11"/>
                    <a:pt x="117" y="14"/>
                    <a:pt x="110" y="16"/>
                  </a:cubicBezTo>
                  <a:cubicBezTo>
                    <a:pt x="107" y="17"/>
                    <a:pt x="108" y="20"/>
                    <a:pt x="111" y="20"/>
                  </a:cubicBezTo>
                  <a:cubicBezTo>
                    <a:pt x="121" y="18"/>
                    <a:pt x="131" y="15"/>
                    <a:pt x="141" y="11"/>
                  </a:cubicBezTo>
                  <a:cubicBezTo>
                    <a:pt x="143" y="10"/>
                    <a:pt x="142" y="7"/>
                    <a:pt x="140" y="8"/>
                  </a:cubicBezTo>
                  <a:cubicBezTo>
                    <a:pt x="134" y="8"/>
                    <a:pt x="129" y="9"/>
                    <a:pt x="123" y="11"/>
                  </a:cubicBezTo>
                  <a:cubicBezTo>
                    <a:pt x="121" y="12"/>
                    <a:pt x="121" y="15"/>
                    <a:pt x="123" y="15"/>
                  </a:cubicBezTo>
                  <a:cubicBezTo>
                    <a:pt x="133" y="14"/>
                    <a:pt x="143" y="12"/>
                    <a:pt x="151" y="7"/>
                  </a:cubicBezTo>
                  <a:cubicBezTo>
                    <a:pt x="153" y="6"/>
                    <a:pt x="152" y="3"/>
                    <a:pt x="150" y="4"/>
                  </a:cubicBezTo>
                  <a:cubicBezTo>
                    <a:pt x="138" y="6"/>
                    <a:pt x="125" y="8"/>
                    <a:pt x="113" y="8"/>
                  </a:cubicBezTo>
                  <a:cubicBezTo>
                    <a:pt x="113" y="9"/>
                    <a:pt x="113" y="11"/>
                    <a:pt x="113" y="12"/>
                  </a:cubicBezTo>
                  <a:cubicBezTo>
                    <a:pt x="121" y="11"/>
                    <a:pt x="129" y="9"/>
                    <a:pt x="138" y="8"/>
                  </a:cubicBezTo>
                  <a:cubicBezTo>
                    <a:pt x="137" y="6"/>
                    <a:pt x="137" y="5"/>
                    <a:pt x="137" y="4"/>
                  </a:cubicBezTo>
                  <a:cubicBezTo>
                    <a:pt x="125" y="7"/>
                    <a:pt x="113" y="8"/>
                    <a:pt x="101" y="7"/>
                  </a:cubicBezTo>
                  <a:cubicBezTo>
                    <a:pt x="101" y="9"/>
                    <a:pt x="101" y="10"/>
                    <a:pt x="101" y="11"/>
                  </a:cubicBezTo>
                  <a:cubicBezTo>
                    <a:pt x="121" y="8"/>
                    <a:pt x="141" y="8"/>
                    <a:pt x="161" y="6"/>
                  </a:cubicBezTo>
                  <a:cubicBezTo>
                    <a:pt x="161" y="5"/>
                    <a:pt x="161" y="3"/>
                    <a:pt x="160" y="2"/>
                  </a:cubicBezTo>
                  <a:cubicBezTo>
                    <a:pt x="159" y="2"/>
                    <a:pt x="157" y="3"/>
                    <a:pt x="155" y="3"/>
                  </a:cubicBezTo>
                  <a:cubicBezTo>
                    <a:pt x="153" y="4"/>
                    <a:pt x="154" y="7"/>
                    <a:pt x="156" y="7"/>
                  </a:cubicBezTo>
                  <a:cubicBezTo>
                    <a:pt x="157" y="7"/>
                    <a:pt x="159" y="7"/>
                    <a:pt x="161" y="7"/>
                  </a:cubicBezTo>
                  <a:cubicBezTo>
                    <a:pt x="163" y="6"/>
                    <a:pt x="163" y="3"/>
                    <a:pt x="161" y="3"/>
                  </a:cubicBezTo>
                  <a:cubicBezTo>
                    <a:pt x="158" y="2"/>
                    <a:pt x="156" y="2"/>
                    <a:pt x="154" y="3"/>
                  </a:cubicBezTo>
                  <a:cubicBezTo>
                    <a:pt x="151" y="4"/>
                    <a:pt x="152" y="7"/>
                    <a:pt x="155" y="7"/>
                  </a:cubicBezTo>
                  <a:cubicBezTo>
                    <a:pt x="157" y="7"/>
                    <a:pt x="158" y="7"/>
                    <a:pt x="160" y="7"/>
                  </a:cubicBezTo>
                  <a:cubicBezTo>
                    <a:pt x="160" y="5"/>
                    <a:pt x="160" y="4"/>
                    <a:pt x="161" y="3"/>
                  </a:cubicBezTo>
                  <a:cubicBezTo>
                    <a:pt x="159" y="3"/>
                    <a:pt x="157" y="3"/>
                    <a:pt x="156" y="3"/>
                  </a:cubicBezTo>
                  <a:cubicBezTo>
                    <a:pt x="156" y="5"/>
                    <a:pt x="156" y="6"/>
                    <a:pt x="156" y="7"/>
                  </a:cubicBezTo>
                  <a:cubicBezTo>
                    <a:pt x="158" y="7"/>
                    <a:pt x="160" y="6"/>
                    <a:pt x="162" y="6"/>
                  </a:cubicBezTo>
                  <a:cubicBezTo>
                    <a:pt x="164" y="5"/>
                    <a:pt x="163" y="2"/>
                    <a:pt x="161" y="2"/>
                  </a:cubicBezTo>
                  <a:cubicBezTo>
                    <a:pt x="141" y="4"/>
                    <a:pt x="120" y="4"/>
                    <a:pt x="100" y="7"/>
                  </a:cubicBezTo>
                  <a:cubicBezTo>
                    <a:pt x="98" y="8"/>
                    <a:pt x="99" y="11"/>
                    <a:pt x="101" y="11"/>
                  </a:cubicBezTo>
                  <a:cubicBezTo>
                    <a:pt x="113" y="11"/>
                    <a:pt x="126" y="11"/>
                    <a:pt x="138" y="8"/>
                  </a:cubicBezTo>
                  <a:cubicBezTo>
                    <a:pt x="140" y="7"/>
                    <a:pt x="139" y="4"/>
                    <a:pt x="137" y="4"/>
                  </a:cubicBezTo>
                  <a:cubicBezTo>
                    <a:pt x="129" y="5"/>
                    <a:pt x="121" y="7"/>
                    <a:pt x="113" y="8"/>
                  </a:cubicBezTo>
                  <a:cubicBezTo>
                    <a:pt x="110" y="8"/>
                    <a:pt x="110" y="12"/>
                    <a:pt x="113" y="12"/>
                  </a:cubicBezTo>
                  <a:cubicBezTo>
                    <a:pt x="126" y="12"/>
                    <a:pt x="138" y="10"/>
                    <a:pt x="151" y="7"/>
                  </a:cubicBezTo>
                  <a:cubicBezTo>
                    <a:pt x="150" y="6"/>
                    <a:pt x="150" y="5"/>
                    <a:pt x="149" y="4"/>
                  </a:cubicBezTo>
                  <a:cubicBezTo>
                    <a:pt x="141" y="8"/>
                    <a:pt x="132" y="10"/>
                    <a:pt x="123" y="11"/>
                  </a:cubicBezTo>
                  <a:cubicBezTo>
                    <a:pt x="124" y="12"/>
                    <a:pt x="124" y="14"/>
                    <a:pt x="124" y="15"/>
                  </a:cubicBezTo>
                  <a:cubicBezTo>
                    <a:pt x="130" y="13"/>
                    <a:pt x="135" y="12"/>
                    <a:pt x="141" y="11"/>
                  </a:cubicBezTo>
                  <a:cubicBezTo>
                    <a:pt x="141" y="10"/>
                    <a:pt x="140" y="9"/>
                    <a:pt x="140" y="8"/>
                  </a:cubicBezTo>
                  <a:cubicBezTo>
                    <a:pt x="130" y="11"/>
                    <a:pt x="120" y="14"/>
                    <a:pt x="110" y="16"/>
                  </a:cubicBezTo>
                  <a:cubicBezTo>
                    <a:pt x="110" y="18"/>
                    <a:pt x="110" y="19"/>
                    <a:pt x="111" y="20"/>
                  </a:cubicBezTo>
                  <a:cubicBezTo>
                    <a:pt x="118" y="17"/>
                    <a:pt x="126" y="15"/>
                    <a:pt x="134" y="12"/>
                  </a:cubicBezTo>
                  <a:cubicBezTo>
                    <a:pt x="137" y="11"/>
                    <a:pt x="136" y="8"/>
                    <a:pt x="133" y="9"/>
                  </a:cubicBezTo>
                  <a:cubicBezTo>
                    <a:pt x="124" y="10"/>
                    <a:pt x="116" y="13"/>
                    <a:pt x="106" y="13"/>
                  </a:cubicBezTo>
                  <a:cubicBezTo>
                    <a:pt x="107" y="14"/>
                    <a:pt x="107" y="15"/>
                    <a:pt x="107" y="17"/>
                  </a:cubicBezTo>
                  <a:cubicBezTo>
                    <a:pt x="116" y="12"/>
                    <a:pt x="127" y="11"/>
                    <a:pt x="136" y="7"/>
                  </a:cubicBezTo>
                  <a:cubicBezTo>
                    <a:pt x="137" y="6"/>
                    <a:pt x="137" y="3"/>
                    <a:pt x="135" y="3"/>
                  </a:cubicBezTo>
                  <a:cubicBezTo>
                    <a:pt x="129" y="4"/>
                    <a:pt x="123" y="5"/>
                    <a:pt x="116" y="5"/>
                  </a:cubicBezTo>
                  <a:cubicBezTo>
                    <a:pt x="116" y="6"/>
                    <a:pt x="117" y="7"/>
                    <a:pt x="117" y="9"/>
                  </a:cubicBezTo>
                  <a:cubicBezTo>
                    <a:pt x="121" y="8"/>
                    <a:pt x="125" y="7"/>
                    <a:pt x="130" y="7"/>
                  </a:cubicBezTo>
                  <a:cubicBezTo>
                    <a:pt x="132" y="7"/>
                    <a:pt x="132" y="4"/>
                    <a:pt x="130" y="4"/>
                  </a:cubicBezTo>
                  <a:cubicBezTo>
                    <a:pt x="113" y="3"/>
                    <a:pt x="96" y="3"/>
                    <a:pt x="79" y="5"/>
                  </a:cubicBezTo>
                  <a:cubicBezTo>
                    <a:pt x="79" y="6"/>
                    <a:pt x="80" y="7"/>
                    <a:pt x="80" y="8"/>
                  </a:cubicBezTo>
                  <a:cubicBezTo>
                    <a:pt x="88" y="6"/>
                    <a:pt x="96" y="6"/>
                    <a:pt x="105" y="6"/>
                  </a:cubicBezTo>
                  <a:cubicBezTo>
                    <a:pt x="104" y="5"/>
                    <a:pt x="104" y="3"/>
                    <a:pt x="104" y="2"/>
                  </a:cubicBezTo>
                  <a:cubicBezTo>
                    <a:pt x="97" y="6"/>
                    <a:pt x="90" y="6"/>
                    <a:pt x="82" y="8"/>
                  </a:cubicBezTo>
                  <a:cubicBezTo>
                    <a:pt x="80" y="9"/>
                    <a:pt x="81" y="12"/>
                    <a:pt x="83" y="12"/>
                  </a:cubicBezTo>
                  <a:cubicBezTo>
                    <a:pt x="91" y="11"/>
                    <a:pt x="99" y="7"/>
                    <a:pt x="108" y="8"/>
                  </a:cubicBezTo>
                  <a:cubicBezTo>
                    <a:pt x="108" y="7"/>
                    <a:pt x="108" y="6"/>
                    <a:pt x="108" y="5"/>
                  </a:cubicBezTo>
                  <a:cubicBezTo>
                    <a:pt x="100" y="9"/>
                    <a:pt x="93" y="10"/>
                    <a:pt x="85" y="12"/>
                  </a:cubicBezTo>
                  <a:cubicBezTo>
                    <a:pt x="83" y="13"/>
                    <a:pt x="83" y="16"/>
                    <a:pt x="86" y="16"/>
                  </a:cubicBezTo>
                  <a:cubicBezTo>
                    <a:pt x="93" y="15"/>
                    <a:pt x="100" y="13"/>
                    <a:pt x="108" y="14"/>
                  </a:cubicBezTo>
                  <a:cubicBezTo>
                    <a:pt x="108" y="13"/>
                    <a:pt x="108" y="12"/>
                    <a:pt x="108" y="11"/>
                  </a:cubicBezTo>
                  <a:cubicBezTo>
                    <a:pt x="100" y="13"/>
                    <a:pt x="92" y="14"/>
                    <a:pt x="85" y="18"/>
                  </a:cubicBezTo>
                  <a:cubicBezTo>
                    <a:pt x="83" y="19"/>
                    <a:pt x="85" y="22"/>
                    <a:pt x="87" y="22"/>
                  </a:cubicBezTo>
                  <a:cubicBezTo>
                    <a:pt x="94" y="20"/>
                    <a:pt x="101" y="18"/>
                    <a:pt x="109" y="17"/>
                  </a:cubicBezTo>
                  <a:cubicBezTo>
                    <a:pt x="108" y="16"/>
                    <a:pt x="108" y="14"/>
                    <a:pt x="108" y="13"/>
                  </a:cubicBezTo>
                  <a:cubicBezTo>
                    <a:pt x="99" y="16"/>
                    <a:pt x="90" y="18"/>
                    <a:pt x="81" y="21"/>
                  </a:cubicBezTo>
                  <a:cubicBezTo>
                    <a:pt x="80" y="22"/>
                    <a:pt x="80" y="25"/>
                    <a:pt x="82" y="25"/>
                  </a:cubicBezTo>
                  <a:cubicBezTo>
                    <a:pt x="91" y="24"/>
                    <a:pt x="99" y="21"/>
                    <a:pt x="108" y="20"/>
                  </a:cubicBezTo>
                  <a:cubicBezTo>
                    <a:pt x="108" y="19"/>
                    <a:pt x="108" y="18"/>
                    <a:pt x="108" y="16"/>
                  </a:cubicBezTo>
                  <a:cubicBezTo>
                    <a:pt x="99" y="20"/>
                    <a:pt x="90" y="22"/>
                    <a:pt x="81" y="26"/>
                  </a:cubicBezTo>
                  <a:cubicBezTo>
                    <a:pt x="79" y="27"/>
                    <a:pt x="80" y="30"/>
                    <a:pt x="82" y="29"/>
                  </a:cubicBezTo>
                  <a:cubicBezTo>
                    <a:pt x="91" y="26"/>
                    <a:pt x="100" y="23"/>
                    <a:pt x="109" y="21"/>
                  </a:cubicBezTo>
                  <a:cubicBezTo>
                    <a:pt x="109" y="20"/>
                    <a:pt x="108" y="18"/>
                    <a:pt x="108" y="17"/>
                  </a:cubicBezTo>
                  <a:cubicBezTo>
                    <a:pt x="100" y="21"/>
                    <a:pt x="92" y="23"/>
                    <a:pt x="83" y="25"/>
                  </a:cubicBezTo>
                  <a:cubicBezTo>
                    <a:pt x="84" y="26"/>
                    <a:pt x="84" y="27"/>
                    <a:pt x="85" y="28"/>
                  </a:cubicBezTo>
                  <a:cubicBezTo>
                    <a:pt x="88" y="26"/>
                    <a:pt x="92" y="24"/>
                    <a:pt x="96" y="23"/>
                  </a:cubicBezTo>
                  <a:cubicBezTo>
                    <a:pt x="95" y="22"/>
                    <a:pt x="95" y="21"/>
                    <a:pt x="94" y="20"/>
                  </a:cubicBezTo>
                  <a:cubicBezTo>
                    <a:pt x="86" y="24"/>
                    <a:pt x="77" y="27"/>
                    <a:pt x="68" y="30"/>
                  </a:cubicBezTo>
                  <a:cubicBezTo>
                    <a:pt x="66" y="31"/>
                    <a:pt x="67" y="34"/>
                    <a:pt x="69" y="34"/>
                  </a:cubicBezTo>
                  <a:cubicBezTo>
                    <a:pt x="72" y="33"/>
                    <a:pt x="75" y="32"/>
                    <a:pt x="77" y="31"/>
                  </a:cubicBezTo>
                  <a:cubicBezTo>
                    <a:pt x="77" y="30"/>
                    <a:pt x="77" y="28"/>
                    <a:pt x="76" y="27"/>
                  </a:cubicBezTo>
                  <a:cubicBezTo>
                    <a:pt x="71" y="30"/>
                    <a:pt x="65" y="32"/>
                    <a:pt x="59" y="32"/>
                  </a:cubicBezTo>
                  <a:cubicBezTo>
                    <a:pt x="60" y="34"/>
                    <a:pt x="60" y="35"/>
                    <a:pt x="60" y="36"/>
                  </a:cubicBezTo>
                  <a:cubicBezTo>
                    <a:pt x="67" y="32"/>
                    <a:pt x="75" y="30"/>
                    <a:pt x="83" y="27"/>
                  </a:cubicBezTo>
                  <a:cubicBezTo>
                    <a:pt x="85" y="26"/>
                    <a:pt x="84" y="23"/>
                    <a:pt x="82" y="23"/>
                  </a:cubicBezTo>
                  <a:cubicBezTo>
                    <a:pt x="75" y="25"/>
                    <a:pt x="68" y="28"/>
                    <a:pt x="60" y="29"/>
                  </a:cubicBezTo>
                  <a:cubicBezTo>
                    <a:pt x="61" y="30"/>
                    <a:pt x="61" y="31"/>
                    <a:pt x="61" y="33"/>
                  </a:cubicBezTo>
                  <a:cubicBezTo>
                    <a:pt x="71" y="29"/>
                    <a:pt x="81" y="26"/>
                    <a:pt x="90" y="22"/>
                  </a:cubicBezTo>
                  <a:cubicBezTo>
                    <a:pt x="92" y="21"/>
                    <a:pt x="92" y="18"/>
                    <a:pt x="89" y="18"/>
                  </a:cubicBezTo>
                  <a:cubicBezTo>
                    <a:pt x="80" y="21"/>
                    <a:pt x="71" y="23"/>
                    <a:pt x="62" y="24"/>
                  </a:cubicBezTo>
                  <a:cubicBezTo>
                    <a:pt x="63" y="25"/>
                    <a:pt x="63" y="26"/>
                    <a:pt x="64" y="27"/>
                  </a:cubicBezTo>
                  <a:cubicBezTo>
                    <a:pt x="71" y="23"/>
                    <a:pt x="80" y="21"/>
                    <a:pt x="88" y="16"/>
                  </a:cubicBezTo>
                  <a:cubicBezTo>
                    <a:pt x="90" y="15"/>
                    <a:pt x="89" y="13"/>
                    <a:pt x="87" y="13"/>
                  </a:cubicBezTo>
                  <a:cubicBezTo>
                    <a:pt x="79" y="14"/>
                    <a:pt x="72" y="16"/>
                    <a:pt x="65" y="18"/>
                  </a:cubicBezTo>
                  <a:cubicBezTo>
                    <a:pt x="65" y="19"/>
                    <a:pt x="66" y="20"/>
                    <a:pt x="66" y="21"/>
                  </a:cubicBezTo>
                  <a:cubicBezTo>
                    <a:pt x="73" y="17"/>
                    <a:pt x="81" y="17"/>
                    <a:pt x="88" y="12"/>
                  </a:cubicBezTo>
                  <a:cubicBezTo>
                    <a:pt x="89" y="12"/>
                    <a:pt x="90" y="9"/>
                    <a:pt x="88" y="9"/>
                  </a:cubicBezTo>
                  <a:cubicBezTo>
                    <a:pt x="77" y="7"/>
                    <a:pt x="66" y="14"/>
                    <a:pt x="55" y="13"/>
                  </a:cubicBezTo>
                  <a:cubicBezTo>
                    <a:pt x="56" y="14"/>
                    <a:pt x="56" y="16"/>
                    <a:pt x="56" y="17"/>
                  </a:cubicBezTo>
                  <a:cubicBezTo>
                    <a:pt x="65" y="13"/>
                    <a:pt x="75" y="11"/>
                    <a:pt x="84" y="8"/>
                  </a:cubicBezTo>
                  <a:cubicBezTo>
                    <a:pt x="86" y="7"/>
                    <a:pt x="85" y="4"/>
                    <a:pt x="83" y="4"/>
                  </a:cubicBezTo>
                  <a:cubicBezTo>
                    <a:pt x="74" y="6"/>
                    <a:pt x="65" y="7"/>
                    <a:pt x="56" y="8"/>
                  </a:cubicBezTo>
                  <a:cubicBezTo>
                    <a:pt x="57" y="9"/>
                    <a:pt x="57" y="10"/>
                    <a:pt x="57" y="12"/>
                  </a:cubicBezTo>
                  <a:cubicBezTo>
                    <a:pt x="64" y="8"/>
                    <a:pt x="73" y="7"/>
                    <a:pt x="80" y="5"/>
                  </a:cubicBezTo>
                  <a:cubicBezTo>
                    <a:pt x="82" y="4"/>
                    <a:pt x="82" y="1"/>
                    <a:pt x="80" y="1"/>
                  </a:cubicBezTo>
                  <a:cubicBezTo>
                    <a:pt x="66" y="1"/>
                    <a:pt x="52" y="1"/>
                    <a:pt x="39" y="2"/>
                  </a:cubicBezTo>
                  <a:cubicBezTo>
                    <a:pt x="36" y="2"/>
                    <a:pt x="36" y="6"/>
                    <a:pt x="39" y="6"/>
                  </a:cubicBezTo>
                  <a:cubicBezTo>
                    <a:pt x="45" y="6"/>
                    <a:pt x="52" y="6"/>
                    <a:pt x="59" y="5"/>
                  </a:cubicBezTo>
                  <a:cubicBezTo>
                    <a:pt x="61" y="5"/>
                    <a:pt x="61" y="1"/>
                    <a:pt x="59" y="1"/>
                  </a:cubicBezTo>
                  <a:cubicBezTo>
                    <a:pt x="50" y="2"/>
                    <a:pt x="41" y="2"/>
                    <a:pt x="33" y="4"/>
                  </a:cubicBezTo>
                  <a:cubicBezTo>
                    <a:pt x="33" y="5"/>
                    <a:pt x="33" y="6"/>
                    <a:pt x="34" y="8"/>
                  </a:cubicBezTo>
                  <a:cubicBezTo>
                    <a:pt x="40" y="6"/>
                    <a:pt x="46" y="5"/>
                    <a:pt x="52" y="7"/>
                  </a:cubicBezTo>
                  <a:cubicBezTo>
                    <a:pt x="52" y="5"/>
                    <a:pt x="52" y="4"/>
                    <a:pt x="52" y="3"/>
                  </a:cubicBezTo>
                  <a:cubicBezTo>
                    <a:pt x="45" y="5"/>
                    <a:pt x="38" y="7"/>
                    <a:pt x="31" y="9"/>
                  </a:cubicBezTo>
                  <a:cubicBezTo>
                    <a:pt x="29" y="10"/>
                    <a:pt x="30" y="13"/>
                    <a:pt x="32" y="13"/>
                  </a:cubicBezTo>
                  <a:cubicBezTo>
                    <a:pt x="40" y="11"/>
                    <a:pt x="48" y="9"/>
                    <a:pt x="56" y="10"/>
                  </a:cubicBezTo>
                  <a:cubicBezTo>
                    <a:pt x="55" y="9"/>
                    <a:pt x="55" y="7"/>
                    <a:pt x="55" y="6"/>
                  </a:cubicBezTo>
                  <a:cubicBezTo>
                    <a:pt x="46" y="9"/>
                    <a:pt x="38" y="10"/>
                    <a:pt x="30" y="14"/>
                  </a:cubicBezTo>
                  <a:cubicBezTo>
                    <a:pt x="28" y="15"/>
                    <a:pt x="29" y="18"/>
                    <a:pt x="31" y="17"/>
                  </a:cubicBezTo>
                  <a:cubicBezTo>
                    <a:pt x="40" y="16"/>
                    <a:pt x="49" y="13"/>
                    <a:pt x="59" y="13"/>
                  </a:cubicBezTo>
                  <a:cubicBezTo>
                    <a:pt x="58" y="12"/>
                    <a:pt x="58" y="11"/>
                    <a:pt x="57" y="10"/>
                  </a:cubicBezTo>
                  <a:cubicBezTo>
                    <a:pt x="52" y="15"/>
                    <a:pt x="43" y="15"/>
                    <a:pt x="36" y="19"/>
                  </a:cubicBezTo>
                  <a:cubicBezTo>
                    <a:pt x="34" y="20"/>
                    <a:pt x="36" y="22"/>
                    <a:pt x="38" y="22"/>
                  </a:cubicBezTo>
                  <a:cubicBezTo>
                    <a:pt x="46" y="21"/>
                    <a:pt x="53" y="19"/>
                    <a:pt x="61" y="19"/>
                  </a:cubicBezTo>
                  <a:cubicBezTo>
                    <a:pt x="61" y="18"/>
                    <a:pt x="60" y="17"/>
                    <a:pt x="60" y="16"/>
                  </a:cubicBezTo>
                  <a:cubicBezTo>
                    <a:pt x="54" y="20"/>
                    <a:pt x="45" y="21"/>
                    <a:pt x="38" y="24"/>
                  </a:cubicBezTo>
                  <a:cubicBezTo>
                    <a:pt x="36" y="25"/>
                    <a:pt x="37" y="28"/>
                    <a:pt x="39" y="27"/>
                  </a:cubicBezTo>
                  <a:cubicBezTo>
                    <a:pt x="47" y="25"/>
                    <a:pt x="54" y="22"/>
                    <a:pt x="62" y="21"/>
                  </a:cubicBezTo>
                  <a:cubicBezTo>
                    <a:pt x="62" y="20"/>
                    <a:pt x="61" y="19"/>
                    <a:pt x="61" y="18"/>
                  </a:cubicBezTo>
                  <a:cubicBezTo>
                    <a:pt x="53" y="25"/>
                    <a:pt x="43" y="26"/>
                    <a:pt x="34" y="30"/>
                  </a:cubicBezTo>
                  <a:cubicBezTo>
                    <a:pt x="32" y="31"/>
                    <a:pt x="33" y="34"/>
                    <a:pt x="35" y="34"/>
                  </a:cubicBezTo>
                  <a:cubicBezTo>
                    <a:pt x="45" y="31"/>
                    <a:pt x="55" y="29"/>
                    <a:pt x="64" y="27"/>
                  </a:cubicBezTo>
                  <a:cubicBezTo>
                    <a:pt x="64" y="26"/>
                    <a:pt x="64" y="24"/>
                    <a:pt x="63" y="23"/>
                  </a:cubicBezTo>
                  <a:cubicBezTo>
                    <a:pt x="53" y="27"/>
                    <a:pt x="43" y="30"/>
                    <a:pt x="34" y="34"/>
                  </a:cubicBezTo>
                  <a:cubicBezTo>
                    <a:pt x="32" y="35"/>
                    <a:pt x="33" y="38"/>
                    <a:pt x="35" y="37"/>
                  </a:cubicBezTo>
                  <a:cubicBezTo>
                    <a:pt x="46" y="35"/>
                    <a:pt x="56" y="31"/>
                    <a:pt x="68" y="30"/>
                  </a:cubicBezTo>
                  <a:cubicBezTo>
                    <a:pt x="67" y="29"/>
                    <a:pt x="67" y="28"/>
                    <a:pt x="66" y="27"/>
                  </a:cubicBezTo>
                  <a:cubicBezTo>
                    <a:pt x="59" y="37"/>
                    <a:pt x="43" y="37"/>
                    <a:pt x="33" y="42"/>
                  </a:cubicBezTo>
                  <a:cubicBezTo>
                    <a:pt x="31" y="43"/>
                    <a:pt x="32" y="46"/>
                    <a:pt x="34" y="45"/>
                  </a:cubicBezTo>
                  <a:cubicBezTo>
                    <a:pt x="42" y="43"/>
                    <a:pt x="50" y="39"/>
                    <a:pt x="58" y="37"/>
                  </a:cubicBezTo>
                  <a:cubicBezTo>
                    <a:pt x="58" y="36"/>
                    <a:pt x="57" y="34"/>
                    <a:pt x="57" y="33"/>
                  </a:cubicBezTo>
                  <a:cubicBezTo>
                    <a:pt x="50" y="35"/>
                    <a:pt x="43" y="38"/>
                    <a:pt x="35" y="39"/>
                  </a:cubicBezTo>
                  <a:cubicBezTo>
                    <a:pt x="35" y="40"/>
                    <a:pt x="35" y="41"/>
                    <a:pt x="36" y="43"/>
                  </a:cubicBezTo>
                  <a:cubicBezTo>
                    <a:pt x="44" y="39"/>
                    <a:pt x="52" y="37"/>
                    <a:pt x="60" y="34"/>
                  </a:cubicBezTo>
                  <a:cubicBezTo>
                    <a:pt x="62" y="33"/>
                    <a:pt x="60" y="30"/>
                    <a:pt x="58" y="30"/>
                  </a:cubicBezTo>
                  <a:cubicBezTo>
                    <a:pt x="50" y="32"/>
                    <a:pt x="42" y="36"/>
                    <a:pt x="34" y="37"/>
                  </a:cubicBezTo>
                  <a:cubicBezTo>
                    <a:pt x="34" y="39"/>
                    <a:pt x="35" y="40"/>
                    <a:pt x="35" y="41"/>
                  </a:cubicBezTo>
                  <a:cubicBezTo>
                    <a:pt x="43" y="38"/>
                    <a:pt x="51" y="35"/>
                    <a:pt x="59" y="31"/>
                  </a:cubicBezTo>
                  <a:cubicBezTo>
                    <a:pt x="59" y="30"/>
                    <a:pt x="59" y="29"/>
                    <a:pt x="58" y="28"/>
                  </a:cubicBezTo>
                  <a:cubicBezTo>
                    <a:pt x="51" y="32"/>
                    <a:pt x="44" y="35"/>
                    <a:pt x="37" y="37"/>
                  </a:cubicBezTo>
                  <a:cubicBezTo>
                    <a:pt x="35" y="38"/>
                    <a:pt x="36" y="41"/>
                    <a:pt x="38" y="41"/>
                  </a:cubicBezTo>
                  <a:cubicBezTo>
                    <a:pt x="41" y="40"/>
                    <a:pt x="44" y="39"/>
                    <a:pt x="47" y="38"/>
                  </a:cubicBezTo>
                  <a:cubicBezTo>
                    <a:pt x="46" y="37"/>
                    <a:pt x="46" y="35"/>
                    <a:pt x="45" y="34"/>
                  </a:cubicBezTo>
                  <a:cubicBezTo>
                    <a:pt x="36" y="40"/>
                    <a:pt x="24" y="42"/>
                    <a:pt x="14" y="46"/>
                  </a:cubicBezTo>
                  <a:cubicBezTo>
                    <a:pt x="14" y="47"/>
                    <a:pt x="15" y="48"/>
                    <a:pt x="15" y="49"/>
                  </a:cubicBezTo>
                  <a:cubicBezTo>
                    <a:pt x="21" y="45"/>
                    <a:pt x="28" y="44"/>
                    <a:pt x="35" y="42"/>
                  </a:cubicBezTo>
                  <a:cubicBezTo>
                    <a:pt x="37" y="41"/>
                    <a:pt x="37" y="38"/>
                    <a:pt x="35" y="38"/>
                  </a:cubicBezTo>
                  <a:cubicBezTo>
                    <a:pt x="29" y="39"/>
                    <a:pt x="24" y="41"/>
                    <a:pt x="18" y="41"/>
                  </a:cubicBezTo>
                  <a:cubicBezTo>
                    <a:pt x="18" y="43"/>
                    <a:pt x="18" y="44"/>
                    <a:pt x="19" y="45"/>
                  </a:cubicBezTo>
                  <a:cubicBezTo>
                    <a:pt x="26" y="42"/>
                    <a:pt x="33" y="39"/>
                    <a:pt x="40" y="36"/>
                  </a:cubicBezTo>
                  <a:cubicBezTo>
                    <a:pt x="42" y="35"/>
                    <a:pt x="41" y="32"/>
                    <a:pt x="39" y="33"/>
                  </a:cubicBezTo>
                  <a:cubicBezTo>
                    <a:pt x="33" y="33"/>
                    <a:pt x="27" y="35"/>
                    <a:pt x="21" y="36"/>
                  </a:cubicBezTo>
                  <a:cubicBezTo>
                    <a:pt x="21" y="37"/>
                    <a:pt x="21" y="38"/>
                    <a:pt x="21" y="39"/>
                  </a:cubicBezTo>
                  <a:cubicBezTo>
                    <a:pt x="28" y="37"/>
                    <a:pt x="35" y="33"/>
                    <a:pt x="42" y="30"/>
                  </a:cubicBezTo>
                  <a:cubicBezTo>
                    <a:pt x="44" y="29"/>
                    <a:pt x="42" y="26"/>
                    <a:pt x="40" y="26"/>
                  </a:cubicBezTo>
                  <a:cubicBezTo>
                    <a:pt x="34" y="28"/>
                    <a:pt x="27" y="30"/>
                    <a:pt x="20" y="31"/>
                  </a:cubicBezTo>
                  <a:cubicBezTo>
                    <a:pt x="20" y="32"/>
                    <a:pt x="21" y="33"/>
                    <a:pt x="21" y="35"/>
                  </a:cubicBezTo>
                  <a:cubicBezTo>
                    <a:pt x="28" y="32"/>
                    <a:pt x="36" y="30"/>
                    <a:pt x="42" y="25"/>
                  </a:cubicBezTo>
                  <a:cubicBezTo>
                    <a:pt x="44" y="24"/>
                    <a:pt x="43" y="22"/>
                    <a:pt x="41" y="22"/>
                  </a:cubicBezTo>
                  <a:cubicBezTo>
                    <a:pt x="34" y="23"/>
                    <a:pt x="27" y="26"/>
                    <a:pt x="20" y="27"/>
                  </a:cubicBezTo>
                  <a:cubicBezTo>
                    <a:pt x="20" y="28"/>
                    <a:pt x="21" y="29"/>
                    <a:pt x="21" y="30"/>
                  </a:cubicBezTo>
                  <a:cubicBezTo>
                    <a:pt x="27" y="27"/>
                    <a:pt x="34" y="25"/>
                    <a:pt x="39" y="22"/>
                  </a:cubicBezTo>
                  <a:cubicBezTo>
                    <a:pt x="41" y="21"/>
                    <a:pt x="40" y="18"/>
                    <a:pt x="38" y="19"/>
                  </a:cubicBezTo>
                  <a:cubicBezTo>
                    <a:pt x="32" y="21"/>
                    <a:pt x="26" y="22"/>
                    <a:pt x="20" y="23"/>
                  </a:cubicBezTo>
                  <a:cubicBezTo>
                    <a:pt x="20" y="24"/>
                    <a:pt x="20" y="26"/>
                    <a:pt x="21" y="27"/>
                  </a:cubicBezTo>
                  <a:cubicBezTo>
                    <a:pt x="28" y="24"/>
                    <a:pt x="35" y="23"/>
                    <a:pt x="42" y="20"/>
                  </a:cubicBezTo>
                  <a:cubicBezTo>
                    <a:pt x="44" y="19"/>
                    <a:pt x="43" y="16"/>
                    <a:pt x="41" y="16"/>
                  </a:cubicBezTo>
                  <a:cubicBezTo>
                    <a:pt x="33" y="17"/>
                    <a:pt x="27" y="20"/>
                    <a:pt x="19" y="21"/>
                  </a:cubicBezTo>
                  <a:cubicBezTo>
                    <a:pt x="20" y="23"/>
                    <a:pt x="20" y="24"/>
                    <a:pt x="20" y="25"/>
                  </a:cubicBezTo>
                  <a:cubicBezTo>
                    <a:pt x="27" y="22"/>
                    <a:pt x="33" y="21"/>
                    <a:pt x="39" y="17"/>
                  </a:cubicBezTo>
                  <a:cubicBezTo>
                    <a:pt x="41" y="17"/>
                    <a:pt x="40" y="14"/>
                    <a:pt x="38" y="14"/>
                  </a:cubicBezTo>
                  <a:cubicBezTo>
                    <a:pt x="32" y="15"/>
                    <a:pt x="26" y="17"/>
                    <a:pt x="19" y="17"/>
                  </a:cubicBezTo>
                  <a:cubicBezTo>
                    <a:pt x="20" y="18"/>
                    <a:pt x="20" y="19"/>
                    <a:pt x="20" y="21"/>
                  </a:cubicBezTo>
                  <a:cubicBezTo>
                    <a:pt x="26" y="18"/>
                    <a:pt x="32" y="17"/>
                    <a:pt x="37" y="14"/>
                  </a:cubicBezTo>
                  <a:cubicBezTo>
                    <a:pt x="39" y="13"/>
                    <a:pt x="38" y="11"/>
                    <a:pt x="36" y="11"/>
                  </a:cubicBezTo>
                  <a:cubicBezTo>
                    <a:pt x="31" y="11"/>
                    <a:pt x="26" y="13"/>
                    <a:pt x="20" y="14"/>
                  </a:cubicBezTo>
                  <a:cubicBezTo>
                    <a:pt x="20" y="15"/>
                    <a:pt x="21" y="16"/>
                    <a:pt x="21" y="17"/>
                  </a:cubicBezTo>
                  <a:cubicBezTo>
                    <a:pt x="26" y="16"/>
                    <a:pt x="32" y="14"/>
                    <a:pt x="37" y="12"/>
                  </a:cubicBezTo>
                  <a:cubicBezTo>
                    <a:pt x="39" y="12"/>
                    <a:pt x="39" y="9"/>
                    <a:pt x="37" y="9"/>
                  </a:cubicBezTo>
                  <a:cubicBezTo>
                    <a:pt x="31" y="9"/>
                    <a:pt x="25" y="10"/>
                    <a:pt x="19" y="11"/>
                  </a:cubicBezTo>
                  <a:cubicBezTo>
                    <a:pt x="19" y="12"/>
                    <a:pt x="20" y="13"/>
                    <a:pt x="20" y="14"/>
                  </a:cubicBezTo>
                  <a:cubicBezTo>
                    <a:pt x="25" y="11"/>
                    <a:pt x="30" y="10"/>
                    <a:pt x="36" y="9"/>
                  </a:cubicBezTo>
                  <a:cubicBezTo>
                    <a:pt x="38" y="8"/>
                    <a:pt x="37" y="4"/>
                    <a:pt x="35" y="5"/>
                  </a:cubicBezTo>
                  <a:cubicBezTo>
                    <a:pt x="28" y="6"/>
                    <a:pt x="21" y="8"/>
                    <a:pt x="15" y="8"/>
                  </a:cubicBezTo>
                  <a:cubicBezTo>
                    <a:pt x="15" y="9"/>
                    <a:pt x="15" y="11"/>
                    <a:pt x="15" y="12"/>
                  </a:cubicBezTo>
                  <a:cubicBezTo>
                    <a:pt x="21" y="10"/>
                    <a:pt x="27" y="8"/>
                    <a:pt x="33" y="5"/>
                  </a:cubicBezTo>
                  <a:cubicBezTo>
                    <a:pt x="36" y="5"/>
                    <a:pt x="34" y="2"/>
                    <a:pt x="32" y="2"/>
                  </a:cubicBezTo>
                  <a:cubicBezTo>
                    <a:pt x="25" y="3"/>
                    <a:pt x="18" y="4"/>
                    <a:pt x="11" y="3"/>
                  </a:cubicBezTo>
                  <a:cubicBezTo>
                    <a:pt x="11" y="5"/>
                    <a:pt x="11" y="6"/>
                    <a:pt x="11" y="7"/>
                  </a:cubicBezTo>
                  <a:cubicBezTo>
                    <a:pt x="19" y="5"/>
                    <a:pt x="26" y="3"/>
                    <a:pt x="34" y="4"/>
                  </a:cubicBezTo>
                  <a:cubicBezTo>
                    <a:pt x="34" y="3"/>
                    <a:pt x="34" y="2"/>
                    <a:pt x="34" y="1"/>
                  </a:cubicBezTo>
                  <a:cubicBezTo>
                    <a:pt x="24" y="0"/>
                    <a:pt x="14" y="0"/>
                    <a:pt x="4" y="0"/>
                  </a:cubicBezTo>
                  <a:cubicBezTo>
                    <a:pt x="4" y="1"/>
                    <a:pt x="4" y="2"/>
                    <a:pt x="4" y="4"/>
                  </a:cubicBezTo>
                  <a:cubicBezTo>
                    <a:pt x="7" y="4"/>
                    <a:pt x="9" y="4"/>
                    <a:pt x="12" y="4"/>
                  </a:cubicBezTo>
                  <a:cubicBezTo>
                    <a:pt x="12" y="3"/>
                    <a:pt x="12" y="2"/>
                    <a:pt x="12" y="0"/>
                  </a:cubicBezTo>
                  <a:cubicBezTo>
                    <a:pt x="9" y="1"/>
                    <a:pt x="7" y="2"/>
                    <a:pt x="4" y="3"/>
                  </a:cubicBezTo>
                  <a:cubicBezTo>
                    <a:pt x="2" y="4"/>
                    <a:pt x="2" y="7"/>
                    <a:pt x="4" y="7"/>
                  </a:cubicBezTo>
                  <a:cubicBezTo>
                    <a:pt x="8" y="7"/>
                    <a:pt x="11" y="6"/>
                    <a:pt x="15" y="7"/>
                  </a:cubicBezTo>
                  <a:cubicBezTo>
                    <a:pt x="15" y="6"/>
                    <a:pt x="15" y="5"/>
                    <a:pt x="14" y="3"/>
                  </a:cubicBezTo>
                  <a:cubicBezTo>
                    <a:pt x="11" y="6"/>
                    <a:pt x="7" y="7"/>
                    <a:pt x="3" y="9"/>
                  </a:cubicBezTo>
                  <a:cubicBezTo>
                    <a:pt x="0" y="10"/>
                    <a:pt x="1" y="13"/>
                    <a:pt x="4" y="12"/>
                  </a:cubicBezTo>
                  <a:cubicBezTo>
                    <a:pt x="7" y="12"/>
                    <a:pt x="11" y="11"/>
                    <a:pt x="15" y="12"/>
                  </a:cubicBezTo>
                  <a:cubicBezTo>
                    <a:pt x="15" y="10"/>
                    <a:pt x="15" y="9"/>
                    <a:pt x="15" y="8"/>
                  </a:cubicBezTo>
                  <a:cubicBezTo>
                    <a:pt x="11" y="9"/>
                    <a:pt x="7" y="10"/>
                    <a:pt x="4" y="12"/>
                  </a:cubicBezTo>
                  <a:cubicBezTo>
                    <a:pt x="2" y="13"/>
                    <a:pt x="2" y="16"/>
                    <a:pt x="5" y="16"/>
                  </a:cubicBezTo>
                  <a:cubicBezTo>
                    <a:pt x="9" y="15"/>
                    <a:pt x="13" y="14"/>
                    <a:pt x="16" y="14"/>
                  </a:cubicBezTo>
                  <a:cubicBezTo>
                    <a:pt x="16" y="13"/>
                    <a:pt x="16" y="12"/>
                    <a:pt x="16" y="11"/>
                  </a:cubicBezTo>
                  <a:cubicBezTo>
                    <a:pt x="12" y="12"/>
                    <a:pt x="8" y="13"/>
                    <a:pt x="5" y="14"/>
                  </a:cubicBezTo>
                  <a:cubicBezTo>
                    <a:pt x="3" y="15"/>
                    <a:pt x="3" y="18"/>
                    <a:pt x="5" y="18"/>
                  </a:cubicBezTo>
                  <a:cubicBezTo>
                    <a:pt x="8" y="18"/>
                    <a:pt x="12" y="18"/>
                    <a:pt x="15" y="18"/>
                  </a:cubicBezTo>
                  <a:cubicBezTo>
                    <a:pt x="15" y="17"/>
                    <a:pt x="14" y="16"/>
                    <a:pt x="14" y="15"/>
                  </a:cubicBezTo>
                  <a:cubicBezTo>
                    <a:pt x="12" y="16"/>
                    <a:pt x="9" y="17"/>
                    <a:pt x="6" y="18"/>
                  </a:cubicBezTo>
                  <a:cubicBezTo>
                    <a:pt x="4" y="19"/>
                    <a:pt x="4" y="22"/>
                    <a:pt x="7" y="22"/>
                  </a:cubicBezTo>
                  <a:cubicBezTo>
                    <a:pt x="11" y="21"/>
                    <a:pt x="15" y="20"/>
                    <a:pt x="19" y="21"/>
                  </a:cubicBezTo>
                  <a:cubicBezTo>
                    <a:pt x="19" y="19"/>
                    <a:pt x="18" y="18"/>
                    <a:pt x="18" y="17"/>
                  </a:cubicBezTo>
                  <a:cubicBezTo>
                    <a:pt x="15" y="19"/>
                    <a:pt x="11" y="20"/>
                    <a:pt x="8" y="21"/>
                  </a:cubicBezTo>
                  <a:cubicBezTo>
                    <a:pt x="6" y="22"/>
                    <a:pt x="7" y="25"/>
                    <a:pt x="9" y="25"/>
                  </a:cubicBezTo>
                  <a:cubicBezTo>
                    <a:pt x="12" y="24"/>
                    <a:pt x="16" y="23"/>
                    <a:pt x="19" y="24"/>
                  </a:cubicBezTo>
                  <a:cubicBezTo>
                    <a:pt x="19" y="23"/>
                    <a:pt x="18" y="21"/>
                    <a:pt x="18" y="20"/>
                  </a:cubicBezTo>
                  <a:cubicBezTo>
                    <a:pt x="15" y="22"/>
                    <a:pt x="11" y="22"/>
                    <a:pt x="8" y="23"/>
                  </a:cubicBezTo>
                  <a:cubicBezTo>
                    <a:pt x="6" y="24"/>
                    <a:pt x="6" y="27"/>
                    <a:pt x="9" y="27"/>
                  </a:cubicBezTo>
                  <a:cubicBezTo>
                    <a:pt x="13" y="27"/>
                    <a:pt x="16" y="26"/>
                    <a:pt x="20" y="27"/>
                  </a:cubicBezTo>
                  <a:cubicBezTo>
                    <a:pt x="20" y="26"/>
                    <a:pt x="20" y="25"/>
                    <a:pt x="20" y="23"/>
                  </a:cubicBezTo>
                  <a:cubicBezTo>
                    <a:pt x="16" y="25"/>
                    <a:pt x="11" y="26"/>
                    <a:pt x="7" y="28"/>
                  </a:cubicBezTo>
                  <a:cubicBezTo>
                    <a:pt x="5" y="28"/>
                    <a:pt x="6" y="32"/>
                    <a:pt x="8" y="31"/>
                  </a:cubicBezTo>
                  <a:cubicBezTo>
                    <a:pt x="12" y="30"/>
                    <a:pt x="16" y="30"/>
                    <a:pt x="20" y="31"/>
                  </a:cubicBezTo>
                  <a:cubicBezTo>
                    <a:pt x="20" y="29"/>
                    <a:pt x="20" y="28"/>
                    <a:pt x="19" y="27"/>
                  </a:cubicBezTo>
                  <a:cubicBezTo>
                    <a:pt x="14" y="28"/>
                    <a:pt x="9" y="31"/>
                    <a:pt x="4" y="31"/>
                  </a:cubicBezTo>
                  <a:cubicBezTo>
                    <a:pt x="1" y="31"/>
                    <a:pt x="1" y="35"/>
                    <a:pt x="4" y="3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2" name="iSľïde">
              <a:extLst>
                <a:ext uri="{FF2B5EF4-FFF2-40B4-BE49-F238E27FC236}">
                  <a16:creationId xmlns="" xmlns:a16="http://schemas.microsoft.com/office/drawing/2014/main" id="{E746300B-86A9-453A-9697-3A65C30CB598}"/>
                </a:ext>
              </a:extLst>
            </p:cNvPr>
            <p:cNvSpPr/>
            <p:nvPr/>
          </p:nvSpPr>
          <p:spPr bwMode="auto">
            <a:xfrm>
              <a:off x="4786313" y="3851275"/>
              <a:ext cx="771525" cy="269875"/>
            </a:xfrm>
            <a:custGeom>
              <a:avLst/>
              <a:gdLst>
                <a:gd name="T0" fmla="*/ 17 w 171"/>
                <a:gd name="T1" fmla="*/ 9 h 60"/>
                <a:gd name="T2" fmla="*/ 41 w 171"/>
                <a:gd name="T3" fmla="*/ 17 h 60"/>
                <a:gd name="T4" fmla="*/ 47 w 171"/>
                <a:gd name="T5" fmla="*/ 19 h 60"/>
                <a:gd name="T6" fmla="*/ 75 w 171"/>
                <a:gd name="T7" fmla="*/ 16 h 60"/>
                <a:gd name="T8" fmla="*/ 63 w 171"/>
                <a:gd name="T9" fmla="*/ 9 h 60"/>
                <a:gd name="T10" fmla="*/ 72 w 171"/>
                <a:gd name="T11" fmla="*/ 11 h 60"/>
                <a:gd name="T12" fmla="*/ 92 w 171"/>
                <a:gd name="T13" fmla="*/ 8 h 60"/>
                <a:gd name="T14" fmla="*/ 114 w 171"/>
                <a:gd name="T15" fmla="*/ 16 h 60"/>
                <a:gd name="T16" fmla="*/ 69 w 171"/>
                <a:gd name="T17" fmla="*/ 21 h 60"/>
                <a:gd name="T18" fmla="*/ 73 w 171"/>
                <a:gd name="T19" fmla="*/ 32 h 60"/>
                <a:gd name="T20" fmla="*/ 72 w 171"/>
                <a:gd name="T21" fmla="*/ 26 h 60"/>
                <a:gd name="T22" fmla="*/ 121 w 171"/>
                <a:gd name="T23" fmla="*/ 29 h 60"/>
                <a:gd name="T24" fmla="*/ 106 w 171"/>
                <a:gd name="T25" fmla="*/ 18 h 60"/>
                <a:gd name="T26" fmla="*/ 149 w 171"/>
                <a:gd name="T27" fmla="*/ 15 h 60"/>
                <a:gd name="T28" fmla="*/ 147 w 171"/>
                <a:gd name="T29" fmla="*/ 11 h 60"/>
                <a:gd name="T30" fmla="*/ 158 w 171"/>
                <a:gd name="T31" fmla="*/ 23 h 60"/>
                <a:gd name="T32" fmla="*/ 117 w 171"/>
                <a:gd name="T33" fmla="*/ 34 h 60"/>
                <a:gd name="T34" fmla="*/ 140 w 171"/>
                <a:gd name="T35" fmla="*/ 50 h 60"/>
                <a:gd name="T36" fmla="*/ 146 w 171"/>
                <a:gd name="T37" fmla="*/ 48 h 60"/>
                <a:gd name="T38" fmla="*/ 152 w 171"/>
                <a:gd name="T39" fmla="*/ 44 h 60"/>
                <a:gd name="T40" fmla="*/ 110 w 171"/>
                <a:gd name="T41" fmla="*/ 26 h 60"/>
                <a:gd name="T42" fmla="*/ 156 w 171"/>
                <a:gd name="T43" fmla="*/ 14 h 60"/>
                <a:gd name="T44" fmla="*/ 159 w 171"/>
                <a:gd name="T45" fmla="*/ 19 h 60"/>
                <a:gd name="T46" fmla="*/ 157 w 171"/>
                <a:gd name="T47" fmla="*/ 40 h 60"/>
                <a:gd name="T48" fmla="*/ 163 w 171"/>
                <a:gd name="T49" fmla="*/ 26 h 60"/>
                <a:gd name="T50" fmla="*/ 153 w 171"/>
                <a:gd name="T51" fmla="*/ 45 h 60"/>
                <a:gd name="T52" fmla="*/ 154 w 171"/>
                <a:gd name="T53" fmla="*/ 40 h 60"/>
                <a:gd name="T54" fmla="*/ 161 w 171"/>
                <a:gd name="T55" fmla="*/ 23 h 60"/>
                <a:gd name="T56" fmla="*/ 112 w 171"/>
                <a:gd name="T57" fmla="*/ 11 h 60"/>
                <a:gd name="T58" fmla="*/ 139 w 171"/>
                <a:gd name="T59" fmla="*/ 39 h 60"/>
                <a:gd name="T60" fmla="*/ 126 w 171"/>
                <a:gd name="T61" fmla="*/ 44 h 60"/>
                <a:gd name="T62" fmla="*/ 134 w 171"/>
                <a:gd name="T63" fmla="*/ 45 h 60"/>
                <a:gd name="T64" fmla="*/ 105 w 171"/>
                <a:gd name="T65" fmla="*/ 22 h 60"/>
                <a:gd name="T66" fmla="*/ 160 w 171"/>
                <a:gd name="T67" fmla="*/ 9 h 60"/>
                <a:gd name="T68" fmla="*/ 158 w 171"/>
                <a:gd name="T69" fmla="*/ 21 h 60"/>
                <a:gd name="T70" fmla="*/ 154 w 171"/>
                <a:gd name="T71" fmla="*/ 47 h 60"/>
                <a:gd name="T72" fmla="*/ 149 w 171"/>
                <a:gd name="T73" fmla="*/ 49 h 60"/>
                <a:gd name="T74" fmla="*/ 160 w 171"/>
                <a:gd name="T75" fmla="*/ 49 h 60"/>
                <a:gd name="T76" fmla="*/ 151 w 171"/>
                <a:gd name="T77" fmla="*/ 11 h 60"/>
                <a:gd name="T78" fmla="*/ 156 w 171"/>
                <a:gd name="T79" fmla="*/ 21 h 60"/>
                <a:gd name="T80" fmla="*/ 118 w 171"/>
                <a:gd name="T81" fmla="*/ 20 h 60"/>
                <a:gd name="T82" fmla="*/ 151 w 171"/>
                <a:gd name="T83" fmla="*/ 40 h 60"/>
                <a:gd name="T84" fmla="*/ 134 w 171"/>
                <a:gd name="T85" fmla="*/ 47 h 60"/>
                <a:gd name="T86" fmla="*/ 153 w 171"/>
                <a:gd name="T87" fmla="*/ 54 h 60"/>
                <a:gd name="T88" fmla="*/ 108 w 171"/>
                <a:gd name="T89" fmla="*/ 37 h 60"/>
                <a:gd name="T90" fmla="*/ 154 w 171"/>
                <a:gd name="T91" fmla="*/ 28 h 60"/>
                <a:gd name="T92" fmla="*/ 153 w 171"/>
                <a:gd name="T93" fmla="*/ 12 h 60"/>
                <a:gd name="T94" fmla="*/ 152 w 171"/>
                <a:gd name="T95" fmla="*/ 15 h 60"/>
                <a:gd name="T96" fmla="*/ 105 w 171"/>
                <a:gd name="T97" fmla="*/ 17 h 60"/>
                <a:gd name="T98" fmla="*/ 124 w 171"/>
                <a:gd name="T99" fmla="*/ 26 h 60"/>
                <a:gd name="T100" fmla="*/ 81 w 171"/>
                <a:gd name="T101" fmla="*/ 27 h 60"/>
                <a:gd name="T102" fmla="*/ 99 w 171"/>
                <a:gd name="T103" fmla="*/ 40 h 60"/>
                <a:gd name="T104" fmla="*/ 64 w 171"/>
                <a:gd name="T105" fmla="*/ 22 h 60"/>
                <a:gd name="T106" fmla="*/ 105 w 171"/>
                <a:gd name="T107" fmla="*/ 20 h 60"/>
                <a:gd name="T108" fmla="*/ 128 w 171"/>
                <a:gd name="T109" fmla="*/ 7 h 60"/>
                <a:gd name="T110" fmla="*/ 122 w 171"/>
                <a:gd name="T111" fmla="*/ 13 h 60"/>
                <a:gd name="T112" fmla="*/ 55 w 171"/>
                <a:gd name="T113" fmla="*/ 6 h 60"/>
                <a:gd name="T114" fmla="*/ 82 w 171"/>
                <a:gd name="T115" fmla="*/ 13 h 60"/>
                <a:gd name="T116" fmla="*/ 43 w 171"/>
                <a:gd name="T117" fmla="*/ 15 h 60"/>
                <a:gd name="T118" fmla="*/ 49 w 171"/>
                <a:gd name="T119" fmla="*/ 23 h 60"/>
                <a:gd name="T120" fmla="*/ 21 w 171"/>
                <a:gd name="T121" fmla="*/ 7 h 60"/>
                <a:gd name="T122" fmla="*/ 23 w 171"/>
                <a:gd name="T123" fmla="*/ 1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1" h="60">
                  <a:moveTo>
                    <a:pt x="14" y="8"/>
                  </a:moveTo>
                  <a:cubicBezTo>
                    <a:pt x="11" y="8"/>
                    <a:pt x="8" y="8"/>
                    <a:pt x="5" y="8"/>
                  </a:cubicBezTo>
                  <a:cubicBezTo>
                    <a:pt x="3" y="8"/>
                    <a:pt x="3" y="11"/>
                    <a:pt x="5" y="11"/>
                  </a:cubicBezTo>
                  <a:cubicBezTo>
                    <a:pt x="11" y="12"/>
                    <a:pt x="17" y="12"/>
                    <a:pt x="23" y="13"/>
                  </a:cubicBezTo>
                  <a:cubicBezTo>
                    <a:pt x="23" y="12"/>
                    <a:pt x="23" y="11"/>
                    <a:pt x="23" y="9"/>
                  </a:cubicBezTo>
                  <a:cubicBezTo>
                    <a:pt x="16" y="9"/>
                    <a:pt x="9" y="9"/>
                    <a:pt x="2" y="9"/>
                  </a:cubicBezTo>
                  <a:cubicBezTo>
                    <a:pt x="2" y="10"/>
                    <a:pt x="2" y="11"/>
                    <a:pt x="2" y="13"/>
                  </a:cubicBezTo>
                  <a:cubicBezTo>
                    <a:pt x="13" y="12"/>
                    <a:pt x="24" y="14"/>
                    <a:pt x="35" y="14"/>
                  </a:cubicBezTo>
                  <a:cubicBezTo>
                    <a:pt x="38" y="14"/>
                    <a:pt x="38" y="10"/>
                    <a:pt x="35" y="10"/>
                  </a:cubicBezTo>
                  <a:cubicBezTo>
                    <a:pt x="29" y="10"/>
                    <a:pt x="23" y="9"/>
                    <a:pt x="17" y="9"/>
                  </a:cubicBezTo>
                  <a:cubicBezTo>
                    <a:pt x="18" y="10"/>
                    <a:pt x="18" y="11"/>
                    <a:pt x="18" y="12"/>
                  </a:cubicBezTo>
                  <a:cubicBezTo>
                    <a:pt x="27" y="11"/>
                    <a:pt x="36" y="12"/>
                    <a:pt x="46" y="12"/>
                  </a:cubicBezTo>
                  <a:cubicBezTo>
                    <a:pt x="48" y="12"/>
                    <a:pt x="48" y="8"/>
                    <a:pt x="46" y="8"/>
                  </a:cubicBezTo>
                  <a:cubicBezTo>
                    <a:pt x="37" y="7"/>
                    <a:pt x="29" y="7"/>
                    <a:pt x="21" y="7"/>
                  </a:cubicBezTo>
                  <a:cubicBezTo>
                    <a:pt x="18" y="7"/>
                    <a:pt x="18" y="10"/>
                    <a:pt x="21" y="11"/>
                  </a:cubicBezTo>
                  <a:cubicBezTo>
                    <a:pt x="30" y="12"/>
                    <a:pt x="40" y="13"/>
                    <a:pt x="49" y="13"/>
                  </a:cubicBezTo>
                  <a:cubicBezTo>
                    <a:pt x="49" y="12"/>
                    <a:pt x="49" y="11"/>
                    <a:pt x="49" y="10"/>
                  </a:cubicBezTo>
                  <a:cubicBezTo>
                    <a:pt x="38" y="12"/>
                    <a:pt x="28" y="10"/>
                    <a:pt x="18" y="11"/>
                  </a:cubicBezTo>
                  <a:cubicBezTo>
                    <a:pt x="15" y="11"/>
                    <a:pt x="15" y="14"/>
                    <a:pt x="18" y="15"/>
                  </a:cubicBezTo>
                  <a:cubicBezTo>
                    <a:pt x="26" y="15"/>
                    <a:pt x="34" y="15"/>
                    <a:pt x="41" y="17"/>
                  </a:cubicBezTo>
                  <a:cubicBezTo>
                    <a:pt x="42" y="16"/>
                    <a:pt x="42" y="14"/>
                    <a:pt x="42" y="13"/>
                  </a:cubicBezTo>
                  <a:cubicBezTo>
                    <a:pt x="35" y="14"/>
                    <a:pt x="27" y="13"/>
                    <a:pt x="20" y="12"/>
                  </a:cubicBezTo>
                  <a:cubicBezTo>
                    <a:pt x="18" y="12"/>
                    <a:pt x="17" y="15"/>
                    <a:pt x="19" y="16"/>
                  </a:cubicBezTo>
                  <a:cubicBezTo>
                    <a:pt x="29" y="19"/>
                    <a:pt x="39" y="22"/>
                    <a:pt x="49" y="23"/>
                  </a:cubicBezTo>
                  <a:cubicBezTo>
                    <a:pt x="49" y="22"/>
                    <a:pt x="49" y="21"/>
                    <a:pt x="49" y="20"/>
                  </a:cubicBezTo>
                  <a:cubicBezTo>
                    <a:pt x="46" y="19"/>
                    <a:pt x="44" y="19"/>
                    <a:pt x="41" y="19"/>
                  </a:cubicBezTo>
                  <a:cubicBezTo>
                    <a:pt x="41" y="20"/>
                    <a:pt x="41" y="21"/>
                    <a:pt x="41" y="22"/>
                  </a:cubicBezTo>
                  <a:cubicBezTo>
                    <a:pt x="47" y="22"/>
                    <a:pt x="54" y="24"/>
                    <a:pt x="60" y="26"/>
                  </a:cubicBezTo>
                  <a:cubicBezTo>
                    <a:pt x="61" y="25"/>
                    <a:pt x="61" y="24"/>
                    <a:pt x="61" y="23"/>
                  </a:cubicBezTo>
                  <a:cubicBezTo>
                    <a:pt x="56" y="22"/>
                    <a:pt x="52" y="20"/>
                    <a:pt x="47" y="19"/>
                  </a:cubicBezTo>
                  <a:cubicBezTo>
                    <a:pt x="47" y="20"/>
                    <a:pt x="47" y="21"/>
                    <a:pt x="47" y="22"/>
                  </a:cubicBezTo>
                  <a:cubicBezTo>
                    <a:pt x="52" y="22"/>
                    <a:pt x="57" y="23"/>
                    <a:pt x="62" y="24"/>
                  </a:cubicBezTo>
                  <a:cubicBezTo>
                    <a:pt x="64" y="24"/>
                    <a:pt x="64" y="21"/>
                    <a:pt x="62" y="20"/>
                  </a:cubicBezTo>
                  <a:cubicBezTo>
                    <a:pt x="56" y="18"/>
                    <a:pt x="50" y="17"/>
                    <a:pt x="44" y="15"/>
                  </a:cubicBezTo>
                  <a:cubicBezTo>
                    <a:pt x="44" y="16"/>
                    <a:pt x="44" y="17"/>
                    <a:pt x="44" y="19"/>
                  </a:cubicBezTo>
                  <a:cubicBezTo>
                    <a:pt x="53" y="16"/>
                    <a:pt x="61" y="19"/>
                    <a:pt x="70" y="20"/>
                  </a:cubicBezTo>
                  <a:cubicBezTo>
                    <a:pt x="70" y="19"/>
                    <a:pt x="70" y="18"/>
                    <a:pt x="70" y="17"/>
                  </a:cubicBezTo>
                  <a:cubicBezTo>
                    <a:pt x="61" y="18"/>
                    <a:pt x="51" y="16"/>
                    <a:pt x="41" y="15"/>
                  </a:cubicBezTo>
                  <a:cubicBezTo>
                    <a:pt x="41" y="16"/>
                    <a:pt x="41" y="17"/>
                    <a:pt x="42" y="18"/>
                  </a:cubicBezTo>
                  <a:cubicBezTo>
                    <a:pt x="53" y="17"/>
                    <a:pt x="64" y="17"/>
                    <a:pt x="75" y="16"/>
                  </a:cubicBezTo>
                  <a:cubicBezTo>
                    <a:pt x="77" y="16"/>
                    <a:pt x="77" y="13"/>
                    <a:pt x="75" y="13"/>
                  </a:cubicBezTo>
                  <a:cubicBezTo>
                    <a:pt x="65" y="13"/>
                    <a:pt x="55" y="13"/>
                    <a:pt x="45" y="11"/>
                  </a:cubicBezTo>
                  <a:cubicBezTo>
                    <a:pt x="45" y="12"/>
                    <a:pt x="45" y="14"/>
                    <a:pt x="45" y="15"/>
                  </a:cubicBezTo>
                  <a:cubicBezTo>
                    <a:pt x="57" y="13"/>
                    <a:pt x="70" y="13"/>
                    <a:pt x="82" y="13"/>
                  </a:cubicBezTo>
                  <a:cubicBezTo>
                    <a:pt x="82" y="12"/>
                    <a:pt x="82" y="11"/>
                    <a:pt x="82" y="9"/>
                  </a:cubicBezTo>
                  <a:cubicBezTo>
                    <a:pt x="73" y="9"/>
                    <a:pt x="64" y="10"/>
                    <a:pt x="56" y="9"/>
                  </a:cubicBezTo>
                  <a:cubicBezTo>
                    <a:pt x="56" y="10"/>
                    <a:pt x="56" y="11"/>
                    <a:pt x="56" y="13"/>
                  </a:cubicBezTo>
                  <a:cubicBezTo>
                    <a:pt x="70" y="13"/>
                    <a:pt x="85" y="12"/>
                    <a:pt x="100" y="13"/>
                  </a:cubicBezTo>
                  <a:cubicBezTo>
                    <a:pt x="100" y="12"/>
                    <a:pt x="100" y="11"/>
                    <a:pt x="100" y="9"/>
                  </a:cubicBezTo>
                  <a:cubicBezTo>
                    <a:pt x="88" y="9"/>
                    <a:pt x="75" y="9"/>
                    <a:pt x="63" y="9"/>
                  </a:cubicBezTo>
                  <a:cubicBezTo>
                    <a:pt x="60" y="9"/>
                    <a:pt x="60" y="13"/>
                    <a:pt x="63" y="13"/>
                  </a:cubicBezTo>
                  <a:cubicBezTo>
                    <a:pt x="79" y="13"/>
                    <a:pt x="96" y="12"/>
                    <a:pt x="113" y="13"/>
                  </a:cubicBezTo>
                  <a:cubicBezTo>
                    <a:pt x="115" y="13"/>
                    <a:pt x="115" y="9"/>
                    <a:pt x="113" y="9"/>
                  </a:cubicBezTo>
                  <a:cubicBezTo>
                    <a:pt x="94" y="8"/>
                    <a:pt x="74" y="9"/>
                    <a:pt x="55" y="6"/>
                  </a:cubicBezTo>
                  <a:cubicBezTo>
                    <a:pt x="55" y="7"/>
                    <a:pt x="55" y="8"/>
                    <a:pt x="55" y="10"/>
                  </a:cubicBezTo>
                  <a:cubicBezTo>
                    <a:pt x="63" y="9"/>
                    <a:pt x="70" y="8"/>
                    <a:pt x="78" y="9"/>
                  </a:cubicBezTo>
                  <a:cubicBezTo>
                    <a:pt x="78" y="8"/>
                    <a:pt x="78" y="6"/>
                    <a:pt x="78" y="5"/>
                  </a:cubicBezTo>
                  <a:cubicBezTo>
                    <a:pt x="67" y="7"/>
                    <a:pt x="57" y="6"/>
                    <a:pt x="47" y="7"/>
                  </a:cubicBezTo>
                  <a:cubicBezTo>
                    <a:pt x="44" y="7"/>
                    <a:pt x="44" y="11"/>
                    <a:pt x="47" y="11"/>
                  </a:cubicBezTo>
                  <a:cubicBezTo>
                    <a:pt x="55" y="11"/>
                    <a:pt x="63" y="11"/>
                    <a:pt x="72" y="11"/>
                  </a:cubicBezTo>
                  <a:cubicBezTo>
                    <a:pt x="72" y="9"/>
                    <a:pt x="72" y="8"/>
                    <a:pt x="72" y="7"/>
                  </a:cubicBezTo>
                  <a:cubicBezTo>
                    <a:pt x="61" y="7"/>
                    <a:pt x="50" y="7"/>
                    <a:pt x="39" y="7"/>
                  </a:cubicBezTo>
                  <a:cubicBezTo>
                    <a:pt x="37" y="7"/>
                    <a:pt x="37" y="11"/>
                    <a:pt x="39" y="11"/>
                  </a:cubicBezTo>
                  <a:cubicBezTo>
                    <a:pt x="67" y="11"/>
                    <a:pt x="94" y="11"/>
                    <a:pt x="122" y="13"/>
                  </a:cubicBezTo>
                  <a:cubicBezTo>
                    <a:pt x="122" y="12"/>
                    <a:pt x="122" y="11"/>
                    <a:pt x="122" y="10"/>
                  </a:cubicBezTo>
                  <a:cubicBezTo>
                    <a:pt x="115" y="10"/>
                    <a:pt x="108" y="10"/>
                    <a:pt x="101" y="9"/>
                  </a:cubicBezTo>
                  <a:cubicBezTo>
                    <a:pt x="101" y="11"/>
                    <a:pt x="101" y="12"/>
                    <a:pt x="101" y="13"/>
                  </a:cubicBezTo>
                  <a:cubicBezTo>
                    <a:pt x="110" y="13"/>
                    <a:pt x="119" y="13"/>
                    <a:pt x="128" y="13"/>
                  </a:cubicBezTo>
                  <a:cubicBezTo>
                    <a:pt x="128" y="11"/>
                    <a:pt x="128" y="10"/>
                    <a:pt x="128" y="9"/>
                  </a:cubicBezTo>
                  <a:cubicBezTo>
                    <a:pt x="116" y="9"/>
                    <a:pt x="104" y="10"/>
                    <a:pt x="92" y="8"/>
                  </a:cubicBezTo>
                  <a:cubicBezTo>
                    <a:pt x="92" y="9"/>
                    <a:pt x="92" y="11"/>
                    <a:pt x="92" y="12"/>
                  </a:cubicBezTo>
                  <a:cubicBezTo>
                    <a:pt x="106" y="8"/>
                    <a:pt x="120" y="8"/>
                    <a:pt x="133" y="10"/>
                  </a:cubicBezTo>
                  <a:cubicBezTo>
                    <a:pt x="134" y="9"/>
                    <a:pt x="134" y="8"/>
                    <a:pt x="134" y="7"/>
                  </a:cubicBezTo>
                  <a:cubicBezTo>
                    <a:pt x="132" y="7"/>
                    <a:pt x="130" y="7"/>
                    <a:pt x="128" y="7"/>
                  </a:cubicBezTo>
                  <a:cubicBezTo>
                    <a:pt x="128" y="8"/>
                    <a:pt x="128" y="9"/>
                    <a:pt x="128" y="11"/>
                  </a:cubicBezTo>
                  <a:cubicBezTo>
                    <a:pt x="135" y="11"/>
                    <a:pt x="142" y="11"/>
                    <a:pt x="149" y="11"/>
                  </a:cubicBezTo>
                  <a:cubicBezTo>
                    <a:pt x="151" y="11"/>
                    <a:pt x="151" y="7"/>
                    <a:pt x="149" y="7"/>
                  </a:cubicBezTo>
                  <a:cubicBezTo>
                    <a:pt x="128" y="7"/>
                    <a:pt x="106" y="10"/>
                    <a:pt x="85" y="12"/>
                  </a:cubicBezTo>
                  <a:cubicBezTo>
                    <a:pt x="83" y="12"/>
                    <a:pt x="82" y="16"/>
                    <a:pt x="85" y="16"/>
                  </a:cubicBezTo>
                  <a:cubicBezTo>
                    <a:pt x="95" y="16"/>
                    <a:pt x="104" y="16"/>
                    <a:pt x="114" y="16"/>
                  </a:cubicBezTo>
                  <a:cubicBezTo>
                    <a:pt x="114" y="14"/>
                    <a:pt x="114" y="13"/>
                    <a:pt x="114" y="12"/>
                  </a:cubicBezTo>
                  <a:cubicBezTo>
                    <a:pt x="97" y="13"/>
                    <a:pt x="81" y="13"/>
                    <a:pt x="64" y="15"/>
                  </a:cubicBezTo>
                  <a:cubicBezTo>
                    <a:pt x="61" y="16"/>
                    <a:pt x="61" y="19"/>
                    <a:pt x="64" y="19"/>
                  </a:cubicBezTo>
                  <a:cubicBezTo>
                    <a:pt x="77" y="20"/>
                    <a:pt x="91" y="18"/>
                    <a:pt x="104" y="20"/>
                  </a:cubicBezTo>
                  <a:cubicBezTo>
                    <a:pt x="104" y="19"/>
                    <a:pt x="104" y="17"/>
                    <a:pt x="104" y="16"/>
                  </a:cubicBezTo>
                  <a:cubicBezTo>
                    <a:pt x="92" y="18"/>
                    <a:pt x="81" y="16"/>
                    <a:pt x="69" y="18"/>
                  </a:cubicBezTo>
                  <a:cubicBezTo>
                    <a:pt x="67" y="18"/>
                    <a:pt x="67" y="21"/>
                    <a:pt x="69" y="22"/>
                  </a:cubicBezTo>
                  <a:cubicBezTo>
                    <a:pt x="80" y="23"/>
                    <a:pt x="91" y="22"/>
                    <a:pt x="102" y="24"/>
                  </a:cubicBezTo>
                  <a:cubicBezTo>
                    <a:pt x="102" y="23"/>
                    <a:pt x="102" y="22"/>
                    <a:pt x="102" y="21"/>
                  </a:cubicBezTo>
                  <a:cubicBezTo>
                    <a:pt x="92" y="23"/>
                    <a:pt x="80" y="21"/>
                    <a:pt x="69" y="21"/>
                  </a:cubicBezTo>
                  <a:cubicBezTo>
                    <a:pt x="67" y="21"/>
                    <a:pt x="67" y="24"/>
                    <a:pt x="69" y="24"/>
                  </a:cubicBezTo>
                  <a:cubicBezTo>
                    <a:pt x="74" y="25"/>
                    <a:pt x="79" y="26"/>
                    <a:pt x="83" y="27"/>
                  </a:cubicBezTo>
                  <a:cubicBezTo>
                    <a:pt x="83" y="26"/>
                    <a:pt x="83" y="25"/>
                    <a:pt x="84" y="23"/>
                  </a:cubicBezTo>
                  <a:cubicBezTo>
                    <a:pt x="77" y="24"/>
                    <a:pt x="70" y="22"/>
                    <a:pt x="63" y="21"/>
                  </a:cubicBezTo>
                  <a:cubicBezTo>
                    <a:pt x="61" y="21"/>
                    <a:pt x="61" y="24"/>
                    <a:pt x="62" y="25"/>
                  </a:cubicBezTo>
                  <a:cubicBezTo>
                    <a:pt x="64" y="26"/>
                    <a:pt x="65" y="27"/>
                    <a:pt x="67" y="28"/>
                  </a:cubicBezTo>
                  <a:cubicBezTo>
                    <a:pt x="68" y="27"/>
                    <a:pt x="68" y="26"/>
                    <a:pt x="68" y="24"/>
                  </a:cubicBezTo>
                  <a:cubicBezTo>
                    <a:pt x="63" y="24"/>
                    <a:pt x="57" y="23"/>
                    <a:pt x="52" y="22"/>
                  </a:cubicBezTo>
                  <a:cubicBezTo>
                    <a:pt x="50" y="21"/>
                    <a:pt x="48" y="24"/>
                    <a:pt x="50" y="25"/>
                  </a:cubicBezTo>
                  <a:cubicBezTo>
                    <a:pt x="58" y="28"/>
                    <a:pt x="65" y="30"/>
                    <a:pt x="73" y="32"/>
                  </a:cubicBezTo>
                  <a:cubicBezTo>
                    <a:pt x="73" y="31"/>
                    <a:pt x="73" y="30"/>
                    <a:pt x="74" y="29"/>
                  </a:cubicBezTo>
                  <a:cubicBezTo>
                    <a:pt x="69" y="28"/>
                    <a:pt x="65" y="26"/>
                    <a:pt x="61" y="26"/>
                  </a:cubicBezTo>
                  <a:cubicBezTo>
                    <a:pt x="58" y="26"/>
                    <a:pt x="58" y="29"/>
                    <a:pt x="60" y="30"/>
                  </a:cubicBezTo>
                  <a:cubicBezTo>
                    <a:pt x="73" y="33"/>
                    <a:pt x="86" y="36"/>
                    <a:pt x="99" y="40"/>
                  </a:cubicBezTo>
                  <a:cubicBezTo>
                    <a:pt x="101" y="41"/>
                    <a:pt x="102" y="37"/>
                    <a:pt x="100" y="36"/>
                  </a:cubicBezTo>
                  <a:cubicBezTo>
                    <a:pt x="93" y="34"/>
                    <a:pt x="87" y="32"/>
                    <a:pt x="81" y="30"/>
                  </a:cubicBezTo>
                  <a:cubicBezTo>
                    <a:pt x="80" y="31"/>
                    <a:pt x="80" y="32"/>
                    <a:pt x="80" y="33"/>
                  </a:cubicBezTo>
                  <a:cubicBezTo>
                    <a:pt x="90" y="34"/>
                    <a:pt x="99" y="37"/>
                    <a:pt x="108" y="40"/>
                  </a:cubicBezTo>
                  <a:cubicBezTo>
                    <a:pt x="109" y="39"/>
                    <a:pt x="109" y="38"/>
                    <a:pt x="109" y="36"/>
                  </a:cubicBezTo>
                  <a:cubicBezTo>
                    <a:pt x="97" y="33"/>
                    <a:pt x="84" y="30"/>
                    <a:pt x="72" y="26"/>
                  </a:cubicBezTo>
                  <a:cubicBezTo>
                    <a:pt x="72" y="27"/>
                    <a:pt x="72" y="28"/>
                    <a:pt x="72" y="29"/>
                  </a:cubicBezTo>
                  <a:cubicBezTo>
                    <a:pt x="87" y="28"/>
                    <a:pt x="102" y="34"/>
                    <a:pt x="116" y="37"/>
                  </a:cubicBezTo>
                  <a:cubicBezTo>
                    <a:pt x="117" y="36"/>
                    <a:pt x="117" y="35"/>
                    <a:pt x="117" y="34"/>
                  </a:cubicBezTo>
                  <a:cubicBezTo>
                    <a:pt x="106" y="32"/>
                    <a:pt x="93" y="32"/>
                    <a:pt x="82" y="27"/>
                  </a:cubicBezTo>
                  <a:cubicBezTo>
                    <a:pt x="81" y="28"/>
                    <a:pt x="81" y="29"/>
                    <a:pt x="81" y="31"/>
                  </a:cubicBezTo>
                  <a:cubicBezTo>
                    <a:pt x="94" y="29"/>
                    <a:pt x="107" y="31"/>
                    <a:pt x="120" y="33"/>
                  </a:cubicBezTo>
                  <a:cubicBezTo>
                    <a:pt x="120" y="32"/>
                    <a:pt x="120" y="31"/>
                    <a:pt x="121" y="30"/>
                  </a:cubicBezTo>
                  <a:cubicBezTo>
                    <a:pt x="109" y="29"/>
                    <a:pt x="98" y="27"/>
                    <a:pt x="86" y="25"/>
                  </a:cubicBezTo>
                  <a:cubicBezTo>
                    <a:pt x="86" y="26"/>
                    <a:pt x="86" y="27"/>
                    <a:pt x="86" y="28"/>
                  </a:cubicBezTo>
                  <a:cubicBezTo>
                    <a:pt x="98" y="26"/>
                    <a:pt x="110" y="27"/>
                    <a:pt x="121" y="29"/>
                  </a:cubicBezTo>
                  <a:cubicBezTo>
                    <a:pt x="122" y="27"/>
                    <a:pt x="122" y="26"/>
                    <a:pt x="122" y="25"/>
                  </a:cubicBezTo>
                  <a:cubicBezTo>
                    <a:pt x="112" y="26"/>
                    <a:pt x="102" y="25"/>
                    <a:pt x="93" y="24"/>
                  </a:cubicBezTo>
                  <a:cubicBezTo>
                    <a:pt x="93" y="25"/>
                    <a:pt x="93" y="26"/>
                    <a:pt x="93" y="28"/>
                  </a:cubicBezTo>
                  <a:cubicBezTo>
                    <a:pt x="103" y="27"/>
                    <a:pt x="114" y="27"/>
                    <a:pt x="124" y="26"/>
                  </a:cubicBezTo>
                  <a:cubicBezTo>
                    <a:pt x="126" y="25"/>
                    <a:pt x="126" y="22"/>
                    <a:pt x="124" y="22"/>
                  </a:cubicBezTo>
                  <a:cubicBezTo>
                    <a:pt x="115" y="21"/>
                    <a:pt x="107" y="23"/>
                    <a:pt x="98" y="21"/>
                  </a:cubicBezTo>
                  <a:cubicBezTo>
                    <a:pt x="98" y="22"/>
                    <a:pt x="98" y="23"/>
                    <a:pt x="98" y="24"/>
                  </a:cubicBezTo>
                  <a:cubicBezTo>
                    <a:pt x="109" y="22"/>
                    <a:pt x="120" y="23"/>
                    <a:pt x="131" y="22"/>
                  </a:cubicBezTo>
                  <a:cubicBezTo>
                    <a:pt x="133" y="22"/>
                    <a:pt x="133" y="18"/>
                    <a:pt x="131" y="18"/>
                  </a:cubicBezTo>
                  <a:cubicBezTo>
                    <a:pt x="123" y="18"/>
                    <a:pt x="114" y="18"/>
                    <a:pt x="106" y="18"/>
                  </a:cubicBezTo>
                  <a:cubicBezTo>
                    <a:pt x="106" y="19"/>
                    <a:pt x="106" y="21"/>
                    <a:pt x="106" y="22"/>
                  </a:cubicBezTo>
                  <a:cubicBezTo>
                    <a:pt x="116" y="21"/>
                    <a:pt x="125" y="21"/>
                    <a:pt x="134" y="19"/>
                  </a:cubicBezTo>
                  <a:cubicBezTo>
                    <a:pt x="137" y="19"/>
                    <a:pt x="136" y="16"/>
                    <a:pt x="134" y="16"/>
                  </a:cubicBezTo>
                  <a:cubicBezTo>
                    <a:pt x="124" y="16"/>
                    <a:pt x="115" y="16"/>
                    <a:pt x="106" y="17"/>
                  </a:cubicBezTo>
                  <a:cubicBezTo>
                    <a:pt x="106" y="19"/>
                    <a:pt x="106" y="20"/>
                    <a:pt x="106" y="21"/>
                  </a:cubicBezTo>
                  <a:cubicBezTo>
                    <a:pt x="118" y="19"/>
                    <a:pt x="129" y="19"/>
                    <a:pt x="140" y="17"/>
                  </a:cubicBezTo>
                  <a:cubicBezTo>
                    <a:pt x="142" y="17"/>
                    <a:pt x="142" y="13"/>
                    <a:pt x="140" y="13"/>
                  </a:cubicBezTo>
                  <a:cubicBezTo>
                    <a:pt x="132" y="14"/>
                    <a:pt x="123" y="15"/>
                    <a:pt x="115" y="14"/>
                  </a:cubicBezTo>
                  <a:cubicBezTo>
                    <a:pt x="115" y="16"/>
                    <a:pt x="115" y="17"/>
                    <a:pt x="115" y="18"/>
                  </a:cubicBezTo>
                  <a:cubicBezTo>
                    <a:pt x="126" y="16"/>
                    <a:pt x="138" y="17"/>
                    <a:pt x="149" y="15"/>
                  </a:cubicBezTo>
                  <a:cubicBezTo>
                    <a:pt x="151" y="15"/>
                    <a:pt x="150" y="12"/>
                    <a:pt x="148" y="11"/>
                  </a:cubicBezTo>
                  <a:cubicBezTo>
                    <a:pt x="147" y="11"/>
                    <a:pt x="145" y="11"/>
                    <a:pt x="144" y="11"/>
                  </a:cubicBezTo>
                  <a:cubicBezTo>
                    <a:pt x="144" y="13"/>
                    <a:pt x="144" y="14"/>
                    <a:pt x="144" y="15"/>
                  </a:cubicBezTo>
                  <a:cubicBezTo>
                    <a:pt x="147" y="15"/>
                    <a:pt x="149" y="15"/>
                    <a:pt x="152" y="15"/>
                  </a:cubicBezTo>
                  <a:cubicBezTo>
                    <a:pt x="155" y="15"/>
                    <a:pt x="155" y="11"/>
                    <a:pt x="152" y="11"/>
                  </a:cubicBezTo>
                  <a:cubicBezTo>
                    <a:pt x="151" y="11"/>
                    <a:pt x="150" y="11"/>
                    <a:pt x="149" y="11"/>
                  </a:cubicBezTo>
                  <a:cubicBezTo>
                    <a:pt x="146" y="11"/>
                    <a:pt x="146" y="15"/>
                    <a:pt x="149" y="15"/>
                  </a:cubicBezTo>
                  <a:cubicBezTo>
                    <a:pt x="151" y="15"/>
                    <a:pt x="153" y="15"/>
                    <a:pt x="155" y="15"/>
                  </a:cubicBezTo>
                  <a:cubicBezTo>
                    <a:pt x="155" y="14"/>
                    <a:pt x="155" y="13"/>
                    <a:pt x="155" y="11"/>
                  </a:cubicBezTo>
                  <a:cubicBezTo>
                    <a:pt x="152" y="11"/>
                    <a:pt x="149" y="11"/>
                    <a:pt x="147" y="11"/>
                  </a:cubicBezTo>
                  <a:cubicBezTo>
                    <a:pt x="147" y="12"/>
                    <a:pt x="147" y="13"/>
                    <a:pt x="147" y="14"/>
                  </a:cubicBezTo>
                  <a:cubicBezTo>
                    <a:pt x="150" y="13"/>
                    <a:pt x="153" y="13"/>
                    <a:pt x="156" y="13"/>
                  </a:cubicBezTo>
                  <a:cubicBezTo>
                    <a:pt x="156" y="12"/>
                    <a:pt x="156" y="11"/>
                    <a:pt x="156" y="9"/>
                  </a:cubicBezTo>
                  <a:cubicBezTo>
                    <a:pt x="154" y="10"/>
                    <a:pt x="152" y="11"/>
                    <a:pt x="150" y="12"/>
                  </a:cubicBezTo>
                  <a:cubicBezTo>
                    <a:pt x="149" y="12"/>
                    <a:pt x="149" y="14"/>
                    <a:pt x="150" y="15"/>
                  </a:cubicBezTo>
                  <a:cubicBezTo>
                    <a:pt x="153" y="17"/>
                    <a:pt x="156" y="17"/>
                    <a:pt x="159" y="19"/>
                  </a:cubicBezTo>
                  <a:cubicBezTo>
                    <a:pt x="159" y="18"/>
                    <a:pt x="159" y="17"/>
                    <a:pt x="159" y="15"/>
                  </a:cubicBezTo>
                  <a:cubicBezTo>
                    <a:pt x="151" y="19"/>
                    <a:pt x="143" y="18"/>
                    <a:pt x="135" y="19"/>
                  </a:cubicBezTo>
                  <a:cubicBezTo>
                    <a:pt x="133" y="19"/>
                    <a:pt x="133" y="23"/>
                    <a:pt x="135" y="23"/>
                  </a:cubicBezTo>
                  <a:cubicBezTo>
                    <a:pt x="143" y="23"/>
                    <a:pt x="150" y="22"/>
                    <a:pt x="158" y="23"/>
                  </a:cubicBezTo>
                  <a:cubicBezTo>
                    <a:pt x="157" y="21"/>
                    <a:pt x="157" y="20"/>
                    <a:pt x="157" y="19"/>
                  </a:cubicBezTo>
                  <a:cubicBezTo>
                    <a:pt x="147" y="21"/>
                    <a:pt x="136" y="21"/>
                    <a:pt x="126" y="23"/>
                  </a:cubicBezTo>
                  <a:cubicBezTo>
                    <a:pt x="124" y="24"/>
                    <a:pt x="124" y="27"/>
                    <a:pt x="126" y="27"/>
                  </a:cubicBezTo>
                  <a:cubicBezTo>
                    <a:pt x="136" y="27"/>
                    <a:pt x="145" y="26"/>
                    <a:pt x="154" y="28"/>
                  </a:cubicBezTo>
                  <a:cubicBezTo>
                    <a:pt x="154" y="27"/>
                    <a:pt x="154" y="26"/>
                    <a:pt x="154" y="25"/>
                  </a:cubicBezTo>
                  <a:cubicBezTo>
                    <a:pt x="144" y="26"/>
                    <a:pt x="134" y="25"/>
                    <a:pt x="124" y="28"/>
                  </a:cubicBezTo>
                  <a:cubicBezTo>
                    <a:pt x="122" y="28"/>
                    <a:pt x="123" y="31"/>
                    <a:pt x="124" y="31"/>
                  </a:cubicBezTo>
                  <a:cubicBezTo>
                    <a:pt x="131" y="34"/>
                    <a:pt x="138" y="33"/>
                    <a:pt x="145" y="36"/>
                  </a:cubicBezTo>
                  <a:cubicBezTo>
                    <a:pt x="145" y="35"/>
                    <a:pt x="145" y="34"/>
                    <a:pt x="145" y="33"/>
                  </a:cubicBezTo>
                  <a:cubicBezTo>
                    <a:pt x="136" y="34"/>
                    <a:pt x="126" y="34"/>
                    <a:pt x="117" y="34"/>
                  </a:cubicBezTo>
                  <a:cubicBezTo>
                    <a:pt x="115" y="34"/>
                    <a:pt x="114" y="37"/>
                    <a:pt x="116" y="38"/>
                  </a:cubicBezTo>
                  <a:cubicBezTo>
                    <a:pt x="125" y="40"/>
                    <a:pt x="133" y="40"/>
                    <a:pt x="141" y="43"/>
                  </a:cubicBezTo>
                  <a:cubicBezTo>
                    <a:pt x="142" y="42"/>
                    <a:pt x="142" y="41"/>
                    <a:pt x="142" y="40"/>
                  </a:cubicBezTo>
                  <a:cubicBezTo>
                    <a:pt x="131" y="42"/>
                    <a:pt x="119" y="40"/>
                    <a:pt x="109" y="37"/>
                  </a:cubicBezTo>
                  <a:cubicBezTo>
                    <a:pt x="109" y="38"/>
                    <a:pt x="108" y="39"/>
                    <a:pt x="108" y="41"/>
                  </a:cubicBezTo>
                  <a:cubicBezTo>
                    <a:pt x="114" y="40"/>
                    <a:pt x="118" y="42"/>
                    <a:pt x="123" y="43"/>
                  </a:cubicBezTo>
                  <a:cubicBezTo>
                    <a:pt x="123" y="42"/>
                    <a:pt x="124" y="41"/>
                    <a:pt x="124" y="40"/>
                  </a:cubicBezTo>
                  <a:cubicBezTo>
                    <a:pt x="116" y="40"/>
                    <a:pt x="109" y="39"/>
                    <a:pt x="101" y="38"/>
                  </a:cubicBezTo>
                  <a:cubicBezTo>
                    <a:pt x="101" y="39"/>
                    <a:pt x="101" y="40"/>
                    <a:pt x="101" y="42"/>
                  </a:cubicBezTo>
                  <a:cubicBezTo>
                    <a:pt x="114" y="43"/>
                    <a:pt x="127" y="47"/>
                    <a:pt x="140" y="50"/>
                  </a:cubicBezTo>
                  <a:cubicBezTo>
                    <a:pt x="140" y="49"/>
                    <a:pt x="140" y="48"/>
                    <a:pt x="140" y="46"/>
                  </a:cubicBezTo>
                  <a:cubicBezTo>
                    <a:pt x="138" y="47"/>
                    <a:pt x="136" y="47"/>
                    <a:pt x="134" y="47"/>
                  </a:cubicBezTo>
                  <a:cubicBezTo>
                    <a:pt x="132" y="47"/>
                    <a:pt x="132" y="50"/>
                    <a:pt x="134" y="51"/>
                  </a:cubicBezTo>
                  <a:cubicBezTo>
                    <a:pt x="140" y="52"/>
                    <a:pt x="147" y="52"/>
                    <a:pt x="153" y="54"/>
                  </a:cubicBezTo>
                  <a:cubicBezTo>
                    <a:pt x="153" y="53"/>
                    <a:pt x="153" y="52"/>
                    <a:pt x="154" y="51"/>
                  </a:cubicBezTo>
                  <a:cubicBezTo>
                    <a:pt x="150" y="50"/>
                    <a:pt x="147" y="50"/>
                    <a:pt x="144" y="48"/>
                  </a:cubicBezTo>
                  <a:cubicBezTo>
                    <a:pt x="144" y="49"/>
                    <a:pt x="144" y="50"/>
                    <a:pt x="144" y="51"/>
                  </a:cubicBezTo>
                  <a:cubicBezTo>
                    <a:pt x="149" y="50"/>
                    <a:pt x="154" y="52"/>
                    <a:pt x="159" y="54"/>
                  </a:cubicBezTo>
                  <a:cubicBezTo>
                    <a:pt x="160" y="53"/>
                    <a:pt x="160" y="51"/>
                    <a:pt x="160" y="50"/>
                  </a:cubicBezTo>
                  <a:cubicBezTo>
                    <a:pt x="155" y="50"/>
                    <a:pt x="150" y="49"/>
                    <a:pt x="146" y="48"/>
                  </a:cubicBezTo>
                  <a:cubicBezTo>
                    <a:pt x="146" y="49"/>
                    <a:pt x="145" y="50"/>
                    <a:pt x="145" y="51"/>
                  </a:cubicBezTo>
                  <a:cubicBezTo>
                    <a:pt x="150" y="51"/>
                    <a:pt x="155" y="52"/>
                    <a:pt x="159" y="54"/>
                  </a:cubicBezTo>
                  <a:cubicBezTo>
                    <a:pt x="159" y="52"/>
                    <a:pt x="159" y="51"/>
                    <a:pt x="159" y="50"/>
                  </a:cubicBezTo>
                  <a:cubicBezTo>
                    <a:pt x="151" y="51"/>
                    <a:pt x="143" y="48"/>
                    <a:pt x="135" y="47"/>
                  </a:cubicBezTo>
                  <a:cubicBezTo>
                    <a:pt x="135" y="48"/>
                    <a:pt x="135" y="49"/>
                    <a:pt x="135" y="51"/>
                  </a:cubicBezTo>
                  <a:cubicBezTo>
                    <a:pt x="140" y="49"/>
                    <a:pt x="146" y="49"/>
                    <a:pt x="152" y="49"/>
                  </a:cubicBezTo>
                  <a:cubicBezTo>
                    <a:pt x="154" y="49"/>
                    <a:pt x="154" y="45"/>
                    <a:pt x="152" y="45"/>
                  </a:cubicBezTo>
                  <a:cubicBezTo>
                    <a:pt x="143" y="44"/>
                    <a:pt x="135" y="44"/>
                    <a:pt x="126" y="43"/>
                  </a:cubicBezTo>
                  <a:cubicBezTo>
                    <a:pt x="126" y="44"/>
                    <a:pt x="126" y="45"/>
                    <a:pt x="126" y="46"/>
                  </a:cubicBezTo>
                  <a:cubicBezTo>
                    <a:pt x="135" y="45"/>
                    <a:pt x="143" y="45"/>
                    <a:pt x="152" y="44"/>
                  </a:cubicBezTo>
                  <a:cubicBezTo>
                    <a:pt x="154" y="44"/>
                    <a:pt x="154" y="40"/>
                    <a:pt x="152" y="40"/>
                  </a:cubicBezTo>
                  <a:cubicBezTo>
                    <a:pt x="146" y="40"/>
                    <a:pt x="140" y="39"/>
                    <a:pt x="134" y="38"/>
                  </a:cubicBezTo>
                  <a:cubicBezTo>
                    <a:pt x="134" y="39"/>
                    <a:pt x="134" y="41"/>
                    <a:pt x="134" y="42"/>
                  </a:cubicBezTo>
                  <a:cubicBezTo>
                    <a:pt x="139" y="39"/>
                    <a:pt x="145" y="40"/>
                    <a:pt x="151" y="40"/>
                  </a:cubicBezTo>
                  <a:cubicBezTo>
                    <a:pt x="154" y="40"/>
                    <a:pt x="154" y="36"/>
                    <a:pt x="151" y="36"/>
                  </a:cubicBezTo>
                  <a:cubicBezTo>
                    <a:pt x="146" y="36"/>
                    <a:pt x="141" y="35"/>
                    <a:pt x="137" y="34"/>
                  </a:cubicBezTo>
                  <a:cubicBezTo>
                    <a:pt x="137" y="36"/>
                    <a:pt x="137" y="37"/>
                    <a:pt x="137" y="38"/>
                  </a:cubicBezTo>
                  <a:cubicBezTo>
                    <a:pt x="142" y="36"/>
                    <a:pt x="148" y="36"/>
                    <a:pt x="153" y="34"/>
                  </a:cubicBezTo>
                  <a:cubicBezTo>
                    <a:pt x="155" y="34"/>
                    <a:pt x="155" y="31"/>
                    <a:pt x="153" y="31"/>
                  </a:cubicBezTo>
                  <a:cubicBezTo>
                    <a:pt x="139" y="27"/>
                    <a:pt x="123" y="33"/>
                    <a:pt x="110" y="26"/>
                  </a:cubicBezTo>
                  <a:cubicBezTo>
                    <a:pt x="110" y="27"/>
                    <a:pt x="110" y="28"/>
                    <a:pt x="110" y="29"/>
                  </a:cubicBezTo>
                  <a:cubicBezTo>
                    <a:pt x="121" y="22"/>
                    <a:pt x="136" y="27"/>
                    <a:pt x="149" y="25"/>
                  </a:cubicBezTo>
                  <a:cubicBezTo>
                    <a:pt x="151" y="25"/>
                    <a:pt x="150" y="21"/>
                    <a:pt x="148" y="21"/>
                  </a:cubicBezTo>
                  <a:cubicBezTo>
                    <a:pt x="139" y="20"/>
                    <a:pt x="129" y="22"/>
                    <a:pt x="119" y="20"/>
                  </a:cubicBezTo>
                  <a:cubicBezTo>
                    <a:pt x="119" y="21"/>
                    <a:pt x="119" y="23"/>
                    <a:pt x="119" y="24"/>
                  </a:cubicBezTo>
                  <a:cubicBezTo>
                    <a:pt x="131" y="20"/>
                    <a:pt x="143" y="22"/>
                    <a:pt x="155" y="20"/>
                  </a:cubicBezTo>
                  <a:cubicBezTo>
                    <a:pt x="157" y="19"/>
                    <a:pt x="157" y="16"/>
                    <a:pt x="155" y="16"/>
                  </a:cubicBezTo>
                  <a:cubicBezTo>
                    <a:pt x="149" y="16"/>
                    <a:pt x="144" y="16"/>
                    <a:pt x="139" y="13"/>
                  </a:cubicBezTo>
                  <a:cubicBezTo>
                    <a:pt x="139" y="15"/>
                    <a:pt x="139" y="16"/>
                    <a:pt x="139" y="17"/>
                  </a:cubicBezTo>
                  <a:cubicBezTo>
                    <a:pt x="144" y="14"/>
                    <a:pt x="150" y="14"/>
                    <a:pt x="156" y="14"/>
                  </a:cubicBezTo>
                  <a:cubicBezTo>
                    <a:pt x="156" y="13"/>
                    <a:pt x="156" y="12"/>
                    <a:pt x="156" y="11"/>
                  </a:cubicBezTo>
                  <a:cubicBezTo>
                    <a:pt x="152" y="11"/>
                    <a:pt x="148" y="11"/>
                    <a:pt x="144" y="12"/>
                  </a:cubicBezTo>
                  <a:cubicBezTo>
                    <a:pt x="142" y="12"/>
                    <a:pt x="142" y="16"/>
                    <a:pt x="144" y="16"/>
                  </a:cubicBezTo>
                  <a:cubicBezTo>
                    <a:pt x="148" y="16"/>
                    <a:pt x="160" y="14"/>
                    <a:pt x="156" y="21"/>
                  </a:cubicBezTo>
                  <a:cubicBezTo>
                    <a:pt x="157" y="21"/>
                    <a:pt x="158" y="22"/>
                    <a:pt x="159" y="23"/>
                  </a:cubicBezTo>
                  <a:cubicBezTo>
                    <a:pt x="159" y="22"/>
                    <a:pt x="159" y="22"/>
                    <a:pt x="159" y="22"/>
                  </a:cubicBezTo>
                  <a:cubicBezTo>
                    <a:pt x="160" y="20"/>
                    <a:pt x="158" y="18"/>
                    <a:pt x="156" y="20"/>
                  </a:cubicBezTo>
                  <a:cubicBezTo>
                    <a:pt x="156" y="20"/>
                    <a:pt x="155" y="20"/>
                    <a:pt x="155" y="21"/>
                  </a:cubicBezTo>
                  <a:cubicBezTo>
                    <a:pt x="156" y="21"/>
                    <a:pt x="157" y="22"/>
                    <a:pt x="158" y="23"/>
                  </a:cubicBezTo>
                  <a:cubicBezTo>
                    <a:pt x="158" y="21"/>
                    <a:pt x="159" y="20"/>
                    <a:pt x="159" y="19"/>
                  </a:cubicBezTo>
                  <a:cubicBezTo>
                    <a:pt x="158" y="19"/>
                    <a:pt x="157" y="20"/>
                    <a:pt x="156" y="20"/>
                  </a:cubicBezTo>
                  <a:cubicBezTo>
                    <a:pt x="158" y="21"/>
                    <a:pt x="159" y="23"/>
                    <a:pt x="159" y="25"/>
                  </a:cubicBezTo>
                  <a:cubicBezTo>
                    <a:pt x="160" y="24"/>
                    <a:pt x="161" y="24"/>
                    <a:pt x="162" y="23"/>
                  </a:cubicBezTo>
                  <a:cubicBezTo>
                    <a:pt x="159" y="19"/>
                    <a:pt x="156" y="16"/>
                    <a:pt x="153" y="12"/>
                  </a:cubicBezTo>
                  <a:cubicBezTo>
                    <a:pt x="152" y="13"/>
                    <a:pt x="152" y="14"/>
                    <a:pt x="152" y="15"/>
                  </a:cubicBezTo>
                  <a:cubicBezTo>
                    <a:pt x="161" y="13"/>
                    <a:pt x="162" y="21"/>
                    <a:pt x="165" y="28"/>
                  </a:cubicBezTo>
                  <a:cubicBezTo>
                    <a:pt x="166" y="30"/>
                    <a:pt x="169" y="29"/>
                    <a:pt x="168" y="27"/>
                  </a:cubicBezTo>
                  <a:cubicBezTo>
                    <a:pt x="167" y="24"/>
                    <a:pt x="166" y="21"/>
                    <a:pt x="165" y="18"/>
                  </a:cubicBezTo>
                  <a:cubicBezTo>
                    <a:pt x="165" y="16"/>
                    <a:pt x="162" y="16"/>
                    <a:pt x="162" y="18"/>
                  </a:cubicBezTo>
                  <a:cubicBezTo>
                    <a:pt x="159" y="25"/>
                    <a:pt x="157" y="33"/>
                    <a:pt x="157" y="40"/>
                  </a:cubicBezTo>
                  <a:cubicBezTo>
                    <a:pt x="157" y="42"/>
                    <a:pt x="160" y="43"/>
                    <a:pt x="160" y="41"/>
                  </a:cubicBezTo>
                  <a:cubicBezTo>
                    <a:pt x="161" y="37"/>
                    <a:pt x="161" y="32"/>
                    <a:pt x="161" y="28"/>
                  </a:cubicBezTo>
                  <a:cubicBezTo>
                    <a:pt x="161" y="26"/>
                    <a:pt x="157" y="26"/>
                    <a:pt x="157" y="28"/>
                  </a:cubicBezTo>
                  <a:cubicBezTo>
                    <a:pt x="156" y="35"/>
                    <a:pt x="158" y="42"/>
                    <a:pt x="161" y="49"/>
                  </a:cubicBezTo>
                  <a:cubicBezTo>
                    <a:pt x="161" y="51"/>
                    <a:pt x="164" y="51"/>
                    <a:pt x="164" y="49"/>
                  </a:cubicBezTo>
                  <a:cubicBezTo>
                    <a:pt x="164" y="43"/>
                    <a:pt x="162" y="37"/>
                    <a:pt x="160" y="31"/>
                  </a:cubicBezTo>
                  <a:cubicBezTo>
                    <a:pt x="159" y="31"/>
                    <a:pt x="158" y="32"/>
                    <a:pt x="157" y="32"/>
                  </a:cubicBezTo>
                  <a:cubicBezTo>
                    <a:pt x="159" y="39"/>
                    <a:pt x="161" y="45"/>
                    <a:pt x="163" y="52"/>
                  </a:cubicBezTo>
                  <a:cubicBezTo>
                    <a:pt x="164" y="54"/>
                    <a:pt x="167" y="54"/>
                    <a:pt x="167" y="51"/>
                  </a:cubicBezTo>
                  <a:cubicBezTo>
                    <a:pt x="167" y="43"/>
                    <a:pt x="164" y="34"/>
                    <a:pt x="163" y="26"/>
                  </a:cubicBezTo>
                  <a:cubicBezTo>
                    <a:pt x="162" y="24"/>
                    <a:pt x="159" y="24"/>
                    <a:pt x="159" y="26"/>
                  </a:cubicBezTo>
                  <a:cubicBezTo>
                    <a:pt x="159" y="37"/>
                    <a:pt x="160" y="48"/>
                    <a:pt x="166" y="58"/>
                  </a:cubicBezTo>
                  <a:cubicBezTo>
                    <a:pt x="167" y="57"/>
                    <a:pt x="168" y="56"/>
                    <a:pt x="169" y="56"/>
                  </a:cubicBezTo>
                  <a:cubicBezTo>
                    <a:pt x="164" y="51"/>
                    <a:pt x="156" y="50"/>
                    <a:pt x="149" y="49"/>
                  </a:cubicBezTo>
                  <a:cubicBezTo>
                    <a:pt x="146" y="49"/>
                    <a:pt x="145" y="52"/>
                    <a:pt x="148" y="53"/>
                  </a:cubicBezTo>
                  <a:cubicBezTo>
                    <a:pt x="153" y="54"/>
                    <a:pt x="157" y="55"/>
                    <a:pt x="162" y="56"/>
                  </a:cubicBezTo>
                  <a:cubicBezTo>
                    <a:pt x="162" y="55"/>
                    <a:pt x="163" y="54"/>
                    <a:pt x="163" y="53"/>
                  </a:cubicBezTo>
                  <a:cubicBezTo>
                    <a:pt x="161" y="52"/>
                    <a:pt x="148" y="45"/>
                    <a:pt x="153" y="42"/>
                  </a:cubicBezTo>
                  <a:cubicBezTo>
                    <a:pt x="152" y="42"/>
                    <a:pt x="151" y="42"/>
                    <a:pt x="150" y="42"/>
                  </a:cubicBezTo>
                  <a:cubicBezTo>
                    <a:pt x="151" y="43"/>
                    <a:pt x="152" y="44"/>
                    <a:pt x="153" y="45"/>
                  </a:cubicBezTo>
                  <a:cubicBezTo>
                    <a:pt x="154" y="47"/>
                    <a:pt x="157" y="45"/>
                    <a:pt x="157" y="43"/>
                  </a:cubicBezTo>
                  <a:cubicBezTo>
                    <a:pt x="155" y="38"/>
                    <a:pt x="153" y="34"/>
                    <a:pt x="154" y="28"/>
                  </a:cubicBezTo>
                  <a:cubicBezTo>
                    <a:pt x="152" y="29"/>
                    <a:pt x="151" y="29"/>
                    <a:pt x="150" y="29"/>
                  </a:cubicBezTo>
                  <a:cubicBezTo>
                    <a:pt x="153" y="35"/>
                    <a:pt x="153" y="42"/>
                    <a:pt x="154" y="48"/>
                  </a:cubicBezTo>
                  <a:cubicBezTo>
                    <a:pt x="155" y="50"/>
                    <a:pt x="158" y="50"/>
                    <a:pt x="158" y="48"/>
                  </a:cubicBezTo>
                  <a:cubicBezTo>
                    <a:pt x="159" y="43"/>
                    <a:pt x="160" y="38"/>
                    <a:pt x="160" y="33"/>
                  </a:cubicBezTo>
                  <a:cubicBezTo>
                    <a:pt x="159" y="33"/>
                    <a:pt x="158" y="33"/>
                    <a:pt x="157" y="33"/>
                  </a:cubicBezTo>
                  <a:cubicBezTo>
                    <a:pt x="158" y="38"/>
                    <a:pt x="160" y="45"/>
                    <a:pt x="156" y="49"/>
                  </a:cubicBezTo>
                  <a:cubicBezTo>
                    <a:pt x="157" y="49"/>
                    <a:pt x="158" y="49"/>
                    <a:pt x="159" y="49"/>
                  </a:cubicBezTo>
                  <a:cubicBezTo>
                    <a:pt x="156" y="46"/>
                    <a:pt x="155" y="43"/>
                    <a:pt x="154" y="40"/>
                  </a:cubicBezTo>
                  <a:cubicBezTo>
                    <a:pt x="153" y="41"/>
                    <a:pt x="152" y="41"/>
                    <a:pt x="151" y="42"/>
                  </a:cubicBezTo>
                  <a:cubicBezTo>
                    <a:pt x="154" y="45"/>
                    <a:pt x="156" y="48"/>
                    <a:pt x="159" y="52"/>
                  </a:cubicBezTo>
                  <a:cubicBezTo>
                    <a:pt x="159" y="53"/>
                    <a:pt x="161" y="52"/>
                    <a:pt x="162" y="51"/>
                  </a:cubicBezTo>
                  <a:cubicBezTo>
                    <a:pt x="164" y="41"/>
                    <a:pt x="157" y="31"/>
                    <a:pt x="158" y="21"/>
                  </a:cubicBezTo>
                  <a:cubicBezTo>
                    <a:pt x="157" y="21"/>
                    <a:pt x="156" y="21"/>
                    <a:pt x="155" y="21"/>
                  </a:cubicBezTo>
                  <a:cubicBezTo>
                    <a:pt x="155" y="26"/>
                    <a:pt x="155" y="31"/>
                    <a:pt x="156" y="35"/>
                  </a:cubicBezTo>
                  <a:cubicBezTo>
                    <a:pt x="156" y="37"/>
                    <a:pt x="160" y="37"/>
                    <a:pt x="160" y="35"/>
                  </a:cubicBezTo>
                  <a:cubicBezTo>
                    <a:pt x="160" y="29"/>
                    <a:pt x="161" y="22"/>
                    <a:pt x="162" y="16"/>
                  </a:cubicBezTo>
                  <a:cubicBezTo>
                    <a:pt x="161" y="17"/>
                    <a:pt x="160" y="17"/>
                    <a:pt x="159" y="18"/>
                  </a:cubicBezTo>
                  <a:cubicBezTo>
                    <a:pt x="160" y="19"/>
                    <a:pt x="161" y="21"/>
                    <a:pt x="161" y="23"/>
                  </a:cubicBezTo>
                  <a:cubicBezTo>
                    <a:pt x="162" y="24"/>
                    <a:pt x="164" y="25"/>
                    <a:pt x="165" y="23"/>
                  </a:cubicBezTo>
                  <a:cubicBezTo>
                    <a:pt x="170" y="0"/>
                    <a:pt x="141" y="6"/>
                    <a:pt x="128" y="6"/>
                  </a:cubicBezTo>
                  <a:cubicBezTo>
                    <a:pt x="128" y="8"/>
                    <a:pt x="128" y="9"/>
                    <a:pt x="128" y="10"/>
                  </a:cubicBezTo>
                  <a:cubicBezTo>
                    <a:pt x="138" y="10"/>
                    <a:pt x="149" y="9"/>
                    <a:pt x="160" y="9"/>
                  </a:cubicBezTo>
                  <a:cubicBezTo>
                    <a:pt x="160" y="8"/>
                    <a:pt x="160" y="6"/>
                    <a:pt x="160" y="5"/>
                  </a:cubicBezTo>
                  <a:cubicBezTo>
                    <a:pt x="141" y="5"/>
                    <a:pt x="122" y="6"/>
                    <a:pt x="103" y="10"/>
                  </a:cubicBezTo>
                  <a:cubicBezTo>
                    <a:pt x="102" y="10"/>
                    <a:pt x="101" y="13"/>
                    <a:pt x="103" y="13"/>
                  </a:cubicBezTo>
                  <a:cubicBezTo>
                    <a:pt x="115" y="15"/>
                    <a:pt x="126" y="14"/>
                    <a:pt x="138" y="14"/>
                  </a:cubicBezTo>
                  <a:cubicBezTo>
                    <a:pt x="140" y="14"/>
                    <a:pt x="140" y="10"/>
                    <a:pt x="138" y="10"/>
                  </a:cubicBezTo>
                  <a:cubicBezTo>
                    <a:pt x="129" y="10"/>
                    <a:pt x="121" y="11"/>
                    <a:pt x="112" y="11"/>
                  </a:cubicBezTo>
                  <a:cubicBezTo>
                    <a:pt x="110" y="11"/>
                    <a:pt x="109" y="15"/>
                    <a:pt x="112" y="15"/>
                  </a:cubicBezTo>
                  <a:cubicBezTo>
                    <a:pt x="123" y="15"/>
                    <a:pt x="135" y="15"/>
                    <a:pt x="146" y="17"/>
                  </a:cubicBezTo>
                  <a:cubicBezTo>
                    <a:pt x="146" y="16"/>
                    <a:pt x="146" y="15"/>
                    <a:pt x="146" y="14"/>
                  </a:cubicBezTo>
                  <a:cubicBezTo>
                    <a:pt x="133" y="20"/>
                    <a:pt x="117" y="19"/>
                    <a:pt x="103" y="21"/>
                  </a:cubicBezTo>
                  <a:cubicBezTo>
                    <a:pt x="101" y="22"/>
                    <a:pt x="101" y="24"/>
                    <a:pt x="103" y="25"/>
                  </a:cubicBezTo>
                  <a:cubicBezTo>
                    <a:pt x="111" y="31"/>
                    <a:pt x="122" y="28"/>
                    <a:pt x="131" y="32"/>
                  </a:cubicBezTo>
                  <a:cubicBezTo>
                    <a:pt x="131" y="31"/>
                    <a:pt x="132" y="30"/>
                    <a:pt x="132" y="29"/>
                  </a:cubicBezTo>
                  <a:cubicBezTo>
                    <a:pt x="126" y="30"/>
                    <a:pt x="120" y="29"/>
                    <a:pt x="113" y="29"/>
                  </a:cubicBezTo>
                  <a:cubicBezTo>
                    <a:pt x="111" y="29"/>
                    <a:pt x="111" y="32"/>
                    <a:pt x="113" y="33"/>
                  </a:cubicBezTo>
                  <a:cubicBezTo>
                    <a:pt x="122" y="33"/>
                    <a:pt x="131" y="36"/>
                    <a:pt x="139" y="39"/>
                  </a:cubicBezTo>
                  <a:cubicBezTo>
                    <a:pt x="139" y="38"/>
                    <a:pt x="139" y="37"/>
                    <a:pt x="139" y="36"/>
                  </a:cubicBezTo>
                  <a:cubicBezTo>
                    <a:pt x="131" y="41"/>
                    <a:pt x="120" y="38"/>
                    <a:pt x="111" y="38"/>
                  </a:cubicBezTo>
                  <a:cubicBezTo>
                    <a:pt x="109" y="38"/>
                    <a:pt x="109" y="41"/>
                    <a:pt x="111" y="41"/>
                  </a:cubicBezTo>
                  <a:cubicBezTo>
                    <a:pt x="119" y="42"/>
                    <a:pt x="126" y="43"/>
                    <a:pt x="134" y="45"/>
                  </a:cubicBezTo>
                  <a:cubicBezTo>
                    <a:pt x="134" y="44"/>
                    <a:pt x="134" y="43"/>
                    <a:pt x="134" y="42"/>
                  </a:cubicBezTo>
                  <a:cubicBezTo>
                    <a:pt x="129" y="41"/>
                    <a:pt x="125" y="40"/>
                    <a:pt x="120" y="40"/>
                  </a:cubicBezTo>
                  <a:cubicBezTo>
                    <a:pt x="117" y="40"/>
                    <a:pt x="117" y="43"/>
                    <a:pt x="119" y="44"/>
                  </a:cubicBezTo>
                  <a:cubicBezTo>
                    <a:pt x="126" y="46"/>
                    <a:pt x="132" y="47"/>
                    <a:pt x="138" y="49"/>
                  </a:cubicBezTo>
                  <a:cubicBezTo>
                    <a:pt x="138" y="48"/>
                    <a:pt x="138" y="47"/>
                    <a:pt x="138" y="45"/>
                  </a:cubicBezTo>
                  <a:cubicBezTo>
                    <a:pt x="134" y="46"/>
                    <a:pt x="130" y="45"/>
                    <a:pt x="126" y="44"/>
                  </a:cubicBezTo>
                  <a:cubicBezTo>
                    <a:pt x="125" y="45"/>
                    <a:pt x="125" y="47"/>
                    <a:pt x="125" y="48"/>
                  </a:cubicBezTo>
                  <a:cubicBezTo>
                    <a:pt x="128" y="48"/>
                    <a:pt x="132" y="49"/>
                    <a:pt x="135" y="50"/>
                  </a:cubicBezTo>
                  <a:cubicBezTo>
                    <a:pt x="138" y="50"/>
                    <a:pt x="139" y="46"/>
                    <a:pt x="136" y="46"/>
                  </a:cubicBezTo>
                  <a:cubicBezTo>
                    <a:pt x="133" y="45"/>
                    <a:pt x="129" y="45"/>
                    <a:pt x="126" y="44"/>
                  </a:cubicBezTo>
                  <a:cubicBezTo>
                    <a:pt x="123" y="44"/>
                    <a:pt x="122" y="47"/>
                    <a:pt x="125" y="48"/>
                  </a:cubicBezTo>
                  <a:cubicBezTo>
                    <a:pt x="130" y="49"/>
                    <a:pt x="134" y="50"/>
                    <a:pt x="139" y="49"/>
                  </a:cubicBezTo>
                  <a:cubicBezTo>
                    <a:pt x="141" y="49"/>
                    <a:pt x="141" y="46"/>
                    <a:pt x="139" y="45"/>
                  </a:cubicBezTo>
                  <a:cubicBezTo>
                    <a:pt x="133" y="43"/>
                    <a:pt x="127" y="42"/>
                    <a:pt x="120" y="40"/>
                  </a:cubicBezTo>
                  <a:cubicBezTo>
                    <a:pt x="120" y="41"/>
                    <a:pt x="120" y="43"/>
                    <a:pt x="120" y="44"/>
                  </a:cubicBezTo>
                  <a:cubicBezTo>
                    <a:pt x="125" y="44"/>
                    <a:pt x="129" y="45"/>
                    <a:pt x="134" y="45"/>
                  </a:cubicBezTo>
                  <a:cubicBezTo>
                    <a:pt x="137" y="45"/>
                    <a:pt x="137" y="42"/>
                    <a:pt x="135" y="42"/>
                  </a:cubicBezTo>
                  <a:cubicBezTo>
                    <a:pt x="127" y="40"/>
                    <a:pt x="119" y="38"/>
                    <a:pt x="111" y="38"/>
                  </a:cubicBezTo>
                  <a:cubicBezTo>
                    <a:pt x="111" y="39"/>
                    <a:pt x="111" y="40"/>
                    <a:pt x="111" y="41"/>
                  </a:cubicBezTo>
                  <a:cubicBezTo>
                    <a:pt x="121" y="42"/>
                    <a:pt x="132" y="44"/>
                    <a:pt x="141" y="39"/>
                  </a:cubicBezTo>
                  <a:cubicBezTo>
                    <a:pt x="142" y="39"/>
                    <a:pt x="142" y="37"/>
                    <a:pt x="141" y="36"/>
                  </a:cubicBezTo>
                  <a:cubicBezTo>
                    <a:pt x="132" y="32"/>
                    <a:pt x="123" y="30"/>
                    <a:pt x="113" y="29"/>
                  </a:cubicBezTo>
                  <a:cubicBezTo>
                    <a:pt x="113" y="30"/>
                    <a:pt x="113" y="31"/>
                    <a:pt x="113" y="33"/>
                  </a:cubicBezTo>
                  <a:cubicBezTo>
                    <a:pt x="120" y="33"/>
                    <a:pt x="126" y="34"/>
                    <a:pt x="133" y="33"/>
                  </a:cubicBezTo>
                  <a:cubicBezTo>
                    <a:pt x="134" y="32"/>
                    <a:pt x="135" y="30"/>
                    <a:pt x="133" y="29"/>
                  </a:cubicBezTo>
                  <a:cubicBezTo>
                    <a:pt x="124" y="25"/>
                    <a:pt x="113" y="27"/>
                    <a:pt x="105" y="22"/>
                  </a:cubicBezTo>
                  <a:cubicBezTo>
                    <a:pt x="104" y="23"/>
                    <a:pt x="104" y="24"/>
                    <a:pt x="104" y="25"/>
                  </a:cubicBezTo>
                  <a:cubicBezTo>
                    <a:pt x="119" y="22"/>
                    <a:pt x="134" y="24"/>
                    <a:pt x="147" y="17"/>
                  </a:cubicBezTo>
                  <a:cubicBezTo>
                    <a:pt x="149" y="16"/>
                    <a:pt x="149" y="14"/>
                    <a:pt x="147" y="13"/>
                  </a:cubicBezTo>
                  <a:cubicBezTo>
                    <a:pt x="135" y="11"/>
                    <a:pt x="124" y="11"/>
                    <a:pt x="112" y="11"/>
                  </a:cubicBezTo>
                  <a:cubicBezTo>
                    <a:pt x="112" y="13"/>
                    <a:pt x="112" y="14"/>
                    <a:pt x="112" y="15"/>
                  </a:cubicBezTo>
                  <a:cubicBezTo>
                    <a:pt x="121" y="15"/>
                    <a:pt x="129" y="14"/>
                    <a:pt x="138" y="14"/>
                  </a:cubicBezTo>
                  <a:cubicBezTo>
                    <a:pt x="138" y="13"/>
                    <a:pt x="138" y="11"/>
                    <a:pt x="138" y="10"/>
                  </a:cubicBezTo>
                  <a:cubicBezTo>
                    <a:pt x="127" y="10"/>
                    <a:pt x="115" y="11"/>
                    <a:pt x="104" y="10"/>
                  </a:cubicBezTo>
                  <a:cubicBezTo>
                    <a:pt x="104" y="11"/>
                    <a:pt x="104" y="12"/>
                    <a:pt x="104" y="13"/>
                  </a:cubicBezTo>
                  <a:cubicBezTo>
                    <a:pt x="122" y="9"/>
                    <a:pt x="141" y="9"/>
                    <a:pt x="160" y="9"/>
                  </a:cubicBezTo>
                  <a:cubicBezTo>
                    <a:pt x="162" y="9"/>
                    <a:pt x="162" y="5"/>
                    <a:pt x="160" y="5"/>
                  </a:cubicBezTo>
                  <a:cubicBezTo>
                    <a:pt x="149" y="5"/>
                    <a:pt x="138" y="6"/>
                    <a:pt x="128" y="6"/>
                  </a:cubicBezTo>
                  <a:cubicBezTo>
                    <a:pt x="125" y="6"/>
                    <a:pt x="125" y="10"/>
                    <a:pt x="128" y="10"/>
                  </a:cubicBezTo>
                  <a:cubicBezTo>
                    <a:pt x="138" y="10"/>
                    <a:pt x="165" y="4"/>
                    <a:pt x="161" y="22"/>
                  </a:cubicBezTo>
                  <a:cubicBezTo>
                    <a:pt x="162" y="22"/>
                    <a:pt x="164" y="22"/>
                    <a:pt x="165" y="22"/>
                  </a:cubicBezTo>
                  <a:cubicBezTo>
                    <a:pt x="164" y="19"/>
                    <a:pt x="163" y="17"/>
                    <a:pt x="161" y="15"/>
                  </a:cubicBezTo>
                  <a:cubicBezTo>
                    <a:pt x="160" y="14"/>
                    <a:pt x="158" y="15"/>
                    <a:pt x="158" y="16"/>
                  </a:cubicBezTo>
                  <a:cubicBezTo>
                    <a:pt x="157" y="22"/>
                    <a:pt x="156" y="29"/>
                    <a:pt x="156" y="35"/>
                  </a:cubicBezTo>
                  <a:cubicBezTo>
                    <a:pt x="157" y="35"/>
                    <a:pt x="158" y="34"/>
                    <a:pt x="160" y="34"/>
                  </a:cubicBezTo>
                  <a:cubicBezTo>
                    <a:pt x="159" y="30"/>
                    <a:pt x="158" y="26"/>
                    <a:pt x="158" y="21"/>
                  </a:cubicBezTo>
                  <a:cubicBezTo>
                    <a:pt x="159" y="19"/>
                    <a:pt x="155" y="19"/>
                    <a:pt x="155" y="21"/>
                  </a:cubicBezTo>
                  <a:cubicBezTo>
                    <a:pt x="154" y="31"/>
                    <a:pt x="160" y="40"/>
                    <a:pt x="158" y="50"/>
                  </a:cubicBezTo>
                  <a:cubicBezTo>
                    <a:pt x="159" y="49"/>
                    <a:pt x="160" y="49"/>
                    <a:pt x="161" y="49"/>
                  </a:cubicBezTo>
                  <a:cubicBezTo>
                    <a:pt x="158" y="46"/>
                    <a:pt x="156" y="42"/>
                    <a:pt x="153" y="39"/>
                  </a:cubicBezTo>
                  <a:cubicBezTo>
                    <a:pt x="152" y="38"/>
                    <a:pt x="149" y="39"/>
                    <a:pt x="150" y="41"/>
                  </a:cubicBezTo>
                  <a:cubicBezTo>
                    <a:pt x="151" y="45"/>
                    <a:pt x="153" y="49"/>
                    <a:pt x="156" y="51"/>
                  </a:cubicBezTo>
                  <a:cubicBezTo>
                    <a:pt x="157" y="52"/>
                    <a:pt x="158" y="52"/>
                    <a:pt x="159" y="51"/>
                  </a:cubicBezTo>
                  <a:cubicBezTo>
                    <a:pt x="164" y="47"/>
                    <a:pt x="162" y="38"/>
                    <a:pt x="160" y="32"/>
                  </a:cubicBezTo>
                  <a:cubicBezTo>
                    <a:pt x="160" y="31"/>
                    <a:pt x="157" y="30"/>
                    <a:pt x="157" y="32"/>
                  </a:cubicBezTo>
                  <a:cubicBezTo>
                    <a:pt x="156" y="37"/>
                    <a:pt x="155" y="42"/>
                    <a:pt x="154" y="47"/>
                  </a:cubicBezTo>
                  <a:cubicBezTo>
                    <a:pt x="155" y="47"/>
                    <a:pt x="157" y="47"/>
                    <a:pt x="158" y="47"/>
                  </a:cubicBezTo>
                  <a:cubicBezTo>
                    <a:pt x="156" y="41"/>
                    <a:pt x="156" y="34"/>
                    <a:pt x="153" y="27"/>
                  </a:cubicBezTo>
                  <a:cubicBezTo>
                    <a:pt x="152" y="26"/>
                    <a:pt x="150" y="27"/>
                    <a:pt x="150" y="28"/>
                  </a:cubicBezTo>
                  <a:cubicBezTo>
                    <a:pt x="149" y="34"/>
                    <a:pt x="152" y="39"/>
                    <a:pt x="153" y="44"/>
                  </a:cubicBezTo>
                  <a:cubicBezTo>
                    <a:pt x="154" y="44"/>
                    <a:pt x="155" y="43"/>
                    <a:pt x="156" y="43"/>
                  </a:cubicBezTo>
                  <a:cubicBezTo>
                    <a:pt x="155" y="41"/>
                    <a:pt x="154" y="40"/>
                    <a:pt x="153" y="39"/>
                  </a:cubicBezTo>
                  <a:cubicBezTo>
                    <a:pt x="153" y="38"/>
                    <a:pt x="151" y="38"/>
                    <a:pt x="151" y="39"/>
                  </a:cubicBezTo>
                  <a:cubicBezTo>
                    <a:pt x="142" y="45"/>
                    <a:pt x="156" y="55"/>
                    <a:pt x="162" y="56"/>
                  </a:cubicBezTo>
                  <a:cubicBezTo>
                    <a:pt x="164" y="57"/>
                    <a:pt x="165" y="54"/>
                    <a:pt x="163" y="53"/>
                  </a:cubicBezTo>
                  <a:cubicBezTo>
                    <a:pt x="158" y="51"/>
                    <a:pt x="154" y="50"/>
                    <a:pt x="149" y="49"/>
                  </a:cubicBezTo>
                  <a:cubicBezTo>
                    <a:pt x="149" y="50"/>
                    <a:pt x="148" y="52"/>
                    <a:pt x="148" y="53"/>
                  </a:cubicBezTo>
                  <a:cubicBezTo>
                    <a:pt x="154" y="54"/>
                    <a:pt x="162" y="54"/>
                    <a:pt x="166" y="58"/>
                  </a:cubicBezTo>
                  <a:cubicBezTo>
                    <a:pt x="168" y="60"/>
                    <a:pt x="171" y="58"/>
                    <a:pt x="169" y="56"/>
                  </a:cubicBezTo>
                  <a:cubicBezTo>
                    <a:pt x="164" y="47"/>
                    <a:pt x="163" y="37"/>
                    <a:pt x="163" y="26"/>
                  </a:cubicBezTo>
                  <a:cubicBezTo>
                    <a:pt x="162" y="26"/>
                    <a:pt x="160" y="27"/>
                    <a:pt x="159" y="27"/>
                  </a:cubicBezTo>
                  <a:cubicBezTo>
                    <a:pt x="160" y="35"/>
                    <a:pt x="163" y="43"/>
                    <a:pt x="163" y="51"/>
                  </a:cubicBezTo>
                  <a:cubicBezTo>
                    <a:pt x="164" y="51"/>
                    <a:pt x="166" y="51"/>
                    <a:pt x="167" y="51"/>
                  </a:cubicBezTo>
                  <a:cubicBezTo>
                    <a:pt x="165" y="44"/>
                    <a:pt x="163" y="38"/>
                    <a:pt x="160" y="31"/>
                  </a:cubicBezTo>
                  <a:cubicBezTo>
                    <a:pt x="159" y="29"/>
                    <a:pt x="156" y="30"/>
                    <a:pt x="157" y="32"/>
                  </a:cubicBezTo>
                  <a:cubicBezTo>
                    <a:pt x="158" y="38"/>
                    <a:pt x="161" y="43"/>
                    <a:pt x="160" y="49"/>
                  </a:cubicBezTo>
                  <a:cubicBezTo>
                    <a:pt x="162" y="49"/>
                    <a:pt x="163" y="49"/>
                    <a:pt x="164" y="48"/>
                  </a:cubicBezTo>
                  <a:cubicBezTo>
                    <a:pt x="162" y="42"/>
                    <a:pt x="160" y="35"/>
                    <a:pt x="161" y="28"/>
                  </a:cubicBezTo>
                  <a:cubicBezTo>
                    <a:pt x="160" y="28"/>
                    <a:pt x="158" y="28"/>
                    <a:pt x="157" y="28"/>
                  </a:cubicBezTo>
                  <a:cubicBezTo>
                    <a:pt x="157" y="32"/>
                    <a:pt x="157" y="36"/>
                    <a:pt x="157" y="40"/>
                  </a:cubicBezTo>
                  <a:cubicBezTo>
                    <a:pt x="158" y="40"/>
                    <a:pt x="159" y="40"/>
                    <a:pt x="160" y="40"/>
                  </a:cubicBezTo>
                  <a:cubicBezTo>
                    <a:pt x="161" y="33"/>
                    <a:pt x="163" y="26"/>
                    <a:pt x="165" y="19"/>
                  </a:cubicBezTo>
                  <a:cubicBezTo>
                    <a:pt x="164" y="19"/>
                    <a:pt x="163" y="19"/>
                    <a:pt x="162" y="19"/>
                  </a:cubicBezTo>
                  <a:cubicBezTo>
                    <a:pt x="163" y="22"/>
                    <a:pt x="164" y="25"/>
                    <a:pt x="165" y="28"/>
                  </a:cubicBezTo>
                  <a:cubicBezTo>
                    <a:pt x="166" y="28"/>
                    <a:pt x="167" y="27"/>
                    <a:pt x="168" y="27"/>
                  </a:cubicBezTo>
                  <a:cubicBezTo>
                    <a:pt x="164" y="18"/>
                    <a:pt x="163" y="9"/>
                    <a:pt x="151" y="11"/>
                  </a:cubicBezTo>
                  <a:cubicBezTo>
                    <a:pt x="149" y="12"/>
                    <a:pt x="149" y="13"/>
                    <a:pt x="150" y="14"/>
                  </a:cubicBezTo>
                  <a:cubicBezTo>
                    <a:pt x="153" y="18"/>
                    <a:pt x="156" y="22"/>
                    <a:pt x="160" y="26"/>
                  </a:cubicBezTo>
                  <a:cubicBezTo>
                    <a:pt x="161" y="27"/>
                    <a:pt x="163" y="26"/>
                    <a:pt x="163" y="24"/>
                  </a:cubicBezTo>
                  <a:cubicBezTo>
                    <a:pt x="162" y="21"/>
                    <a:pt x="161" y="19"/>
                    <a:pt x="159" y="17"/>
                  </a:cubicBezTo>
                  <a:cubicBezTo>
                    <a:pt x="158" y="16"/>
                    <a:pt x="157" y="16"/>
                    <a:pt x="156" y="17"/>
                  </a:cubicBezTo>
                  <a:cubicBezTo>
                    <a:pt x="155" y="19"/>
                    <a:pt x="155" y="20"/>
                    <a:pt x="154" y="22"/>
                  </a:cubicBezTo>
                  <a:cubicBezTo>
                    <a:pt x="154" y="24"/>
                    <a:pt x="156" y="25"/>
                    <a:pt x="158" y="24"/>
                  </a:cubicBezTo>
                  <a:cubicBezTo>
                    <a:pt x="158" y="23"/>
                    <a:pt x="158" y="23"/>
                    <a:pt x="159" y="22"/>
                  </a:cubicBezTo>
                  <a:cubicBezTo>
                    <a:pt x="158" y="22"/>
                    <a:pt x="157" y="21"/>
                    <a:pt x="156" y="20"/>
                  </a:cubicBezTo>
                  <a:cubicBezTo>
                    <a:pt x="156" y="20"/>
                    <a:pt x="156" y="21"/>
                    <a:pt x="156" y="21"/>
                  </a:cubicBezTo>
                  <a:cubicBezTo>
                    <a:pt x="155" y="23"/>
                    <a:pt x="157" y="25"/>
                    <a:pt x="159" y="23"/>
                  </a:cubicBezTo>
                  <a:cubicBezTo>
                    <a:pt x="166" y="12"/>
                    <a:pt x="151" y="12"/>
                    <a:pt x="144" y="12"/>
                  </a:cubicBezTo>
                  <a:cubicBezTo>
                    <a:pt x="144" y="13"/>
                    <a:pt x="144" y="14"/>
                    <a:pt x="145" y="16"/>
                  </a:cubicBezTo>
                  <a:cubicBezTo>
                    <a:pt x="148" y="15"/>
                    <a:pt x="152" y="15"/>
                    <a:pt x="156" y="14"/>
                  </a:cubicBezTo>
                  <a:cubicBezTo>
                    <a:pt x="159" y="14"/>
                    <a:pt x="159" y="11"/>
                    <a:pt x="156" y="11"/>
                  </a:cubicBezTo>
                  <a:cubicBezTo>
                    <a:pt x="150" y="11"/>
                    <a:pt x="143" y="10"/>
                    <a:pt x="137" y="13"/>
                  </a:cubicBezTo>
                  <a:cubicBezTo>
                    <a:pt x="136" y="14"/>
                    <a:pt x="135" y="16"/>
                    <a:pt x="137" y="17"/>
                  </a:cubicBezTo>
                  <a:cubicBezTo>
                    <a:pt x="142" y="20"/>
                    <a:pt x="148" y="20"/>
                    <a:pt x="155" y="20"/>
                  </a:cubicBezTo>
                  <a:cubicBezTo>
                    <a:pt x="154" y="18"/>
                    <a:pt x="154" y="17"/>
                    <a:pt x="154" y="16"/>
                  </a:cubicBezTo>
                  <a:cubicBezTo>
                    <a:pt x="142" y="18"/>
                    <a:pt x="130" y="16"/>
                    <a:pt x="118" y="20"/>
                  </a:cubicBezTo>
                  <a:cubicBezTo>
                    <a:pt x="117" y="21"/>
                    <a:pt x="116" y="23"/>
                    <a:pt x="118" y="24"/>
                  </a:cubicBezTo>
                  <a:cubicBezTo>
                    <a:pt x="128" y="26"/>
                    <a:pt x="138" y="24"/>
                    <a:pt x="148" y="25"/>
                  </a:cubicBezTo>
                  <a:cubicBezTo>
                    <a:pt x="148" y="24"/>
                    <a:pt x="148" y="22"/>
                    <a:pt x="148" y="21"/>
                  </a:cubicBezTo>
                  <a:cubicBezTo>
                    <a:pt x="135" y="23"/>
                    <a:pt x="120" y="19"/>
                    <a:pt x="108" y="26"/>
                  </a:cubicBezTo>
                  <a:cubicBezTo>
                    <a:pt x="107" y="27"/>
                    <a:pt x="107" y="28"/>
                    <a:pt x="108" y="29"/>
                  </a:cubicBezTo>
                  <a:cubicBezTo>
                    <a:pt x="122" y="36"/>
                    <a:pt x="138" y="30"/>
                    <a:pt x="152" y="34"/>
                  </a:cubicBezTo>
                  <a:cubicBezTo>
                    <a:pt x="152" y="33"/>
                    <a:pt x="152" y="32"/>
                    <a:pt x="152" y="31"/>
                  </a:cubicBezTo>
                  <a:cubicBezTo>
                    <a:pt x="147" y="33"/>
                    <a:pt x="141" y="33"/>
                    <a:pt x="136" y="34"/>
                  </a:cubicBezTo>
                  <a:cubicBezTo>
                    <a:pt x="134" y="35"/>
                    <a:pt x="134" y="38"/>
                    <a:pt x="136" y="38"/>
                  </a:cubicBezTo>
                  <a:cubicBezTo>
                    <a:pt x="141" y="39"/>
                    <a:pt x="146" y="39"/>
                    <a:pt x="151" y="40"/>
                  </a:cubicBezTo>
                  <a:cubicBezTo>
                    <a:pt x="151" y="38"/>
                    <a:pt x="151" y="37"/>
                    <a:pt x="151" y="36"/>
                  </a:cubicBezTo>
                  <a:cubicBezTo>
                    <a:pt x="145" y="36"/>
                    <a:pt x="139" y="36"/>
                    <a:pt x="133" y="38"/>
                  </a:cubicBezTo>
                  <a:cubicBezTo>
                    <a:pt x="131" y="39"/>
                    <a:pt x="131" y="41"/>
                    <a:pt x="133" y="42"/>
                  </a:cubicBezTo>
                  <a:cubicBezTo>
                    <a:pt x="139" y="43"/>
                    <a:pt x="145" y="43"/>
                    <a:pt x="152" y="44"/>
                  </a:cubicBezTo>
                  <a:cubicBezTo>
                    <a:pt x="152" y="43"/>
                    <a:pt x="152" y="41"/>
                    <a:pt x="152" y="40"/>
                  </a:cubicBezTo>
                  <a:cubicBezTo>
                    <a:pt x="143" y="41"/>
                    <a:pt x="134" y="41"/>
                    <a:pt x="125" y="43"/>
                  </a:cubicBezTo>
                  <a:cubicBezTo>
                    <a:pt x="124" y="43"/>
                    <a:pt x="124" y="46"/>
                    <a:pt x="125" y="46"/>
                  </a:cubicBezTo>
                  <a:cubicBezTo>
                    <a:pt x="134" y="48"/>
                    <a:pt x="143" y="48"/>
                    <a:pt x="152" y="49"/>
                  </a:cubicBezTo>
                  <a:cubicBezTo>
                    <a:pt x="152" y="48"/>
                    <a:pt x="152" y="46"/>
                    <a:pt x="152" y="45"/>
                  </a:cubicBezTo>
                  <a:cubicBezTo>
                    <a:pt x="146" y="45"/>
                    <a:pt x="140" y="46"/>
                    <a:pt x="134" y="47"/>
                  </a:cubicBezTo>
                  <a:cubicBezTo>
                    <a:pt x="132" y="47"/>
                    <a:pt x="132" y="50"/>
                    <a:pt x="134" y="51"/>
                  </a:cubicBezTo>
                  <a:cubicBezTo>
                    <a:pt x="143" y="52"/>
                    <a:pt x="151" y="55"/>
                    <a:pt x="160" y="54"/>
                  </a:cubicBezTo>
                  <a:cubicBezTo>
                    <a:pt x="162" y="53"/>
                    <a:pt x="162" y="50"/>
                    <a:pt x="160" y="50"/>
                  </a:cubicBezTo>
                  <a:cubicBezTo>
                    <a:pt x="155" y="48"/>
                    <a:pt x="150" y="47"/>
                    <a:pt x="145" y="47"/>
                  </a:cubicBezTo>
                  <a:cubicBezTo>
                    <a:pt x="143" y="48"/>
                    <a:pt x="143" y="50"/>
                    <a:pt x="145" y="51"/>
                  </a:cubicBezTo>
                  <a:cubicBezTo>
                    <a:pt x="150" y="53"/>
                    <a:pt x="155" y="54"/>
                    <a:pt x="160" y="54"/>
                  </a:cubicBezTo>
                  <a:cubicBezTo>
                    <a:pt x="162" y="54"/>
                    <a:pt x="162" y="51"/>
                    <a:pt x="160" y="50"/>
                  </a:cubicBezTo>
                  <a:cubicBezTo>
                    <a:pt x="155" y="48"/>
                    <a:pt x="149" y="47"/>
                    <a:pt x="143" y="48"/>
                  </a:cubicBezTo>
                  <a:cubicBezTo>
                    <a:pt x="141" y="48"/>
                    <a:pt x="141" y="50"/>
                    <a:pt x="142" y="51"/>
                  </a:cubicBezTo>
                  <a:cubicBezTo>
                    <a:pt x="146" y="53"/>
                    <a:pt x="149" y="54"/>
                    <a:pt x="153" y="54"/>
                  </a:cubicBezTo>
                  <a:cubicBezTo>
                    <a:pt x="155" y="55"/>
                    <a:pt x="156" y="52"/>
                    <a:pt x="154" y="51"/>
                  </a:cubicBezTo>
                  <a:cubicBezTo>
                    <a:pt x="148" y="49"/>
                    <a:pt x="141" y="48"/>
                    <a:pt x="135" y="47"/>
                  </a:cubicBezTo>
                  <a:cubicBezTo>
                    <a:pt x="135" y="48"/>
                    <a:pt x="135" y="50"/>
                    <a:pt x="134" y="51"/>
                  </a:cubicBezTo>
                  <a:cubicBezTo>
                    <a:pt x="136" y="51"/>
                    <a:pt x="138" y="50"/>
                    <a:pt x="140" y="50"/>
                  </a:cubicBezTo>
                  <a:cubicBezTo>
                    <a:pt x="142" y="50"/>
                    <a:pt x="143" y="47"/>
                    <a:pt x="141" y="47"/>
                  </a:cubicBezTo>
                  <a:cubicBezTo>
                    <a:pt x="127" y="44"/>
                    <a:pt x="114" y="39"/>
                    <a:pt x="101" y="38"/>
                  </a:cubicBezTo>
                  <a:cubicBezTo>
                    <a:pt x="99" y="38"/>
                    <a:pt x="98" y="41"/>
                    <a:pt x="100" y="42"/>
                  </a:cubicBezTo>
                  <a:cubicBezTo>
                    <a:pt x="108" y="43"/>
                    <a:pt x="116" y="44"/>
                    <a:pt x="124" y="44"/>
                  </a:cubicBezTo>
                  <a:cubicBezTo>
                    <a:pt x="126" y="44"/>
                    <a:pt x="126" y="41"/>
                    <a:pt x="124" y="40"/>
                  </a:cubicBezTo>
                  <a:cubicBezTo>
                    <a:pt x="119" y="38"/>
                    <a:pt x="114" y="37"/>
                    <a:pt x="108" y="37"/>
                  </a:cubicBezTo>
                  <a:cubicBezTo>
                    <a:pt x="106" y="37"/>
                    <a:pt x="106" y="40"/>
                    <a:pt x="108" y="41"/>
                  </a:cubicBezTo>
                  <a:cubicBezTo>
                    <a:pt x="119" y="44"/>
                    <a:pt x="131" y="46"/>
                    <a:pt x="143" y="43"/>
                  </a:cubicBezTo>
                  <a:cubicBezTo>
                    <a:pt x="144" y="43"/>
                    <a:pt x="145" y="41"/>
                    <a:pt x="143" y="40"/>
                  </a:cubicBezTo>
                  <a:cubicBezTo>
                    <a:pt x="135" y="36"/>
                    <a:pt x="126" y="36"/>
                    <a:pt x="117" y="34"/>
                  </a:cubicBezTo>
                  <a:cubicBezTo>
                    <a:pt x="117" y="35"/>
                    <a:pt x="117" y="37"/>
                    <a:pt x="117" y="38"/>
                  </a:cubicBezTo>
                  <a:cubicBezTo>
                    <a:pt x="127" y="37"/>
                    <a:pt x="136" y="38"/>
                    <a:pt x="146" y="36"/>
                  </a:cubicBezTo>
                  <a:cubicBezTo>
                    <a:pt x="148" y="36"/>
                    <a:pt x="148" y="34"/>
                    <a:pt x="147" y="33"/>
                  </a:cubicBezTo>
                  <a:cubicBezTo>
                    <a:pt x="140" y="29"/>
                    <a:pt x="132" y="30"/>
                    <a:pt x="125" y="28"/>
                  </a:cubicBezTo>
                  <a:cubicBezTo>
                    <a:pt x="125" y="29"/>
                    <a:pt x="125" y="30"/>
                    <a:pt x="125" y="31"/>
                  </a:cubicBezTo>
                  <a:cubicBezTo>
                    <a:pt x="135" y="29"/>
                    <a:pt x="145" y="30"/>
                    <a:pt x="154" y="28"/>
                  </a:cubicBezTo>
                  <a:cubicBezTo>
                    <a:pt x="156" y="28"/>
                    <a:pt x="157" y="25"/>
                    <a:pt x="155" y="25"/>
                  </a:cubicBezTo>
                  <a:cubicBezTo>
                    <a:pt x="146" y="23"/>
                    <a:pt x="136" y="24"/>
                    <a:pt x="126" y="23"/>
                  </a:cubicBezTo>
                  <a:cubicBezTo>
                    <a:pt x="127" y="24"/>
                    <a:pt x="127" y="26"/>
                    <a:pt x="127" y="27"/>
                  </a:cubicBezTo>
                  <a:cubicBezTo>
                    <a:pt x="137" y="25"/>
                    <a:pt x="148" y="25"/>
                    <a:pt x="158" y="23"/>
                  </a:cubicBezTo>
                  <a:cubicBezTo>
                    <a:pt x="160" y="22"/>
                    <a:pt x="160" y="19"/>
                    <a:pt x="158" y="19"/>
                  </a:cubicBezTo>
                  <a:cubicBezTo>
                    <a:pt x="150" y="19"/>
                    <a:pt x="143" y="19"/>
                    <a:pt x="135" y="19"/>
                  </a:cubicBezTo>
                  <a:cubicBezTo>
                    <a:pt x="135" y="20"/>
                    <a:pt x="135" y="21"/>
                    <a:pt x="135" y="23"/>
                  </a:cubicBezTo>
                  <a:cubicBezTo>
                    <a:pt x="144" y="21"/>
                    <a:pt x="153" y="22"/>
                    <a:pt x="161" y="19"/>
                  </a:cubicBezTo>
                  <a:cubicBezTo>
                    <a:pt x="162" y="18"/>
                    <a:pt x="162" y="16"/>
                    <a:pt x="161" y="15"/>
                  </a:cubicBezTo>
                  <a:cubicBezTo>
                    <a:pt x="158" y="14"/>
                    <a:pt x="155" y="14"/>
                    <a:pt x="153" y="12"/>
                  </a:cubicBezTo>
                  <a:cubicBezTo>
                    <a:pt x="153" y="13"/>
                    <a:pt x="152" y="14"/>
                    <a:pt x="152" y="15"/>
                  </a:cubicBezTo>
                  <a:cubicBezTo>
                    <a:pt x="154" y="14"/>
                    <a:pt x="155" y="13"/>
                    <a:pt x="157" y="13"/>
                  </a:cubicBezTo>
                  <a:cubicBezTo>
                    <a:pt x="159" y="13"/>
                    <a:pt x="158" y="9"/>
                    <a:pt x="156" y="9"/>
                  </a:cubicBezTo>
                  <a:cubicBezTo>
                    <a:pt x="153" y="9"/>
                    <a:pt x="149" y="10"/>
                    <a:pt x="146" y="11"/>
                  </a:cubicBezTo>
                  <a:cubicBezTo>
                    <a:pt x="144" y="11"/>
                    <a:pt x="144" y="14"/>
                    <a:pt x="146" y="14"/>
                  </a:cubicBezTo>
                  <a:cubicBezTo>
                    <a:pt x="149" y="15"/>
                    <a:pt x="151" y="15"/>
                    <a:pt x="155" y="15"/>
                  </a:cubicBezTo>
                  <a:cubicBezTo>
                    <a:pt x="157" y="15"/>
                    <a:pt x="157" y="11"/>
                    <a:pt x="155" y="11"/>
                  </a:cubicBezTo>
                  <a:cubicBezTo>
                    <a:pt x="153" y="11"/>
                    <a:pt x="151" y="11"/>
                    <a:pt x="149" y="11"/>
                  </a:cubicBezTo>
                  <a:cubicBezTo>
                    <a:pt x="149" y="13"/>
                    <a:pt x="149" y="14"/>
                    <a:pt x="149" y="15"/>
                  </a:cubicBezTo>
                  <a:cubicBezTo>
                    <a:pt x="150" y="15"/>
                    <a:pt x="151" y="15"/>
                    <a:pt x="152" y="15"/>
                  </a:cubicBezTo>
                  <a:cubicBezTo>
                    <a:pt x="155" y="15"/>
                    <a:pt x="155" y="11"/>
                    <a:pt x="152" y="11"/>
                  </a:cubicBezTo>
                  <a:cubicBezTo>
                    <a:pt x="149" y="11"/>
                    <a:pt x="147" y="11"/>
                    <a:pt x="144" y="11"/>
                  </a:cubicBezTo>
                  <a:cubicBezTo>
                    <a:pt x="141" y="11"/>
                    <a:pt x="141" y="15"/>
                    <a:pt x="144" y="15"/>
                  </a:cubicBezTo>
                  <a:cubicBezTo>
                    <a:pt x="145" y="15"/>
                    <a:pt x="147" y="15"/>
                    <a:pt x="148" y="15"/>
                  </a:cubicBezTo>
                  <a:cubicBezTo>
                    <a:pt x="148" y="14"/>
                    <a:pt x="148" y="13"/>
                    <a:pt x="148" y="12"/>
                  </a:cubicBezTo>
                  <a:cubicBezTo>
                    <a:pt x="137" y="13"/>
                    <a:pt x="125" y="12"/>
                    <a:pt x="114" y="14"/>
                  </a:cubicBezTo>
                  <a:cubicBezTo>
                    <a:pt x="112" y="15"/>
                    <a:pt x="113" y="18"/>
                    <a:pt x="115" y="18"/>
                  </a:cubicBezTo>
                  <a:cubicBezTo>
                    <a:pt x="123" y="18"/>
                    <a:pt x="132" y="18"/>
                    <a:pt x="140" y="17"/>
                  </a:cubicBezTo>
                  <a:cubicBezTo>
                    <a:pt x="140" y="16"/>
                    <a:pt x="140" y="15"/>
                    <a:pt x="139" y="14"/>
                  </a:cubicBezTo>
                  <a:cubicBezTo>
                    <a:pt x="128" y="15"/>
                    <a:pt x="117" y="15"/>
                    <a:pt x="105" y="17"/>
                  </a:cubicBezTo>
                  <a:cubicBezTo>
                    <a:pt x="103" y="18"/>
                    <a:pt x="104" y="21"/>
                    <a:pt x="106" y="21"/>
                  </a:cubicBezTo>
                  <a:cubicBezTo>
                    <a:pt x="115" y="20"/>
                    <a:pt x="124" y="19"/>
                    <a:pt x="134" y="19"/>
                  </a:cubicBezTo>
                  <a:cubicBezTo>
                    <a:pt x="134" y="18"/>
                    <a:pt x="134" y="17"/>
                    <a:pt x="133" y="16"/>
                  </a:cubicBezTo>
                  <a:cubicBezTo>
                    <a:pt x="124" y="17"/>
                    <a:pt x="115" y="17"/>
                    <a:pt x="106" y="18"/>
                  </a:cubicBezTo>
                  <a:cubicBezTo>
                    <a:pt x="104" y="18"/>
                    <a:pt x="104" y="22"/>
                    <a:pt x="106" y="22"/>
                  </a:cubicBezTo>
                  <a:cubicBezTo>
                    <a:pt x="114" y="22"/>
                    <a:pt x="123" y="22"/>
                    <a:pt x="131" y="22"/>
                  </a:cubicBezTo>
                  <a:cubicBezTo>
                    <a:pt x="131" y="21"/>
                    <a:pt x="131" y="19"/>
                    <a:pt x="131" y="18"/>
                  </a:cubicBezTo>
                  <a:cubicBezTo>
                    <a:pt x="120" y="19"/>
                    <a:pt x="108" y="18"/>
                    <a:pt x="97" y="21"/>
                  </a:cubicBezTo>
                  <a:cubicBezTo>
                    <a:pt x="95" y="21"/>
                    <a:pt x="95" y="24"/>
                    <a:pt x="97" y="24"/>
                  </a:cubicBezTo>
                  <a:cubicBezTo>
                    <a:pt x="106" y="27"/>
                    <a:pt x="115" y="25"/>
                    <a:pt x="124" y="26"/>
                  </a:cubicBezTo>
                  <a:cubicBezTo>
                    <a:pt x="124" y="24"/>
                    <a:pt x="124" y="23"/>
                    <a:pt x="124" y="22"/>
                  </a:cubicBezTo>
                  <a:cubicBezTo>
                    <a:pt x="114" y="23"/>
                    <a:pt x="103" y="23"/>
                    <a:pt x="93" y="24"/>
                  </a:cubicBezTo>
                  <a:cubicBezTo>
                    <a:pt x="90" y="24"/>
                    <a:pt x="90" y="27"/>
                    <a:pt x="93" y="28"/>
                  </a:cubicBezTo>
                  <a:cubicBezTo>
                    <a:pt x="102" y="28"/>
                    <a:pt x="112" y="30"/>
                    <a:pt x="122" y="29"/>
                  </a:cubicBezTo>
                  <a:cubicBezTo>
                    <a:pt x="124" y="29"/>
                    <a:pt x="125" y="25"/>
                    <a:pt x="122" y="25"/>
                  </a:cubicBezTo>
                  <a:cubicBezTo>
                    <a:pt x="110" y="23"/>
                    <a:pt x="98" y="23"/>
                    <a:pt x="85" y="25"/>
                  </a:cubicBezTo>
                  <a:cubicBezTo>
                    <a:pt x="83" y="25"/>
                    <a:pt x="83" y="28"/>
                    <a:pt x="85" y="28"/>
                  </a:cubicBezTo>
                  <a:cubicBezTo>
                    <a:pt x="97" y="30"/>
                    <a:pt x="109" y="33"/>
                    <a:pt x="121" y="33"/>
                  </a:cubicBezTo>
                  <a:cubicBezTo>
                    <a:pt x="123" y="33"/>
                    <a:pt x="123" y="30"/>
                    <a:pt x="121" y="30"/>
                  </a:cubicBezTo>
                  <a:cubicBezTo>
                    <a:pt x="108" y="28"/>
                    <a:pt x="94" y="25"/>
                    <a:pt x="81" y="27"/>
                  </a:cubicBezTo>
                  <a:cubicBezTo>
                    <a:pt x="79" y="27"/>
                    <a:pt x="78" y="30"/>
                    <a:pt x="80" y="30"/>
                  </a:cubicBezTo>
                  <a:cubicBezTo>
                    <a:pt x="91" y="35"/>
                    <a:pt x="104" y="35"/>
                    <a:pt x="116" y="37"/>
                  </a:cubicBezTo>
                  <a:cubicBezTo>
                    <a:pt x="119" y="38"/>
                    <a:pt x="120" y="34"/>
                    <a:pt x="117" y="34"/>
                  </a:cubicBezTo>
                  <a:cubicBezTo>
                    <a:pt x="102" y="31"/>
                    <a:pt x="87" y="24"/>
                    <a:pt x="72" y="26"/>
                  </a:cubicBezTo>
                  <a:cubicBezTo>
                    <a:pt x="70" y="26"/>
                    <a:pt x="69" y="29"/>
                    <a:pt x="71" y="29"/>
                  </a:cubicBezTo>
                  <a:cubicBezTo>
                    <a:pt x="83" y="34"/>
                    <a:pt x="96" y="37"/>
                    <a:pt x="108" y="40"/>
                  </a:cubicBezTo>
                  <a:cubicBezTo>
                    <a:pt x="111" y="41"/>
                    <a:pt x="112" y="37"/>
                    <a:pt x="109" y="36"/>
                  </a:cubicBezTo>
                  <a:cubicBezTo>
                    <a:pt x="100" y="33"/>
                    <a:pt x="90" y="31"/>
                    <a:pt x="80" y="30"/>
                  </a:cubicBezTo>
                  <a:cubicBezTo>
                    <a:pt x="78" y="29"/>
                    <a:pt x="78" y="33"/>
                    <a:pt x="80" y="33"/>
                  </a:cubicBezTo>
                  <a:cubicBezTo>
                    <a:pt x="86" y="36"/>
                    <a:pt x="92" y="38"/>
                    <a:pt x="99" y="40"/>
                  </a:cubicBezTo>
                  <a:cubicBezTo>
                    <a:pt x="99" y="39"/>
                    <a:pt x="100" y="38"/>
                    <a:pt x="100" y="36"/>
                  </a:cubicBezTo>
                  <a:cubicBezTo>
                    <a:pt x="87" y="32"/>
                    <a:pt x="74" y="29"/>
                    <a:pt x="61" y="26"/>
                  </a:cubicBezTo>
                  <a:cubicBezTo>
                    <a:pt x="61" y="27"/>
                    <a:pt x="61" y="28"/>
                    <a:pt x="61" y="30"/>
                  </a:cubicBezTo>
                  <a:cubicBezTo>
                    <a:pt x="65" y="30"/>
                    <a:pt x="69" y="32"/>
                    <a:pt x="73" y="32"/>
                  </a:cubicBezTo>
                  <a:cubicBezTo>
                    <a:pt x="75" y="33"/>
                    <a:pt x="76" y="30"/>
                    <a:pt x="74" y="29"/>
                  </a:cubicBezTo>
                  <a:cubicBezTo>
                    <a:pt x="67" y="27"/>
                    <a:pt x="59" y="25"/>
                    <a:pt x="52" y="22"/>
                  </a:cubicBezTo>
                  <a:cubicBezTo>
                    <a:pt x="52" y="23"/>
                    <a:pt x="51" y="24"/>
                    <a:pt x="51" y="25"/>
                  </a:cubicBezTo>
                  <a:cubicBezTo>
                    <a:pt x="57" y="26"/>
                    <a:pt x="63" y="28"/>
                    <a:pt x="68" y="28"/>
                  </a:cubicBezTo>
                  <a:cubicBezTo>
                    <a:pt x="70" y="28"/>
                    <a:pt x="71" y="25"/>
                    <a:pt x="69" y="25"/>
                  </a:cubicBezTo>
                  <a:cubicBezTo>
                    <a:pt x="67" y="24"/>
                    <a:pt x="66" y="23"/>
                    <a:pt x="64" y="22"/>
                  </a:cubicBezTo>
                  <a:cubicBezTo>
                    <a:pt x="64" y="23"/>
                    <a:pt x="63" y="24"/>
                    <a:pt x="63" y="25"/>
                  </a:cubicBezTo>
                  <a:cubicBezTo>
                    <a:pt x="70" y="26"/>
                    <a:pt x="77" y="27"/>
                    <a:pt x="84" y="27"/>
                  </a:cubicBezTo>
                  <a:cubicBezTo>
                    <a:pt x="86" y="27"/>
                    <a:pt x="86" y="24"/>
                    <a:pt x="84" y="24"/>
                  </a:cubicBezTo>
                  <a:cubicBezTo>
                    <a:pt x="79" y="22"/>
                    <a:pt x="74" y="21"/>
                    <a:pt x="69" y="21"/>
                  </a:cubicBezTo>
                  <a:cubicBezTo>
                    <a:pt x="69" y="22"/>
                    <a:pt x="69" y="23"/>
                    <a:pt x="69" y="24"/>
                  </a:cubicBezTo>
                  <a:cubicBezTo>
                    <a:pt x="81" y="25"/>
                    <a:pt x="92" y="26"/>
                    <a:pt x="103" y="24"/>
                  </a:cubicBezTo>
                  <a:cubicBezTo>
                    <a:pt x="105" y="24"/>
                    <a:pt x="105" y="21"/>
                    <a:pt x="103" y="21"/>
                  </a:cubicBezTo>
                  <a:cubicBezTo>
                    <a:pt x="92" y="19"/>
                    <a:pt x="81" y="19"/>
                    <a:pt x="69" y="18"/>
                  </a:cubicBezTo>
                  <a:cubicBezTo>
                    <a:pt x="69" y="19"/>
                    <a:pt x="69" y="20"/>
                    <a:pt x="69" y="22"/>
                  </a:cubicBezTo>
                  <a:cubicBezTo>
                    <a:pt x="81" y="20"/>
                    <a:pt x="93" y="22"/>
                    <a:pt x="105" y="20"/>
                  </a:cubicBezTo>
                  <a:cubicBezTo>
                    <a:pt x="107" y="19"/>
                    <a:pt x="106" y="16"/>
                    <a:pt x="104" y="16"/>
                  </a:cubicBezTo>
                  <a:cubicBezTo>
                    <a:pt x="91" y="15"/>
                    <a:pt x="77" y="17"/>
                    <a:pt x="64" y="15"/>
                  </a:cubicBezTo>
                  <a:cubicBezTo>
                    <a:pt x="64" y="17"/>
                    <a:pt x="64" y="18"/>
                    <a:pt x="64" y="19"/>
                  </a:cubicBezTo>
                  <a:cubicBezTo>
                    <a:pt x="81" y="17"/>
                    <a:pt x="97" y="17"/>
                    <a:pt x="114" y="16"/>
                  </a:cubicBezTo>
                  <a:cubicBezTo>
                    <a:pt x="117" y="16"/>
                    <a:pt x="117" y="12"/>
                    <a:pt x="114" y="12"/>
                  </a:cubicBezTo>
                  <a:cubicBezTo>
                    <a:pt x="104" y="12"/>
                    <a:pt x="95" y="12"/>
                    <a:pt x="85" y="12"/>
                  </a:cubicBezTo>
                  <a:cubicBezTo>
                    <a:pt x="85" y="13"/>
                    <a:pt x="85" y="14"/>
                    <a:pt x="85" y="16"/>
                  </a:cubicBezTo>
                  <a:cubicBezTo>
                    <a:pt x="106" y="14"/>
                    <a:pt x="128" y="10"/>
                    <a:pt x="149" y="11"/>
                  </a:cubicBezTo>
                  <a:cubicBezTo>
                    <a:pt x="149" y="9"/>
                    <a:pt x="149" y="8"/>
                    <a:pt x="149" y="7"/>
                  </a:cubicBezTo>
                  <a:cubicBezTo>
                    <a:pt x="142" y="7"/>
                    <a:pt x="135" y="7"/>
                    <a:pt x="128" y="7"/>
                  </a:cubicBezTo>
                  <a:cubicBezTo>
                    <a:pt x="126" y="7"/>
                    <a:pt x="126" y="11"/>
                    <a:pt x="128" y="11"/>
                  </a:cubicBezTo>
                  <a:cubicBezTo>
                    <a:pt x="130" y="11"/>
                    <a:pt x="132" y="11"/>
                    <a:pt x="134" y="11"/>
                  </a:cubicBezTo>
                  <a:cubicBezTo>
                    <a:pt x="136" y="10"/>
                    <a:pt x="137" y="7"/>
                    <a:pt x="134" y="7"/>
                  </a:cubicBezTo>
                  <a:cubicBezTo>
                    <a:pt x="120" y="4"/>
                    <a:pt x="105" y="4"/>
                    <a:pt x="91" y="8"/>
                  </a:cubicBezTo>
                  <a:cubicBezTo>
                    <a:pt x="90" y="9"/>
                    <a:pt x="90" y="11"/>
                    <a:pt x="91" y="12"/>
                  </a:cubicBezTo>
                  <a:cubicBezTo>
                    <a:pt x="104" y="14"/>
                    <a:pt x="116" y="13"/>
                    <a:pt x="128" y="13"/>
                  </a:cubicBezTo>
                  <a:cubicBezTo>
                    <a:pt x="130" y="13"/>
                    <a:pt x="130" y="9"/>
                    <a:pt x="128" y="9"/>
                  </a:cubicBezTo>
                  <a:cubicBezTo>
                    <a:pt x="119" y="9"/>
                    <a:pt x="110" y="9"/>
                    <a:pt x="101" y="9"/>
                  </a:cubicBezTo>
                  <a:cubicBezTo>
                    <a:pt x="98" y="10"/>
                    <a:pt x="98" y="13"/>
                    <a:pt x="101" y="13"/>
                  </a:cubicBezTo>
                  <a:cubicBezTo>
                    <a:pt x="108" y="13"/>
                    <a:pt x="115" y="14"/>
                    <a:pt x="122" y="13"/>
                  </a:cubicBezTo>
                  <a:cubicBezTo>
                    <a:pt x="124" y="13"/>
                    <a:pt x="124" y="10"/>
                    <a:pt x="122" y="10"/>
                  </a:cubicBezTo>
                  <a:cubicBezTo>
                    <a:pt x="94" y="7"/>
                    <a:pt x="67" y="7"/>
                    <a:pt x="39" y="7"/>
                  </a:cubicBezTo>
                  <a:cubicBezTo>
                    <a:pt x="39" y="8"/>
                    <a:pt x="39" y="9"/>
                    <a:pt x="39" y="11"/>
                  </a:cubicBezTo>
                  <a:cubicBezTo>
                    <a:pt x="50" y="11"/>
                    <a:pt x="61" y="11"/>
                    <a:pt x="72" y="11"/>
                  </a:cubicBezTo>
                  <a:cubicBezTo>
                    <a:pt x="74" y="11"/>
                    <a:pt x="74" y="7"/>
                    <a:pt x="72" y="7"/>
                  </a:cubicBezTo>
                  <a:cubicBezTo>
                    <a:pt x="63" y="7"/>
                    <a:pt x="55" y="7"/>
                    <a:pt x="47" y="7"/>
                  </a:cubicBezTo>
                  <a:cubicBezTo>
                    <a:pt x="47" y="8"/>
                    <a:pt x="47" y="9"/>
                    <a:pt x="47" y="11"/>
                  </a:cubicBezTo>
                  <a:cubicBezTo>
                    <a:pt x="57" y="10"/>
                    <a:pt x="68" y="10"/>
                    <a:pt x="79" y="9"/>
                  </a:cubicBezTo>
                  <a:cubicBezTo>
                    <a:pt x="81" y="9"/>
                    <a:pt x="80" y="5"/>
                    <a:pt x="78" y="5"/>
                  </a:cubicBezTo>
                  <a:cubicBezTo>
                    <a:pt x="70" y="5"/>
                    <a:pt x="63" y="5"/>
                    <a:pt x="55" y="6"/>
                  </a:cubicBezTo>
                  <a:cubicBezTo>
                    <a:pt x="53" y="6"/>
                    <a:pt x="52" y="9"/>
                    <a:pt x="54" y="9"/>
                  </a:cubicBezTo>
                  <a:cubicBezTo>
                    <a:pt x="74" y="13"/>
                    <a:pt x="93" y="12"/>
                    <a:pt x="113" y="13"/>
                  </a:cubicBezTo>
                  <a:cubicBezTo>
                    <a:pt x="113" y="11"/>
                    <a:pt x="113" y="10"/>
                    <a:pt x="113" y="9"/>
                  </a:cubicBezTo>
                  <a:cubicBezTo>
                    <a:pt x="96" y="9"/>
                    <a:pt x="79" y="10"/>
                    <a:pt x="63" y="9"/>
                  </a:cubicBezTo>
                  <a:cubicBezTo>
                    <a:pt x="63" y="11"/>
                    <a:pt x="63" y="12"/>
                    <a:pt x="63" y="13"/>
                  </a:cubicBezTo>
                  <a:cubicBezTo>
                    <a:pt x="75" y="13"/>
                    <a:pt x="88" y="13"/>
                    <a:pt x="100" y="13"/>
                  </a:cubicBezTo>
                  <a:cubicBezTo>
                    <a:pt x="103" y="13"/>
                    <a:pt x="103" y="10"/>
                    <a:pt x="100" y="9"/>
                  </a:cubicBezTo>
                  <a:cubicBezTo>
                    <a:pt x="85" y="8"/>
                    <a:pt x="70" y="9"/>
                    <a:pt x="56" y="9"/>
                  </a:cubicBezTo>
                  <a:cubicBezTo>
                    <a:pt x="53" y="9"/>
                    <a:pt x="53" y="12"/>
                    <a:pt x="56" y="13"/>
                  </a:cubicBezTo>
                  <a:cubicBezTo>
                    <a:pt x="64" y="13"/>
                    <a:pt x="73" y="13"/>
                    <a:pt x="82" y="13"/>
                  </a:cubicBezTo>
                  <a:cubicBezTo>
                    <a:pt x="84" y="13"/>
                    <a:pt x="84" y="9"/>
                    <a:pt x="82" y="9"/>
                  </a:cubicBezTo>
                  <a:cubicBezTo>
                    <a:pt x="69" y="9"/>
                    <a:pt x="57" y="9"/>
                    <a:pt x="44" y="11"/>
                  </a:cubicBezTo>
                  <a:cubicBezTo>
                    <a:pt x="42" y="11"/>
                    <a:pt x="42" y="15"/>
                    <a:pt x="44" y="15"/>
                  </a:cubicBezTo>
                  <a:cubicBezTo>
                    <a:pt x="54" y="17"/>
                    <a:pt x="64" y="17"/>
                    <a:pt x="75" y="16"/>
                  </a:cubicBezTo>
                  <a:cubicBezTo>
                    <a:pt x="75" y="15"/>
                    <a:pt x="75" y="14"/>
                    <a:pt x="75" y="13"/>
                  </a:cubicBezTo>
                  <a:cubicBezTo>
                    <a:pt x="63" y="13"/>
                    <a:pt x="52" y="13"/>
                    <a:pt x="41" y="15"/>
                  </a:cubicBezTo>
                  <a:cubicBezTo>
                    <a:pt x="38" y="15"/>
                    <a:pt x="39" y="18"/>
                    <a:pt x="41" y="18"/>
                  </a:cubicBezTo>
                  <a:cubicBezTo>
                    <a:pt x="51" y="20"/>
                    <a:pt x="61" y="21"/>
                    <a:pt x="70" y="20"/>
                  </a:cubicBezTo>
                  <a:cubicBezTo>
                    <a:pt x="72" y="20"/>
                    <a:pt x="73" y="17"/>
                    <a:pt x="71" y="17"/>
                  </a:cubicBezTo>
                  <a:cubicBezTo>
                    <a:pt x="62" y="15"/>
                    <a:pt x="52" y="13"/>
                    <a:pt x="43" y="15"/>
                  </a:cubicBezTo>
                  <a:cubicBezTo>
                    <a:pt x="41" y="16"/>
                    <a:pt x="41" y="18"/>
                    <a:pt x="43" y="19"/>
                  </a:cubicBezTo>
                  <a:cubicBezTo>
                    <a:pt x="49" y="21"/>
                    <a:pt x="55" y="21"/>
                    <a:pt x="61" y="24"/>
                  </a:cubicBezTo>
                  <a:cubicBezTo>
                    <a:pt x="62" y="22"/>
                    <a:pt x="62" y="21"/>
                    <a:pt x="62" y="20"/>
                  </a:cubicBezTo>
                  <a:cubicBezTo>
                    <a:pt x="57" y="20"/>
                    <a:pt x="52" y="18"/>
                    <a:pt x="47" y="18"/>
                  </a:cubicBezTo>
                  <a:cubicBezTo>
                    <a:pt x="45" y="18"/>
                    <a:pt x="44" y="21"/>
                    <a:pt x="46" y="22"/>
                  </a:cubicBezTo>
                  <a:cubicBezTo>
                    <a:pt x="51" y="24"/>
                    <a:pt x="55" y="26"/>
                    <a:pt x="61" y="26"/>
                  </a:cubicBezTo>
                  <a:cubicBezTo>
                    <a:pt x="63" y="27"/>
                    <a:pt x="63" y="23"/>
                    <a:pt x="61" y="23"/>
                  </a:cubicBezTo>
                  <a:cubicBezTo>
                    <a:pt x="55" y="20"/>
                    <a:pt x="48" y="18"/>
                    <a:pt x="41" y="19"/>
                  </a:cubicBezTo>
                  <a:cubicBezTo>
                    <a:pt x="38" y="19"/>
                    <a:pt x="38" y="22"/>
                    <a:pt x="40" y="22"/>
                  </a:cubicBezTo>
                  <a:cubicBezTo>
                    <a:pt x="43" y="23"/>
                    <a:pt x="46" y="23"/>
                    <a:pt x="49" y="23"/>
                  </a:cubicBezTo>
                  <a:cubicBezTo>
                    <a:pt x="52" y="23"/>
                    <a:pt x="51" y="20"/>
                    <a:pt x="49" y="20"/>
                  </a:cubicBezTo>
                  <a:cubicBezTo>
                    <a:pt x="39" y="19"/>
                    <a:pt x="29" y="16"/>
                    <a:pt x="20" y="12"/>
                  </a:cubicBezTo>
                  <a:cubicBezTo>
                    <a:pt x="20" y="13"/>
                    <a:pt x="19" y="14"/>
                    <a:pt x="19" y="16"/>
                  </a:cubicBezTo>
                  <a:cubicBezTo>
                    <a:pt x="27" y="17"/>
                    <a:pt x="34" y="18"/>
                    <a:pt x="42" y="17"/>
                  </a:cubicBezTo>
                  <a:cubicBezTo>
                    <a:pt x="44" y="17"/>
                    <a:pt x="45" y="14"/>
                    <a:pt x="42" y="13"/>
                  </a:cubicBezTo>
                  <a:cubicBezTo>
                    <a:pt x="34" y="11"/>
                    <a:pt x="26" y="12"/>
                    <a:pt x="18" y="11"/>
                  </a:cubicBezTo>
                  <a:cubicBezTo>
                    <a:pt x="18" y="12"/>
                    <a:pt x="18" y="13"/>
                    <a:pt x="18" y="15"/>
                  </a:cubicBezTo>
                  <a:cubicBezTo>
                    <a:pt x="28" y="14"/>
                    <a:pt x="39" y="15"/>
                    <a:pt x="50" y="13"/>
                  </a:cubicBezTo>
                  <a:cubicBezTo>
                    <a:pt x="52" y="13"/>
                    <a:pt x="51" y="10"/>
                    <a:pt x="49" y="10"/>
                  </a:cubicBezTo>
                  <a:cubicBezTo>
                    <a:pt x="40" y="9"/>
                    <a:pt x="30" y="8"/>
                    <a:pt x="21" y="7"/>
                  </a:cubicBezTo>
                  <a:cubicBezTo>
                    <a:pt x="21" y="8"/>
                    <a:pt x="21" y="9"/>
                    <a:pt x="21" y="11"/>
                  </a:cubicBezTo>
                  <a:cubicBezTo>
                    <a:pt x="29" y="11"/>
                    <a:pt x="37" y="11"/>
                    <a:pt x="46" y="12"/>
                  </a:cubicBezTo>
                  <a:cubicBezTo>
                    <a:pt x="46" y="11"/>
                    <a:pt x="46" y="9"/>
                    <a:pt x="46" y="8"/>
                  </a:cubicBezTo>
                  <a:cubicBezTo>
                    <a:pt x="36" y="8"/>
                    <a:pt x="26" y="7"/>
                    <a:pt x="17" y="9"/>
                  </a:cubicBezTo>
                  <a:cubicBezTo>
                    <a:pt x="15" y="9"/>
                    <a:pt x="15" y="12"/>
                    <a:pt x="17" y="12"/>
                  </a:cubicBezTo>
                  <a:cubicBezTo>
                    <a:pt x="23" y="13"/>
                    <a:pt x="29" y="14"/>
                    <a:pt x="35" y="14"/>
                  </a:cubicBezTo>
                  <a:cubicBezTo>
                    <a:pt x="35" y="13"/>
                    <a:pt x="35" y="11"/>
                    <a:pt x="35" y="10"/>
                  </a:cubicBezTo>
                  <a:cubicBezTo>
                    <a:pt x="24" y="10"/>
                    <a:pt x="13" y="9"/>
                    <a:pt x="2" y="9"/>
                  </a:cubicBezTo>
                  <a:cubicBezTo>
                    <a:pt x="0" y="9"/>
                    <a:pt x="0" y="12"/>
                    <a:pt x="2" y="13"/>
                  </a:cubicBezTo>
                  <a:cubicBezTo>
                    <a:pt x="9" y="13"/>
                    <a:pt x="16" y="13"/>
                    <a:pt x="23" y="13"/>
                  </a:cubicBezTo>
                  <a:cubicBezTo>
                    <a:pt x="25" y="13"/>
                    <a:pt x="25" y="10"/>
                    <a:pt x="23" y="9"/>
                  </a:cubicBezTo>
                  <a:cubicBezTo>
                    <a:pt x="17" y="9"/>
                    <a:pt x="11" y="9"/>
                    <a:pt x="6" y="8"/>
                  </a:cubicBezTo>
                  <a:cubicBezTo>
                    <a:pt x="6" y="9"/>
                    <a:pt x="5" y="10"/>
                    <a:pt x="5" y="11"/>
                  </a:cubicBezTo>
                  <a:cubicBezTo>
                    <a:pt x="8" y="11"/>
                    <a:pt x="11" y="11"/>
                    <a:pt x="14" y="11"/>
                  </a:cubicBezTo>
                  <a:cubicBezTo>
                    <a:pt x="16" y="11"/>
                    <a:pt x="16" y="8"/>
                    <a:pt x="14"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3" name="iṧ1îḋe">
              <a:extLst>
                <a:ext uri="{FF2B5EF4-FFF2-40B4-BE49-F238E27FC236}">
                  <a16:creationId xmlns="" xmlns:a16="http://schemas.microsoft.com/office/drawing/2014/main" id="{C3DDA9F1-5000-47AF-A496-9C0CC8DB831F}"/>
                </a:ext>
              </a:extLst>
            </p:cNvPr>
            <p:cNvSpPr/>
            <p:nvPr/>
          </p:nvSpPr>
          <p:spPr bwMode="auto">
            <a:xfrm>
              <a:off x="6626225" y="3740150"/>
              <a:ext cx="26988" cy="17463"/>
            </a:xfrm>
            <a:custGeom>
              <a:avLst/>
              <a:gdLst>
                <a:gd name="T0" fmla="*/ 4 w 6"/>
                <a:gd name="T1" fmla="*/ 0 h 4"/>
                <a:gd name="T2" fmla="*/ 2 w 6"/>
                <a:gd name="T3" fmla="*/ 0 h 4"/>
                <a:gd name="T4" fmla="*/ 2 w 6"/>
                <a:gd name="T5" fmla="*/ 4 h 4"/>
                <a:gd name="T6" fmla="*/ 4 w 6"/>
                <a:gd name="T7" fmla="*/ 4 h 4"/>
                <a:gd name="T8" fmla="*/ 4 w 6"/>
                <a:gd name="T9" fmla="*/ 0 h 4"/>
              </a:gdLst>
              <a:ahLst/>
              <a:cxnLst>
                <a:cxn ang="0">
                  <a:pos x="T0" y="T1"/>
                </a:cxn>
                <a:cxn ang="0">
                  <a:pos x="T2" y="T3"/>
                </a:cxn>
                <a:cxn ang="0">
                  <a:pos x="T4" y="T5"/>
                </a:cxn>
                <a:cxn ang="0">
                  <a:pos x="T6" y="T7"/>
                </a:cxn>
                <a:cxn ang="0">
                  <a:pos x="T8" y="T9"/>
                </a:cxn>
              </a:cxnLst>
              <a:rect l="0" t="0" r="r" b="b"/>
              <a:pathLst>
                <a:path w="6" h="4">
                  <a:moveTo>
                    <a:pt x="4" y="0"/>
                  </a:moveTo>
                  <a:cubicBezTo>
                    <a:pt x="3" y="0"/>
                    <a:pt x="3" y="0"/>
                    <a:pt x="2" y="0"/>
                  </a:cubicBezTo>
                  <a:cubicBezTo>
                    <a:pt x="0" y="0"/>
                    <a:pt x="0" y="4"/>
                    <a:pt x="2" y="4"/>
                  </a:cubicBezTo>
                  <a:cubicBezTo>
                    <a:pt x="3" y="4"/>
                    <a:pt x="3" y="4"/>
                    <a:pt x="4" y="4"/>
                  </a:cubicBezTo>
                  <a:cubicBezTo>
                    <a:pt x="6" y="4"/>
                    <a:pt x="6"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4" name="íṣ1îdè">
              <a:extLst>
                <a:ext uri="{FF2B5EF4-FFF2-40B4-BE49-F238E27FC236}">
                  <a16:creationId xmlns="" xmlns:a16="http://schemas.microsoft.com/office/drawing/2014/main" id="{5D4B26EC-CB97-4E61-A187-B315D4965B0F}"/>
                </a:ext>
              </a:extLst>
            </p:cNvPr>
            <p:cNvSpPr/>
            <p:nvPr/>
          </p:nvSpPr>
          <p:spPr bwMode="auto">
            <a:xfrm>
              <a:off x="6616700" y="3794125"/>
              <a:ext cx="22225" cy="17463"/>
            </a:xfrm>
            <a:custGeom>
              <a:avLst/>
              <a:gdLst>
                <a:gd name="T0" fmla="*/ 2 w 5"/>
                <a:gd name="T1" fmla="*/ 4 h 4"/>
                <a:gd name="T2" fmla="*/ 2 w 5"/>
                <a:gd name="T3" fmla="*/ 0 h 4"/>
                <a:gd name="T4" fmla="*/ 2 w 5"/>
                <a:gd name="T5" fmla="*/ 4 h 4"/>
              </a:gdLst>
              <a:ahLst/>
              <a:cxnLst>
                <a:cxn ang="0">
                  <a:pos x="T0" y="T1"/>
                </a:cxn>
                <a:cxn ang="0">
                  <a:pos x="T2" y="T3"/>
                </a:cxn>
                <a:cxn ang="0">
                  <a:pos x="T4" y="T5"/>
                </a:cxn>
              </a:cxnLst>
              <a:rect l="0" t="0" r="r" b="b"/>
              <a:pathLst>
                <a:path w="5" h="4">
                  <a:moveTo>
                    <a:pt x="2" y="4"/>
                  </a:moveTo>
                  <a:cubicBezTo>
                    <a:pt x="5" y="4"/>
                    <a:pt x="5" y="0"/>
                    <a:pt x="2" y="0"/>
                  </a:cubicBezTo>
                  <a:cubicBezTo>
                    <a:pt x="0" y="0"/>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5" name="iṡḷíḑè">
              <a:extLst>
                <a:ext uri="{FF2B5EF4-FFF2-40B4-BE49-F238E27FC236}">
                  <a16:creationId xmlns="" xmlns:a16="http://schemas.microsoft.com/office/drawing/2014/main" id="{016259A2-6EB4-401C-BE33-98B26D94DF20}"/>
                </a:ext>
              </a:extLst>
            </p:cNvPr>
            <p:cNvSpPr/>
            <p:nvPr/>
          </p:nvSpPr>
          <p:spPr bwMode="auto">
            <a:xfrm>
              <a:off x="6719888" y="3779838"/>
              <a:ext cx="22225" cy="17463"/>
            </a:xfrm>
            <a:custGeom>
              <a:avLst/>
              <a:gdLst>
                <a:gd name="T0" fmla="*/ 3 w 5"/>
                <a:gd name="T1" fmla="*/ 4 h 4"/>
                <a:gd name="T2" fmla="*/ 3 w 5"/>
                <a:gd name="T3" fmla="*/ 0 h 4"/>
                <a:gd name="T4" fmla="*/ 3 w 5"/>
                <a:gd name="T5" fmla="*/ 4 h 4"/>
              </a:gdLst>
              <a:ahLst/>
              <a:cxnLst>
                <a:cxn ang="0">
                  <a:pos x="T0" y="T1"/>
                </a:cxn>
                <a:cxn ang="0">
                  <a:pos x="T2" y="T3"/>
                </a:cxn>
                <a:cxn ang="0">
                  <a:pos x="T4" y="T5"/>
                </a:cxn>
              </a:cxnLst>
              <a:rect l="0" t="0" r="r" b="b"/>
              <a:pathLst>
                <a:path w="5" h="4">
                  <a:moveTo>
                    <a:pt x="3" y="4"/>
                  </a:moveTo>
                  <a:cubicBezTo>
                    <a:pt x="5" y="4"/>
                    <a:pt x="5"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6" name="í$ľïḑê">
              <a:extLst>
                <a:ext uri="{FF2B5EF4-FFF2-40B4-BE49-F238E27FC236}">
                  <a16:creationId xmlns="" xmlns:a16="http://schemas.microsoft.com/office/drawing/2014/main" id="{B398AC3E-F08C-43AD-902E-C0005A9DC89A}"/>
                </a:ext>
              </a:extLst>
            </p:cNvPr>
            <p:cNvSpPr/>
            <p:nvPr/>
          </p:nvSpPr>
          <p:spPr bwMode="auto">
            <a:xfrm>
              <a:off x="6711950" y="3833813"/>
              <a:ext cx="26988" cy="17463"/>
            </a:xfrm>
            <a:custGeom>
              <a:avLst/>
              <a:gdLst>
                <a:gd name="T0" fmla="*/ 3 w 6"/>
                <a:gd name="T1" fmla="*/ 4 h 4"/>
                <a:gd name="T2" fmla="*/ 3 w 6"/>
                <a:gd name="T3" fmla="*/ 4 h 4"/>
                <a:gd name="T4" fmla="*/ 3 w 6"/>
                <a:gd name="T5" fmla="*/ 0 h 4"/>
                <a:gd name="T6" fmla="*/ 3 w 6"/>
                <a:gd name="T7" fmla="*/ 0 h 4"/>
                <a:gd name="T8" fmla="*/ 3 w 6"/>
                <a:gd name="T9" fmla="*/ 4 h 4"/>
              </a:gdLst>
              <a:ahLst/>
              <a:cxnLst>
                <a:cxn ang="0">
                  <a:pos x="T0" y="T1"/>
                </a:cxn>
                <a:cxn ang="0">
                  <a:pos x="T2" y="T3"/>
                </a:cxn>
                <a:cxn ang="0">
                  <a:pos x="T4" y="T5"/>
                </a:cxn>
                <a:cxn ang="0">
                  <a:pos x="T6" y="T7"/>
                </a:cxn>
                <a:cxn ang="0">
                  <a:pos x="T8" y="T9"/>
                </a:cxn>
              </a:cxnLst>
              <a:rect l="0" t="0" r="r" b="b"/>
              <a:pathLst>
                <a:path w="6" h="4">
                  <a:moveTo>
                    <a:pt x="3" y="4"/>
                  </a:moveTo>
                  <a:cubicBezTo>
                    <a:pt x="3" y="4"/>
                    <a:pt x="3" y="4"/>
                    <a:pt x="3" y="4"/>
                  </a:cubicBezTo>
                  <a:cubicBezTo>
                    <a:pt x="6" y="4"/>
                    <a:pt x="6" y="0"/>
                    <a:pt x="3" y="0"/>
                  </a:cubicBezTo>
                  <a:cubicBezTo>
                    <a:pt x="3" y="0"/>
                    <a:pt x="3"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7" name="ïsḷíḓé">
              <a:extLst>
                <a:ext uri="{FF2B5EF4-FFF2-40B4-BE49-F238E27FC236}">
                  <a16:creationId xmlns="" xmlns:a16="http://schemas.microsoft.com/office/drawing/2014/main" id="{96EDD63C-AF35-4862-806C-F68890BF95D0}"/>
                </a:ext>
              </a:extLst>
            </p:cNvPr>
            <p:cNvSpPr/>
            <p:nvPr/>
          </p:nvSpPr>
          <p:spPr bwMode="auto">
            <a:xfrm>
              <a:off x="6891338" y="3843338"/>
              <a:ext cx="22225" cy="17463"/>
            </a:xfrm>
            <a:custGeom>
              <a:avLst/>
              <a:gdLst>
                <a:gd name="T0" fmla="*/ 2 w 5"/>
                <a:gd name="T1" fmla="*/ 4 h 4"/>
                <a:gd name="T2" fmla="*/ 2 w 5"/>
                <a:gd name="T3" fmla="*/ 0 h 4"/>
                <a:gd name="T4" fmla="*/ 2 w 5"/>
                <a:gd name="T5" fmla="*/ 4 h 4"/>
              </a:gdLst>
              <a:ahLst/>
              <a:cxnLst>
                <a:cxn ang="0">
                  <a:pos x="T0" y="T1"/>
                </a:cxn>
                <a:cxn ang="0">
                  <a:pos x="T2" y="T3"/>
                </a:cxn>
                <a:cxn ang="0">
                  <a:pos x="T4" y="T5"/>
                </a:cxn>
              </a:cxnLst>
              <a:rect l="0" t="0" r="r" b="b"/>
              <a:pathLst>
                <a:path w="5" h="4">
                  <a:moveTo>
                    <a:pt x="2" y="4"/>
                  </a:moveTo>
                  <a:cubicBezTo>
                    <a:pt x="5" y="4"/>
                    <a:pt x="5" y="0"/>
                    <a:pt x="2" y="0"/>
                  </a:cubicBezTo>
                  <a:cubicBezTo>
                    <a:pt x="0" y="0"/>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8" name="íṥľïḋé">
              <a:extLst>
                <a:ext uri="{FF2B5EF4-FFF2-40B4-BE49-F238E27FC236}">
                  <a16:creationId xmlns="" xmlns:a16="http://schemas.microsoft.com/office/drawing/2014/main" id="{024A7F2D-2F03-41A9-9557-5DE2F4403973}"/>
                </a:ext>
              </a:extLst>
            </p:cNvPr>
            <p:cNvSpPr/>
            <p:nvPr/>
          </p:nvSpPr>
          <p:spPr bwMode="auto">
            <a:xfrm>
              <a:off x="6832600" y="3770313"/>
              <a:ext cx="22225" cy="19050"/>
            </a:xfrm>
            <a:custGeom>
              <a:avLst/>
              <a:gdLst>
                <a:gd name="T0" fmla="*/ 3 w 5"/>
                <a:gd name="T1" fmla="*/ 4 h 4"/>
                <a:gd name="T2" fmla="*/ 3 w 5"/>
                <a:gd name="T3" fmla="*/ 0 h 4"/>
                <a:gd name="T4" fmla="*/ 3 w 5"/>
                <a:gd name="T5" fmla="*/ 4 h 4"/>
              </a:gdLst>
              <a:ahLst/>
              <a:cxnLst>
                <a:cxn ang="0">
                  <a:pos x="T0" y="T1"/>
                </a:cxn>
                <a:cxn ang="0">
                  <a:pos x="T2" y="T3"/>
                </a:cxn>
                <a:cxn ang="0">
                  <a:pos x="T4" y="T5"/>
                </a:cxn>
              </a:cxnLst>
              <a:rect l="0" t="0" r="r" b="b"/>
              <a:pathLst>
                <a:path w="5" h="4">
                  <a:moveTo>
                    <a:pt x="3" y="4"/>
                  </a:moveTo>
                  <a:cubicBezTo>
                    <a:pt x="5" y="4"/>
                    <a:pt x="5"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9" name="íṡ1íḓè">
              <a:extLst>
                <a:ext uri="{FF2B5EF4-FFF2-40B4-BE49-F238E27FC236}">
                  <a16:creationId xmlns="" xmlns:a16="http://schemas.microsoft.com/office/drawing/2014/main" id="{3BC95EEE-F264-4143-9010-B4AE1DD4DC53}"/>
                </a:ext>
              </a:extLst>
            </p:cNvPr>
            <p:cNvSpPr/>
            <p:nvPr/>
          </p:nvSpPr>
          <p:spPr bwMode="auto">
            <a:xfrm>
              <a:off x="7004050" y="3833813"/>
              <a:ext cx="22225" cy="14288"/>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5" y="3"/>
                    <a:pt x="5" y="0"/>
                    <a:pt x="3" y="0"/>
                  </a:cubicBezTo>
                  <a:cubicBezTo>
                    <a:pt x="0" y="0"/>
                    <a:pt x="0" y="3"/>
                    <a:pt x="3"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0" name="iṩlïdê">
              <a:extLst>
                <a:ext uri="{FF2B5EF4-FFF2-40B4-BE49-F238E27FC236}">
                  <a16:creationId xmlns="" xmlns:a16="http://schemas.microsoft.com/office/drawing/2014/main" id="{5E4A032A-4664-41E9-AEFC-90046DAA213C}"/>
                </a:ext>
              </a:extLst>
            </p:cNvPr>
            <p:cNvSpPr/>
            <p:nvPr/>
          </p:nvSpPr>
          <p:spPr bwMode="auto">
            <a:xfrm>
              <a:off x="7158038" y="3848100"/>
              <a:ext cx="22225" cy="17463"/>
            </a:xfrm>
            <a:custGeom>
              <a:avLst/>
              <a:gdLst>
                <a:gd name="T0" fmla="*/ 2 w 5"/>
                <a:gd name="T1" fmla="*/ 4 h 4"/>
                <a:gd name="T2" fmla="*/ 2 w 5"/>
                <a:gd name="T3" fmla="*/ 0 h 4"/>
                <a:gd name="T4" fmla="*/ 2 w 5"/>
                <a:gd name="T5" fmla="*/ 4 h 4"/>
              </a:gdLst>
              <a:ahLst/>
              <a:cxnLst>
                <a:cxn ang="0">
                  <a:pos x="T0" y="T1"/>
                </a:cxn>
                <a:cxn ang="0">
                  <a:pos x="T2" y="T3"/>
                </a:cxn>
                <a:cxn ang="0">
                  <a:pos x="T4" y="T5"/>
                </a:cxn>
              </a:cxnLst>
              <a:rect l="0" t="0" r="r" b="b"/>
              <a:pathLst>
                <a:path w="5" h="4">
                  <a:moveTo>
                    <a:pt x="2" y="4"/>
                  </a:moveTo>
                  <a:cubicBezTo>
                    <a:pt x="5" y="4"/>
                    <a:pt x="5" y="0"/>
                    <a:pt x="2" y="0"/>
                  </a:cubicBezTo>
                  <a:cubicBezTo>
                    <a:pt x="0" y="0"/>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1" name="iŝľiḑê">
              <a:extLst>
                <a:ext uri="{FF2B5EF4-FFF2-40B4-BE49-F238E27FC236}">
                  <a16:creationId xmlns="" xmlns:a16="http://schemas.microsoft.com/office/drawing/2014/main" id="{6C4FBB1D-54A2-40A3-9F53-056E8C41D6D8}"/>
                </a:ext>
              </a:extLst>
            </p:cNvPr>
            <p:cNvSpPr/>
            <p:nvPr/>
          </p:nvSpPr>
          <p:spPr bwMode="auto">
            <a:xfrm>
              <a:off x="5899150" y="3352800"/>
              <a:ext cx="23813" cy="22225"/>
            </a:xfrm>
            <a:custGeom>
              <a:avLst/>
              <a:gdLst>
                <a:gd name="T0" fmla="*/ 3 w 5"/>
                <a:gd name="T1" fmla="*/ 4 h 5"/>
                <a:gd name="T2" fmla="*/ 4 w 5"/>
                <a:gd name="T3" fmla="*/ 4 h 5"/>
                <a:gd name="T4" fmla="*/ 4 w 5"/>
                <a:gd name="T5" fmla="*/ 1 h 5"/>
                <a:gd name="T6" fmla="*/ 1 w 5"/>
                <a:gd name="T7" fmla="*/ 1 h 5"/>
                <a:gd name="T8" fmla="*/ 1 w 5"/>
                <a:gd name="T9" fmla="*/ 2 h 5"/>
                <a:gd name="T10" fmla="*/ 1 w 5"/>
                <a:gd name="T11" fmla="*/ 4 h 5"/>
                <a:gd name="T12" fmla="*/ 3 w 5"/>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3" y="4"/>
                  </a:moveTo>
                  <a:cubicBezTo>
                    <a:pt x="3" y="4"/>
                    <a:pt x="4" y="4"/>
                    <a:pt x="4" y="4"/>
                  </a:cubicBezTo>
                  <a:cubicBezTo>
                    <a:pt x="5" y="3"/>
                    <a:pt x="5" y="2"/>
                    <a:pt x="4" y="1"/>
                  </a:cubicBezTo>
                  <a:cubicBezTo>
                    <a:pt x="3" y="0"/>
                    <a:pt x="2" y="0"/>
                    <a:pt x="1" y="1"/>
                  </a:cubicBezTo>
                  <a:cubicBezTo>
                    <a:pt x="1" y="1"/>
                    <a:pt x="1" y="1"/>
                    <a:pt x="1" y="2"/>
                  </a:cubicBezTo>
                  <a:cubicBezTo>
                    <a:pt x="0" y="2"/>
                    <a:pt x="0" y="4"/>
                    <a:pt x="1" y="4"/>
                  </a:cubicBezTo>
                  <a:cubicBezTo>
                    <a:pt x="1" y="5"/>
                    <a:pt x="3" y="5"/>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2" name="îślíďe">
              <a:extLst>
                <a:ext uri="{FF2B5EF4-FFF2-40B4-BE49-F238E27FC236}">
                  <a16:creationId xmlns="" xmlns:a16="http://schemas.microsoft.com/office/drawing/2014/main" id="{ADDA849F-CF18-4BA1-AFB6-48B645278EFF}"/>
                </a:ext>
              </a:extLst>
            </p:cNvPr>
            <p:cNvSpPr/>
            <p:nvPr/>
          </p:nvSpPr>
          <p:spPr bwMode="auto">
            <a:xfrm>
              <a:off x="5903913" y="3316288"/>
              <a:ext cx="22225" cy="17463"/>
            </a:xfrm>
            <a:custGeom>
              <a:avLst/>
              <a:gdLst>
                <a:gd name="T0" fmla="*/ 2 w 5"/>
                <a:gd name="T1" fmla="*/ 4 h 4"/>
                <a:gd name="T2" fmla="*/ 2 w 5"/>
                <a:gd name="T3" fmla="*/ 0 h 4"/>
                <a:gd name="T4" fmla="*/ 2 w 5"/>
                <a:gd name="T5" fmla="*/ 4 h 4"/>
              </a:gdLst>
              <a:ahLst/>
              <a:cxnLst>
                <a:cxn ang="0">
                  <a:pos x="T0" y="T1"/>
                </a:cxn>
                <a:cxn ang="0">
                  <a:pos x="T2" y="T3"/>
                </a:cxn>
                <a:cxn ang="0">
                  <a:pos x="T4" y="T5"/>
                </a:cxn>
              </a:cxnLst>
              <a:rect l="0" t="0" r="r" b="b"/>
              <a:pathLst>
                <a:path w="5" h="4">
                  <a:moveTo>
                    <a:pt x="2" y="4"/>
                  </a:moveTo>
                  <a:cubicBezTo>
                    <a:pt x="5" y="4"/>
                    <a:pt x="5" y="0"/>
                    <a:pt x="2" y="0"/>
                  </a:cubicBezTo>
                  <a:cubicBezTo>
                    <a:pt x="0" y="0"/>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3" name="íSḷídé">
              <a:extLst>
                <a:ext uri="{FF2B5EF4-FFF2-40B4-BE49-F238E27FC236}">
                  <a16:creationId xmlns="" xmlns:a16="http://schemas.microsoft.com/office/drawing/2014/main" id="{67C7B453-4E25-4BC3-8629-53F3F7E09C43}"/>
                </a:ext>
              </a:extLst>
            </p:cNvPr>
            <p:cNvSpPr/>
            <p:nvPr/>
          </p:nvSpPr>
          <p:spPr bwMode="auto">
            <a:xfrm>
              <a:off x="5913438" y="3225800"/>
              <a:ext cx="17463" cy="14288"/>
            </a:xfrm>
            <a:custGeom>
              <a:avLst/>
              <a:gdLst>
                <a:gd name="T0" fmla="*/ 2 w 4"/>
                <a:gd name="T1" fmla="*/ 3 h 3"/>
                <a:gd name="T2" fmla="*/ 2 w 4"/>
                <a:gd name="T3" fmla="*/ 0 h 3"/>
                <a:gd name="T4" fmla="*/ 2 w 4"/>
                <a:gd name="T5" fmla="*/ 3 h 3"/>
              </a:gdLst>
              <a:ahLst/>
              <a:cxnLst>
                <a:cxn ang="0">
                  <a:pos x="T0" y="T1"/>
                </a:cxn>
                <a:cxn ang="0">
                  <a:pos x="T2" y="T3"/>
                </a:cxn>
                <a:cxn ang="0">
                  <a:pos x="T4" y="T5"/>
                </a:cxn>
              </a:cxnLst>
              <a:rect l="0" t="0" r="r" b="b"/>
              <a:pathLst>
                <a:path w="4" h="3">
                  <a:moveTo>
                    <a:pt x="2" y="3"/>
                  </a:moveTo>
                  <a:cubicBezTo>
                    <a:pt x="4" y="3"/>
                    <a:pt x="4" y="0"/>
                    <a:pt x="2" y="0"/>
                  </a:cubicBezTo>
                  <a:cubicBezTo>
                    <a:pt x="0" y="0"/>
                    <a:pt x="0" y="3"/>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4" name="i$1iďè">
              <a:extLst>
                <a:ext uri="{FF2B5EF4-FFF2-40B4-BE49-F238E27FC236}">
                  <a16:creationId xmlns="" xmlns:a16="http://schemas.microsoft.com/office/drawing/2014/main" id="{6D434A2E-8E66-4D20-B6F6-C60E5C1080A4}"/>
                </a:ext>
              </a:extLst>
            </p:cNvPr>
            <p:cNvSpPr/>
            <p:nvPr/>
          </p:nvSpPr>
          <p:spPr bwMode="auto">
            <a:xfrm>
              <a:off x="5864225" y="3379788"/>
              <a:ext cx="22225" cy="17463"/>
            </a:xfrm>
            <a:custGeom>
              <a:avLst/>
              <a:gdLst>
                <a:gd name="T0" fmla="*/ 2 w 5"/>
                <a:gd name="T1" fmla="*/ 4 h 4"/>
                <a:gd name="T2" fmla="*/ 2 w 5"/>
                <a:gd name="T3" fmla="*/ 0 h 4"/>
                <a:gd name="T4" fmla="*/ 2 w 5"/>
                <a:gd name="T5" fmla="*/ 4 h 4"/>
              </a:gdLst>
              <a:ahLst/>
              <a:cxnLst>
                <a:cxn ang="0">
                  <a:pos x="T0" y="T1"/>
                </a:cxn>
                <a:cxn ang="0">
                  <a:pos x="T2" y="T3"/>
                </a:cxn>
                <a:cxn ang="0">
                  <a:pos x="T4" y="T5"/>
                </a:cxn>
              </a:cxnLst>
              <a:rect l="0" t="0" r="r" b="b"/>
              <a:pathLst>
                <a:path w="5" h="4">
                  <a:moveTo>
                    <a:pt x="2" y="4"/>
                  </a:moveTo>
                  <a:cubicBezTo>
                    <a:pt x="5" y="4"/>
                    <a:pt x="5" y="0"/>
                    <a:pt x="2" y="0"/>
                  </a:cubicBezTo>
                  <a:cubicBezTo>
                    <a:pt x="0" y="0"/>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5" name="išľiḑe">
              <a:extLst>
                <a:ext uri="{FF2B5EF4-FFF2-40B4-BE49-F238E27FC236}">
                  <a16:creationId xmlns="" xmlns:a16="http://schemas.microsoft.com/office/drawing/2014/main" id="{1DC9BC38-DF4E-4EFB-8094-2376196BC65C}"/>
                </a:ext>
              </a:extLst>
            </p:cNvPr>
            <p:cNvSpPr/>
            <p:nvPr/>
          </p:nvSpPr>
          <p:spPr bwMode="auto">
            <a:xfrm>
              <a:off x="5484813" y="3770313"/>
              <a:ext cx="22225" cy="19050"/>
            </a:xfrm>
            <a:custGeom>
              <a:avLst/>
              <a:gdLst>
                <a:gd name="T0" fmla="*/ 3 w 5"/>
                <a:gd name="T1" fmla="*/ 4 h 4"/>
                <a:gd name="T2" fmla="*/ 3 w 5"/>
                <a:gd name="T3" fmla="*/ 0 h 4"/>
                <a:gd name="T4" fmla="*/ 3 w 5"/>
                <a:gd name="T5" fmla="*/ 4 h 4"/>
              </a:gdLst>
              <a:ahLst/>
              <a:cxnLst>
                <a:cxn ang="0">
                  <a:pos x="T0" y="T1"/>
                </a:cxn>
                <a:cxn ang="0">
                  <a:pos x="T2" y="T3"/>
                </a:cxn>
                <a:cxn ang="0">
                  <a:pos x="T4" y="T5"/>
                </a:cxn>
              </a:cxnLst>
              <a:rect l="0" t="0" r="r" b="b"/>
              <a:pathLst>
                <a:path w="5" h="4">
                  <a:moveTo>
                    <a:pt x="3" y="4"/>
                  </a:moveTo>
                  <a:cubicBezTo>
                    <a:pt x="5" y="4"/>
                    <a:pt x="5"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6" name="îşḻïḍe">
              <a:extLst>
                <a:ext uri="{FF2B5EF4-FFF2-40B4-BE49-F238E27FC236}">
                  <a16:creationId xmlns="" xmlns:a16="http://schemas.microsoft.com/office/drawing/2014/main" id="{CF2899FC-8C79-4E21-AA7F-E6869AAD1AF4}"/>
                </a:ext>
              </a:extLst>
            </p:cNvPr>
            <p:cNvSpPr/>
            <p:nvPr/>
          </p:nvSpPr>
          <p:spPr bwMode="auto">
            <a:xfrm>
              <a:off x="5494338" y="3671888"/>
              <a:ext cx="22225" cy="17463"/>
            </a:xfrm>
            <a:custGeom>
              <a:avLst/>
              <a:gdLst>
                <a:gd name="T0" fmla="*/ 2 w 5"/>
                <a:gd name="T1" fmla="*/ 4 h 4"/>
                <a:gd name="T2" fmla="*/ 2 w 5"/>
                <a:gd name="T3" fmla="*/ 0 h 4"/>
                <a:gd name="T4" fmla="*/ 2 w 5"/>
                <a:gd name="T5" fmla="*/ 4 h 4"/>
              </a:gdLst>
              <a:ahLst/>
              <a:cxnLst>
                <a:cxn ang="0">
                  <a:pos x="T0" y="T1"/>
                </a:cxn>
                <a:cxn ang="0">
                  <a:pos x="T2" y="T3"/>
                </a:cxn>
                <a:cxn ang="0">
                  <a:pos x="T4" y="T5"/>
                </a:cxn>
              </a:cxnLst>
              <a:rect l="0" t="0" r="r" b="b"/>
              <a:pathLst>
                <a:path w="5" h="4">
                  <a:moveTo>
                    <a:pt x="2" y="4"/>
                  </a:moveTo>
                  <a:cubicBezTo>
                    <a:pt x="5" y="4"/>
                    <a:pt x="5" y="0"/>
                    <a:pt x="2" y="0"/>
                  </a:cubicBezTo>
                  <a:cubicBezTo>
                    <a:pt x="0" y="0"/>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7" name="iṡ1îḋe">
              <a:extLst>
                <a:ext uri="{FF2B5EF4-FFF2-40B4-BE49-F238E27FC236}">
                  <a16:creationId xmlns="" xmlns:a16="http://schemas.microsoft.com/office/drawing/2014/main" id="{DD6DFCCD-6118-4830-BA1D-EAF967A63FD3}"/>
                </a:ext>
              </a:extLst>
            </p:cNvPr>
            <p:cNvSpPr/>
            <p:nvPr/>
          </p:nvSpPr>
          <p:spPr bwMode="auto">
            <a:xfrm>
              <a:off x="5359400" y="3757613"/>
              <a:ext cx="22225" cy="17463"/>
            </a:xfrm>
            <a:custGeom>
              <a:avLst/>
              <a:gdLst>
                <a:gd name="T0" fmla="*/ 3 w 5"/>
                <a:gd name="T1" fmla="*/ 4 h 4"/>
                <a:gd name="T2" fmla="*/ 3 w 5"/>
                <a:gd name="T3" fmla="*/ 0 h 4"/>
                <a:gd name="T4" fmla="*/ 3 w 5"/>
                <a:gd name="T5" fmla="*/ 4 h 4"/>
              </a:gdLst>
              <a:ahLst/>
              <a:cxnLst>
                <a:cxn ang="0">
                  <a:pos x="T0" y="T1"/>
                </a:cxn>
                <a:cxn ang="0">
                  <a:pos x="T2" y="T3"/>
                </a:cxn>
                <a:cxn ang="0">
                  <a:pos x="T4" y="T5"/>
                </a:cxn>
              </a:cxnLst>
              <a:rect l="0" t="0" r="r" b="b"/>
              <a:pathLst>
                <a:path w="5" h="4">
                  <a:moveTo>
                    <a:pt x="3" y="4"/>
                  </a:moveTo>
                  <a:cubicBezTo>
                    <a:pt x="5" y="4"/>
                    <a:pt x="5"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8" name="ísļidê">
              <a:extLst>
                <a:ext uri="{FF2B5EF4-FFF2-40B4-BE49-F238E27FC236}">
                  <a16:creationId xmlns="" xmlns:a16="http://schemas.microsoft.com/office/drawing/2014/main" id="{C4B4066A-B3FC-48ED-8F16-0E9AA8369E3B}"/>
                </a:ext>
              </a:extLst>
            </p:cNvPr>
            <p:cNvSpPr/>
            <p:nvPr/>
          </p:nvSpPr>
          <p:spPr bwMode="auto">
            <a:xfrm>
              <a:off x="5376863" y="3802063"/>
              <a:ext cx="22225" cy="26988"/>
            </a:xfrm>
            <a:custGeom>
              <a:avLst/>
              <a:gdLst>
                <a:gd name="T0" fmla="*/ 4 w 5"/>
                <a:gd name="T1" fmla="*/ 5 h 6"/>
                <a:gd name="T2" fmla="*/ 5 w 5"/>
                <a:gd name="T3" fmla="*/ 2 h 6"/>
                <a:gd name="T4" fmla="*/ 3 w 5"/>
                <a:gd name="T5" fmla="*/ 0 h 6"/>
                <a:gd name="T6" fmla="*/ 1 w 5"/>
                <a:gd name="T7" fmla="*/ 2 h 6"/>
                <a:gd name="T8" fmla="*/ 1 w 5"/>
                <a:gd name="T9" fmla="*/ 2 h 6"/>
                <a:gd name="T10" fmla="*/ 1 w 5"/>
                <a:gd name="T11" fmla="*/ 2 h 6"/>
                <a:gd name="T12" fmla="*/ 1 w 5"/>
                <a:gd name="T13" fmla="*/ 5 h 6"/>
                <a:gd name="T14" fmla="*/ 4 w 5"/>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4" y="5"/>
                  </a:moveTo>
                  <a:cubicBezTo>
                    <a:pt x="4" y="4"/>
                    <a:pt x="5" y="3"/>
                    <a:pt x="5" y="2"/>
                  </a:cubicBezTo>
                  <a:cubicBezTo>
                    <a:pt x="5" y="1"/>
                    <a:pt x="4" y="0"/>
                    <a:pt x="3" y="0"/>
                  </a:cubicBezTo>
                  <a:cubicBezTo>
                    <a:pt x="2" y="0"/>
                    <a:pt x="1" y="1"/>
                    <a:pt x="1" y="2"/>
                  </a:cubicBezTo>
                  <a:cubicBezTo>
                    <a:pt x="1" y="2"/>
                    <a:pt x="1" y="2"/>
                    <a:pt x="1" y="2"/>
                  </a:cubicBezTo>
                  <a:cubicBezTo>
                    <a:pt x="1" y="2"/>
                    <a:pt x="1" y="2"/>
                    <a:pt x="1" y="2"/>
                  </a:cubicBezTo>
                  <a:cubicBezTo>
                    <a:pt x="0" y="3"/>
                    <a:pt x="0" y="4"/>
                    <a:pt x="1" y="5"/>
                  </a:cubicBezTo>
                  <a:cubicBezTo>
                    <a:pt x="2" y="6"/>
                    <a:pt x="3" y="5"/>
                    <a:pt x="4"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9" name="íŝľîďê">
              <a:extLst>
                <a:ext uri="{FF2B5EF4-FFF2-40B4-BE49-F238E27FC236}">
                  <a16:creationId xmlns="" xmlns:a16="http://schemas.microsoft.com/office/drawing/2014/main" id="{A8E8F747-0FF5-4D4C-8450-87C2004740A3}"/>
                </a:ext>
              </a:extLst>
            </p:cNvPr>
            <p:cNvSpPr/>
            <p:nvPr/>
          </p:nvSpPr>
          <p:spPr bwMode="auto">
            <a:xfrm>
              <a:off x="5210175" y="3806825"/>
              <a:ext cx="22225" cy="17463"/>
            </a:xfrm>
            <a:custGeom>
              <a:avLst/>
              <a:gdLst>
                <a:gd name="T0" fmla="*/ 3 w 5"/>
                <a:gd name="T1" fmla="*/ 4 h 4"/>
                <a:gd name="T2" fmla="*/ 3 w 5"/>
                <a:gd name="T3" fmla="*/ 0 h 4"/>
                <a:gd name="T4" fmla="*/ 3 w 5"/>
                <a:gd name="T5" fmla="*/ 4 h 4"/>
              </a:gdLst>
              <a:ahLst/>
              <a:cxnLst>
                <a:cxn ang="0">
                  <a:pos x="T0" y="T1"/>
                </a:cxn>
                <a:cxn ang="0">
                  <a:pos x="T2" y="T3"/>
                </a:cxn>
                <a:cxn ang="0">
                  <a:pos x="T4" y="T5"/>
                </a:cxn>
              </a:cxnLst>
              <a:rect l="0" t="0" r="r" b="b"/>
              <a:pathLst>
                <a:path w="5" h="4">
                  <a:moveTo>
                    <a:pt x="3" y="4"/>
                  </a:moveTo>
                  <a:cubicBezTo>
                    <a:pt x="5" y="4"/>
                    <a:pt x="5"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0" name="îšḻiďé">
              <a:extLst>
                <a:ext uri="{FF2B5EF4-FFF2-40B4-BE49-F238E27FC236}">
                  <a16:creationId xmlns="" xmlns:a16="http://schemas.microsoft.com/office/drawing/2014/main" id="{E3357D25-3320-484B-B5BA-E00A04BFE447}"/>
                </a:ext>
              </a:extLst>
            </p:cNvPr>
            <p:cNvSpPr/>
            <p:nvPr/>
          </p:nvSpPr>
          <p:spPr bwMode="auto">
            <a:xfrm>
              <a:off x="5200650" y="3752850"/>
              <a:ext cx="26988" cy="22225"/>
            </a:xfrm>
            <a:custGeom>
              <a:avLst/>
              <a:gdLst>
                <a:gd name="T0" fmla="*/ 4 w 6"/>
                <a:gd name="T1" fmla="*/ 0 h 5"/>
                <a:gd name="T2" fmla="*/ 1 w 6"/>
                <a:gd name="T3" fmla="*/ 1 h 5"/>
                <a:gd name="T4" fmla="*/ 1 w 6"/>
                <a:gd name="T5" fmla="*/ 3 h 5"/>
                <a:gd name="T6" fmla="*/ 3 w 6"/>
                <a:gd name="T7" fmla="*/ 4 h 5"/>
                <a:gd name="T8" fmla="*/ 4 w 6"/>
                <a:gd name="T9" fmla="*/ 4 h 5"/>
                <a:gd name="T10" fmla="*/ 4 w 6"/>
                <a:gd name="T11" fmla="*/ 4 h 5"/>
                <a:gd name="T12" fmla="*/ 4 w 6"/>
                <a:gd name="T13" fmla="*/ 4 h 5"/>
                <a:gd name="T14" fmla="*/ 4 w 6"/>
                <a:gd name="T15" fmla="*/ 4 h 5"/>
                <a:gd name="T16" fmla="*/ 6 w 6"/>
                <a:gd name="T17" fmla="*/ 2 h 5"/>
                <a:gd name="T18" fmla="*/ 4 w 6"/>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4" y="0"/>
                  </a:moveTo>
                  <a:cubicBezTo>
                    <a:pt x="3" y="0"/>
                    <a:pt x="2" y="0"/>
                    <a:pt x="1" y="1"/>
                  </a:cubicBezTo>
                  <a:cubicBezTo>
                    <a:pt x="1" y="1"/>
                    <a:pt x="0" y="3"/>
                    <a:pt x="1" y="3"/>
                  </a:cubicBezTo>
                  <a:cubicBezTo>
                    <a:pt x="1" y="4"/>
                    <a:pt x="2" y="5"/>
                    <a:pt x="3" y="4"/>
                  </a:cubicBezTo>
                  <a:cubicBezTo>
                    <a:pt x="3" y="4"/>
                    <a:pt x="4" y="4"/>
                    <a:pt x="4" y="4"/>
                  </a:cubicBezTo>
                  <a:cubicBezTo>
                    <a:pt x="4" y="4"/>
                    <a:pt x="4" y="4"/>
                    <a:pt x="4" y="4"/>
                  </a:cubicBezTo>
                  <a:cubicBezTo>
                    <a:pt x="4" y="4"/>
                    <a:pt x="4" y="4"/>
                    <a:pt x="4" y="4"/>
                  </a:cubicBezTo>
                  <a:cubicBezTo>
                    <a:pt x="4" y="4"/>
                    <a:pt x="4" y="4"/>
                    <a:pt x="4" y="4"/>
                  </a:cubicBezTo>
                  <a:cubicBezTo>
                    <a:pt x="5" y="4"/>
                    <a:pt x="6" y="3"/>
                    <a:pt x="6" y="2"/>
                  </a:cubicBezTo>
                  <a:cubicBezTo>
                    <a:pt x="6" y="1"/>
                    <a:pt x="5"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1" name="íṩḷïḑê">
              <a:extLst>
                <a:ext uri="{FF2B5EF4-FFF2-40B4-BE49-F238E27FC236}">
                  <a16:creationId xmlns="" xmlns:a16="http://schemas.microsoft.com/office/drawing/2014/main" id="{D7CF82BA-8806-4F44-9BBA-C3D633794472}"/>
                </a:ext>
              </a:extLst>
            </p:cNvPr>
            <p:cNvSpPr/>
            <p:nvPr/>
          </p:nvSpPr>
          <p:spPr bwMode="auto">
            <a:xfrm>
              <a:off x="5016500" y="3816350"/>
              <a:ext cx="22225" cy="22225"/>
            </a:xfrm>
            <a:custGeom>
              <a:avLst/>
              <a:gdLst>
                <a:gd name="T0" fmla="*/ 4 w 5"/>
                <a:gd name="T1" fmla="*/ 4 h 5"/>
                <a:gd name="T2" fmla="*/ 5 w 5"/>
                <a:gd name="T3" fmla="*/ 3 h 5"/>
                <a:gd name="T4" fmla="*/ 4 w 5"/>
                <a:gd name="T5" fmla="*/ 0 h 5"/>
                <a:gd name="T6" fmla="*/ 2 w 5"/>
                <a:gd name="T7" fmla="*/ 1 h 5"/>
                <a:gd name="T8" fmla="*/ 1 w 5"/>
                <a:gd name="T9" fmla="*/ 2 h 5"/>
                <a:gd name="T10" fmla="*/ 2 w 5"/>
                <a:gd name="T11" fmla="*/ 5 h 5"/>
                <a:gd name="T12" fmla="*/ 4 w 5"/>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4" y="4"/>
                  </a:moveTo>
                  <a:cubicBezTo>
                    <a:pt x="4" y="3"/>
                    <a:pt x="5" y="3"/>
                    <a:pt x="5" y="3"/>
                  </a:cubicBezTo>
                  <a:cubicBezTo>
                    <a:pt x="5" y="2"/>
                    <a:pt x="5" y="1"/>
                    <a:pt x="4" y="0"/>
                  </a:cubicBezTo>
                  <a:cubicBezTo>
                    <a:pt x="3" y="0"/>
                    <a:pt x="2" y="0"/>
                    <a:pt x="2" y="1"/>
                  </a:cubicBezTo>
                  <a:cubicBezTo>
                    <a:pt x="1" y="1"/>
                    <a:pt x="1" y="2"/>
                    <a:pt x="1" y="2"/>
                  </a:cubicBezTo>
                  <a:cubicBezTo>
                    <a:pt x="0" y="3"/>
                    <a:pt x="1" y="4"/>
                    <a:pt x="2" y="5"/>
                  </a:cubicBezTo>
                  <a:cubicBezTo>
                    <a:pt x="2" y="5"/>
                    <a:pt x="4" y="5"/>
                    <a:pt x="4"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2" name="iṩļïḍé">
              <a:extLst>
                <a:ext uri="{FF2B5EF4-FFF2-40B4-BE49-F238E27FC236}">
                  <a16:creationId xmlns="" xmlns:a16="http://schemas.microsoft.com/office/drawing/2014/main" id="{B0EA8AA0-0475-4EA5-BFF1-78C6ECE2FC17}"/>
                </a:ext>
              </a:extLst>
            </p:cNvPr>
            <p:cNvSpPr/>
            <p:nvPr/>
          </p:nvSpPr>
          <p:spPr bwMode="auto">
            <a:xfrm>
              <a:off x="4930775" y="3838575"/>
              <a:ext cx="22225" cy="17463"/>
            </a:xfrm>
            <a:custGeom>
              <a:avLst/>
              <a:gdLst>
                <a:gd name="T0" fmla="*/ 3 w 5"/>
                <a:gd name="T1" fmla="*/ 4 h 4"/>
                <a:gd name="T2" fmla="*/ 3 w 5"/>
                <a:gd name="T3" fmla="*/ 4 h 4"/>
                <a:gd name="T4" fmla="*/ 3 w 5"/>
                <a:gd name="T5" fmla="*/ 4 h 4"/>
                <a:gd name="T6" fmla="*/ 5 w 5"/>
                <a:gd name="T7" fmla="*/ 2 h 4"/>
                <a:gd name="T8" fmla="*/ 3 w 5"/>
                <a:gd name="T9" fmla="*/ 0 h 4"/>
                <a:gd name="T10" fmla="*/ 1 w 5"/>
                <a:gd name="T11" fmla="*/ 1 h 4"/>
                <a:gd name="T12" fmla="*/ 1 w 5"/>
                <a:gd name="T13" fmla="*/ 4 h 4"/>
                <a:gd name="T14" fmla="*/ 3 w 5"/>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3" y="4"/>
                  </a:moveTo>
                  <a:cubicBezTo>
                    <a:pt x="4" y="4"/>
                    <a:pt x="4" y="4"/>
                    <a:pt x="3" y="4"/>
                  </a:cubicBezTo>
                  <a:cubicBezTo>
                    <a:pt x="4" y="3"/>
                    <a:pt x="4" y="4"/>
                    <a:pt x="3" y="4"/>
                  </a:cubicBezTo>
                  <a:cubicBezTo>
                    <a:pt x="4" y="4"/>
                    <a:pt x="5" y="3"/>
                    <a:pt x="5" y="2"/>
                  </a:cubicBezTo>
                  <a:cubicBezTo>
                    <a:pt x="5" y="1"/>
                    <a:pt x="4" y="0"/>
                    <a:pt x="3" y="0"/>
                  </a:cubicBezTo>
                  <a:cubicBezTo>
                    <a:pt x="2" y="0"/>
                    <a:pt x="1" y="0"/>
                    <a:pt x="1" y="1"/>
                  </a:cubicBezTo>
                  <a:cubicBezTo>
                    <a:pt x="0" y="2"/>
                    <a:pt x="0" y="3"/>
                    <a:pt x="1" y="4"/>
                  </a:cubicBezTo>
                  <a:cubicBezTo>
                    <a:pt x="1" y="4"/>
                    <a:pt x="3"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3" name="îṩḻiḓé">
              <a:extLst>
                <a:ext uri="{FF2B5EF4-FFF2-40B4-BE49-F238E27FC236}">
                  <a16:creationId xmlns="" xmlns:a16="http://schemas.microsoft.com/office/drawing/2014/main" id="{399ACEE5-99CA-4242-ACA4-C0D35A6E1DAD}"/>
                </a:ext>
              </a:extLst>
            </p:cNvPr>
            <p:cNvSpPr/>
            <p:nvPr/>
          </p:nvSpPr>
          <p:spPr bwMode="auto">
            <a:xfrm>
              <a:off x="5305425" y="3816350"/>
              <a:ext cx="17463" cy="17463"/>
            </a:xfrm>
            <a:custGeom>
              <a:avLst/>
              <a:gdLst>
                <a:gd name="T0" fmla="*/ 2 w 4"/>
                <a:gd name="T1" fmla="*/ 4 h 4"/>
                <a:gd name="T2" fmla="*/ 2 w 4"/>
                <a:gd name="T3" fmla="*/ 0 h 4"/>
                <a:gd name="T4" fmla="*/ 2 w 4"/>
                <a:gd name="T5" fmla="*/ 4 h 4"/>
              </a:gdLst>
              <a:ahLst/>
              <a:cxnLst>
                <a:cxn ang="0">
                  <a:pos x="T0" y="T1"/>
                </a:cxn>
                <a:cxn ang="0">
                  <a:pos x="T2" y="T3"/>
                </a:cxn>
                <a:cxn ang="0">
                  <a:pos x="T4" y="T5"/>
                </a:cxn>
              </a:cxnLst>
              <a:rect l="0" t="0" r="r" b="b"/>
              <a:pathLst>
                <a:path w="4" h="4">
                  <a:moveTo>
                    <a:pt x="2" y="4"/>
                  </a:moveTo>
                  <a:cubicBezTo>
                    <a:pt x="4" y="4"/>
                    <a:pt x="4" y="0"/>
                    <a:pt x="2" y="0"/>
                  </a:cubicBezTo>
                  <a:cubicBezTo>
                    <a:pt x="0" y="0"/>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4" name="î$ḷîḑê">
              <a:extLst>
                <a:ext uri="{FF2B5EF4-FFF2-40B4-BE49-F238E27FC236}">
                  <a16:creationId xmlns="" xmlns:a16="http://schemas.microsoft.com/office/drawing/2014/main" id="{C5EA0133-3E74-483C-9CE5-266BBD3091BA}"/>
                </a:ext>
              </a:extLst>
            </p:cNvPr>
            <p:cNvSpPr/>
            <p:nvPr/>
          </p:nvSpPr>
          <p:spPr bwMode="auto">
            <a:xfrm>
              <a:off x="5372100" y="3686175"/>
              <a:ext cx="26988" cy="17463"/>
            </a:xfrm>
            <a:custGeom>
              <a:avLst/>
              <a:gdLst>
                <a:gd name="T0" fmla="*/ 3 w 6"/>
                <a:gd name="T1" fmla="*/ 4 h 4"/>
                <a:gd name="T2" fmla="*/ 3 w 6"/>
                <a:gd name="T3" fmla="*/ 4 h 4"/>
                <a:gd name="T4" fmla="*/ 3 w 6"/>
                <a:gd name="T5" fmla="*/ 0 h 4"/>
                <a:gd name="T6" fmla="*/ 3 w 6"/>
                <a:gd name="T7" fmla="*/ 0 h 4"/>
                <a:gd name="T8" fmla="*/ 3 w 6"/>
                <a:gd name="T9" fmla="*/ 4 h 4"/>
              </a:gdLst>
              <a:ahLst/>
              <a:cxnLst>
                <a:cxn ang="0">
                  <a:pos x="T0" y="T1"/>
                </a:cxn>
                <a:cxn ang="0">
                  <a:pos x="T2" y="T3"/>
                </a:cxn>
                <a:cxn ang="0">
                  <a:pos x="T4" y="T5"/>
                </a:cxn>
                <a:cxn ang="0">
                  <a:pos x="T6" y="T7"/>
                </a:cxn>
                <a:cxn ang="0">
                  <a:pos x="T8" y="T9"/>
                </a:cxn>
              </a:cxnLst>
              <a:rect l="0" t="0" r="r" b="b"/>
              <a:pathLst>
                <a:path w="6" h="4">
                  <a:moveTo>
                    <a:pt x="3" y="4"/>
                  </a:moveTo>
                  <a:cubicBezTo>
                    <a:pt x="3" y="4"/>
                    <a:pt x="3" y="4"/>
                    <a:pt x="3" y="4"/>
                  </a:cubicBezTo>
                  <a:cubicBezTo>
                    <a:pt x="6" y="4"/>
                    <a:pt x="6" y="0"/>
                    <a:pt x="3" y="0"/>
                  </a:cubicBezTo>
                  <a:cubicBezTo>
                    <a:pt x="3" y="0"/>
                    <a:pt x="3"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5" name="ïš1ïḋè">
              <a:extLst>
                <a:ext uri="{FF2B5EF4-FFF2-40B4-BE49-F238E27FC236}">
                  <a16:creationId xmlns="" xmlns:a16="http://schemas.microsoft.com/office/drawing/2014/main" id="{A77308E9-923D-4ABB-9F9E-D47494AADDAC}"/>
                </a:ext>
              </a:extLst>
            </p:cNvPr>
            <p:cNvSpPr/>
            <p:nvPr/>
          </p:nvSpPr>
          <p:spPr bwMode="auto">
            <a:xfrm>
              <a:off x="6202363" y="4446588"/>
              <a:ext cx="22225" cy="17463"/>
            </a:xfrm>
            <a:custGeom>
              <a:avLst/>
              <a:gdLst>
                <a:gd name="T0" fmla="*/ 2 w 5"/>
                <a:gd name="T1" fmla="*/ 4 h 4"/>
                <a:gd name="T2" fmla="*/ 2 w 5"/>
                <a:gd name="T3" fmla="*/ 0 h 4"/>
                <a:gd name="T4" fmla="*/ 2 w 5"/>
                <a:gd name="T5" fmla="*/ 4 h 4"/>
              </a:gdLst>
              <a:ahLst/>
              <a:cxnLst>
                <a:cxn ang="0">
                  <a:pos x="T0" y="T1"/>
                </a:cxn>
                <a:cxn ang="0">
                  <a:pos x="T2" y="T3"/>
                </a:cxn>
                <a:cxn ang="0">
                  <a:pos x="T4" y="T5"/>
                </a:cxn>
              </a:cxnLst>
              <a:rect l="0" t="0" r="r" b="b"/>
              <a:pathLst>
                <a:path w="5" h="4">
                  <a:moveTo>
                    <a:pt x="2" y="4"/>
                  </a:moveTo>
                  <a:cubicBezTo>
                    <a:pt x="5" y="4"/>
                    <a:pt x="5" y="0"/>
                    <a:pt x="2" y="0"/>
                  </a:cubicBezTo>
                  <a:cubicBezTo>
                    <a:pt x="0" y="0"/>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6" name="işļíḋê">
              <a:extLst>
                <a:ext uri="{FF2B5EF4-FFF2-40B4-BE49-F238E27FC236}">
                  <a16:creationId xmlns="" xmlns:a16="http://schemas.microsoft.com/office/drawing/2014/main" id="{CA3DCF55-3923-4EE4-8927-86F6C189EACB}"/>
                </a:ext>
              </a:extLst>
            </p:cNvPr>
            <p:cNvSpPr/>
            <p:nvPr/>
          </p:nvSpPr>
          <p:spPr bwMode="auto">
            <a:xfrm>
              <a:off x="6256338" y="4449763"/>
              <a:ext cx="17463" cy="19050"/>
            </a:xfrm>
            <a:custGeom>
              <a:avLst/>
              <a:gdLst>
                <a:gd name="T0" fmla="*/ 2 w 4"/>
                <a:gd name="T1" fmla="*/ 4 h 4"/>
                <a:gd name="T2" fmla="*/ 2 w 4"/>
                <a:gd name="T3" fmla="*/ 0 h 4"/>
                <a:gd name="T4" fmla="*/ 2 w 4"/>
                <a:gd name="T5" fmla="*/ 4 h 4"/>
              </a:gdLst>
              <a:ahLst/>
              <a:cxnLst>
                <a:cxn ang="0">
                  <a:pos x="T0" y="T1"/>
                </a:cxn>
                <a:cxn ang="0">
                  <a:pos x="T2" y="T3"/>
                </a:cxn>
                <a:cxn ang="0">
                  <a:pos x="T4" y="T5"/>
                </a:cxn>
              </a:cxnLst>
              <a:rect l="0" t="0" r="r" b="b"/>
              <a:pathLst>
                <a:path w="4" h="4">
                  <a:moveTo>
                    <a:pt x="2" y="4"/>
                  </a:moveTo>
                  <a:cubicBezTo>
                    <a:pt x="4" y="4"/>
                    <a:pt x="4" y="0"/>
                    <a:pt x="2" y="0"/>
                  </a:cubicBezTo>
                  <a:cubicBezTo>
                    <a:pt x="0" y="0"/>
                    <a:pt x="0"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7" name="íṩļîďé">
              <a:extLst>
                <a:ext uri="{FF2B5EF4-FFF2-40B4-BE49-F238E27FC236}">
                  <a16:creationId xmlns="" xmlns:a16="http://schemas.microsoft.com/office/drawing/2014/main" id="{E23A7179-259D-4F8D-A35F-A1C9F249FE2D}"/>
                </a:ext>
              </a:extLst>
            </p:cNvPr>
            <p:cNvSpPr/>
            <p:nvPr/>
          </p:nvSpPr>
          <p:spPr bwMode="auto">
            <a:xfrm>
              <a:off x="6224588" y="4491038"/>
              <a:ext cx="12700" cy="26988"/>
            </a:xfrm>
            <a:custGeom>
              <a:avLst/>
              <a:gdLst>
                <a:gd name="T0" fmla="*/ 0 w 3"/>
                <a:gd name="T1" fmla="*/ 2 h 6"/>
                <a:gd name="T2" fmla="*/ 0 w 3"/>
                <a:gd name="T3" fmla="*/ 3 h 6"/>
                <a:gd name="T4" fmla="*/ 3 w 3"/>
                <a:gd name="T5" fmla="*/ 3 h 6"/>
                <a:gd name="T6" fmla="*/ 3 w 3"/>
                <a:gd name="T7" fmla="*/ 2 h 6"/>
                <a:gd name="T8" fmla="*/ 0 w 3"/>
                <a:gd name="T9" fmla="*/ 2 h 6"/>
              </a:gdLst>
              <a:ahLst/>
              <a:cxnLst>
                <a:cxn ang="0">
                  <a:pos x="T0" y="T1"/>
                </a:cxn>
                <a:cxn ang="0">
                  <a:pos x="T2" y="T3"/>
                </a:cxn>
                <a:cxn ang="0">
                  <a:pos x="T4" y="T5"/>
                </a:cxn>
                <a:cxn ang="0">
                  <a:pos x="T6" y="T7"/>
                </a:cxn>
                <a:cxn ang="0">
                  <a:pos x="T8" y="T9"/>
                </a:cxn>
              </a:cxnLst>
              <a:rect l="0" t="0" r="r" b="b"/>
              <a:pathLst>
                <a:path w="3" h="6">
                  <a:moveTo>
                    <a:pt x="0" y="2"/>
                  </a:moveTo>
                  <a:cubicBezTo>
                    <a:pt x="0" y="3"/>
                    <a:pt x="0" y="3"/>
                    <a:pt x="0" y="3"/>
                  </a:cubicBezTo>
                  <a:cubicBezTo>
                    <a:pt x="0" y="6"/>
                    <a:pt x="3" y="6"/>
                    <a:pt x="3" y="3"/>
                  </a:cubicBezTo>
                  <a:cubicBezTo>
                    <a:pt x="3" y="3"/>
                    <a:pt x="3" y="3"/>
                    <a:pt x="3" y="2"/>
                  </a:cubicBezTo>
                  <a:cubicBezTo>
                    <a:pt x="3" y="0"/>
                    <a:pt x="0" y="0"/>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8" name="iŝľïḋè">
              <a:extLst>
                <a:ext uri="{FF2B5EF4-FFF2-40B4-BE49-F238E27FC236}">
                  <a16:creationId xmlns="" xmlns:a16="http://schemas.microsoft.com/office/drawing/2014/main" id="{F986F7D0-86B0-4485-B4A2-33354396D06B}"/>
                </a:ext>
              </a:extLst>
            </p:cNvPr>
            <p:cNvSpPr/>
            <p:nvPr/>
          </p:nvSpPr>
          <p:spPr bwMode="auto">
            <a:xfrm>
              <a:off x="6234113" y="4557713"/>
              <a:ext cx="12700" cy="26988"/>
            </a:xfrm>
            <a:custGeom>
              <a:avLst/>
              <a:gdLst>
                <a:gd name="T0" fmla="*/ 0 w 3"/>
                <a:gd name="T1" fmla="*/ 3 h 6"/>
                <a:gd name="T2" fmla="*/ 0 w 3"/>
                <a:gd name="T3" fmla="*/ 3 h 6"/>
                <a:gd name="T4" fmla="*/ 3 w 3"/>
                <a:gd name="T5" fmla="*/ 3 h 6"/>
                <a:gd name="T6" fmla="*/ 3 w 3"/>
                <a:gd name="T7" fmla="*/ 3 h 6"/>
                <a:gd name="T8" fmla="*/ 0 w 3"/>
                <a:gd name="T9" fmla="*/ 3 h 6"/>
              </a:gdLst>
              <a:ahLst/>
              <a:cxnLst>
                <a:cxn ang="0">
                  <a:pos x="T0" y="T1"/>
                </a:cxn>
                <a:cxn ang="0">
                  <a:pos x="T2" y="T3"/>
                </a:cxn>
                <a:cxn ang="0">
                  <a:pos x="T4" y="T5"/>
                </a:cxn>
                <a:cxn ang="0">
                  <a:pos x="T6" y="T7"/>
                </a:cxn>
                <a:cxn ang="0">
                  <a:pos x="T8" y="T9"/>
                </a:cxn>
              </a:cxnLst>
              <a:rect l="0" t="0" r="r" b="b"/>
              <a:pathLst>
                <a:path w="3" h="6">
                  <a:moveTo>
                    <a:pt x="0" y="3"/>
                  </a:moveTo>
                  <a:cubicBezTo>
                    <a:pt x="0" y="3"/>
                    <a:pt x="0" y="3"/>
                    <a:pt x="0" y="3"/>
                  </a:cubicBezTo>
                  <a:cubicBezTo>
                    <a:pt x="0" y="6"/>
                    <a:pt x="3" y="6"/>
                    <a:pt x="3" y="3"/>
                  </a:cubicBezTo>
                  <a:cubicBezTo>
                    <a:pt x="3" y="3"/>
                    <a:pt x="3" y="3"/>
                    <a:pt x="3" y="3"/>
                  </a:cubicBezTo>
                  <a:cubicBezTo>
                    <a:pt x="3" y="0"/>
                    <a:pt x="0" y="0"/>
                    <a:pt x="0"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9" name="iŝ1iḍé">
              <a:extLst>
                <a:ext uri="{FF2B5EF4-FFF2-40B4-BE49-F238E27FC236}">
                  <a16:creationId xmlns="" xmlns:a16="http://schemas.microsoft.com/office/drawing/2014/main" id="{3E620B15-89CA-42E7-88D1-65981672618D}"/>
                </a:ext>
              </a:extLst>
            </p:cNvPr>
            <p:cNvSpPr/>
            <p:nvPr/>
          </p:nvSpPr>
          <p:spPr bwMode="auto">
            <a:xfrm>
              <a:off x="5945188" y="3411538"/>
              <a:ext cx="22225" cy="17463"/>
            </a:xfrm>
            <a:custGeom>
              <a:avLst/>
              <a:gdLst>
                <a:gd name="T0" fmla="*/ 3 w 5"/>
                <a:gd name="T1" fmla="*/ 4 h 4"/>
                <a:gd name="T2" fmla="*/ 3 w 5"/>
                <a:gd name="T3" fmla="*/ 0 h 4"/>
                <a:gd name="T4" fmla="*/ 3 w 5"/>
                <a:gd name="T5" fmla="*/ 4 h 4"/>
              </a:gdLst>
              <a:ahLst/>
              <a:cxnLst>
                <a:cxn ang="0">
                  <a:pos x="T0" y="T1"/>
                </a:cxn>
                <a:cxn ang="0">
                  <a:pos x="T2" y="T3"/>
                </a:cxn>
                <a:cxn ang="0">
                  <a:pos x="T4" y="T5"/>
                </a:cxn>
              </a:cxnLst>
              <a:rect l="0" t="0" r="r" b="b"/>
              <a:pathLst>
                <a:path w="5" h="4">
                  <a:moveTo>
                    <a:pt x="3" y="4"/>
                  </a:moveTo>
                  <a:cubicBezTo>
                    <a:pt x="5" y="4"/>
                    <a:pt x="5"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0" name="ïŝḻïḋê">
              <a:extLst>
                <a:ext uri="{FF2B5EF4-FFF2-40B4-BE49-F238E27FC236}">
                  <a16:creationId xmlns="" xmlns:a16="http://schemas.microsoft.com/office/drawing/2014/main" id="{BAB49ADB-1D63-4B1D-B444-DBB490E8158A}"/>
                </a:ext>
              </a:extLst>
            </p:cNvPr>
            <p:cNvSpPr/>
            <p:nvPr/>
          </p:nvSpPr>
          <p:spPr bwMode="auto">
            <a:xfrm>
              <a:off x="5945188" y="3338513"/>
              <a:ext cx="22225" cy="22225"/>
            </a:xfrm>
            <a:custGeom>
              <a:avLst/>
              <a:gdLst>
                <a:gd name="T0" fmla="*/ 4 w 5"/>
                <a:gd name="T1" fmla="*/ 4 h 5"/>
                <a:gd name="T2" fmla="*/ 5 w 5"/>
                <a:gd name="T3" fmla="*/ 2 h 5"/>
                <a:gd name="T4" fmla="*/ 3 w 5"/>
                <a:gd name="T5" fmla="*/ 0 h 5"/>
                <a:gd name="T6" fmla="*/ 1 w 5"/>
                <a:gd name="T7" fmla="*/ 2 h 5"/>
                <a:gd name="T8" fmla="*/ 1 w 5"/>
                <a:gd name="T9" fmla="*/ 1 h 5"/>
                <a:gd name="T10" fmla="*/ 1 w 5"/>
                <a:gd name="T11" fmla="*/ 1 h 5"/>
                <a:gd name="T12" fmla="*/ 1 w 5"/>
                <a:gd name="T13" fmla="*/ 4 h 5"/>
                <a:gd name="T14" fmla="*/ 4 w 5"/>
                <a:gd name="T15" fmla="*/ 4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5">
                  <a:moveTo>
                    <a:pt x="4" y="4"/>
                  </a:moveTo>
                  <a:cubicBezTo>
                    <a:pt x="5" y="3"/>
                    <a:pt x="5" y="3"/>
                    <a:pt x="5" y="2"/>
                  </a:cubicBezTo>
                  <a:cubicBezTo>
                    <a:pt x="5" y="1"/>
                    <a:pt x="4" y="0"/>
                    <a:pt x="3" y="0"/>
                  </a:cubicBezTo>
                  <a:cubicBezTo>
                    <a:pt x="2" y="0"/>
                    <a:pt x="1" y="1"/>
                    <a:pt x="1" y="2"/>
                  </a:cubicBezTo>
                  <a:cubicBezTo>
                    <a:pt x="1" y="1"/>
                    <a:pt x="1" y="1"/>
                    <a:pt x="1" y="1"/>
                  </a:cubicBezTo>
                  <a:cubicBezTo>
                    <a:pt x="1" y="2"/>
                    <a:pt x="2" y="1"/>
                    <a:pt x="1" y="1"/>
                  </a:cubicBezTo>
                  <a:cubicBezTo>
                    <a:pt x="0" y="2"/>
                    <a:pt x="1" y="3"/>
                    <a:pt x="1" y="4"/>
                  </a:cubicBezTo>
                  <a:cubicBezTo>
                    <a:pt x="2" y="5"/>
                    <a:pt x="3" y="5"/>
                    <a:pt x="4"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1" name="ï$liḑè">
              <a:extLst>
                <a:ext uri="{FF2B5EF4-FFF2-40B4-BE49-F238E27FC236}">
                  <a16:creationId xmlns="" xmlns:a16="http://schemas.microsoft.com/office/drawing/2014/main" id="{A2D8A40E-AF40-4FAB-9A26-103D1390C175}"/>
                </a:ext>
              </a:extLst>
            </p:cNvPr>
            <p:cNvSpPr/>
            <p:nvPr/>
          </p:nvSpPr>
          <p:spPr bwMode="auto">
            <a:xfrm>
              <a:off x="5935663" y="3262313"/>
              <a:ext cx="22225" cy="17463"/>
            </a:xfrm>
            <a:custGeom>
              <a:avLst/>
              <a:gdLst>
                <a:gd name="T0" fmla="*/ 3 w 5"/>
                <a:gd name="T1" fmla="*/ 4 h 4"/>
                <a:gd name="T2" fmla="*/ 3 w 5"/>
                <a:gd name="T3" fmla="*/ 0 h 4"/>
                <a:gd name="T4" fmla="*/ 3 w 5"/>
                <a:gd name="T5" fmla="*/ 4 h 4"/>
              </a:gdLst>
              <a:ahLst/>
              <a:cxnLst>
                <a:cxn ang="0">
                  <a:pos x="T0" y="T1"/>
                </a:cxn>
                <a:cxn ang="0">
                  <a:pos x="T2" y="T3"/>
                </a:cxn>
                <a:cxn ang="0">
                  <a:pos x="T4" y="T5"/>
                </a:cxn>
              </a:cxnLst>
              <a:rect l="0" t="0" r="r" b="b"/>
              <a:pathLst>
                <a:path w="5" h="4">
                  <a:moveTo>
                    <a:pt x="3" y="4"/>
                  </a:moveTo>
                  <a:cubicBezTo>
                    <a:pt x="5" y="4"/>
                    <a:pt x="5" y="0"/>
                    <a:pt x="3" y="0"/>
                  </a:cubicBezTo>
                  <a:cubicBezTo>
                    <a:pt x="0" y="0"/>
                    <a:pt x="0" y="4"/>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Tree>
    <p:extLst>
      <p:ext uri="{BB962C8B-B14F-4D97-AF65-F5344CB8AC3E}">
        <p14:creationId xmlns:p14="http://schemas.microsoft.com/office/powerpoint/2010/main" val="32453056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2000"/>
                                        <p:tgtEl>
                                          <p:spTgt spid="10"/>
                                        </p:tgtEl>
                                      </p:cBhvr>
                                    </p:animEffect>
                                  </p:childTnLst>
                                </p:cTn>
                              </p:par>
                            </p:childTnLst>
                          </p:cTn>
                        </p:par>
                        <p:par>
                          <p:cTn id="12" fill="hold">
                            <p:stCondLst>
                              <p:cond delay="4000"/>
                            </p:stCondLst>
                            <p:childTnLst>
                              <p:par>
                                <p:cTn id="13" presetID="21" presetClass="entr" presetSubtype="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heel(1)">
                                      <p:cBhvr>
                                        <p:cTn id="15" dur="2000"/>
                                        <p:tgtEl>
                                          <p:spTgt spid="11"/>
                                        </p:tgtEl>
                                      </p:cBhvr>
                                    </p:animEffect>
                                  </p:childTnLst>
                                </p:cTn>
                              </p:par>
                            </p:childTnLst>
                          </p:cTn>
                        </p:par>
                        <p:par>
                          <p:cTn id="16" fill="hold">
                            <p:stCondLst>
                              <p:cond delay="6000"/>
                            </p:stCondLst>
                            <p:childTnLst>
                              <p:par>
                                <p:cTn id="17" presetID="21"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2000"/>
                                        <p:tgtEl>
                                          <p:spTgt spid="8"/>
                                        </p:tgtEl>
                                      </p:cBhvr>
                                    </p:animEffect>
                                  </p:childTnLst>
                                </p:cTn>
                              </p:par>
                            </p:childTnLst>
                          </p:cTn>
                        </p:par>
                        <p:par>
                          <p:cTn id="20" fill="hold">
                            <p:stCondLst>
                              <p:cond delay="8000"/>
                            </p:stCondLst>
                            <p:childTnLst>
                              <p:par>
                                <p:cTn id="21" presetID="21"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heel(1)">
                                      <p:cBhvr>
                                        <p:cTn id="23" dur="2000"/>
                                        <p:tgtEl>
                                          <p:spTgt spid="17"/>
                                        </p:tgtEl>
                                      </p:cBhvr>
                                    </p:animEffect>
                                  </p:childTnLst>
                                </p:cTn>
                              </p:par>
                            </p:childTnLst>
                          </p:cTn>
                        </p:par>
                        <p:par>
                          <p:cTn id="24" fill="hold">
                            <p:stCondLst>
                              <p:cond delay="10000"/>
                            </p:stCondLst>
                            <p:childTnLst>
                              <p:par>
                                <p:cTn id="25" presetID="21"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heel(1)">
                                      <p:cBhvr>
                                        <p:cTn id="27" dur="2000"/>
                                        <p:tgtEl>
                                          <p:spTgt spid="13"/>
                                        </p:tgtEl>
                                      </p:cBhvr>
                                    </p:animEffect>
                                  </p:childTnLst>
                                </p:cTn>
                              </p:par>
                            </p:childTnLst>
                          </p:cTn>
                        </p:par>
                        <p:par>
                          <p:cTn id="28" fill="hold">
                            <p:stCondLst>
                              <p:cond delay="12000"/>
                            </p:stCondLst>
                            <p:childTnLst>
                              <p:par>
                                <p:cTn id="29" presetID="21" presetClass="entr" presetSubtype="1"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heel(1)">
                                      <p:cBhvr>
                                        <p:cTn id="31" dur="2000"/>
                                        <p:tgtEl>
                                          <p:spTgt spid="19"/>
                                        </p:tgtEl>
                                      </p:cBhvr>
                                    </p:animEffect>
                                  </p:childTnLst>
                                </p:cTn>
                              </p:par>
                            </p:childTnLst>
                          </p:cTn>
                        </p:par>
                        <p:par>
                          <p:cTn id="32" fill="hold">
                            <p:stCondLst>
                              <p:cond delay="14000"/>
                            </p:stCondLst>
                            <p:childTnLst>
                              <p:par>
                                <p:cTn id="33" presetID="21" presetClass="entr" presetSubtype="1"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heel(1)">
                                      <p:cBhvr>
                                        <p:cTn id="35" dur="2000"/>
                                        <p:tgtEl>
                                          <p:spTgt spid="15"/>
                                        </p:tgtEl>
                                      </p:cBhvr>
                                    </p:animEffect>
                                  </p:childTnLst>
                                </p:cTn>
                              </p:par>
                            </p:childTnLst>
                          </p:cTn>
                        </p:par>
                        <p:par>
                          <p:cTn id="36" fill="hold">
                            <p:stCondLst>
                              <p:cond delay="16000"/>
                            </p:stCondLst>
                            <p:childTnLst>
                              <p:par>
                                <p:cTn id="37" presetID="42" presetClass="entr" presetSubtype="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1000"/>
                                        <p:tgtEl>
                                          <p:spTgt spid="36"/>
                                        </p:tgtEl>
                                      </p:cBhvr>
                                    </p:animEffect>
                                    <p:anim calcmode="lin" valueType="num">
                                      <p:cBhvr>
                                        <p:cTn id="40" dur="1000" fill="hold"/>
                                        <p:tgtEl>
                                          <p:spTgt spid="36"/>
                                        </p:tgtEl>
                                        <p:attrNameLst>
                                          <p:attrName>ppt_x</p:attrName>
                                        </p:attrNameLst>
                                      </p:cBhvr>
                                      <p:tavLst>
                                        <p:tav tm="0">
                                          <p:val>
                                            <p:strVal val="#ppt_x"/>
                                          </p:val>
                                        </p:tav>
                                        <p:tav tm="100000">
                                          <p:val>
                                            <p:strVal val="#ppt_x"/>
                                          </p:val>
                                        </p:tav>
                                      </p:tavLst>
                                    </p:anim>
                                    <p:anim calcmode="lin" valueType="num">
                                      <p:cBhvr>
                                        <p:cTn id="41" dur="1000" fill="hold"/>
                                        <p:tgtEl>
                                          <p:spTgt spid="36"/>
                                        </p:tgtEl>
                                        <p:attrNameLst>
                                          <p:attrName>ppt_y</p:attrName>
                                        </p:attrNameLst>
                                      </p:cBhvr>
                                      <p:tavLst>
                                        <p:tav tm="0">
                                          <p:val>
                                            <p:strVal val="#ppt_y+.1"/>
                                          </p:val>
                                        </p:tav>
                                        <p:tav tm="100000">
                                          <p:val>
                                            <p:strVal val="#ppt_y"/>
                                          </p:val>
                                        </p:tav>
                                      </p:tavLst>
                                    </p:anim>
                                  </p:childTnLst>
                                </p:cTn>
                              </p:par>
                            </p:childTnLst>
                          </p:cTn>
                        </p:par>
                        <p:par>
                          <p:cTn id="42" fill="hold">
                            <p:stCondLst>
                              <p:cond delay="17000"/>
                            </p:stCondLst>
                            <p:childTnLst>
                              <p:par>
                                <p:cTn id="43" presetID="42" presetClass="entr" presetSubtype="0"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1000"/>
                                        <p:tgtEl>
                                          <p:spTgt spid="37"/>
                                        </p:tgtEl>
                                      </p:cBhvr>
                                    </p:animEffect>
                                    <p:anim calcmode="lin" valueType="num">
                                      <p:cBhvr>
                                        <p:cTn id="46" dur="1000" fill="hold"/>
                                        <p:tgtEl>
                                          <p:spTgt spid="37"/>
                                        </p:tgtEl>
                                        <p:attrNameLst>
                                          <p:attrName>ppt_x</p:attrName>
                                        </p:attrNameLst>
                                      </p:cBhvr>
                                      <p:tavLst>
                                        <p:tav tm="0">
                                          <p:val>
                                            <p:strVal val="#ppt_x"/>
                                          </p:val>
                                        </p:tav>
                                        <p:tav tm="100000">
                                          <p:val>
                                            <p:strVal val="#ppt_x"/>
                                          </p:val>
                                        </p:tav>
                                      </p:tavLst>
                                    </p:anim>
                                    <p:anim calcmode="lin" valueType="num">
                                      <p:cBhvr>
                                        <p:cTn id="47" dur="1000" fill="hold"/>
                                        <p:tgtEl>
                                          <p:spTgt spid="37"/>
                                        </p:tgtEl>
                                        <p:attrNameLst>
                                          <p:attrName>ppt_y</p:attrName>
                                        </p:attrNameLst>
                                      </p:cBhvr>
                                      <p:tavLst>
                                        <p:tav tm="0">
                                          <p:val>
                                            <p:strVal val="#ppt_y+.1"/>
                                          </p:val>
                                        </p:tav>
                                        <p:tav tm="100000">
                                          <p:val>
                                            <p:strVal val="#ppt_y"/>
                                          </p:val>
                                        </p:tav>
                                      </p:tavLst>
                                    </p:anim>
                                  </p:childTnLst>
                                </p:cTn>
                              </p:par>
                            </p:childTnLst>
                          </p:cTn>
                        </p:par>
                        <p:par>
                          <p:cTn id="48" fill="hold">
                            <p:stCondLst>
                              <p:cond delay="18000"/>
                            </p:stCondLst>
                            <p:childTnLst>
                              <p:par>
                                <p:cTn id="49" presetID="42"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000"/>
                                        <p:tgtEl>
                                          <p:spTgt spid="38"/>
                                        </p:tgtEl>
                                      </p:cBhvr>
                                    </p:animEffect>
                                    <p:anim calcmode="lin" valueType="num">
                                      <p:cBhvr>
                                        <p:cTn id="52" dur="1000" fill="hold"/>
                                        <p:tgtEl>
                                          <p:spTgt spid="38"/>
                                        </p:tgtEl>
                                        <p:attrNameLst>
                                          <p:attrName>ppt_x</p:attrName>
                                        </p:attrNameLst>
                                      </p:cBhvr>
                                      <p:tavLst>
                                        <p:tav tm="0">
                                          <p:val>
                                            <p:strVal val="#ppt_x"/>
                                          </p:val>
                                        </p:tav>
                                        <p:tav tm="100000">
                                          <p:val>
                                            <p:strVal val="#ppt_x"/>
                                          </p:val>
                                        </p:tav>
                                      </p:tavLst>
                                    </p:anim>
                                    <p:anim calcmode="lin" valueType="num">
                                      <p:cBhvr>
                                        <p:cTn id="53" dur="1000" fill="hold"/>
                                        <p:tgtEl>
                                          <p:spTgt spid="38"/>
                                        </p:tgtEl>
                                        <p:attrNameLst>
                                          <p:attrName>ppt_y</p:attrName>
                                        </p:attrNameLst>
                                      </p:cBhvr>
                                      <p:tavLst>
                                        <p:tav tm="0">
                                          <p:val>
                                            <p:strVal val="#ppt_y+.1"/>
                                          </p:val>
                                        </p:tav>
                                        <p:tav tm="100000">
                                          <p:val>
                                            <p:strVal val="#ppt_y"/>
                                          </p:val>
                                        </p:tav>
                                      </p:tavLst>
                                    </p:anim>
                                  </p:childTnLst>
                                </p:cTn>
                              </p:par>
                            </p:childTnLst>
                          </p:cTn>
                        </p:par>
                        <p:par>
                          <p:cTn id="54" fill="hold">
                            <p:stCondLst>
                              <p:cond delay="19000"/>
                            </p:stCondLst>
                            <p:childTnLst>
                              <p:par>
                                <p:cTn id="55" presetID="42"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000"/>
                                        <p:tgtEl>
                                          <p:spTgt spid="39"/>
                                        </p:tgtEl>
                                      </p:cBhvr>
                                    </p:animEffect>
                                    <p:anim calcmode="lin" valueType="num">
                                      <p:cBhvr>
                                        <p:cTn id="58" dur="1000" fill="hold"/>
                                        <p:tgtEl>
                                          <p:spTgt spid="39"/>
                                        </p:tgtEl>
                                        <p:attrNameLst>
                                          <p:attrName>ppt_x</p:attrName>
                                        </p:attrNameLst>
                                      </p:cBhvr>
                                      <p:tavLst>
                                        <p:tav tm="0">
                                          <p:val>
                                            <p:strVal val="#ppt_x"/>
                                          </p:val>
                                        </p:tav>
                                        <p:tav tm="100000">
                                          <p:val>
                                            <p:strVal val="#ppt_x"/>
                                          </p:val>
                                        </p:tav>
                                      </p:tavLst>
                                    </p:anim>
                                    <p:anim calcmode="lin" valueType="num">
                                      <p:cBhvr>
                                        <p:cTn id="59" dur="1000" fill="hold"/>
                                        <p:tgtEl>
                                          <p:spTgt spid="39"/>
                                        </p:tgtEl>
                                        <p:attrNameLst>
                                          <p:attrName>ppt_y</p:attrName>
                                        </p:attrNameLst>
                                      </p:cBhvr>
                                      <p:tavLst>
                                        <p:tav tm="0">
                                          <p:val>
                                            <p:strVal val="#ppt_y+.1"/>
                                          </p:val>
                                        </p:tav>
                                        <p:tav tm="100000">
                                          <p:val>
                                            <p:strVal val="#ppt_y"/>
                                          </p:val>
                                        </p:tav>
                                      </p:tavLst>
                                    </p:anim>
                                  </p:childTnLst>
                                </p:cTn>
                              </p:par>
                            </p:childTnLst>
                          </p:cTn>
                        </p:par>
                        <p:par>
                          <p:cTn id="60" fill="hold">
                            <p:stCondLst>
                              <p:cond delay="20000"/>
                            </p:stCondLst>
                            <p:childTnLst>
                              <p:par>
                                <p:cTn id="61" presetID="42" presetClass="entr" presetSubtype="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1000"/>
                                        <p:tgtEl>
                                          <p:spTgt spid="34"/>
                                        </p:tgtEl>
                                      </p:cBhvr>
                                    </p:animEffect>
                                    <p:anim calcmode="lin" valueType="num">
                                      <p:cBhvr>
                                        <p:cTn id="64" dur="1000" fill="hold"/>
                                        <p:tgtEl>
                                          <p:spTgt spid="34"/>
                                        </p:tgtEl>
                                        <p:attrNameLst>
                                          <p:attrName>ppt_x</p:attrName>
                                        </p:attrNameLst>
                                      </p:cBhvr>
                                      <p:tavLst>
                                        <p:tav tm="0">
                                          <p:val>
                                            <p:strVal val="#ppt_x"/>
                                          </p:val>
                                        </p:tav>
                                        <p:tav tm="100000">
                                          <p:val>
                                            <p:strVal val="#ppt_x"/>
                                          </p:val>
                                        </p:tav>
                                      </p:tavLst>
                                    </p:anim>
                                    <p:anim calcmode="lin" valueType="num">
                                      <p:cBhvr>
                                        <p:cTn id="65" dur="1000" fill="hold"/>
                                        <p:tgtEl>
                                          <p:spTgt spid="34"/>
                                        </p:tgtEl>
                                        <p:attrNameLst>
                                          <p:attrName>ppt_y</p:attrName>
                                        </p:attrNameLst>
                                      </p:cBhvr>
                                      <p:tavLst>
                                        <p:tav tm="0">
                                          <p:val>
                                            <p:strVal val="#ppt_y+.1"/>
                                          </p:val>
                                        </p:tav>
                                        <p:tav tm="100000">
                                          <p:val>
                                            <p:strVal val="#ppt_y"/>
                                          </p:val>
                                        </p:tav>
                                      </p:tavLst>
                                    </p:anim>
                                  </p:childTnLst>
                                </p:cTn>
                              </p:par>
                            </p:childTnLst>
                          </p:cTn>
                        </p:par>
                        <p:par>
                          <p:cTn id="66" fill="hold">
                            <p:stCondLst>
                              <p:cond delay="21000"/>
                            </p:stCondLst>
                            <p:childTnLst>
                              <p:par>
                                <p:cTn id="67" presetID="42" presetClass="entr" presetSubtype="0"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fade">
                                      <p:cBhvr>
                                        <p:cTn id="69" dur="1000"/>
                                        <p:tgtEl>
                                          <p:spTgt spid="35"/>
                                        </p:tgtEl>
                                      </p:cBhvr>
                                    </p:animEffect>
                                    <p:anim calcmode="lin" valueType="num">
                                      <p:cBhvr>
                                        <p:cTn id="70" dur="1000" fill="hold"/>
                                        <p:tgtEl>
                                          <p:spTgt spid="35"/>
                                        </p:tgtEl>
                                        <p:attrNameLst>
                                          <p:attrName>ppt_x</p:attrName>
                                        </p:attrNameLst>
                                      </p:cBhvr>
                                      <p:tavLst>
                                        <p:tav tm="0">
                                          <p:val>
                                            <p:strVal val="#ppt_x"/>
                                          </p:val>
                                        </p:tav>
                                        <p:tav tm="100000">
                                          <p:val>
                                            <p:strVal val="#ppt_x"/>
                                          </p:val>
                                        </p:tav>
                                      </p:tavLst>
                                    </p:anim>
                                    <p:anim calcmode="lin" valueType="num">
                                      <p:cBhvr>
                                        <p:cTn id="71" dur="1000" fill="hold"/>
                                        <p:tgtEl>
                                          <p:spTgt spid="35"/>
                                        </p:tgtEl>
                                        <p:attrNameLst>
                                          <p:attrName>ppt_y</p:attrName>
                                        </p:attrNameLst>
                                      </p:cBhvr>
                                      <p:tavLst>
                                        <p:tav tm="0">
                                          <p:val>
                                            <p:strVal val="#ppt_y+.1"/>
                                          </p:val>
                                        </p:tav>
                                        <p:tav tm="100000">
                                          <p:val>
                                            <p:strVal val="#ppt_y"/>
                                          </p:val>
                                        </p:tav>
                                      </p:tavLst>
                                    </p:anim>
                                  </p:childTnLst>
                                </p:cTn>
                              </p:par>
                            </p:childTnLst>
                          </p:cTn>
                        </p:par>
                        <p:par>
                          <p:cTn id="72" fill="hold">
                            <p:stCondLst>
                              <p:cond delay="22000"/>
                            </p:stCondLst>
                            <p:childTnLst>
                              <p:par>
                                <p:cTn id="73" presetID="42" presetClass="entr" presetSubtype="0"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1000"/>
                                        <p:tgtEl>
                                          <p:spTgt spid="32"/>
                                        </p:tgtEl>
                                      </p:cBhvr>
                                    </p:animEffect>
                                    <p:anim calcmode="lin" valueType="num">
                                      <p:cBhvr>
                                        <p:cTn id="76" dur="1000" fill="hold"/>
                                        <p:tgtEl>
                                          <p:spTgt spid="32"/>
                                        </p:tgtEl>
                                        <p:attrNameLst>
                                          <p:attrName>ppt_x</p:attrName>
                                        </p:attrNameLst>
                                      </p:cBhvr>
                                      <p:tavLst>
                                        <p:tav tm="0">
                                          <p:val>
                                            <p:strVal val="#ppt_x"/>
                                          </p:val>
                                        </p:tav>
                                        <p:tav tm="100000">
                                          <p:val>
                                            <p:strVal val="#ppt_x"/>
                                          </p:val>
                                        </p:tav>
                                      </p:tavLst>
                                    </p:anim>
                                    <p:anim calcmode="lin" valueType="num">
                                      <p:cBhvr>
                                        <p:cTn id="77" dur="1000" fill="hold"/>
                                        <p:tgtEl>
                                          <p:spTgt spid="32"/>
                                        </p:tgtEl>
                                        <p:attrNameLst>
                                          <p:attrName>ppt_y</p:attrName>
                                        </p:attrNameLst>
                                      </p:cBhvr>
                                      <p:tavLst>
                                        <p:tav tm="0">
                                          <p:val>
                                            <p:strVal val="#ppt_y+.1"/>
                                          </p:val>
                                        </p:tav>
                                        <p:tav tm="100000">
                                          <p:val>
                                            <p:strVal val="#ppt_y"/>
                                          </p:val>
                                        </p:tav>
                                      </p:tavLst>
                                    </p:anim>
                                  </p:childTnLst>
                                </p:cTn>
                              </p:par>
                            </p:childTnLst>
                          </p:cTn>
                        </p:par>
                        <p:par>
                          <p:cTn id="78" fill="hold">
                            <p:stCondLst>
                              <p:cond delay="23000"/>
                            </p:stCondLst>
                            <p:childTnLst>
                              <p:par>
                                <p:cTn id="79" presetID="42" presetClass="entr" presetSubtype="0"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1000"/>
                                        <p:tgtEl>
                                          <p:spTgt spid="33"/>
                                        </p:tgtEl>
                                      </p:cBhvr>
                                    </p:animEffect>
                                    <p:anim calcmode="lin" valueType="num">
                                      <p:cBhvr>
                                        <p:cTn id="82" dur="1000" fill="hold"/>
                                        <p:tgtEl>
                                          <p:spTgt spid="33"/>
                                        </p:tgtEl>
                                        <p:attrNameLst>
                                          <p:attrName>ppt_x</p:attrName>
                                        </p:attrNameLst>
                                      </p:cBhvr>
                                      <p:tavLst>
                                        <p:tav tm="0">
                                          <p:val>
                                            <p:strVal val="#ppt_x"/>
                                          </p:val>
                                        </p:tav>
                                        <p:tav tm="100000">
                                          <p:val>
                                            <p:strVal val="#ppt_x"/>
                                          </p:val>
                                        </p:tav>
                                      </p:tavLst>
                                    </p:anim>
                                    <p:anim calcmode="lin" valueType="num">
                                      <p:cBhvr>
                                        <p:cTn id="83" dur="1000" fill="hold"/>
                                        <p:tgtEl>
                                          <p:spTgt spid="33"/>
                                        </p:tgtEl>
                                        <p:attrNameLst>
                                          <p:attrName>ppt_y</p:attrName>
                                        </p:attrNameLst>
                                      </p:cBhvr>
                                      <p:tavLst>
                                        <p:tav tm="0">
                                          <p:val>
                                            <p:strVal val="#ppt_y+.1"/>
                                          </p:val>
                                        </p:tav>
                                        <p:tav tm="100000">
                                          <p:val>
                                            <p:strVal val="#ppt_y"/>
                                          </p:val>
                                        </p:tav>
                                      </p:tavLst>
                                    </p:anim>
                                  </p:childTnLst>
                                </p:cTn>
                              </p:par>
                            </p:childTnLst>
                          </p:cTn>
                        </p:par>
                        <p:par>
                          <p:cTn id="84" fill="hold">
                            <p:stCondLst>
                              <p:cond delay="24000"/>
                            </p:stCondLst>
                            <p:childTnLst>
                              <p:par>
                                <p:cTn id="85" presetID="55" presetClass="entr" presetSubtype="0" fill="hold" nodeType="afterEffect">
                                  <p:stCondLst>
                                    <p:cond delay="0"/>
                                  </p:stCondLst>
                                  <p:childTnLst>
                                    <p:set>
                                      <p:cBhvr>
                                        <p:cTn id="86" dur="1" fill="hold">
                                          <p:stCondLst>
                                            <p:cond delay="0"/>
                                          </p:stCondLst>
                                        </p:cTn>
                                        <p:tgtEl>
                                          <p:spTgt spid="143"/>
                                        </p:tgtEl>
                                        <p:attrNameLst>
                                          <p:attrName>style.visibility</p:attrName>
                                        </p:attrNameLst>
                                      </p:cBhvr>
                                      <p:to>
                                        <p:strVal val="visible"/>
                                      </p:to>
                                    </p:set>
                                    <p:anim calcmode="lin" valueType="num">
                                      <p:cBhvr>
                                        <p:cTn id="87" dur="1000" fill="hold"/>
                                        <p:tgtEl>
                                          <p:spTgt spid="143"/>
                                        </p:tgtEl>
                                        <p:attrNameLst>
                                          <p:attrName>ppt_w</p:attrName>
                                        </p:attrNameLst>
                                      </p:cBhvr>
                                      <p:tavLst>
                                        <p:tav tm="0">
                                          <p:val>
                                            <p:strVal val="#ppt_w*0.70"/>
                                          </p:val>
                                        </p:tav>
                                        <p:tav tm="100000">
                                          <p:val>
                                            <p:strVal val="#ppt_w"/>
                                          </p:val>
                                        </p:tav>
                                      </p:tavLst>
                                    </p:anim>
                                    <p:anim calcmode="lin" valueType="num">
                                      <p:cBhvr>
                                        <p:cTn id="88" dur="1000" fill="hold"/>
                                        <p:tgtEl>
                                          <p:spTgt spid="143"/>
                                        </p:tgtEl>
                                        <p:attrNameLst>
                                          <p:attrName>ppt_h</p:attrName>
                                        </p:attrNameLst>
                                      </p:cBhvr>
                                      <p:tavLst>
                                        <p:tav tm="0">
                                          <p:val>
                                            <p:strVal val="#ppt_h"/>
                                          </p:val>
                                        </p:tav>
                                        <p:tav tm="100000">
                                          <p:val>
                                            <p:strVal val="#ppt_h"/>
                                          </p:val>
                                        </p:tav>
                                      </p:tavLst>
                                    </p:anim>
                                    <p:animEffect transition="in" filter="fade">
                                      <p:cBhvr>
                                        <p:cTn id="89" dur="1000"/>
                                        <p:tgtEl>
                                          <p:spTgt spid="143"/>
                                        </p:tgtEl>
                                      </p:cBhvr>
                                    </p:animEffect>
                                  </p:childTnLst>
                                </p:cTn>
                              </p:par>
                            </p:childTnLst>
                          </p:cTn>
                        </p:par>
                        <p:par>
                          <p:cTn id="90" fill="hold">
                            <p:stCondLst>
                              <p:cond delay="25000"/>
                            </p:stCondLst>
                            <p:childTnLst>
                              <p:par>
                                <p:cTn id="91" presetID="50" presetClass="entr" presetSubtype="0" decel="100000" fill="hold" nodeType="afterEffect">
                                  <p:stCondLst>
                                    <p:cond delay="0"/>
                                  </p:stCondLst>
                                  <p:childTnLst>
                                    <p:set>
                                      <p:cBhvr>
                                        <p:cTn id="92" dur="1" fill="hold">
                                          <p:stCondLst>
                                            <p:cond delay="0"/>
                                          </p:stCondLst>
                                        </p:cTn>
                                        <p:tgtEl>
                                          <p:spTgt spid="40"/>
                                        </p:tgtEl>
                                        <p:attrNameLst>
                                          <p:attrName>style.visibility</p:attrName>
                                        </p:attrNameLst>
                                      </p:cBhvr>
                                      <p:to>
                                        <p:strVal val="visible"/>
                                      </p:to>
                                    </p:set>
                                    <p:anim calcmode="lin" valueType="num">
                                      <p:cBhvr>
                                        <p:cTn id="93" dur="1000" fill="hold"/>
                                        <p:tgtEl>
                                          <p:spTgt spid="40"/>
                                        </p:tgtEl>
                                        <p:attrNameLst>
                                          <p:attrName>ppt_w</p:attrName>
                                        </p:attrNameLst>
                                      </p:cBhvr>
                                      <p:tavLst>
                                        <p:tav tm="0">
                                          <p:val>
                                            <p:strVal val="#ppt_w+.3"/>
                                          </p:val>
                                        </p:tav>
                                        <p:tav tm="100000">
                                          <p:val>
                                            <p:strVal val="#ppt_w"/>
                                          </p:val>
                                        </p:tav>
                                      </p:tavLst>
                                    </p:anim>
                                    <p:anim calcmode="lin" valueType="num">
                                      <p:cBhvr>
                                        <p:cTn id="94" dur="1000" fill="hold"/>
                                        <p:tgtEl>
                                          <p:spTgt spid="40"/>
                                        </p:tgtEl>
                                        <p:attrNameLst>
                                          <p:attrName>ppt_h</p:attrName>
                                        </p:attrNameLst>
                                      </p:cBhvr>
                                      <p:tavLst>
                                        <p:tav tm="0">
                                          <p:val>
                                            <p:strVal val="#ppt_h"/>
                                          </p:val>
                                        </p:tav>
                                        <p:tav tm="100000">
                                          <p:val>
                                            <p:strVal val="#ppt_h"/>
                                          </p:val>
                                        </p:tav>
                                      </p:tavLst>
                                    </p:anim>
                                    <p:animEffect transition="in" filter="fade">
                                      <p:cBhvr>
                                        <p:cTn id="95"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3" grpId="0" animBg="1"/>
      <p:bldP spid="15" grpId="0" animBg="1"/>
      <p:bldP spid="17" grpId="0" animBg="1"/>
      <p:bldP spid="19" grpId="0" animBg="1"/>
      <p:bldP spid="32" grpId="0"/>
      <p:bldP spid="33" grpId="0"/>
      <p:bldP spid="34" grpId="0"/>
      <p:bldP spid="35" grpId="0"/>
      <p:bldP spid="36" grpId="0"/>
      <p:bldP spid="37"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AF0C09B-7D69-46CD-98F5-5DCC11FC93A5}"/>
              </a:ext>
            </a:extLst>
          </p:cNvPr>
          <p:cNvSpPr txBox="1"/>
          <p:nvPr/>
        </p:nvSpPr>
        <p:spPr>
          <a:xfrm>
            <a:off x="1439149" y="386874"/>
            <a:ext cx="1562765" cy="461665"/>
          </a:xfrm>
          <a:prstGeom prst="rect">
            <a:avLst/>
          </a:prstGeom>
          <a:noFill/>
        </p:spPr>
        <p:txBody>
          <a:bodyPr wrap="square" rtlCol="0">
            <a:spAutoFit/>
          </a:bodyPr>
          <a:lstStyle/>
          <a:p>
            <a:pPr algn="ctr"/>
            <a:r>
              <a:rPr lang="zh-CN" altLang="en-US" sz="2400" dirty="0">
                <a:latin typeface="造字工房力黑（非商用）常规体" pitchFamily="50" charset="-122"/>
                <a:ea typeface="造字工房力黑（非商用）常规体" pitchFamily="50" charset="-122"/>
              </a:rPr>
              <a:t>社团特色</a:t>
            </a:r>
          </a:p>
        </p:txBody>
      </p:sp>
      <p:pic>
        <p:nvPicPr>
          <p:cNvPr id="6" name="图片 5">
            <a:extLst>
              <a:ext uri="{FF2B5EF4-FFF2-40B4-BE49-F238E27FC236}">
                <a16:creationId xmlns="" xmlns:a16="http://schemas.microsoft.com/office/drawing/2014/main" id="{B6CFBA4E-2C61-4C4A-95A7-1A74860E05E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117" t="-23905" r="20513" b="5207"/>
          <a:stretch/>
        </p:blipFill>
        <p:spPr>
          <a:xfrm>
            <a:off x="404301" y="183389"/>
            <a:ext cx="1034848" cy="665150"/>
          </a:xfrm>
          <a:prstGeom prst="rect">
            <a:avLst/>
          </a:prstGeom>
        </p:spPr>
      </p:pic>
      <p:grpSp>
        <p:nvGrpSpPr>
          <p:cNvPr id="2" name="组合 1">
            <a:extLst>
              <a:ext uri="{FF2B5EF4-FFF2-40B4-BE49-F238E27FC236}">
                <a16:creationId xmlns="" xmlns:a16="http://schemas.microsoft.com/office/drawing/2014/main" id="{632B26A9-AC3E-4765-8495-66F06210EC16}"/>
              </a:ext>
            </a:extLst>
          </p:cNvPr>
          <p:cNvGrpSpPr/>
          <p:nvPr/>
        </p:nvGrpSpPr>
        <p:grpSpPr>
          <a:xfrm>
            <a:off x="1439149" y="3433288"/>
            <a:ext cx="8933419" cy="776818"/>
            <a:chOff x="1439149" y="3433288"/>
            <a:chExt cx="8933419" cy="776818"/>
          </a:xfrm>
          <a:gradFill flip="none" rotWithShape="1">
            <a:gsLst>
              <a:gs pos="0">
                <a:srgbClr val="002060"/>
              </a:gs>
              <a:gs pos="25000">
                <a:srgbClr val="7030A0"/>
              </a:gs>
              <a:gs pos="50000">
                <a:srgbClr val="FF33CC"/>
              </a:gs>
              <a:gs pos="100000">
                <a:schemeClr val="accent2"/>
              </a:gs>
              <a:gs pos="75000">
                <a:srgbClr val="C00000"/>
              </a:gs>
            </a:gsLst>
            <a:lin ang="0" scaled="1"/>
            <a:tileRect/>
          </a:gradFill>
        </p:grpSpPr>
        <p:sp>
          <p:nvSpPr>
            <p:cNvPr id="7" name="ExtraShape">
              <a:extLst>
                <a:ext uri="{FF2B5EF4-FFF2-40B4-BE49-F238E27FC236}">
                  <a16:creationId xmlns="" xmlns:a16="http://schemas.microsoft.com/office/drawing/2014/main" id="{F55D5A9C-0298-42A3-84D3-0854ADE4F347}"/>
                </a:ext>
              </a:extLst>
            </p:cNvPr>
            <p:cNvSpPr/>
            <p:nvPr/>
          </p:nvSpPr>
          <p:spPr>
            <a:xfrm>
              <a:off x="1439149" y="3433288"/>
              <a:ext cx="1942047" cy="776818"/>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8" name="ExtraShape">
              <a:extLst>
                <a:ext uri="{FF2B5EF4-FFF2-40B4-BE49-F238E27FC236}">
                  <a16:creationId xmlns="" xmlns:a16="http://schemas.microsoft.com/office/drawing/2014/main" id="{EB1EE2CC-A2D2-4D12-9A51-EA55400F4F14}"/>
                </a:ext>
              </a:extLst>
            </p:cNvPr>
            <p:cNvSpPr/>
            <p:nvPr/>
          </p:nvSpPr>
          <p:spPr>
            <a:xfrm>
              <a:off x="3186992" y="3433288"/>
              <a:ext cx="1942047" cy="776818"/>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9" name="ExtraShape">
              <a:extLst>
                <a:ext uri="{FF2B5EF4-FFF2-40B4-BE49-F238E27FC236}">
                  <a16:creationId xmlns="" xmlns:a16="http://schemas.microsoft.com/office/drawing/2014/main" id="{081A29C8-D5B7-46C1-97C9-98027ADEAC13}"/>
                </a:ext>
              </a:extLst>
            </p:cNvPr>
            <p:cNvSpPr/>
            <p:nvPr/>
          </p:nvSpPr>
          <p:spPr>
            <a:xfrm>
              <a:off x="4934835" y="3433288"/>
              <a:ext cx="1942047" cy="776818"/>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10" name="ExtraShape">
              <a:extLst>
                <a:ext uri="{FF2B5EF4-FFF2-40B4-BE49-F238E27FC236}">
                  <a16:creationId xmlns="" xmlns:a16="http://schemas.microsoft.com/office/drawing/2014/main" id="{00F412B5-F5B7-4297-9EAE-26EA06104755}"/>
                </a:ext>
              </a:extLst>
            </p:cNvPr>
            <p:cNvSpPr/>
            <p:nvPr/>
          </p:nvSpPr>
          <p:spPr>
            <a:xfrm>
              <a:off x="6682678" y="3433288"/>
              <a:ext cx="1942047" cy="776818"/>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11" name="ExtraShape">
              <a:extLst>
                <a:ext uri="{FF2B5EF4-FFF2-40B4-BE49-F238E27FC236}">
                  <a16:creationId xmlns="" xmlns:a16="http://schemas.microsoft.com/office/drawing/2014/main" id="{A0DD5B6D-92A2-428B-B795-B16E999B231A}"/>
                </a:ext>
              </a:extLst>
            </p:cNvPr>
            <p:cNvSpPr/>
            <p:nvPr/>
          </p:nvSpPr>
          <p:spPr>
            <a:xfrm>
              <a:off x="8430521" y="3433288"/>
              <a:ext cx="1942047" cy="776818"/>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grpSp>
      <p:sp>
        <p:nvSpPr>
          <p:cNvPr id="12" name="RelativeShape">
            <a:extLst>
              <a:ext uri="{FF2B5EF4-FFF2-40B4-BE49-F238E27FC236}">
                <a16:creationId xmlns="" xmlns:a16="http://schemas.microsoft.com/office/drawing/2014/main" id="{7F8E7DBE-0431-4B6A-8CC8-D086B4293711}"/>
              </a:ext>
            </a:extLst>
          </p:cNvPr>
          <p:cNvSpPr/>
          <p:nvPr/>
        </p:nvSpPr>
        <p:spPr>
          <a:xfrm>
            <a:off x="1833192" y="3698933"/>
            <a:ext cx="8383068" cy="23383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3" name="ValueShape">
            <a:extLst>
              <a:ext uri="{FF2B5EF4-FFF2-40B4-BE49-F238E27FC236}">
                <a16:creationId xmlns="" xmlns:a16="http://schemas.microsoft.com/office/drawing/2014/main" id="{50C368CA-D4BD-4166-91C6-EBCCF8168AE8}"/>
              </a:ext>
            </a:extLst>
          </p:cNvPr>
          <p:cNvSpPr/>
          <p:nvPr/>
        </p:nvSpPr>
        <p:spPr>
          <a:xfrm>
            <a:off x="1833192" y="3698933"/>
            <a:ext cx="5365165" cy="23383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CustomText">
            <a:extLst>
              <a:ext uri="{FF2B5EF4-FFF2-40B4-BE49-F238E27FC236}">
                <a16:creationId xmlns="" xmlns:a16="http://schemas.microsoft.com/office/drawing/2014/main" id="{3EF85AAE-A52F-4F48-BD3B-9D12FCBD9822}"/>
              </a:ext>
            </a:extLst>
          </p:cNvPr>
          <p:cNvSpPr txBox="1"/>
          <p:nvPr/>
        </p:nvSpPr>
        <p:spPr>
          <a:xfrm>
            <a:off x="1894531" y="4390892"/>
            <a:ext cx="646768" cy="400110"/>
          </a:xfrm>
          <a:prstGeom prst="rect">
            <a:avLst/>
          </a:prstGeom>
          <a:noFill/>
        </p:spPr>
        <p:txBody>
          <a:bodyPr wrap="square">
            <a:spAutoFit/>
          </a:bodyPr>
          <a:lstStyle/>
          <a:p>
            <a:pPr marL="0" marR="0" lvl="0" indent="0" algn="ctr" defTabSz="914400" rtl="0" eaLnBrk="0" fontAlgn="base" latinLnBrk="0" hangingPunct="0">
              <a:spcBef>
                <a:spcPct val="0"/>
              </a:spcBef>
              <a:spcAft>
                <a:spcPct val="0"/>
              </a:spcAft>
              <a:buClrTx/>
              <a:buSzTx/>
              <a:buFontTx/>
              <a:buNone/>
              <a:tabLst/>
              <a:defRPr/>
            </a:pPr>
            <a:r>
              <a:rPr kumimoji="0" lang="en-US" sz="2000" b="1" i="0" u="none" strike="noStrike" kern="1200" cap="none" spc="0" normalizeH="0" baseline="0" noProof="0" dirty="0">
                <a:ln>
                  <a:noFill/>
                </a:ln>
                <a:solidFill>
                  <a:srgbClr val="9FB057"/>
                </a:solidFill>
                <a:effectLst/>
                <a:uLnTx/>
                <a:uFillTx/>
                <a:latin typeface="微软雅黑" panose="020B0503020204020204" pitchFamily="34" charset="-122"/>
                <a:ea typeface="微软雅黑" panose="020B0503020204020204" pitchFamily="34" charset="-122"/>
              </a:rPr>
              <a:t>01</a:t>
            </a:r>
          </a:p>
        </p:txBody>
      </p:sp>
      <p:sp>
        <p:nvSpPr>
          <p:cNvPr id="15" name="CustomText">
            <a:extLst>
              <a:ext uri="{FF2B5EF4-FFF2-40B4-BE49-F238E27FC236}">
                <a16:creationId xmlns="" xmlns:a16="http://schemas.microsoft.com/office/drawing/2014/main" id="{375CAAF2-BC94-4246-B045-A50D2BF5DB55}"/>
              </a:ext>
            </a:extLst>
          </p:cNvPr>
          <p:cNvSpPr txBox="1"/>
          <p:nvPr/>
        </p:nvSpPr>
        <p:spPr>
          <a:xfrm>
            <a:off x="3672995" y="4390892"/>
            <a:ext cx="646768" cy="400110"/>
          </a:xfrm>
          <a:prstGeom prst="rect">
            <a:avLst/>
          </a:prstGeom>
          <a:noFill/>
        </p:spPr>
        <p:txBody>
          <a:bodyPr wrap="square">
            <a:spAutoFit/>
          </a:bodyPr>
          <a:lstStyle/>
          <a:p>
            <a:pPr marL="0" marR="0" lvl="0" indent="0" algn="ctr" defTabSz="914400" rtl="0" eaLnBrk="0" fontAlgn="base" latinLnBrk="0" hangingPunct="0">
              <a:spcBef>
                <a:spcPct val="0"/>
              </a:spcBef>
              <a:spcAft>
                <a:spcPct val="0"/>
              </a:spcAft>
              <a:buClrTx/>
              <a:buSzTx/>
              <a:buFontTx/>
              <a:buNone/>
              <a:tabLst/>
              <a:defRPr/>
            </a:pPr>
            <a:r>
              <a:rPr kumimoji="0" lang="en-US" sz="2000" b="1" i="0" u="none" strike="noStrike" kern="1200" cap="none" spc="0" normalizeH="0" baseline="0" noProof="0" dirty="0">
                <a:ln>
                  <a:noFill/>
                </a:ln>
                <a:solidFill>
                  <a:srgbClr val="6D9B6A"/>
                </a:solidFill>
                <a:effectLst/>
                <a:uLnTx/>
                <a:uFillTx/>
                <a:latin typeface="微软雅黑" panose="020B0503020204020204" pitchFamily="34" charset="-122"/>
                <a:ea typeface="微软雅黑" panose="020B0503020204020204" pitchFamily="34" charset="-122"/>
              </a:rPr>
              <a:t>02</a:t>
            </a:r>
          </a:p>
        </p:txBody>
      </p:sp>
      <p:sp>
        <p:nvSpPr>
          <p:cNvPr id="16" name="CustomText">
            <a:extLst>
              <a:ext uri="{FF2B5EF4-FFF2-40B4-BE49-F238E27FC236}">
                <a16:creationId xmlns="" xmlns:a16="http://schemas.microsoft.com/office/drawing/2014/main" id="{F4D30FEF-99E5-4FD6-95F2-84081143E097}"/>
              </a:ext>
            </a:extLst>
          </p:cNvPr>
          <p:cNvSpPr txBox="1"/>
          <p:nvPr/>
        </p:nvSpPr>
        <p:spPr>
          <a:xfrm>
            <a:off x="5433139" y="4390892"/>
            <a:ext cx="646768" cy="400110"/>
          </a:xfrm>
          <a:prstGeom prst="rect">
            <a:avLst/>
          </a:prstGeom>
          <a:noFill/>
        </p:spPr>
        <p:txBody>
          <a:bodyPr wrap="square">
            <a:spAutoFit/>
          </a:bodyPr>
          <a:lstStyle/>
          <a:p>
            <a:pPr marL="0" marR="0" lvl="0" indent="0" algn="ctr" defTabSz="914400" rtl="0" eaLnBrk="0" fontAlgn="base" latinLnBrk="0" hangingPunct="0">
              <a:spcBef>
                <a:spcPct val="0"/>
              </a:spcBef>
              <a:spcAft>
                <a:spcPct val="0"/>
              </a:spcAft>
              <a:buClrTx/>
              <a:buSzTx/>
              <a:buFontTx/>
              <a:buNone/>
              <a:tabLst/>
              <a:defRPr/>
            </a:pPr>
            <a:r>
              <a:rPr kumimoji="0" lang="en-US" sz="2000" b="1" i="0" u="none" strike="noStrike" kern="1200" cap="none" spc="0" normalizeH="0" baseline="0" noProof="0" dirty="0">
                <a:ln>
                  <a:noFill/>
                </a:ln>
                <a:solidFill>
                  <a:srgbClr val="866B46"/>
                </a:solidFill>
                <a:effectLst/>
                <a:uLnTx/>
                <a:uFillTx/>
                <a:latin typeface="微软雅黑" panose="020B0503020204020204" pitchFamily="34" charset="-122"/>
                <a:ea typeface="微软雅黑" panose="020B0503020204020204" pitchFamily="34" charset="-122"/>
              </a:rPr>
              <a:t>03</a:t>
            </a:r>
          </a:p>
        </p:txBody>
      </p:sp>
      <p:sp>
        <p:nvSpPr>
          <p:cNvPr id="17" name="CustomText">
            <a:extLst>
              <a:ext uri="{FF2B5EF4-FFF2-40B4-BE49-F238E27FC236}">
                <a16:creationId xmlns="" xmlns:a16="http://schemas.microsoft.com/office/drawing/2014/main" id="{4B5D0C48-28E8-4BD7-BB2D-649815F1354A}"/>
              </a:ext>
            </a:extLst>
          </p:cNvPr>
          <p:cNvSpPr txBox="1"/>
          <p:nvPr/>
        </p:nvSpPr>
        <p:spPr>
          <a:xfrm>
            <a:off x="7206862" y="4390892"/>
            <a:ext cx="646768" cy="400110"/>
          </a:xfrm>
          <a:prstGeom prst="rect">
            <a:avLst/>
          </a:prstGeom>
          <a:noFill/>
        </p:spPr>
        <p:txBody>
          <a:bodyPr wrap="square">
            <a:spAutoFit/>
          </a:bodyPr>
          <a:lstStyle/>
          <a:p>
            <a:pPr marL="0" marR="0" lvl="0" indent="0" algn="ctr" defTabSz="914400" rtl="0" eaLnBrk="0" fontAlgn="base" latinLnBrk="0" hangingPunct="0">
              <a:spcBef>
                <a:spcPct val="0"/>
              </a:spcBef>
              <a:spcAft>
                <a:spcPct val="0"/>
              </a:spcAft>
              <a:buClrTx/>
              <a:buSzTx/>
              <a:buFontTx/>
              <a:buNone/>
              <a:tabLst/>
              <a:defRPr/>
            </a:pPr>
            <a:r>
              <a:rPr kumimoji="0" lang="en-US" sz="2000" b="1" i="0" u="none" strike="noStrike" kern="1200" cap="none" spc="0" normalizeH="0" baseline="0" noProof="0" dirty="0">
                <a:ln>
                  <a:noFill/>
                </a:ln>
                <a:solidFill>
                  <a:srgbClr val="B2CFA3"/>
                </a:solidFill>
                <a:effectLst/>
                <a:uLnTx/>
                <a:uFillTx/>
                <a:latin typeface="微软雅黑" panose="020B0503020204020204" pitchFamily="34" charset="-122"/>
                <a:ea typeface="微软雅黑" panose="020B0503020204020204" pitchFamily="34" charset="-122"/>
              </a:rPr>
              <a:t>04</a:t>
            </a:r>
          </a:p>
        </p:txBody>
      </p:sp>
      <p:sp>
        <p:nvSpPr>
          <p:cNvPr id="18" name="CustomText">
            <a:extLst>
              <a:ext uri="{FF2B5EF4-FFF2-40B4-BE49-F238E27FC236}">
                <a16:creationId xmlns="" xmlns:a16="http://schemas.microsoft.com/office/drawing/2014/main" id="{39727EEE-B7B8-4E61-A7A0-47808D84EC6E}"/>
              </a:ext>
            </a:extLst>
          </p:cNvPr>
          <p:cNvSpPr txBox="1"/>
          <p:nvPr/>
        </p:nvSpPr>
        <p:spPr>
          <a:xfrm>
            <a:off x="8985323" y="4390892"/>
            <a:ext cx="646768" cy="400110"/>
          </a:xfrm>
          <a:prstGeom prst="rect">
            <a:avLst/>
          </a:prstGeom>
          <a:noFill/>
        </p:spPr>
        <p:txBody>
          <a:bodyPr wrap="square">
            <a:spAutoFit/>
          </a:bodyPr>
          <a:lstStyle/>
          <a:p>
            <a:pPr marL="0" marR="0" lvl="0" indent="0" algn="ctr" defTabSz="914400" rtl="0" eaLnBrk="0" fontAlgn="base" latinLnBrk="0" hangingPunct="0">
              <a:spcBef>
                <a:spcPct val="0"/>
              </a:spcBef>
              <a:spcAft>
                <a:spcPct val="0"/>
              </a:spcAft>
              <a:buClrTx/>
              <a:buSzTx/>
              <a:buFontTx/>
              <a:buNone/>
              <a:tabLst/>
              <a:defRPr/>
            </a:pPr>
            <a:r>
              <a:rPr kumimoji="0" lang="en-US" sz="2000" b="1" i="0" u="none" strike="noStrike" kern="1200" cap="none" spc="0" normalizeH="0" baseline="0" noProof="0" dirty="0">
                <a:ln>
                  <a:noFill/>
                </a:ln>
                <a:solidFill>
                  <a:srgbClr val="95A5A6"/>
                </a:solidFill>
                <a:effectLst/>
                <a:uLnTx/>
                <a:uFillTx/>
                <a:latin typeface="微软雅黑" panose="020B0503020204020204" pitchFamily="34" charset="-122"/>
                <a:ea typeface="微软雅黑" panose="020B0503020204020204" pitchFamily="34" charset="-122"/>
              </a:rPr>
              <a:t>05</a:t>
            </a:r>
          </a:p>
        </p:txBody>
      </p:sp>
      <p:grpSp>
        <p:nvGrpSpPr>
          <p:cNvPr id="49" name="组合 48">
            <a:extLst>
              <a:ext uri="{FF2B5EF4-FFF2-40B4-BE49-F238E27FC236}">
                <a16:creationId xmlns="" xmlns:a16="http://schemas.microsoft.com/office/drawing/2014/main" id="{DC0444E8-33FC-45FA-B9A5-3D1B7EF52BF0}"/>
              </a:ext>
            </a:extLst>
          </p:cNvPr>
          <p:cNvGrpSpPr/>
          <p:nvPr/>
        </p:nvGrpSpPr>
        <p:grpSpPr>
          <a:xfrm>
            <a:off x="1529841" y="4932397"/>
            <a:ext cx="1369044" cy="680461"/>
            <a:chOff x="1529841" y="4932397"/>
            <a:chExt cx="1369044" cy="680461"/>
          </a:xfrm>
        </p:grpSpPr>
        <p:cxnSp>
          <p:nvCxnSpPr>
            <p:cNvPr id="21" name="ExtraShape31">
              <a:extLst>
                <a:ext uri="{FF2B5EF4-FFF2-40B4-BE49-F238E27FC236}">
                  <a16:creationId xmlns="" xmlns:a16="http://schemas.microsoft.com/office/drawing/2014/main" id="{D690A71D-F032-4CC4-837A-84BB542A9B7E}"/>
                </a:ext>
              </a:extLst>
            </p:cNvPr>
            <p:cNvCxnSpPr>
              <a:cxnSpLocks/>
            </p:cNvCxnSpPr>
            <p:nvPr/>
          </p:nvCxnSpPr>
          <p:spPr>
            <a:xfrm>
              <a:off x="1529841" y="5300204"/>
              <a:ext cx="1369039" cy="0"/>
            </a:xfrm>
            <a:prstGeom prst="line">
              <a:avLst/>
            </a:prstGeom>
            <a:ln>
              <a:solidFill>
                <a:srgbClr val="3A4554"/>
              </a:solidFill>
              <a:prstDash val="dash"/>
            </a:ln>
          </p:spPr>
          <p:style>
            <a:lnRef idx="1">
              <a:schemeClr val="accent1"/>
            </a:lnRef>
            <a:fillRef idx="0">
              <a:schemeClr val="accent1"/>
            </a:fillRef>
            <a:effectRef idx="0">
              <a:schemeClr val="accent1"/>
            </a:effectRef>
            <a:fontRef idx="minor">
              <a:schemeClr val="tx1"/>
            </a:fontRef>
          </p:style>
        </p:cxnSp>
        <p:sp>
          <p:nvSpPr>
            <p:cNvPr id="22" name="CustomText1">
              <a:extLst>
                <a:ext uri="{FF2B5EF4-FFF2-40B4-BE49-F238E27FC236}">
                  <a16:creationId xmlns="" xmlns:a16="http://schemas.microsoft.com/office/drawing/2014/main" id="{03036B39-9D41-4B75-B811-933406C985D9}"/>
                </a:ext>
              </a:extLst>
            </p:cNvPr>
            <p:cNvSpPr/>
            <p:nvPr/>
          </p:nvSpPr>
          <p:spPr>
            <a:xfrm>
              <a:off x="1529842" y="5347467"/>
              <a:ext cx="1369042" cy="265391"/>
            </a:xfrm>
            <a:prstGeom prst="rect">
              <a:avLst/>
            </a:prstGeom>
            <a:noFill/>
          </p:spPr>
          <p:txBody>
            <a:bodyPr wrap="none" lIns="90000" tIns="46800" rIns="90000" bIns="46800">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3A4554"/>
                  </a:solidFill>
                  <a:effectLst/>
                  <a:uLnTx/>
                  <a:uFillTx/>
                  <a:latin typeface="微软雅黑" panose="020B0503020204020204" pitchFamily="34" charset="-122"/>
                  <a:ea typeface="微软雅黑" panose="020B0503020204020204" pitchFamily="34" charset="-122"/>
                </a:rPr>
                <a:t>在此添加内容</a:t>
              </a:r>
              <a:endParaRPr kumimoji="0" lang="en-US" altLang="zh-CN" sz="1600" b="0" i="0" u="none" strike="noStrike" kern="1200" cap="none" spc="0" normalizeH="0" baseline="0" noProof="0" dirty="0">
                <a:ln>
                  <a:noFill/>
                </a:ln>
                <a:solidFill>
                  <a:srgbClr val="3A4554"/>
                </a:solidFill>
                <a:effectLst/>
                <a:uLnTx/>
                <a:uFillTx/>
                <a:latin typeface="微软雅黑" panose="020B0503020204020204" pitchFamily="34" charset="-122"/>
                <a:ea typeface="微软雅黑" panose="020B0503020204020204" pitchFamily="34" charset="-122"/>
              </a:endParaRPr>
            </a:p>
          </p:txBody>
        </p:sp>
        <p:sp>
          <p:nvSpPr>
            <p:cNvPr id="23" name="CustomText2">
              <a:extLst>
                <a:ext uri="{FF2B5EF4-FFF2-40B4-BE49-F238E27FC236}">
                  <a16:creationId xmlns="" xmlns:a16="http://schemas.microsoft.com/office/drawing/2014/main" id="{46465FEB-0D47-4744-B6E5-2A913A88AC2D}"/>
                </a:ext>
              </a:extLst>
            </p:cNvPr>
            <p:cNvSpPr/>
            <p:nvPr/>
          </p:nvSpPr>
          <p:spPr>
            <a:xfrm>
              <a:off x="1529841" y="4932397"/>
              <a:ext cx="1369044" cy="367807"/>
            </a:xfrm>
            <a:prstGeom prst="rect">
              <a:avLst/>
            </a:prstGeom>
            <a:noFill/>
          </p:spPr>
          <p:txBody>
            <a:bodyPr wrap="non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en-US" altLang="zh-CN"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50" name="组合 49">
            <a:extLst>
              <a:ext uri="{FF2B5EF4-FFF2-40B4-BE49-F238E27FC236}">
                <a16:creationId xmlns="" xmlns:a16="http://schemas.microsoft.com/office/drawing/2014/main" id="{A05102C1-7030-419A-BA36-DA6399F7F8EA}"/>
              </a:ext>
            </a:extLst>
          </p:cNvPr>
          <p:cNvGrpSpPr/>
          <p:nvPr/>
        </p:nvGrpSpPr>
        <p:grpSpPr>
          <a:xfrm>
            <a:off x="3303557" y="4911314"/>
            <a:ext cx="1369044" cy="680461"/>
            <a:chOff x="3303557" y="4911314"/>
            <a:chExt cx="1369044" cy="680461"/>
          </a:xfrm>
        </p:grpSpPr>
        <p:cxnSp>
          <p:nvCxnSpPr>
            <p:cNvPr id="24" name="ExtraShape31">
              <a:extLst>
                <a:ext uri="{FF2B5EF4-FFF2-40B4-BE49-F238E27FC236}">
                  <a16:creationId xmlns="" xmlns:a16="http://schemas.microsoft.com/office/drawing/2014/main" id="{D63C9E02-6B59-4063-A695-030B8D486E8C}"/>
                </a:ext>
              </a:extLst>
            </p:cNvPr>
            <p:cNvCxnSpPr>
              <a:cxnSpLocks/>
            </p:cNvCxnSpPr>
            <p:nvPr/>
          </p:nvCxnSpPr>
          <p:spPr>
            <a:xfrm>
              <a:off x="3303561" y="5300204"/>
              <a:ext cx="1369039" cy="0"/>
            </a:xfrm>
            <a:prstGeom prst="line">
              <a:avLst/>
            </a:prstGeom>
            <a:ln>
              <a:solidFill>
                <a:srgbClr val="3A4554"/>
              </a:solidFill>
              <a:prstDash val="dash"/>
            </a:ln>
          </p:spPr>
          <p:style>
            <a:lnRef idx="1">
              <a:schemeClr val="accent1"/>
            </a:lnRef>
            <a:fillRef idx="0">
              <a:schemeClr val="accent1"/>
            </a:fillRef>
            <a:effectRef idx="0">
              <a:schemeClr val="accent1"/>
            </a:effectRef>
            <a:fontRef idx="minor">
              <a:schemeClr val="tx1"/>
            </a:fontRef>
          </p:style>
        </p:cxnSp>
        <p:sp>
          <p:nvSpPr>
            <p:cNvPr id="38" name="CustomText1">
              <a:extLst>
                <a:ext uri="{FF2B5EF4-FFF2-40B4-BE49-F238E27FC236}">
                  <a16:creationId xmlns="" xmlns:a16="http://schemas.microsoft.com/office/drawing/2014/main" id="{E8AD3AD5-F5BC-4362-8224-E27ADEC8B5E3}"/>
                </a:ext>
              </a:extLst>
            </p:cNvPr>
            <p:cNvSpPr/>
            <p:nvPr/>
          </p:nvSpPr>
          <p:spPr>
            <a:xfrm>
              <a:off x="3303558" y="5326384"/>
              <a:ext cx="1369042" cy="265391"/>
            </a:xfrm>
            <a:prstGeom prst="rect">
              <a:avLst/>
            </a:prstGeom>
            <a:noFill/>
          </p:spPr>
          <p:txBody>
            <a:bodyPr wrap="none" lIns="90000" tIns="46800" rIns="90000" bIns="46800">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3A4554"/>
                  </a:solidFill>
                  <a:effectLst/>
                  <a:uLnTx/>
                  <a:uFillTx/>
                  <a:latin typeface="微软雅黑" panose="020B0503020204020204" pitchFamily="34" charset="-122"/>
                  <a:ea typeface="微软雅黑" panose="020B0503020204020204" pitchFamily="34" charset="-122"/>
                </a:rPr>
                <a:t>在此添加内容</a:t>
              </a:r>
              <a:endParaRPr kumimoji="0" lang="en-US" altLang="zh-CN" sz="1600" b="0" i="0" u="none" strike="noStrike" kern="1200" cap="none" spc="0" normalizeH="0" baseline="0" noProof="0" dirty="0">
                <a:ln>
                  <a:noFill/>
                </a:ln>
                <a:solidFill>
                  <a:srgbClr val="3A4554"/>
                </a:solidFill>
                <a:effectLst/>
                <a:uLnTx/>
                <a:uFillTx/>
                <a:latin typeface="微软雅黑" panose="020B0503020204020204" pitchFamily="34" charset="-122"/>
                <a:ea typeface="微软雅黑" panose="020B0503020204020204" pitchFamily="34" charset="-122"/>
              </a:endParaRPr>
            </a:p>
          </p:txBody>
        </p:sp>
        <p:sp>
          <p:nvSpPr>
            <p:cNvPr id="39" name="CustomText2">
              <a:extLst>
                <a:ext uri="{FF2B5EF4-FFF2-40B4-BE49-F238E27FC236}">
                  <a16:creationId xmlns="" xmlns:a16="http://schemas.microsoft.com/office/drawing/2014/main" id="{D7F85037-6E7B-4A89-BB78-7DC1D8605599}"/>
                </a:ext>
              </a:extLst>
            </p:cNvPr>
            <p:cNvSpPr/>
            <p:nvPr/>
          </p:nvSpPr>
          <p:spPr>
            <a:xfrm>
              <a:off x="3303557" y="4911314"/>
              <a:ext cx="1369044" cy="367807"/>
            </a:xfrm>
            <a:prstGeom prst="rect">
              <a:avLst/>
            </a:prstGeom>
            <a:noFill/>
          </p:spPr>
          <p:txBody>
            <a:bodyPr wrap="non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en-US" altLang="zh-CN"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51" name="组合 50">
            <a:extLst>
              <a:ext uri="{FF2B5EF4-FFF2-40B4-BE49-F238E27FC236}">
                <a16:creationId xmlns="" xmlns:a16="http://schemas.microsoft.com/office/drawing/2014/main" id="{38B11240-FA32-4B96-B9CB-0AD4C571648A}"/>
              </a:ext>
            </a:extLst>
          </p:cNvPr>
          <p:cNvGrpSpPr/>
          <p:nvPr/>
        </p:nvGrpSpPr>
        <p:grpSpPr>
          <a:xfrm>
            <a:off x="5077272" y="4932397"/>
            <a:ext cx="1369051" cy="680461"/>
            <a:chOff x="5077272" y="4932397"/>
            <a:chExt cx="1369051" cy="680461"/>
          </a:xfrm>
        </p:grpSpPr>
        <p:cxnSp>
          <p:nvCxnSpPr>
            <p:cNvPr id="27" name="ExtraShape31">
              <a:extLst>
                <a:ext uri="{FF2B5EF4-FFF2-40B4-BE49-F238E27FC236}">
                  <a16:creationId xmlns="" xmlns:a16="http://schemas.microsoft.com/office/drawing/2014/main" id="{8495E6A0-DBC4-429E-B9EC-D60A70250998}"/>
                </a:ext>
              </a:extLst>
            </p:cNvPr>
            <p:cNvCxnSpPr>
              <a:cxnSpLocks/>
            </p:cNvCxnSpPr>
            <p:nvPr/>
          </p:nvCxnSpPr>
          <p:spPr>
            <a:xfrm>
              <a:off x="5077284" y="5300204"/>
              <a:ext cx="1369039" cy="0"/>
            </a:xfrm>
            <a:prstGeom prst="line">
              <a:avLst/>
            </a:prstGeom>
            <a:ln>
              <a:solidFill>
                <a:srgbClr val="3A4554"/>
              </a:solidFill>
              <a:prstDash val="dash"/>
            </a:ln>
          </p:spPr>
          <p:style>
            <a:lnRef idx="1">
              <a:schemeClr val="accent1"/>
            </a:lnRef>
            <a:fillRef idx="0">
              <a:schemeClr val="accent1"/>
            </a:fillRef>
            <a:effectRef idx="0">
              <a:schemeClr val="accent1"/>
            </a:effectRef>
            <a:fontRef idx="minor">
              <a:schemeClr val="tx1"/>
            </a:fontRef>
          </p:style>
        </p:cxnSp>
        <p:sp>
          <p:nvSpPr>
            <p:cNvPr id="40" name="CustomText1">
              <a:extLst>
                <a:ext uri="{FF2B5EF4-FFF2-40B4-BE49-F238E27FC236}">
                  <a16:creationId xmlns="" xmlns:a16="http://schemas.microsoft.com/office/drawing/2014/main" id="{D2CB15AE-CEEC-43C1-9E77-D62644BBCB31}"/>
                </a:ext>
              </a:extLst>
            </p:cNvPr>
            <p:cNvSpPr/>
            <p:nvPr/>
          </p:nvSpPr>
          <p:spPr>
            <a:xfrm>
              <a:off x="5077273" y="5347467"/>
              <a:ext cx="1369042" cy="265391"/>
            </a:xfrm>
            <a:prstGeom prst="rect">
              <a:avLst/>
            </a:prstGeom>
            <a:noFill/>
          </p:spPr>
          <p:txBody>
            <a:bodyPr wrap="none" lIns="90000" tIns="46800" rIns="90000" bIns="46800">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3A4554"/>
                  </a:solidFill>
                  <a:effectLst/>
                  <a:uLnTx/>
                  <a:uFillTx/>
                  <a:latin typeface="微软雅黑" panose="020B0503020204020204" pitchFamily="34" charset="-122"/>
                  <a:ea typeface="微软雅黑" panose="020B0503020204020204" pitchFamily="34" charset="-122"/>
                </a:rPr>
                <a:t>在此添加内容</a:t>
              </a:r>
              <a:endParaRPr kumimoji="0" lang="en-US" altLang="zh-CN" sz="1600" b="0" i="0" u="none" strike="noStrike" kern="1200" cap="none" spc="0" normalizeH="0" baseline="0" noProof="0" dirty="0">
                <a:ln>
                  <a:noFill/>
                </a:ln>
                <a:solidFill>
                  <a:srgbClr val="3A4554"/>
                </a:solidFill>
                <a:effectLst/>
                <a:uLnTx/>
                <a:uFillTx/>
                <a:latin typeface="微软雅黑" panose="020B0503020204020204" pitchFamily="34" charset="-122"/>
                <a:ea typeface="微软雅黑" panose="020B0503020204020204" pitchFamily="34" charset="-122"/>
              </a:endParaRPr>
            </a:p>
          </p:txBody>
        </p:sp>
        <p:sp>
          <p:nvSpPr>
            <p:cNvPr id="41" name="CustomText2">
              <a:extLst>
                <a:ext uri="{FF2B5EF4-FFF2-40B4-BE49-F238E27FC236}">
                  <a16:creationId xmlns="" xmlns:a16="http://schemas.microsoft.com/office/drawing/2014/main" id="{9E82C4DA-88C8-4649-BD0A-FBD1F53FCD29}"/>
                </a:ext>
              </a:extLst>
            </p:cNvPr>
            <p:cNvSpPr/>
            <p:nvPr/>
          </p:nvSpPr>
          <p:spPr>
            <a:xfrm>
              <a:off x="5077272" y="4932397"/>
              <a:ext cx="1369044" cy="367807"/>
            </a:xfrm>
            <a:prstGeom prst="rect">
              <a:avLst/>
            </a:prstGeom>
            <a:noFill/>
          </p:spPr>
          <p:txBody>
            <a:bodyPr wrap="non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en-US" altLang="zh-CN"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52" name="组合 51">
            <a:extLst>
              <a:ext uri="{FF2B5EF4-FFF2-40B4-BE49-F238E27FC236}">
                <a16:creationId xmlns="" xmlns:a16="http://schemas.microsoft.com/office/drawing/2014/main" id="{AC1FF34A-00FF-4F09-B097-5F0E3DF0E5AF}"/>
              </a:ext>
            </a:extLst>
          </p:cNvPr>
          <p:cNvGrpSpPr/>
          <p:nvPr/>
        </p:nvGrpSpPr>
        <p:grpSpPr>
          <a:xfrm>
            <a:off x="6851002" y="4932397"/>
            <a:ext cx="1369044" cy="680461"/>
            <a:chOff x="6851002" y="4932397"/>
            <a:chExt cx="1369044" cy="680461"/>
          </a:xfrm>
        </p:grpSpPr>
        <p:cxnSp>
          <p:nvCxnSpPr>
            <p:cNvPr id="30" name="ExtraShape31">
              <a:extLst>
                <a:ext uri="{FF2B5EF4-FFF2-40B4-BE49-F238E27FC236}">
                  <a16:creationId xmlns="" xmlns:a16="http://schemas.microsoft.com/office/drawing/2014/main" id="{2C1D6304-8997-4A3A-8D56-F8FA9A0E505A}"/>
                </a:ext>
              </a:extLst>
            </p:cNvPr>
            <p:cNvCxnSpPr>
              <a:cxnSpLocks/>
            </p:cNvCxnSpPr>
            <p:nvPr/>
          </p:nvCxnSpPr>
          <p:spPr>
            <a:xfrm>
              <a:off x="6851006" y="5300204"/>
              <a:ext cx="1369039" cy="0"/>
            </a:xfrm>
            <a:prstGeom prst="line">
              <a:avLst/>
            </a:prstGeom>
            <a:ln>
              <a:solidFill>
                <a:srgbClr val="3A4554"/>
              </a:solidFill>
              <a:prstDash val="dash"/>
            </a:ln>
          </p:spPr>
          <p:style>
            <a:lnRef idx="1">
              <a:schemeClr val="accent1"/>
            </a:lnRef>
            <a:fillRef idx="0">
              <a:schemeClr val="accent1"/>
            </a:fillRef>
            <a:effectRef idx="0">
              <a:schemeClr val="accent1"/>
            </a:effectRef>
            <a:fontRef idx="minor">
              <a:schemeClr val="tx1"/>
            </a:fontRef>
          </p:style>
        </p:cxnSp>
        <p:sp>
          <p:nvSpPr>
            <p:cNvPr id="42" name="CustomText1">
              <a:extLst>
                <a:ext uri="{FF2B5EF4-FFF2-40B4-BE49-F238E27FC236}">
                  <a16:creationId xmlns="" xmlns:a16="http://schemas.microsoft.com/office/drawing/2014/main" id="{8B31978B-F668-4643-97A8-085C01C5A75A}"/>
                </a:ext>
              </a:extLst>
            </p:cNvPr>
            <p:cNvSpPr/>
            <p:nvPr/>
          </p:nvSpPr>
          <p:spPr>
            <a:xfrm>
              <a:off x="6851003" y="5347467"/>
              <a:ext cx="1369042" cy="265391"/>
            </a:xfrm>
            <a:prstGeom prst="rect">
              <a:avLst/>
            </a:prstGeom>
            <a:noFill/>
          </p:spPr>
          <p:txBody>
            <a:bodyPr wrap="none" lIns="90000" tIns="46800" rIns="90000" bIns="46800">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3A4554"/>
                  </a:solidFill>
                  <a:effectLst/>
                  <a:uLnTx/>
                  <a:uFillTx/>
                  <a:latin typeface="微软雅黑" panose="020B0503020204020204" pitchFamily="34" charset="-122"/>
                  <a:ea typeface="微软雅黑" panose="020B0503020204020204" pitchFamily="34" charset="-122"/>
                </a:rPr>
                <a:t>在此添加内容</a:t>
              </a:r>
              <a:endParaRPr kumimoji="0" lang="en-US" altLang="zh-CN" sz="1600" b="0" i="0" u="none" strike="noStrike" kern="1200" cap="none" spc="0" normalizeH="0" baseline="0" noProof="0" dirty="0">
                <a:ln>
                  <a:noFill/>
                </a:ln>
                <a:solidFill>
                  <a:srgbClr val="3A4554"/>
                </a:solidFill>
                <a:effectLst/>
                <a:uLnTx/>
                <a:uFillTx/>
                <a:latin typeface="微软雅黑" panose="020B0503020204020204" pitchFamily="34" charset="-122"/>
                <a:ea typeface="微软雅黑" panose="020B0503020204020204" pitchFamily="34" charset="-122"/>
              </a:endParaRPr>
            </a:p>
          </p:txBody>
        </p:sp>
        <p:sp>
          <p:nvSpPr>
            <p:cNvPr id="43" name="CustomText2">
              <a:extLst>
                <a:ext uri="{FF2B5EF4-FFF2-40B4-BE49-F238E27FC236}">
                  <a16:creationId xmlns="" xmlns:a16="http://schemas.microsoft.com/office/drawing/2014/main" id="{6E331CF5-AB31-4C6F-BB7A-A10D4C36186E}"/>
                </a:ext>
              </a:extLst>
            </p:cNvPr>
            <p:cNvSpPr/>
            <p:nvPr/>
          </p:nvSpPr>
          <p:spPr>
            <a:xfrm>
              <a:off x="6851002" y="4932397"/>
              <a:ext cx="1369044" cy="367807"/>
            </a:xfrm>
            <a:prstGeom prst="rect">
              <a:avLst/>
            </a:prstGeom>
            <a:noFill/>
          </p:spPr>
          <p:txBody>
            <a:bodyPr wrap="non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en-US" altLang="zh-CN"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53" name="组合 52">
            <a:extLst>
              <a:ext uri="{FF2B5EF4-FFF2-40B4-BE49-F238E27FC236}">
                <a16:creationId xmlns="" xmlns:a16="http://schemas.microsoft.com/office/drawing/2014/main" id="{AFE13BC8-B64B-418D-8EAB-7726BC6796B1}"/>
              </a:ext>
            </a:extLst>
          </p:cNvPr>
          <p:cNvGrpSpPr/>
          <p:nvPr/>
        </p:nvGrpSpPr>
        <p:grpSpPr>
          <a:xfrm>
            <a:off x="8624721" y="4932397"/>
            <a:ext cx="1369044" cy="680461"/>
            <a:chOff x="8624721" y="4932397"/>
            <a:chExt cx="1369044" cy="680461"/>
          </a:xfrm>
        </p:grpSpPr>
        <p:cxnSp>
          <p:nvCxnSpPr>
            <p:cNvPr id="33" name="ExtraShape31">
              <a:extLst>
                <a:ext uri="{FF2B5EF4-FFF2-40B4-BE49-F238E27FC236}">
                  <a16:creationId xmlns="" xmlns:a16="http://schemas.microsoft.com/office/drawing/2014/main" id="{C3EE6FAC-F6DB-4117-AC3A-5CF8EBD972E2}"/>
                </a:ext>
              </a:extLst>
            </p:cNvPr>
            <p:cNvCxnSpPr>
              <a:cxnSpLocks/>
            </p:cNvCxnSpPr>
            <p:nvPr/>
          </p:nvCxnSpPr>
          <p:spPr>
            <a:xfrm>
              <a:off x="8624725" y="5300204"/>
              <a:ext cx="1369039" cy="0"/>
            </a:xfrm>
            <a:prstGeom prst="line">
              <a:avLst/>
            </a:prstGeom>
            <a:ln>
              <a:solidFill>
                <a:srgbClr val="3A4554"/>
              </a:solidFill>
              <a:prstDash val="dash"/>
            </a:ln>
          </p:spPr>
          <p:style>
            <a:lnRef idx="1">
              <a:schemeClr val="accent1"/>
            </a:lnRef>
            <a:fillRef idx="0">
              <a:schemeClr val="accent1"/>
            </a:fillRef>
            <a:effectRef idx="0">
              <a:schemeClr val="accent1"/>
            </a:effectRef>
            <a:fontRef idx="minor">
              <a:schemeClr val="tx1"/>
            </a:fontRef>
          </p:style>
        </p:cxnSp>
        <p:sp>
          <p:nvSpPr>
            <p:cNvPr id="44" name="CustomText1">
              <a:extLst>
                <a:ext uri="{FF2B5EF4-FFF2-40B4-BE49-F238E27FC236}">
                  <a16:creationId xmlns="" xmlns:a16="http://schemas.microsoft.com/office/drawing/2014/main" id="{AEF1E5F9-1E40-4FB3-808C-C55B0B6262D9}"/>
                </a:ext>
              </a:extLst>
            </p:cNvPr>
            <p:cNvSpPr/>
            <p:nvPr/>
          </p:nvSpPr>
          <p:spPr>
            <a:xfrm>
              <a:off x="8624722" y="5347467"/>
              <a:ext cx="1369042" cy="265391"/>
            </a:xfrm>
            <a:prstGeom prst="rect">
              <a:avLst/>
            </a:prstGeom>
            <a:noFill/>
          </p:spPr>
          <p:txBody>
            <a:bodyPr wrap="none" lIns="90000" tIns="46800" rIns="90000" bIns="46800">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3A4554"/>
                  </a:solidFill>
                  <a:effectLst/>
                  <a:uLnTx/>
                  <a:uFillTx/>
                  <a:latin typeface="微软雅黑" panose="020B0503020204020204" pitchFamily="34" charset="-122"/>
                  <a:ea typeface="微软雅黑" panose="020B0503020204020204" pitchFamily="34" charset="-122"/>
                </a:rPr>
                <a:t>在此添加内容</a:t>
              </a:r>
              <a:endParaRPr kumimoji="0" lang="en-US" altLang="zh-CN" sz="1600" b="0" i="0" u="none" strike="noStrike" kern="1200" cap="none" spc="0" normalizeH="0" baseline="0" noProof="0" dirty="0">
                <a:ln>
                  <a:noFill/>
                </a:ln>
                <a:solidFill>
                  <a:srgbClr val="3A4554"/>
                </a:solidFill>
                <a:effectLst/>
                <a:uLnTx/>
                <a:uFillTx/>
                <a:latin typeface="微软雅黑" panose="020B0503020204020204" pitchFamily="34" charset="-122"/>
                <a:ea typeface="微软雅黑" panose="020B0503020204020204" pitchFamily="34" charset="-122"/>
              </a:endParaRPr>
            </a:p>
          </p:txBody>
        </p:sp>
        <p:sp>
          <p:nvSpPr>
            <p:cNvPr id="45" name="CustomText2">
              <a:extLst>
                <a:ext uri="{FF2B5EF4-FFF2-40B4-BE49-F238E27FC236}">
                  <a16:creationId xmlns="" xmlns:a16="http://schemas.microsoft.com/office/drawing/2014/main" id="{DD9A63D8-83DC-4F18-8D07-7BFCCA04587C}"/>
                </a:ext>
              </a:extLst>
            </p:cNvPr>
            <p:cNvSpPr/>
            <p:nvPr/>
          </p:nvSpPr>
          <p:spPr>
            <a:xfrm>
              <a:off x="8624721" y="4932397"/>
              <a:ext cx="1369044" cy="367807"/>
            </a:xfrm>
            <a:prstGeom prst="rect">
              <a:avLst/>
            </a:prstGeom>
            <a:noFill/>
          </p:spPr>
          <p:txBody>
            <a:bodyPr wrap="non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en-US" altLang="zh-CN"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
        <p:nvSpPr>
          <p:cNvPr id="3" name="椭圆 2">
            <a:extLst>
              <a:ext uri="{FF2B5EF4-FFF2-40B4-BE49-F238E27FC236}">
                <a16:creationId xmlns="" xmlns:a16="http://schemas.microsoft.com/office/drawing/2014/main" id="{AA6CE334-4DB7-4DED-87E0-3C262C16E9BA}"/>
              </a:ext>
            </a:extLst>
          </p:cNvPr>
          <p:cNvSpPr/>
          <p:nvPr/>
        </p:nvSpPr>
        <p:spPr>
          <a:xfrm>
            <a:off x="3769709" y="1224809"/>
            <a:ext cx="1663430" cy="1663430"/>
          </a:xfrm>
          <a:prstGeom prst="ellipse">
            <a:avLst/>
          </a:prstGeom>
          <a:blipFill>
            <a:blip r:embed="rId4"/>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CustomText1">
            <a:extLst>
              <a:ext uri="{FF2B5EF4-FFF2-40B4-BE49-F238E27FC236}">
                <a16:creationId xmlns="" xmlns:a16="http://schemas.microsoft.com/office/drawing/2014/main" id="{6838ACAD-BE94-414F-9B13-AECFF5EA5152}"/>
              </a:ext>
            </a:extLst>
          </p:cNvPr>
          <p:cNvSpPr/>
          <p:nvPr/>
        </p:nvSpPr>
        <p:spPr>
          <a:xfrm>
            <a:off x="5641400" y="1958413"/>
            <a:ext cx="2789121" cy="675028"/>
          </a:xfrm>
          <a:prstGeom prst="rect">
            <a:avLst/>
          </a:prstGeom>
          <a:noFill/>
        </p:spPr>
        <p:txBody>
          <a:bodyPr wrap="none" lIns="90000" tIns="46800" rIns="90000" bIns="46800">
            <a:noAutofit/>
          </a:bodyPr>
          <a:lstStyle/>
          <a:p>
            <a:pPr>
              <a:lnSpc>
                <a:spcPct val="150000"/>
              </a:lnSpc>
              <a:defRPr/>
            </a:pPr>
            <a:r>
              <a:rPr kumimoji="0" lang="zh-CN" altLang="en-US" sz="16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       在此</a:t>
            </a:r>
            <a:r>
              <a:rPr lang="zh-CN" altLang="en-US" sz="1600" dirty="0">
                <a:latin typeface="微软雅黑" panose="020B0503020204020204" pitchFamily="34" charset="-122"/>
                <a:ea typeface="微软雅黑" panose="020B0503020204020204" pitchFamily="34" charset="-122"/>
              </a:rPr>
              <a:t>添加内容在此添加内容在</a:t>
            </a:r>
            <a:endParaRPr lang="en-US" altLang="zh-CN" sz="1600" dirty="0">
              <a:latin typeface="微软雅黑" panose="020B0503020204020204" pitchFamily="34" charset="-122"/>
              <a:ea typeface="微软雅黑" panose="020B0503020204020204" pitchFamily="34" charset="-122"/>
            </a:endParaRPr>
          </a:p>
          <a:p>
            <a:pPr>
              <a:lnSpc>
                <a:spcPct val="150000"/>
              </a:lnSpc>
              <a:defRPr/>
            </a:pPr>
            <a:r>
              <a:rPr lang="zh-CN" altLang="en-US" sz="1600" dirty="0">
                <a:latin typeface="微软雅黑" panose="020B0503020204020204" pitchFamily="34" charset="-122"/>
                <a:ea typeface="微软雅黑" panose="020B0503020204020204" pitchFamily="34" charset="-122"/>
              </a:rPr>
              <a:t>此添加内容在此添加内容</a:t>
            </a:r>
            <a:endParaRPr lang="en-US" altLang="zh-CN" sz="1600" dirty="0">
              <a:latin typeface="微软雅黑" panose="020B0503020204020204" pitchFamily="34" charset="-122"/>
              <a:ea typeface="微软雅黑" panose="020B0503020204020204" pitchFamily="34" charset="-122"/>
            </a:endParaRPr>
          </a:p>
        </p:txBody>
      </p:sp>
      <p:sp>
        <p:nvSpPr>
          <p:cNvPr id="47" name="CustomText2">
            <a:extLst>
              <a:ext uri="{FF2B5EF4-FFF2-40B4-BE49-F238E27FC236}">
                <a16:creationId xmlns="" xmlns:a16="http://schemas.microsoft.com/office/drawing/2014/main" id="{01086404-0BB6-4F4A-B33B-87B1DF386620}"/>
              </a:ext>
            </a:extLst>
          </p:cNvPr>
          <p:cNvSpPr/>
          <p:nvPr/>
        </p:nvSpPr>
        <p:spPr>
          <a:xfrm>
            <a:off x="5641400" y="1545780"/>
            <a:ext cx="1369044" cy="367807"/>
          </a:xfrm>
          <a:prstGeom prst="rect">
            <a:avLst/>
          </a:prstGeom>
          <a:noFill/>
        </p:spPr>
        <p:txBody>
          <a:bodyPr wrap="none" lIns="90000" tIns="46800" rIns="90000" bIns="46800" anchor="ctr">
            <a:noAutofit/>
          </a:bodyPr>
          <a:lstStyle/>
          <a:p>
            <a:pPr marL="0" marR="0" lvl="0" indent="0" defTabSz="914400" rtl="0" eaLnBrk="1" fontAlgn="auto" latinLnBrk="0" hangingPunct="1">
              <a:spcBef>
                <a:spcPts val="0"/>
              </a:spcBef>
              <a:spcAft>
                <a:spcPts val="0"/>
              </a:spcAft>
              <a:buClrTx/>
              <a:buSzTx/>
              <a:buFontTx/>
              <a:buNone/>
              <a:tabLst/>
              <a:defRPr/>
            </a:pPr>
            <a:r>
              <a:rPr kumimoji="0" lang="zh-CN" altLang="en-US"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en-US" altLang="zh-CN"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cxnSp>
        <p:nvCxnSpPr>
          <p:cNvPr id="48" name="ExtraShape31">
            <a:extLst>
              <a:ext uri="{FF2B5EF4-FFF2-40B4-BE49-F238E27FC236}">
                <a16:creationId xmlns="" xmlns:a16="http://schemas.microsoft.com/office/drawing/2014/main" id="{2CE68E9B-00A8-4197-9B5F-C8F4FD284B4E}"/>
              </a:ext>
            </a:extLst>
          </p:cNvPr>
          <p:cNvCxnSpPr>
            <a:cxnSpLocks/>
          </p:cNvCxnSpPr>
          <p:nvPr/>
        </p:nvCxnSpPr>
        <p:spPr>
          <a:xfrm>
            <a:off x="5729489" y="1981022"/>
            <a:ext cx="1369039" cy="0"/>
          </a:xfrm>
          <a:prstGeom prst="line">
            <a:avLst/>
          </a:prstGeom>
          <a:ln w="25400">
            <a:solidFill>
              <a:srgbClr val="FF33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93564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ppt_x"/>
                                          </p:val>
                                        </p:tav>
                                        <p:tav tm="100000">
                                          <p:val>
                                            <p:strVal val="#ppt_x"/>
                                          </p:val>
                                        </p:tav>
                                      </p:tavLst>
                                    </p:anim>
                                    <p:anim calcmode="lin" valueType="num">
                                      <p:cBhvr additive="base">
                                        <p:cTn id="13" dur="500" fill="hold"/>
                                        <p:tgtEl>
                                          <p:spTgt spid="4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ppt_x"/>
                                          </p:val>
                                        </p:tav>
                                        <p:tav tm="100000">
                                          <p:val>
                                            <p:strVal val="#ppt_x"/>
                                          </p:val>
                                        </p:tav>
                                      </p:tavLst>
                                    </p:anim>
                                    <p:anim calcmode="lin" valueType="num">
                                      <p:cBhvr additive="base">
                                        <p:cTn id="18" dur="500" fill="hold"/>
                                        <p:tgtEl>
                                          <p:spTgt spid="4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ppt_x"/>
                                          </p:val>
                                        </p:tav>
                                        <p:tav tm="100000">
                                          <p:val>
                                            <p:strVal val="#ppt_x"/>
                                          </p:val>
                                        </p:tav>
                                      </p:tavLst>
                                    </p:anim>
                                    <p:anim calcmode="lin" valueType="num">
                                      <p:cBhvr additive="base">
                                        <p:cTn id="23" dur="500" fill="hold"/>
                                        <p:tgtEl>
                                          <p:spTgt spid="4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42" presetClass="entr" presetSubtype="0"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1000"/>
                                        <p:tgtEl>
                                          <p:spTgt spid="49"/>
                                        </p:tgtEl>
                                      </p:cBhvr>
                                    </p:animEffect>
                                    <p:anim calcmode="lin" valueType="num">
                                      <p:cBhvr>
                                        <p:cTn id="46" dur="1000" fill="hold"/>
                                        <p:tgtEl>
                                          <p:spTgt spid="49"/>
                                        </p:tgtEl>
                                        <p:attrNameLst>
                                          <p:attrName>ppt_x</p:attrName>
                                        </p:attrNameLst>
                                      </p:cBhvr>
                                      <p:tavLst>
                                        <p:tav tm="0">
                                          <p:val>
                                            <p:strVal val="#ppt_x"/>
                                          </p:val>
                                        </p:tav>
                                        <p:tav tm="100000">
                                          <p:val>
                                            <p:strVal val="#ppt_x"/>
                                          </p:val>
                                        </p:tav>
                                      </p:tavLst>
                                    </p:anim>
                                    <p:anim calcmode="lin" valueType="num">
                                      <p:cBhvr>
                                        <p:cTn id="47" dur="1000" fill="hold"/>
                                        <p:tgtEl>
                                          <p:spTgt spid="49"/>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42"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childTnLst>
                          </p:cTn>
                        </p:par>
                        <p:par>
                          <p:cTn id="54" fill="hold">
                            <p:stCondLst>
                              <p:cond delay="6500"/>
                            </p:stCondLst>
                            <p:childTnLst>
                              <p:par>
                                <p:cTn id="55" presetID="42" presetClass="entr" presetSubtype="0"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1000"/>
                                        <p:tgtEl>
                                          <p:spTgt spid="50"/>
                                        </p:tgtEl>
                                      </p:cBhvr>
                                    </p:animEffect>
                                    <p:anim calcmode="lin" valueType="num">
                                      <p:cBhvr>
                                        <p:cTn id="58" dur="1000" fill="hold"/>
                                        <p:tgtEl>
                                          <p:spTgt spid="50"/>
                                        </p:tgtEl>
                                        <p:attrNameLst>
                                          <p:attrName>ppt_x</p:attrName>
                                        </p:attrNameLst>
                                      </p:cBhvr>
                                      <p:tavLst>
                                        <p:tav tm="0">
                                          <p:val>
                                            <p:strVal val="#ppt_x"/>
                                          </p:val>
                                        </p:tav>
                                        <p:tav tm="100000">
                                          <p:val>
                                            <p:strVal val="#ppt_x"/>
                                          </p:val>
                                        </p:tav>
                                      </p:tavLst>
                                    </p:anim>
                                    <p:anim calcmode="lin" valueType="num">
                                      <p:cBhvr>
                                        <p:cTn id="59" dur="1000" fill="hold"/>
                                        <p:tgtEl>
                                          <p:spTgt spid="50"/>
                                        </p:tgtEl>
                                        <p:attrNameLst>
                                          <p:attrName>ppt_y</p:attrName>
                                        </p:attrNameLst>
                                      </p:cBhvr>
                                      <p:tavLst>
                                        <p:tav tm="0">
                                          <p:val>
                                            <p:strVal val="#ppt_y+.1"/>
                                          </p:val>
                                        </p:tav>
                                        <p:tav tm="100000">
                                          <p:val>
                                            <p:strVal val="#ppt_y"/>
                                          </p:val>
                                        </p:tav>
                                      </p:tavLst>
                                    </p:anim>
                                  </p:childTnLst>
                                </p:cTn>
                              </p:par>
                            </p:childTnLst>
                          </p:cTn>
                        </p:par>
                        <p:par>
                          <p:cTn id="60" fill="hold">
                            <p:stCondLst>
                              <p:cond delay="7500"/>
                            </p:stCondLst>
                            <p:childTnLst>
                              <p:par>
                                <p:cTn id="61" presetID="42" presetClass="entr" presetSubtype="0"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childTnLst>
                          </p:cTn>
                        </p:par>
                        <p:par>
                          <p:cTn id="66" fill="hold">
                            <p:stCondLst>
                              <p:cond delay="8500"/>
                            </p:stCondLst>
                            <p:childTnLst>
                              <p:par>
                                <p:cTn id="67" presetID="42" presetClass="entr" presetSubtype="0" fill="hold"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fade">
                                      <p:cBhvr>
                                        <p:cTn id="69" dur="1000"/>
                                        <p:tgtEl>
                                          <p:spTgt spid="51"/>
                                        </p:tgtEl>
                                      </p:cBhvr>
                                    </p:animEffect>
                                    <p:anim calcmode="lin" valueType="num">
                                      <p:cBhvr>
                                        <p:cTn id="70" dur="1000" fill="hold"/>
                                        <p:tgtEl>
                                          <p:spTgt spid="51"/>
                                        </p:tgtEl>
                                        <p:attrNameLst>
                                          <p:attrName>ppt_x</p:attrName>
                                        </p:attrNameLst>
                                      </p:cBhvr>
                                      <p:tavLst>
                                        <p:tav tm="0">
                                          <p:val>
                                            <p:strVal val="#ppt_x"/>
                                          </p:val>
                                        </p:tav>
                                        <p:tav tm="100000">
                                          <p:val>
                                            <p:strVal val="#ppt_x"/>
                                          </p:val>
                                        </p:tav>
                                      </p:tavLst>
                                    </p:anim>
                                    <p:anim calcmode="lin" valueType="num">
                                      <p:cBhvr>
                                        <p:cTn id="71" dur="1000" fill="hold"/>
                                        <p:tgtEl>
                                          <p:spTgt spid="51"/>
                                        </p:tgtEl>
                                        <p:attrNameLst>
                                          <p:attrName>ppt_y</p:attrName>
                                        </p:attrNameLst>
                                      </p:cBhvr>
                                      <p:tavLst>
                                        <p:tav tm="0">
                                          <p:val>
                                            <p:strVal val="#ppt_y+.1"/>
                                          </p:val>
                                        </p:tav>
                                        <p:tav tm="100000">
                                          <p:val>
                                            <p:strVal val="#ppt_y"/>
                                          </p:val>
                                        </p:tav>
                                      </p:tavLst>
                                    </p:anim>
                                  </p:childTnLst>
                                </p:cTn>
                              </p:par>
                            </p:childTnLst>
                          </p:cTn>
                        </p:par>
                        <p:par>
                          <p:cTn id="72" fill="hold">
                            <p:stCondLst>
                              <p:cond delay="9500"/>
                            </p:stCondLst>
                            <p:childTnLst>
                              <p:par>
                                <p:cTn id="73" presetID="42" presetClass="entr" presetSubtype="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1000"/>
                                        <p:tgtEl>
                                          <p:spTgt spid="17"/>
                                        </p:tgtEl>
                                      </p:cBhvr>
                                    </p:animEffect>
                                    <p:anim calcmode="lin" valueType="num">
                                      <p:cBhvr>
                                        <p:cTn id="76" dur="1000" fill="hold"/>
                                        <p:tgtEl>
                                          <p:spTgt spid="17"/>
                                        </p:tgtEl>
                                        <p:attrNameLst>
                                          <p:attrName>ppt_x</p:attrName>
                                        </p:attrNameLst>
                                      </p:cBhvr>
                                      <p:tavLst>
                                        <p:tav tm="0">
                                          <p:val>
                                            <p:strVal val="#ppt_x"/>
                                          </p:val>
                                        </p:tav>
                                        <p:tav tm="100000">
                                          <p:val>
                                            <p:strVal val="#ppt_x"/>
                                          </p:val>
                                        </p:tav>
                                      </p:tavLst>
                                    </p:anim>
                                    <p:anim calcmode="lin" valueType="num">
                                      <p:cBhvr>
                                        <p:cTn id="77" dur="1000" fill="hold"/>
                                        <p:tgtEl>
                                          <p:spTgt spid="17"/>
                                        </p:tgtEl>
                                        <p:attrNameLst>
                                          <p:attrName>ppt_y</p:attrName>
                                        </p:attrNameLst>
                                      </p:cBhvr>
                                      <p:tavLst>
                                        <p:tav tm="0">
                                          <p:val>
                                            <p:strVal val="#ppt_y+.1"/>
                                          </p:val>
                                        </p:tav>
                                        <p:tav tm="100000">
                                          <p:val>
                                            <p:strVal val="#ppt_y"/>
                                          </p:val>
                                        </p:tav>
                                      </p:tavLst>
                                    </p:anim>
                                  </p:childTnLst>
                                </p:cTn>
                              </p:par>
                            </p:childTnLst>
                          </p:cTn>
                        </p:par>
                        <p:par>
                          <p:cTn id="78" fill="hold">
                            <p:stCondLst>
                              <p:cond delay="10500"/>
                            </p:stCondLst>
                            <p:childTnLst>
                              <p:par>
                                <p:cTn id="79" presetID="42" presetClass="entr" presetSubtype="0" fill="hold" nodeType="after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fade">
                                      <p:cBhvr>
                                        <p:cTn id="81" dur="1000"/>
                                        <p:tgtEl>
                                          <p:spTgt spid="52"/>
                                        </p:tgtEl>
                                      </p:cBhvr>
                                    </p:animEffect>
                                    <p:anim calcmode="lin" valueType="num">
                                      <p:cBhvr>
                                        <p:cTn id="82" dur="1000" fill="hold"/>
                                        <p:tgtEl>
                                          <p:spTgt spid="52"/>
                                        </p:tgtEl>
                                        <p:attrNameLst>
                                          <p:attrName>ppt_x</p:attrName>
                                        </p:attrNameLst>
                                      </p:cBhvr>
                                      <p:tavLst>
                                        <p:tav tm="0">
                                          <p:val>
                                            <p:strVal val="#ppt_x"/>
                                          </p:val>
                                        </p:tav>
                                        <p:tav tm="100000">
                                          <p:val>
                                            <p:strVal val="#ppt_x"/>
                                          </p:val>
                                        </p:tav>
                                      </p:tavLst>
                                    </p:anim>
                                    <p:anim calcmode="lin" valueType="num">
                                      <p:cBhvr>
                                        <p:cTn id="83" dur="1000" fill="hold"/>
                                        <p:tgtEl>
                                          <p:spTgt spid="52"/>
                                        </p:tgtEl>
                                        <p:attrNameLst>
                                          <p:attrName>ppt_y</p:attrName>
                                        </p:attrNameLst>
                                      </p:cBhvr>
                                      <p:tavLst>
                                        <p:tav tm="0">
                                          <p:val>
                                            <p:strVal val="#ppt_y+.1"/>
                                          </p:val>
                                        </p:tav>
                                        <p:tav tm="100000">
                                          <p:val>
                                            <p:strVal val="#ppt_y"/>
                                          </p:val>
                                        </p:tav>
                                      </p:tavLst>
                                    </p:anim>
                                  </p:childTnLst>
                                </p:cTn>
                              </p:par>
                            </p:childTnLst>
                          </p:cTn>
                        </p:par>
                        <p:par>
                          <p:cTn id="84" fill="hold">
                            <p:stCondLst>
                              <p:cond delay="11500"/>
                            </p:stCondLst>
                            <p:childTnLst>
                              <p:par>
                                <p:cTn id="85" presetID="42" presetClass="entr" presetSubtype="0" fill="hold" grpId="0" nodeType="after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1000"/>
                                        <p:tgtEl>
                                          <p:spTgt spid="18"/>
                                        </p:tgtEl>
                                      </p:cBhvr>
                                    </p:animEffect>
                                    <p:anim calcmode="lin" valueType="num">
                                      <p:cBhvr>
                                        <p:cTn id="88" dur="1000" fill="hold"/>
                                        <p:tgtEl>
                                          <p:spTgt spid="18"/>
                                        </p:tgtEl>
                                        <p:attrNameLst>
                                          <p:attrName>ppt_x</p:attrName>
                                        </p:attrNameLst>
                                      </p:cBhvr>
                                      <p:tavLst>
                                        <p:tav tm="0">
                                          <p:val>
                                            <p:strVal val="#ppt_x"/>
                                          </p:val>
                                        </p:tav>
                                        <p:tav tm="100000">
                                          <p:val>
                                            <p:strVal val="#ppt_x"/>
                                          </p:val>
                                        </p:tav>
                                      </p:tavLst>
                                    </p:anim>
                                    <p:anim calcmode="lin" valueType="num">
                                      <p:cBhvr>
                                        <p:cTn id="89" dur="1000" fill="hold"/>
                                        <p:tgtEl>
                                          <p:spTgt spid="18"/>
                                        </p:tgtEl>
                                        <p:attrNameLst>
                                          <p:attrName>ppt_y</p:attrName>
                                        </p:attrNameLst>
                                      </p:cBhvr>
                                      <p:tavLst>
                                        <p:tav tm="0">
                                          <p:val>
                                            <p:strVal val="#ppt_y+.1"/>
                                          </p:val>
                                        </p:tav>
                                        <p:tav tm="100000">
                                          <p:val>
                                            <p:strVal val="#ppt_y"/>
                                          </p:val>
                                        </p:tav>
                                      </p:tavLst>
                                    </p:anim>
                                  </p:childTnLst>
                                </p:cTn>
                              </p:par>
                            </p:childTnLst>
                          </p:cTn>
                        </p:par>
                        <p:par>
                          <p:cTn id="90" fill="hold">
                            <p:stCondLst>
                              <p:cond delay="12500"/>
                            </p:stCondLst>
                            <p:childTnLst>
                              <p:par>
                                <p:cTn id="91" presetID="42" presetClass="entr" presetSubtype="0" fill="hold" nodeType="after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fade">
                                      <p:cBhvr>
                                        <p:cTn id="93" dur="1000"/>
                                        <p:tgtEl>
                                          <p:spTgt spid="53"/>
                                        </p:tgtEl>
                                      </p:cBhvr>
                                    </p:animEffect>
                                    <p:anim calcmode="lin" valueType="num">
                                      <p:cBhvr>
                                        <p:cTn id="94" dur="1000" fill="hold"/>
                                        <p:tgtEl>
                                          <p:spTgt spid="53"/>
                                        </p:tgtEl>
                                        <p:attrNameLst>
                                          <p:attrName>ppt_x</p:attrName>
                                        </p:attrNameLst>
                                      </p:cBhvr>
                                      <p:tavLst>
                                        <p:tav tm="0">
                                          <p:val>
                                            <p:strVal val="#ppt_x"/>
                                          </p:val>
                                        </p:tav>
                                        <p:tav tm="100000">
                                          <p:val>
                                            <p:strVal val="#ppt_x"/>
                                          </p:val>
                                        </p:tav>
                                      </p:tavLst>
                                    </p:anim>
                                    <p:anim calcmode="lin" valueType="num">
                                      <p:cBhvr>
                                        <p:cTn id="95"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P spid="17" grpId="0"/>
      <p:bldP spid="18" grpId="0"/>
      <p:bldP spid="3" grpId="0" animBg="1"/>
      <p:bldP spid="46" grpId="0"/>
      <p:bldP spid="4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AF0C09B-7D69-46CD-98F5-5DCC11FC93A5}"/>
              </a:ext>
            </a:extLst>
          </p:cNvPr>
          <p:cNvSpPr txBox="1"/>
          <p:nvPr/>
        </p:nvSpPr>
        <p:spPr>
          <a:xfrm>
            <a:off x="1439149" y="386874"/>
            <a:ext cx="1562765" cy="461665"/>
          </a:xfrm>
          <a:prstGeom prst="rect">
            <a:avLst/>
          </a:prstGeom>
          <a:noFill/>
        </p:spPr>
        <p:txBody>
          <a:bodyPr wrap="square" rtlCol="0">
            <a:spAutoFit/>
          </a:bodyPr>
          <a:lstStyle/>
          <a:p>
            <a:pPr algn="ctr"/>
            <a:r>
              <a:rPr lang="zh-CN" altLang="en-US" sz="2400" dirty="0">
                <a:latin typeface="造字工房力黑（非商用）常规体" pitchFamily="50" charset="-122"/>
                <a:ea typeface="造字工房力黑（非商用）常规体" pitchFamily="50" charset="-122"/>
              </a:rPr>
              <a:t>社团特色</a:t>
            </a:r>
          </a:p>
        </p:txBody>
      </p:sp>
      <p:pic>
        <p:nvPicPr>
          <p:cNvPr id="6" name="图片 5">
            <a:extLst>
              <a:ext uri="{FF2B5EF4-FFF2-40B4-BE49-F238E27FC236}">
                <a16:creationId xmlns="" xmlns:a16="http://schemas.microsoft.com/office/drawing/2014/main" id="{B6CFBA4E-2C61-4C4A-95A7-1A74860E05E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117" t="-23905" r="20513" b="5207"/>
          <a:stretch/>
        </p:blipFill>
        <p:spPr>
          <a:xfrm>
            <a:off x="404301" y="183389"/>
            <a:ext cx="1034848" cy="665150"/>
          </a:xfrm>
          <a:prstGeom prst="rect">
            <a:avLst/>
          </a:prstGeom>
        </p:spPr>
      </p:pic>
      <p:grpSp>
        <p:nvGrpSpPr>
          <p:cNvPr id="5"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a:extLst>
              <a:ext uri="{FF2B5EF4-FFF2-40B4-BE49-F238E27FC236}">
                <a16:creationId xmlns="" xmlns:a16="http://schemas.microsoft.com/office/drawing/2014/main" id="{953835D8-A229-4FD8-A74D-7DCA75BA425C}"/>
              </a:ext>
            </a:extLst>
          </p:cNvPr>
          <p:cNvGrpSpPr>
            <a:grpSpLocks noChangeAspect="1"/>
          </p:cNvGrpSpPr>
          <p:nvPr/>
        </p:nvGrpSpPr>
        <p:grpSpPr>
          <a:xfrm>
            <a:off x="1141945" y="1394027"/>
            <a:ext cx="1859969" cy="4867614"/>
            <a:chOff x="1104438" y="1267364"/>
            <a:chExt cx="1859969" cy="4867614"/>
          </a:xfrm>
        </p:grpSpPr>
        <p:sp>
          <p:nvSpPr>
            <p:cNvPr id="7" name="ValueShape">
              <a:extLst>
                <a:ext uri="{FF2B5EF4-FFF2-40B4-BE49-F238E27FC236}">
                  <a16:creationId xmlns="" xmlns:a16="http://schemas.microsoft.com/office/drawing/2014/main" id="{E51B03FB-21E1-4668-A6E4-653EA2E0EEC2}"/>
                </a:ext>
              </a:extLst>
            </p:cNvPr>
            <p:cNvSpPr/>
            <p:nvPr/>
          </p:nvSpPr>
          <p:spPr>
            <a:xfrm>
              <a:off x="1165019"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rgbClr val="7030A0"/>
                </a:gs>
                <a:gs pos="100000">
                  <a:schemeClr val="lt1">
                    <a:lumMod val="95000"/>
                  </a:schemeClr>
                </a:gs>
                <a:gs pos="45000">
                  <a:srgbClr val="7030A0"/>
                </a:gs>
                <a:gs pos="47000">
                  <a:schemeClr val="lt1">
                    <a:lumMod val="95000"/>
                  </a:schemeClr>
                </a:gs>
              </a:gsLst>
              <a:lin ang="16200000" scaled="1"/>
              <a:tileRect/>
            </a:gradFill>
            <a:ln>
              <a:noFill/>
            </a:ln>
          </p:spPr>
          <p:txBody>
            <a:bodyPr anchor="ctr"/>
            <a:lstStyle/>
            <a:p>
              <a:pPr algn="ctr"/>
              <a:endParaRPr/>
            </a:p>
          </p:txBody>
        </p:sp>
        <p:sp>
          <p:nvSpPr>
            <p:cNvPr id="8" name="BackShape">
              <a:extLst>
                <a:ext uri="{FF2B5EF4-FFF2-40B4-BE49-F238E27FC236}">
                  <a16:creationId xmlns="" xmlns:a16="http://schemas.microsoft.com/office/drawing/2014/main" id="{47C4DFA8-D755-4729-B5E1-AF462C8CDBB0}"/>
                </a:ext>
              </a:extLst>
            </p:cNvPr>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9" name="BackShape">
              <a:extLst>
                <a:ext uri="{FF2B5EF4-FFF2-40B4-BE49-F238E27FC236}">
                  <a16:creationId xmlns="" xmlns:a16="http://schemas.microsoft.com/office/drawing/2014/main" id="{D7E0821B-AFA0-4EAC-AD56-9581D255B187}"/>
                </a:ext>
              </a:extLst>
            </p:cNvPr>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0" name="BackShape">
              <a:extLst>
                <a:ext uri="{FF2B5EF4-FFF2-40B4-BE49-F238E27FC236}">
                  <a16:creationId xmlns="" xmlns:a16="http://schemas.microsoft.com/office/drawing/2014/main" id="{AC770B37-26B9-4EA6-ACEF-D1A7A4C60713}"/>
                </a:ext>
              </a:extLst>
            </p:cNvPr>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1" name="ValueText">
              <a:extLst>
                <a:ext uri="{FF2B5EF4-FFF2-40B4-BE49-F238E27FC236}">
                  <a16:creationId xmlns="" xmlns:a16="http://schemas.microsoft.com/office/drawing/2014/main" id="{283826C5-39CF-4B6C-B707-744386BB61E9}"/>
                </a:ext>
              </a:extLst>
            </p:cNvPr>
            <p:cNvSpPr/>
            <p:nvPr/>
          </p:nvSpPr>
          <p:spPr>
            <a:xfrm>
              <a:off x="1744851" y="1267364"/>
              <a:ext cx="579145" cy="434359"/>
            </a:xfrm>
            <a:prstGeom prst="rect">
              <a:avLst/>
            </a:prstGeom>
          </p:spPr>
          <p:txBody>
            <a:bodyPr wrap="none" lIns="0" tIns="0" rIns="0" bIns="0" anchor="ctr" anchorCtr="1">
              <a:prstTxWarp prst="textPlain">
                <a:avLst/>
              </a:prstTxWarp>
              <a:normAutofit fontScale="55000" lnSpcReduction="20000"/>
            </a:bodyPr>
            <a:lstStyle/>
            <a:p>
              <a:r>
                <a:rPr lang="en-US" altLang="zh-CN" sz="6000" dirty="0">
                  <a:solidFill>
                    <a:srgbClr val="7030A0"/>
                  </a:solidFill>
                  <a:latin typeface="Impact" panose="020B0806030902050204" pitchFamily="34" charset="0"/>
                </a:rPr>
                <a:t>45%</a:t>
              </a:r>
            </a:p>
          </p:txBody>
        </p:sp>
        <p:sp>
          <p:nvSpPr>
            <p:cNvPr id="12" name="CustomText1">
              <a:extLst>
                <a:ext uri="{FF2B5EF4-FFF2-40B4-BE49-F238E27FC236}">
                  <a16:creationId xmlns="" xmlns:a16="http://schemas.microsoft.com/office/drawing/2014/main" id="{039ACF7D-3D79-45D7-9069-A2EA40D323FD}"/>
                </a:ext>
              </a:extLst>
            </p:cNvPr>
            <p:cNvSpPr/>
            <p:nvPr/>
          </p:nvSpPr>
          <p:spPr>
            <a:xfrm>
              <a:off x="1210229" y="5800936"/>
              <a:ext cx="1648386" cy="334042"/>
            </a:xfrm>
            <a:prstGeom prst="rect">
              <a:avLst/>
            </a:prstGeom>
            <a:noFill/>
          </p:spPr>
          <p:txBody>
            <a:bodyPr wrap="none" lIns="0" tIns="0" rIns="0" bIns="0">
              <a:normAutofit/>
            </a:bodyPr>
            <a:lstStyle/>
            <a:p>
              <a:pPr algn="ctr"/>
              <a:r>
                <a:rPr lang="zh-CN" altLang="en-US" sz="1600" b="1" dirty="0">
                  <a:latin typeface="微软雅黑" panose="020B0503020204020204" pitchFamily="34" charset="-122"/>
                  <a:ea typeface="微软雅黑" panose="020B0503020204020204" pitchFamily="34" charset="-122"/>
                </a:rPr>
                <a:t>添加标题</a:t>
              </a:r>
              <a:endParaRPr lang="en-US" altLang="zh-CN" sz="1600" b="1" dirty="0">
                <a:latin typeface="微软雅黑" panose="020B0503020204020204" pitchFamily="34" charset="-122"/>
                <a:ea typeface="微软雅黑" panose="020B0503020204020204" pitchFamily="34" charset="-122"/>
              </a:endParaRPr>
            </a:p>
          </p:txBody>
        </p:sp>
        <p:cxnSp>
          <p:nvCxnSpPr>
            <p:cNvPr id="13" name="LineShape">
              <a:extLst>
                <a:ext uri="{FF2B5EF4-FFF2-40B4-BE49-F238E27FC236}">
                  <a16:creationId xmlns="" xmlns:a16="http://schemas.microsoft.com/office/drawing/2014/main" id="{53EEA97A-BF02-4069-A647-9D55009927C8}"/>
                </a:ext>
              </a:extLst>
            </p:cNvPr>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14" name="LineShape">
              <a:extLst>
                <a:ext uri="{FF2B5EF4-FFF2-40B4-BE49-F238E27FC236}">
                  <a16:creationId xmlns="" xmlns:a16="http://schemas.microsoft.com/office/drawing/2014/main" id="{C7D136DE-1E71-4DB0-B2D6-6A3E142B9E17}"/>
                </a:ext>
              </a:extLst>
            </p:cNvPr>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grpSp>
        <p:nvGrpSpPr>
          <p:cNvPr id="15"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a:extLst>
              <a:ext uri="{FF2B5EF4-FFF2-40B4-BE49-F238E27FC236}">
                <a16:creationId xmlns="" xmlns:a16="http://schemas.microsoft.com/office/drawing/2014/main" id="{7777908E-C50B-4074-BDE5-7B29EB5CB383}"/>
              </a:ext>
            </a:extLst>
          </p:cNvPr>
          <p:cNvGrpSpPr>
            <a:grpSpLocks noChangeAspect="1"/>
          </p:cNvGrpSpPr>
          <p:nvPr/>
        </p:nvGrpSpPr>
        <p:grpSpPr>
          <a:xfrm>
            <a:off x="9075226" y="1386396"/>
            <a:ext cx="1859969" cy="4867614"/>
            <a:chOff x="1104438" y="1267364"/>
            <a:chExt cx="1859969" cy="4867614"/>
          </a:xfrm>
        </p:grpSpPr>
        <p:sp>
          <p:nvSpPr>
            <p:cNvPr id="16" name="ValueShape">
              <a:extLst>
                <a:ext uri="{FF2B5EF4-FFF2-40B4-BE49-F238E27FC236}">
                  <a16:creationId xmlns="" xmlns:a16="http://schemas.microsoft.com/office/drawing/2014/main" id="{026E2436-13B4-4030-A932-A6F60B965573}"/>
                </a:ext>
              </a:extLst>
            </p:cNvPr>
            <p:cNvSpPr/>
            <p:nvPr/>
          </p:nvSpPr>
          <p:spPr>
            <a:xfrm>
              <a:off x="1165019"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rgbClr val="FF33CC"/>
                </a:gs>
                <a:gs pos="100000">
                  <a:schemeClr val="lt1">
                    <a:lumMod val="95000"/>
                  </a:schemeClr>
                </a:gs>
                <a:gs pos="55000">
                  <a:srgbClr val="FF33CC"/>
                </a:gs>
                <a:gs pos="57000">
                  <a:schemeClr val="lt1">
                    <a:lumMod val="95000"/>
                  </a:schemeClr>
                </a:gs>
              </a:gsLst>
              <a:lin ang="16200000" scaled="1"/>
              <a:tileRect/>
            </a:gradFill>
            <a:ln>
              <a:noFill/>
            </a:ln>
          </p:spPr>
          <p:txBody>
            <a:bodyPr anchor="ctr"/>
            <a:lstStyle/>
            <a:p>
              <a:pPr algn="ctr"/>
              <a:endParaRPr/>
            </a:p>
          </p:txBody>
        </p:sp>
        <p:sp>
          <p:nvSpPr>
            <p:cNvPr id="17" name="BackShape">
              <a:extLst>
                <a:ext uri="{FF2B5EF4-FFF2-40B4-BE49-F238E27FC236}">
                  <a16:creationId xmlns="" xmlns:a16="http://schemas.microsoft.com/office/drawing/2014/main" id="{FF3CDCB3-1086-47DA-86EC-965266719B4C}"/>
                </a:ext>
              </a:extLst>
            </p:cNvPr>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8" name="BackShape">
              <a:extLst>
                <a:ext uri="{FF2B5EF4-FFF2-40B4-BE49-F238E27FC236}">
                  <a16:creationId xmlns="" xmlns:a16="http://schemas.microsoft.com/office/drawing/2014/main" id="{8B07D954-2233-41BA-A707-F298E27BF076}"/>
                </a:ext>
              </a:extLst>
            </p:cNvPr>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p>
          </p:txBody>
        </p:sp>
        <p:sp>
          <p:nvSpPr>
            <p:cNvPr id="19" name="BackShape">
              <a:extLst>
                <a:ext uri="{FF2B5EF4-FFF2-40B4-BE49-F238E27FC236}">
                  <a16:creationId xmlns="" xmlns:a16="http://schemas.microsoft.com/office/drawing/2014/main" id="{BEDCC424-ADE3-4349-94D7-65BF143654E5}"/>
                </a:ext>
              </a:extLst>
            </p:cNvPr>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0" name="ValueText">
              <a:extLst>
                <a:ext uri="{FF2B5EF4-FFF2-40B4-BE49-F238E27FC236}">
                  <a16:creationId xmlns="" xmlns:a16="http://schemas.microsoft.com/office/drawing/2014/main" id="{2AB2AA36-FEFC-493F-9D30-D580F8BF53E5}"/>
                </a:ext>
              </a:extLst>
            </p:cNvPr>
            <p:cNvSpPr/>
            <p:nvPr/>
          </p:nvSpPr>
          <p:spPr>
            <a:xfrm>
              <a:off x="1744851" y="1267364"/>
              <a:ext cx="579145" cy="434359"/>
            </a:xfrm>
            <a:prstGeom prst="rect">
              <a:avLst/>
            </a:prstGeom>
          </p:spPr>
          <p:txBody>
            <a:bodyPr wrap="none" lIns="0" tIns="0" rIns="0" bIns="0" anchor="ctr" anchorCtr="1">
              <a:prstTxWarp prst="textPlain">
                <a:avLst/>
              </a:prstTxWarp>
              <a:normAutofit fontScale="55000" lnSpcReduction="20000"/>
            </a:bodyPr>
            <a:lstStyle/>
            <a:p>
              <a:r>
                <a:rPr lang="en-US" altLang="zh-CN" sz="6000" dirty="0">
                  <a:solidFill>
                    <a:srgbClr val="FF33CC"/>
                  </a:solidFill>
                  <a:latin typeface="Impact" panose="020B0806030902050204" pitchFamily="34" charset="0"/>
                </a:rPr>
                <a:t>55%</a:t>
              </a:r>
            </a:p>
          </p:txBody>
        </p:sp>
        <p:sp>
          <p:nvSpPr>
            <p:cNvPr id="21" name="CustomText1">
              <a:extLst>
                <a:ext uri="{FF2B5EF4-FFF2-40B4-BE49-F238E27FC236}">
                  <a16:creationId xmlns="" xmlns:a16="http://schemas.microsoft.com/office/drawing/2014/main" id="{A6A16EE9-8AD6-4D71-AA94-B5A98D81141C}"/>
                </a:ext>
              </a:extLst>
            </p:cNvPr>
            <p:cNvSpPr/>
            <p:nvPr/>
          </p:nvSpPr>
          <p:spPr>
            <a:xfrm>
              <a:off x="1210229" y="5800936"/>
              <a:ext cx="1648386" cy="334042"/>
            </a:xfrm>
            <a:prstGeom prst="rect">
              <a:avLst/>
            </a:prstGeom>
            <a:noFill/>
          </p:spPr>
          <p:txBody>
            <a:bodyPr wrap="none" lIns="0" tIns="0" rIns="0" bIns="0">
              <a:normAutofit/>
            </a:bodyPr>
            <a:lstStyle/>
            <a:p>
              <a:pPr algn="ctr"/>
              <a:r>
                <a:rPr lang="zh-CN" altLang="en-US" sz="1600" b="1" dirty="0">
                  <a:latin typeface="微软雅黑" panose="020B0503020204020204" pitchFamily="34" charset="-122"/>
                  <a:ea typeface="微软雅黑" panose="020B0503020204020204" pitchFamily="34" charset="-122"/>
                </a:rPr>
                <a:t>添加标题</a:t>
              </a:r>
              <a:endParaRPr lang="en-US" altLang="zh-CN" sz="1600" b="1" dirty="0">
                <a:latin typeface="微软雅黑" panose="020B0503020204020204" pitchFamily="34" charset="-122"/>
                <a:ea typeface="微软雅黑" panose="020B0503020204020204" pitchFamily="34" charset="-122"/>
              </a:endParaRPr>
            </a:p>
          </p:txBody>
        </p:sp>
        <p:cxnSp>
          <p:nvCxnSpPr>
            <p:cNvPr id="22" name="LineShape">
              <a:extLst>
                <a:ext uri="{FF2B5EF4-FFF2-40B4-BE49-F238E27FC236}">
                  <a16:creationId xmlns="" xmlns:a16="http://schemas.microsoft.com/office/drawing/2014/main" id="{52112476-454F-4F5A-B683-080D23AE1BE3}"/>
                </a:ext>
              </a:extLst>
            </p:cNvPr>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23" name="LineShape">
              <a:extLst>
                <a:ext uri="{FF2B5EF4-FFF2-40B4-BE49-F238E27FC236}">
                  <a16:creationId xmlns="" xmlns:a16="http://schemas.microsoft.com/office/drawing/2014/main" id="{505E2761-8D48-41BE-B003-0BD3AC85B165}"/>
                </a:ext>
              </a:extLst>
            </p:cNvPr>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sp>
        <p:nvSpPr>
          <p:cNvPr id="24" name="speech-bubble_121922">
            <a:extLst>
              <a:ext uri="{FF2B5EF4-FFF2-40B4-BE49-F238E27FC236}">
                <a16:creationId xmlns="" xmlns:a16="http://schemas.microsoft.com/office/drawing/2014/main" id="{5E961718-02A0-4443-AF67-DBB81DB23011}"/>
              </a:ext>
            </a:extLst>
          </p:cNvPr>
          <p:cNvSpPr>
            <a:spLocks noChangeAspect="1"/>
          </p:cNvSpPr>
          <p:nvPr/>
        </p:nvSpPr>
        <p:spPr bwMode="auto">
          <a:xfrm>
            <a:off x="3796039" y="5107493"/>
            <a:ext cx="383080" cy="359118"/>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6933" h="568969">
                <a:moveTo>
                  <a:pt x="186787" y="175073"/>
                </a:moveTo>
                <a:lnTo>
                  <a:pt x="606933" y="175073"/>
                </a:lnTo>
                <a:lnTo>
                  <a:pt x="606933" y="474766"/>
                </a:lnTo>
                <a:lnTo>
                  <a:pt x="542311" y="474766"/>
                </a:lnTo>
                <a:lnTo>
                  <a:pt x="542311" y="568969"/>
                </a:lnTo>
                <a:lnTo>
                  <a:pt x="447978" y="474766"/>
                </a:lnTo>
                <a:lnTo>
                  <a:pt x="186787" y="474766"/>
                </a:lnTo>
                <a:close/>
                <a:moveTo>
                  <a:pt x="0" y="0"/>
                </a:moveTo>
                <a:lnTo>
                  <a:pt x="420217" y="0"/>
                </a:lnTo>
                <a:lnTo>
                  <a:pt x="420217" y="135062"/>
                </a:lnTo>
                <a:lnTo>
                  <a:pt x="186797" y="135062"/>
                </a:lnTo>
                <a:lnTo>
                  <a:pt x="146776" y="135062"/>
                </a:lnTo>
                <a:lnTo>
                  <a:pt x="146776" y="175021"/>
                </a:lnTo>
                <a:lnTo>
                  <a:pt x="146776" y="311880"/>
                </a:lnTo>
                <a:lnTo>
                  <a:pt x="64634" y="393896"/>
                </a:lnTo>
                <a:lnTo>
                  <a:pt x="64634" y="299693"/>
                </a:lnTo>
                <a:lnTo>
                  <a:pt x="0" y="299693"/>
                </a:lnTo>
                <a:close/>
              </a:path>
            </a:pathLst>
          </a:custGeom>
          <a:solidFill>
            <a:schemeClr val="bg1">
              <a:lumMod val="50000"/>
            </a:schemeClr>
          </a:solidFill>
          <a:ln>
            <a:noFill/>
          </a:ln>
        </p:spPr>
      </p:sp>
      <p:sp>
        <p:nvSpPr>
          <p:cNvPr id="25" name="businessman_57134">
            <a:extLst>
              <a:ext uri="{FF2B5EF4-FFF2-40B4-BE49-F238E27FC236}">
                <a16:creationId xmlns="" xmlns:a16="http://schemas.microsoft.com/office/drawing/2014/main" id="{8C23664D-6116-42B6-9A8C-4F0B462CE384}"/>
              </a:ext>
            </a:extLst>
          </p:cNvPr>
          <p:cNvSpPr>
            <a:spLocks noChangeAspect="1"/>
          </p:cNvSpPr>
          <p:nvPr/>
        </p:nvSpPr>
        <p:spPr bwMode="auto">
          <a:xfrm>
            <a:off x="6501964" y="5070627"/>
            <a:ext cx="350983" cy="383080"/>
          </a:xfrm>
          <a:custGeom>
            <a:avLst/>
            <a:gdLst>
              <a:gd name="connsiteX0" fmla="*/ 243589 w 557114"/>
              <a:gd name="connsiteY0" fmla="*/ 355438 h 608062"/>
              <a:gd name="connsiteX1" fmla="*/ 277656 w 557114"/>
              <a:gd name="connsiteY1" fmla="*/ 355438 h 608062"/>
              <a:gd name="connsiteX2" fmla="*/ 277940 w 557114"/>
              <a:gd name="connsiteY2" fmla="*/ 355438 h 608062"/>
              <a:gd name="connsiteX3" fmla="*/ 278604 w 557114"/>
              <a:gd name="connsiteY3" fmla="*/ 355438 h 608062"/>
              <a:gd name="connsiteX4" fmla="*/ 279174 w 557114"/>
              <a:gd name="connsiteY4" fmla="*/ 355438 h 608062"/>
              <a:gd name="connsiteX5" fmla="*/ 279458 w 557114"/>
              <a:gd name="connsiteY5" fmla="*/ 355438 h 608062"/>
              <a:gd name="connsiteX6" fmla="*/ 279553 w 557114"/>
              <a:gd name="connsiteY6" fmla="*/ 355438 h 608062"/>
              <a:gd name="connsiteX7" fmla="*/ 313620 w 557114"/>
              <a:gd name="connsiteY7" fmla="*/ 355438 h 608062"/>
              <a:gd name="connsiteX8" fmla="*/ 324438 w 557114"/>
              <a:gd name="connsiteY8" fmla="*/ 375432 h 608062"/>
              <a:gd name="connsiteX9" fmla="*/ 298152 w 557114"/>
              <a:gd name="connsiteY9" fmla="*/ 430202 h 608062"/>
              <a:gd name="connsiteX10" fmla="*/ 301948 w 557114"/>
              <a:gd name="connsiteY10" fmla="*/ 510272 h 608062"/>
              <a:gd name="connsiteX11" fmla="*/ 356891 w 557114"/>
              <a:gd name="connsiteY11" fmla="*/ 389172 h 608062"/>
              <a:gd name="connsiteX12" fmla="*/ 356986 w 557114"/>
              <a:gd name="connsiteY12" fmla="*/ 389172 h 608062"/>
              <a:gd name="connsiteX13" fmla="*/ 376628 w 557114"/>
              <a:gd name="connsiteY13" fmla="*/ 375337 h 608062"/>
              <a:gd name="connsiteX14" fmla="*/ 383556 w 557114"/>
              <a:gd name="connsiteY14" fmla="*/ 376474 h 608062"/>
              <a:gd name="connsiteX15" fmla="*/ 383745 w 557114"/>
              <a:gd name="connsiteY15" fmla="*/ 376569 h 608062"/>
              <a:gd name="connsiteX16" fmla="*/ 518588 w 557114"/>
              <a:gd name="connsiteY16" fmla="*/ 438920 h 608062"/>
              <a:gd name="connsiteX17" fmla="*/ 557114 w 557114"/>
              <a:gd name="connsiteY17" fmla="*/ 482224 h 608062"/>
              <a:gd name="connsiteX18" fmla="*/ 557114 w 557114"/>
              <a:gd name="connsiteY18" fmla="*/ 608062 h 608062"/>
              <a:gd name="connsiteX19" fmla="*/ 279743 w 557114"/>
              <a:gd name="connsiteY19" fmla="*/ 608062 h 608062"/>
              <a:gd name="connsiteX20" fmla="*/ 279458 w 557114"/>
              <a:gd name="connsiteY20" fmla="*/ 608062 h 608062"/>
              <a:gd name="connsiteX21" fmla="*/ 279364 w 557114"/>
              <a:gd name="connsiteY21" fmla="*/ 608062 h 608062"/>
              <a:gd name="connsiteX22" fmla="*/ 279174 w 557114"/>
              <a:gd name="connsiteY22" fmla="*/ 608062 h 608062"/>
              <a:gd name="connsiteX23" fmla="*/ 278984 w 557114"/>
              <a:gd name="connsiteY23" fmla="*/ 608062 h 608062"/>
              <a:gd name="connsiteX24" fmla="*/ 278604 w 557114"/>
              <a:gd name="connsiteY24" fmla="*/ 608062 h 608062"/>
              <a:gd name="connsiteX25" fmla="*/ 278130 w 557114"/>
              <a:gd name="connsiteY25" fmla="*/ 608062 h 608062"/>
              <a:gd name="connsiteX26" fmla="*/ 277940 w 557114"/>
              <a:gd name="connsiteY26" fmla="*/ 608062 h 608062"/>
              <a:gd name="connsiteX27" fmla="*/ 277845 w 557114"/>
              <a:gd name="connsiteY27" fmla="*/ 608062 h 608062"/>
              <a:gd name="connsiteX28" fmla="*/ 277750 w 557114"/>
              <a:gd name="connsiteY28" fmla="*/ 608062 h 608062"/>
              <a:gd name="connsiteX29" fmla="*/ 277656 w 557114"/>
              <a:gd name="connsiteY29" fmla="*/ 608062 h 608062"/>
              <a:gd name="connsiteX30" fmla="*/ 277371 w 557114"/>
              <a:gd name="connsiteY30" fmla="*/ 608062 h 608062"/>
              <a:gd name="connsiteX31" fmla="*/ 0 w 557114"/>
              <a:gd name="connsiteY31" fmla="*/ 608062 h 608062"/>
              <a:gd name="connsiteX32" fmla="*/ 0 w 557114"/>
              <a:gd name="connsiteY32" fmla="*/ 482224 h 608062"/>
              <a:gd name="connsiteX33" fmla="*/ 38621 w 557114"/>
              <a:gd name="connsiteY33" fmla="*/ 438920 h 608062"/>
              <a:gd name="connsiteX34" fmla="*/ 173464 w 557114"/>
              <a:gd name="connsiteY34" fmla="*/ 376569 h 608062"/>
              <a:gd name="connsiteX35" fmla="*/ 173558 w 557114"/>
              <a:gd name="connsiteY35" fmla="*/ 376474 h 608062"/>
              <a:gd name="connsiteX36" fmla="*/ 180486 w 557114"/>
              <a:gd name="connsiteY36" fmla="*/ 375337 h 608062"/>
              <a:gd name="connsiteX37" fmla="*/ 200223 w 557114"/>
              <a:gd name="connsiteY37" fmla="*/ 389172 h 608062"/>
              <a:gd name="connsiteX38" fmla="*/ 255166 w 557114"/>
              <a:gd name="connsiteY38" fmla="*/ 510272 h 608062"/>
              <a:gd name="connsiteX39" fmla="*/ 258962 w 557114"/>
              <a:gd name="connsiteY39" fmla="*/ 430202 h 608062"/>
              <a:gd name="connsiteX40" fmla="*/ 232676 w 557114"/>
              <a:gd name="connsiteY40" fmla="*/ 375432 h 608062"/>
              <a:gd name="connsiteX41" fmla="*/ 243589 w 557114"/>
              <a:gd name="connsiteY41" fmla="*/ 355438 h 608062"/>
              <a:gd name="connsiteX42" fmla="*/ 276250 w 557114"/>
              <a:gd name="connsiteY42" fmla="*/ 0 h 608062"/>
              <a:gd name="connsiteX43" fmla="*/ 277674 w 557114"/>
              <a:gd name="connsiteY43" fmla="*/ 0 h 608062"/>
              <a:gd name="connsiteX44" fmla="*/ 277863 w 557114"/>
              <a:gd name="connsiteY44" fmla="*/ 0 h 608062"/>
              <a:gd name="connsiteX45" fmla="*/ 277958 w 557114"/>
              <a:gd name="connsiteY45" fmla="*/ 0 h 608062"/>
              <a:gd name="connsiteX46" fmla="*/ 279382 w 557114"/>
              <a:gd name="connsiteY46" fmla="*/ 0 h 608062"/>
              <a:gd name="connsiteX47" fmla="*/ 402570 w 557114"/>
              <a:gd name="connsiteY47" fmla="*/ 104895 h 608062"/>
              <a:gd name="connsiteX48" fmla="*/ 394693 w 557114"/>
              <a:gd name="connsiteY48" fmla="*/ 159001 h 608062"/>
              <a:gd name="connsiteX49" fmla="*/ 405892 w 557114"/>
              <a:gd name="connsiteY49" fmla="*/ 184774 h 608062"/>
              <a:gd name="connsiteX50" fmla="*/ 377040 w 557114"/>
              <a:gd name="connsiteY50" fmla="*/ 236890 h 608062"/>
              <a:gd name="connsiteX51" fmla="*/ 315731 w 557114"/>
              <a:gd name="connsiteY51" fmla="*/ 311274 h 608062"/>
              <a:gd name="connsiteX52" fmla="*/ 277958 w 557114"/>
              <a:gd name="connsiteY52" fmla="*/ 319707 h 608062"/>
              <a:gd name="connsiteX53" fmla="*/ 277958 w 557114"/>
              <a:gd name="connsiteY53" fmla="*/ 319802 h 608062"/>
              <a:gd name="connsiteX54" fmla="*/ 277863 w 557114"/>
              <a:gd name="connsiteY54" fmla="*/ 319802 h 608062"/>
              <a:gd name="connsiteX55" fmla="*/ 277674 w 557114"/>
              <a:gd name="connsiteY55" fmla="*/ 319802 h 608062"/>
              <a:gd name="connsiteX56" fmla="*/ 277674 w 557114"/>
              <a:gd name="connsiteY56" fmla="*/ 319707 h 608062"/>
              <a:gd name="connsiteX57" fmla="*/ 239901 w 557114"/>
              <a:gd name="connsiteY57" fmla="*/ 311274 h 608062"/>
              <a:gd name="connsiteX58" fmla="*/ 178592 w 557114"/>
              <a:gd name="connsiteY58" fmla="*/ 236890 h 608062"/>
              <a:gd name="connsiteX59" fmla="*/ 149740 w 557114"/>
              <a:gd name="connsiteY59" fmla="*/ 184774 h 608062"/>
              <a:gd name="connsiteX60" fmla="*/ 161034 w 557114"/>
              <a:gd name="connsiteY60" fmla="*/ 159001 h 608062"/>
              <a:gd name="connsiteX61" fmla="*/ 153062 w 557114"/>
              <a:gd name="connsiteY61" fmla="*/ 104895 h 608062"/>
              <a:gd name="connsiteX62" fmla="*/ 276250 w 557114"/>
              <a:gd name="connsiteY62" fmla="*/ 0 h 60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57114" h="608062">
                <a:moveTo>
                  <a:pt x="243589" y="355438"/>
                </a:moveTo>
                <a:lnTo>
                  <a:pt x="277656" y="355438"/>
                </a:lnTo>
                <a:lnTo>
                  <a:pt x="277940" y="355438"/>
                </a:lnTo>
                <a:lnTo>
                  <a:pt x="278604" y="355438"/>
                </a:lnTo>
                <a:lnTo>
                  <a:pt x="279174" y="355438"/>
                </a:lnTo>
                <a:lnTo>
                  <a:pt x="279458" y="355438"/>
                </a:lnTo>
                <a:lnTo>
                  <a:pt x="279553" y="355438"/>
                </a:lnTo>
                <a:lnTo>
                  <a:pt x="313620" y="355438"/>
                </a:lnTo>
                <a:cubicBezTo>
                  <a:pt x="325007" y="355438"/>
                  <a:pt x="330511" y="364630"/>
                  <a:pt x="324438" y="375432"/>
                </a:cubicBezTo>
                <a:cubicBezTo>
                  <a:pt x="321781" y="379980"/>
                  <a:pt x="298152" y="430202"/>
                  <a:pt x="298152" y="430202"/>
                </a:cubicBezTo>
                <a:lnTo>
                  <a:pt x="301948" y="510272"/>
                </a:lnTo>
                <a:cubicBezTo>
                  <a:pt x="317700" y="481655"/>
                  <a:pt x="343131" y="422432"/>
                  <a:pt x="356891" y="389172"/>
                </a:cubicBezTo>
                <a:cubicBezTo>
                  <a:pt x="356891" y="389172"/>
                  <a:pt x="356891" y="389172"/>
                  <a:pt x="356986" y="389172"/>
                </a:cubicBezTo>
                <a:cubicBezTo>
                  <a:pt x="359832" y="381117"/>
                  <a:pt x="367519" y="375337"/>
                  <a:pt x="376628" y="375337"/>
                </a:cubicBezTo>
                <a:cubicBezTo>
                  <a:pt x="379096" y="375337"/>
                  <a:pt x="381373" y="375716"/>
                  <a:pt x="383556" y="376474"/>
                </a:cubicBezTo>
                <a:cubicBezTo>
                  <a:pt x="383650" y="376474"/>
                  <a:pt x="383650" y="376474"/>
                  <a:pt x="383745" y="376569"/>
                </a:cubicBezTo>
                <a:cubicBezTo>
                  <a:pt x="387446" y="377706"/>
                  <a:pt x="464973" y="411724"/>
                  <a:pt x="518588" y="438920"/>
                </a:cubicBezTo>
                <a:cubicBezTo>
                  <a:pt x="542595" y="451049"/>
                  <a:pt x="557114" y="466305"/>
                  <a:pt x="557114" y="482224"/>
                </a:cubicBezTo>
                <a:lnTo>
                  <a:pt x="557114" y="608062"/>
                </a:lnTo>
                <a:lnTo>
                  <a:pt x="279743" y="608062"/>
                </a:lnTo>
                <a:lnTo>
                  <a:pt x="279458" y="608062"/>
                </a:lnTo>
                <a:lnTo>
                  <a:pt x="279364" y="608062"/>
                </a:lnTo>
                <a:lnTo>
                  <a:pt x="279174" y="608062"/>
                </a:lnTo>
                <a:lnTo>
                  <a:pt x="278984" y="608062"/>
                </a:lnTo>
                <a:lnTo>
                  <a:pt x="278604" y="608062"/>
                </a:lnTo>
                <a:lnTo>
                  <a:pt x="278130" y="608062"/>
                </a:lnTo>
                <a:lnTo>
                  <a:pt x="277940" y="608062"/>
                </a:lnTo>
                <a:lnTo>
                  <a:pt x="277845" y="608062"/>
                </a:lnTo>
                <a:lnTo>
                  <a:pt x="277750" y="608062"/>
                </a:lnTo>
                <a:lnTo>
                  <a:pt x="277656" y="608062"/>
                </a:lnTo>
                <a:lnTo>
                  <a:pt x="277371" y="608062"/>
                </a:lnTo>
                <a:lnTo>
                  <a:pt x="0" y="608062"/>
                </a:lnTo>
                <a:lnTo>
                  <a:pt x="0" y="482224"/>
                </a:lnTo>
                <a:cubicBezTo>
                  <a:pt x="0" y="466305"/>
                  <a:pt x="14519" y="451049"/>
                  <a:pt x="38621" y="438920"/>
                </a:cubicBezTo>
                <a:cubicBezTo>
                  <a:pt x="92141" y="411724"/>
                  <a:pt x="169668" y="377706"/>
                  <a:pt x="173464" y="376569"/>
                </a:cubicBezTo>
                <a:cubicBezTo>
                  <a:pt x="173464" y="376474"/>
                  <a:pt x="173464" y="376474"/>
                  <a:pt x="173558" y="376474"/>
                </a:cubicBezTo>
                <a:cubicBezTo>
                  <a:pt x="175741" y="375716"/>
                  <a:pt x="178018" y="375337"/>
                  <a:pt x="180486" y="375337"/>
                </a:cubicBezTo>
                <a:cubicBezTo>
                  <a:pt x="189595" y="375337"/>
                  <a:pt x="197282" y="381117"/>
                  <a:pt x="200223" y="389172"/>
                </a:cubicBezTo>
                <a:cubicBezTo>
                  <a:pt x="214078" y="422432"/>
                  <a:pt x="239414" y="481655"/>
                  <a:pt x="255166" y="510272"/>
                </a:cubicBezTo>
                <a:lnTo>
                  <a:pt x="258962" y="430202"/>
                </a:lnTo>
                <a:cubicBezTo>
                  <a:pt x="258962" y="430202"/>
                  <a:pt x="235333" y="379980"/>
                  <a:pt x="232676" y="375432"/>
                </a:cubicBezTo>
                <a:cubicBezTo>
                  <a:pt x="226603" y="364630"/>
                  <a:pt x="232107" y="355438"/>
                  <a:pt x="243589" y="355438"/>
                </a:cubicBezTo>
                <a:close/>
                <a:moveTo>
                  <a:pt x="276250" y="0"/>
                </a:moveTo>
                <a:cubicBezTo>
                  <a:pt x="276725" y="0"/>
                  <a:pt x="277199" y="0"/>
                  <a:pt x="277674" y="0"/>
                </a:cubicBezTo>
                <a:cubicBezTo>
                  <a:pt x="277769" y="0"/>
                  <a:pt x="277769" y="0"/>
                  <a:pt x="277863" y="0"/>
                </a:cubicBezTo>
                <a:cubicBezTo>
                  <a:pt x="277863" y="0"/>
                  <a:pt x="277863" y="0"/>
                  <a:pt x="277958" y="0"/>
                </a:cubicBezTo>
                <a:cubicBezTo>
                  <a:pt x="278433" y="0"/>
                  <a:pt x="278907" y="0"/>
                  <a:pt x="279382" y="0"/>
                </a:cubicBezTo>
                <a:cubicBezTo>
                  <a:pt x="385487" y="0"/>
                  <a:pt x="405417" y="75615"/>
                  <a:pt x="402570" y="104895"/>
                </a:cubicBezTo>
                <a:cubicBezTo>
                  <a:pt x="400387" y="128395"/>
                  <a:pt x="394693" y="159001"/>
                  <a:pt x="394693" y="159001"/>
                </a:cubicBezTo>
                <a:cubicBezTo>
                  <a:pt x="394693" y="159001"/>
                  <a:pt x="405892" y="164118"/>
                  <a:pt x="405892" y="184774"/>
                </a:cubicBezTo>
                <a:cubicBezTo>
                  <a:pt x="402001" y="236511"/>
                  <a:pt x="381311" y="214149"/>
                  <a:pt x="377040" y="236890"/>
                </a:cubicBezTo>
                <a:cubicBezTo>
                  <a:pt x="370017" y="274603"/>
                  <a:pt x="336610" y="301893"/>
                  <a:pt x="315731" y="311274"/>
                </a:cubicBezTo>
                <a:cubicBezTo>
                  <a:pt x="303583" y="316770"/>
                  <a:pt x="291055" y="319518"/>
                  <a:pt x="277958" y="319707"/>
                </a:cubicBezTo>
                <a:lnTo>
                  <a:pt x="277958" y="319802"/>
                </a:lnTo>
                <a:cubicBezTo>
                  <a:pt x="277863" y="319802"/>
                  <a:pt x="277863" y="319802"/>
                  <a:pt x="277863" y="319802"/>
                </a:cubicBezTo>
                <a:cubicBezTo>
                  <a:pt x="277769" y="319802"/>
                  <a:pt x="277769" y="319802"/>
                  <a:pt x="277674" y="319802"/>
                </a:cubicBezTo>
                <a:lnTo>
                  <a:pt x="277674" y="319707"/>
                </a:lnTo>
                <a:cubicBezTo>
                  <a:pt x="264577" y="319518"/>
                  <a:pt x="252049" y="316770"/>
                  <a:pt x="239901" y="311274"/>
                </a:cubicBezTo>
                <a:cubicBezTo>
                  <a:pt x="219022" y="301893"/>
                  <a:pt x="185615" y="274603"/>
                  <a:pt x="178592" y="236890"/>
                </a:cubicBezTo>
                <a:cubicBezTo>
                  <a:pt x="174321" y="214149"/>
                  <a:pt x="153631" y="236511"/>
                  <a:pt x="149740" y="184774"/>
                </a:cubicBezTo>
                <a:cubicBezTo>
                  <a:pt x="149740" y="164118"/>
                  <a:pt x="161034" y="159001"/>
                  <a:pt x="161034" y="159001"/>
                </a:cubicBezTo>
                <a:cubicBezTo>
                  <a:pt x="161034" y="159001"/>
                  <a:pt x="155245" y="128395"/>
                  <a:pt x="153062" y="104895"/>
                </a:cubicBezTo>
                <a:cubicBezTo>
                  <a:pt x="150215" y="75615"/>
                  <a:pt x="170145" y="0"/>
                  <a:pt x="276250" y="0"/>
                </a:cubicBezTo>
                <a:close/>
              </a:path>
            </a:pathLst>
          </a:custGeom>
          <a:solidFill>
            <a:schemeClr val="bg1">
              <a:lumMod val="50000"/>
            </a:schemeClr>
          </a:solidFill>
          <a:ln>
            <a:noFill/>
          </a:ln>
        </p:spPr>
      </p:sp>
      <p:sp>
        <p:nvSpPr>
          <p:cNvPr id="26" name="writing_122117">
            <a:extLst>
              <a:ext uri="{FF2B5EF4-FFF2-40B4-BE49-F238E27FC236}">
                <a16:creationId xmlns="" xmlns:a16="http://schemas.microsoft.com/office/drawing/2014/main" id="{E0AB2E46-ADC7-4090-8338-17D1EEC3FED8}"/>
              </a:ext>
            </a:extLst>
          </p:cNvPr>
          <p:cNvSpPr>
            <a:spLocks noChangeAspect="1"/>
          </p:cNvSpPr>
          <p:nvPr/>
        </p:nvSpPr>
        <p:spPr bwMode="auto">
          <a:xfrm>
            <a:off x="5149001" y="5070282"/>
            <a:ext cx="383081" cy="382499"/>
          </a:xfrm>
          <a:custGeom>
            <a:avLst/>
            <a:gdLst>
              <a:gd name="connsiteX0" fmla="*/ 45797 w 605028"/>
              <a:gd name="connsiteY0" fmla="*/ 445126 h 604110"/>
              <a:gd name="connsiteX1" fmla="*/ 159266 w 605028"/>
              <a:gd name="connsiteY1" fmla="*/ 558313 h 604110"/>
              <a:gd name="connsiteX2" fmla="*/ 0 w 605028"/>
              <a:gd name="connsiteY2" fmla="*/ 604110 h 604110"/>
              <a:gd name="connsiteX3" fmla="*/ 460648 w 605028"/>
              <a:gd name="connsiteY3" fmla="*/ 330740 h 604110"/>
              <a:gd name="connsiteX4" fmla="*/ 504033 w 605028"/>
              <a:gd name="connsiteY4" fmla="*/ 374171 h 604110"/>
              <a:gd name="connsiteX5" fmla="*/ 441749 w 605028"/>
              <a:gd name="connsiteY5" fmla="*/ 436273 h 604110"/>
              <a:gd name="connsiteX6" fmla="*/ 470504 w 605028"/>
              <a:gd name="connsiteY6" fmla="*/ 464990 h 604110"/>
              <a:gd name="connsiteX7" fmla="*/ 532787 w 605028"/>
              <a:gd name="connsiteY7" fmla="*/ 402786 h 604110"/>
              <a:gd name="connsiteX8" fmla="*/ 605028 w 605028"/>
              <a:gd name="connsiteY8" fmla="*/ 474934 h 604110"/>
              <a:gd name="connsiteX9" fmla="*/ 475685 w 605028"/>
              <a:gd name="connsiteY9" fmla="*/ 604110 h 604110"/>
              <a:gd name="connsiteX10" fmla="*/ 331305 w 605028"/>
              <a:gd name="connsiteY10" fmla="*/ 459916 h 604110"/>
              <a:gd name="connsiteX11" fmla="*/ 354026 w 605028"/>
              <a:gd name="connsiteY11" fmla="*/ 121443 h 604110"/>
              <a:gd name="connsiteX12" fmla="*/ 483302 w 605028"/>
              <a:gd name="connsiteY12" fmla="*/ 250578 h 604110"/>
              <a:gd name="connsiteX13" fmla="*/ 195889 w 605028"/>
              <a:gd name="connsiteY13" fmla="*/ 537637 h 604110"/>
              <a:gd name="connsiteX14" fmla="*/ 66543 w 605028"/>
              <a:gd name="connsiteY14" fmla="*/ 408503 h 604110"/>
              <a:gd name="connsiteX15" fmla="*/ 475681 w 605028"/>
              <a:gd name="connsiteY15" fmla="*/ 0 h 604110"/>
              <a:gd name="connsiteX16" fmla="*/ 605028 w 605028"/>
              <a:gd name="connsiteY16" fmla="*/ 129134 h 604110"/>
              <a:gd name="connsiteX17" fmla="*/ 512093 w 605028"/>
              <a:gd name="connsiteY17" fmla="*/ 221857 h 604110"/>
              <a:gd name="connsiteX18" fmla="*/ 382817 w 605028"/>
              <a:gd name="connsiteY18" fmla="*/ 92864 h 604110"/>
              <a:gd name="connsiteX19" fmla="*/ 129376 w 605028"/>
              <a:gd name="connsiteY19" fmla="*/ 0 h 604110"/>
              <a:gd name="connsiteX20" fmla="*/ 201636 w 605028"/>
              <a:gd name="connsiteY20" fmla="*/ 72129 h 604110"/>
              <a:gd name="connsiteX21" fmla="*/ 139336 w 605028"/>
              <a:gd name="connsiteY21" fmla="*/ 134317 h 604110"/>
              <a:gd name="connsiteX22" fmla="*/ 168098 w 605028"/>
              <a:gd name="connsiteY22" fmla="*/ 162925 h 604110"/>
              <a:gd name="connsiteX23" fmla="*/ 230296 w 605028"/>
              <a:gd name="connsiteY23" fmla="*/ 100839 h 604110"/>
              <a:gd name="connsiteX24" fmla="*/ 273794 w 605028"/>
              <a:gd name="connsiteY24" fmla="*/ 144157 h 604110"/>
              <a:gd name="connsiteX25" fmla="*/ 144418 w 605028"/>
              <a:gd name="connsiteY25" fmla="*/ 273300 h 604110"/>
              <a:gd name="connsiteX26" fmla="*/ 0 w 605028"/>
              <a:gd name="connsiteY26" fmla="*/ 129143 h 60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5028" h="604110">
                <a:moveTo>
                  <a:pt x="45797" y="445126"/>
                </a:moveTo>
                <a:lnTo>
                  <a:pt x="159266" y="558313"/>
                </a:lnTo>
                <a:lnTo>
                  <a:pt x="0" y="604110"/>
                </a:lnTo>
                <a:close/>
                <a:moveTo>
                  <a:pt x="460648" y="330740"/>
                </a:moveTo>
                <a:lnTo>
                  <a:pt x="504033" y="374171"/>
                </a:lnTo>
                <a:lnTo>
                  <a:pt x="441749" y="436273"/>
                </a:lnTo>
                <a:lnTo>
                  <a:pt x="470504" y="464990"/>
                </a:lnTo>
                <a:lnTo>
                  <a:pt x="532787" y="402786"/>
                </a:lnTo>
                <a:lnTo>
                  <a:pt x="605028" y="474934"/>
                </a:lnTo>
                <a:lnTo>
                  <a:pt x="475685" y="604110"/>
                </a:lnTo>
                <a:lnTo>
                  <a:pt x="331305" y="459916"/>
                </a:lnTo>
                <a:close/>
                <a:moveTo>
                  <a:pt x="354026" y="121443"/>
                </a:moveTo>
                <a:lnTo>
                  <a:pt x="483302" y="250578"/>
                </a:lnTo>
                <a:lnTo>
                  <a:pt x="195889" y="537637"/>
                </a:lnTo>
                <a:lnTo>
                  <a:pt x="66543" y="408503"/>
                </a:lnTo>
                <a:close/>
                <a:moveTo>
                  <a:pt x="475681" y="0"/>
                </a:moveTo>
                <a:lnTo>
                  <a:pt x="605028" y="129134"/>
                </a:lnTo>
                <a:lnTo>
                  <a:pt x="512093" y="221857"/>
                </a:lnTo>
                <a:lnTo>
                  <a:pt x="382817" y="92864"/>
                </a:lnTo>
                <a:close/>
                <a:moveTo>
                  <a:pt x="129376" y="0"/>
                </a:moveTo>
                <a:lnTo>
                  <a:pt x="201636" y="72129"/>
                </a:lnTo>
                <a:lnTo>
                  <a:pt x="139336" y="134317"/>
                </a:lnTo>
                <a:lnTo>
                  <a:pt x="168098" y="162925"/>
                </a:lnTo>
                <a:lnTo>
                  <a:pt x="230296" y="100839"/>
                </a:lnTo>
                <a:lnTo>
                  <a:pt x="273794" y="144157"/>
                </a:lnTo>
                <a:lnTo>
                  <a:pt x="144418" y="273300"/>
                </a:lnTo>
                <a:lnTo>
                  <a:pt x="0" y="129143"/>
                </a:lnTo>
                <a:close/>
              </a:path>
            </a:pathLst>
          </a:custGeom>
          <a:solidFill>
            <a:schemeClr val="bg1">
              <a:lumMod val="50000"/>
            </a:schemeClr>
          </a:solidFill>
          <a:ln>
            <a:noFill/>
          </a:ln>
        </p:spPr>
      </p:sp>
      <p:sp>
        <p:nvSpPr>
          <p:cNvPr id="27" name="telephone_45898">
            <a:extLst>
              <a:ext uri="{FF2B5EF4-FFF2-40B4-BE49-F238E27FC236}">
                <a16:creationId xmlns="" xmlns:a16="http://schemas.microsoft.com/office/drawing/2014/main" id="{9C2EFA91-CE22-4900-874B-5213361D2E54}"/>
              </a:ext>
            </a:extLst>
          </p:cNvPr>
          <p:cNvSpPr>
            <a:spLocks noChangeAspect="1"/>
          </p:cNvSpPr>
          <p:nvPr/>
        </p:nvSpPr>
        <p:spPr bwMode="auto">
          <a:xfrm>
            <a:off x="7822829" y="5107493"/>
            <a:ext cx="485056" cy="345288"/>
          </a:xfrm>
          <a:custGeom>
            <a:avLst/>
            <a:gdLst>
              <a:gd name="T0" fmla="*/ 7841 w 8220"/>
              <a:gd name="T1" fmla="*/ 1507 h 5860"/>
              <a:gd name="T2" fmla="*/ 7370 w 8220"/>
              <a:gd name="T3" fmla="*/ 1264 h 5860"/>
              <a:gd name="T4" fmla="*/ 3691 w 8220"/>
              <a:gd name="T5" fmla="*/ 0 h 5860"/>
              <a:gd name="T6" fmla="*/ 0 w 8220"/>
              <a:gd name="T7" fmla="*/ 1430 h 5860"/>
              <a:gd name="T8" fmla="*/ 0 w 8220"/>
              <a:gd name="T9" fmla="*/ 1585 h 5860"/>
              <a:gd name="T10" fmla="*/ 444 w 8220"/>
              <a:gd name="T11" fmla="*/ 2029 h 5860"/>
              <a:gd name="T12" fmla="*/ 1557 w 8220"/>
              <a:gd name="T13" fmla="*/ 2029 h 5860"/>
              <a:gd name="T14" fmla="*/ 2001 w 8220"/>
              <a:gd name="T15" fmla="*/ 1585 h 5860"/>
              <a:gd name="T16" fmla="*/ 2001 w 8220"/>
              <a:gd name="T17" fmla="*/ 1430 h 5860"/>
              <a:gd name="T18" fmla="*/ 3691 w 8220"/>
              <a:gd name="T19" fmla="*/ 706 h 5860"/>
              <a:gd name="T20" fmla="*/ 5380 w 8220"/>
              <a:gd name="T21" fmla="*/ 1430 h 5860"/>
              <a:gd name="T22" fmla="*/ 5380 w 8220"/>
              <a:gd name="T23" fmla="*/ 1585 h 5860"/>
              <a:gd name="T24" fmla="*/ 5824 w 8220"/>
              <a:gd name="T25" fmla="*/ 2029 h 5860"/>
              <a:gd name="T26" fmla="*/ 6937 w 8220"/>
              <a:gd name="T27" fmla="*/ 2029 h 5860"/>
              <a:gd name="T28" fmla="*/ 7381 w 8220"/>
              <a:gd name="T29" fmla="*/ 1585 h 5860"/>
              <a:gd name="T30" fmla="*/ 7381 w 8220"/>
              <a:gd name="T31" fmla="*/ 1525 h 5860"/>
              <a:gd name="T32" fmla="*/ 7658 w 8220"/>
              <a:gd name="T33" fmla="*/ 1684 h 5860"/>
              <a:gd name="T34" fmla="*/ 7873 w 8220"/>
              <a:gd name="T35" fmla="*/ 2976 h 5860"/>
              <a:gd name="T36" fmla="*/ 6865 w 8220"/>
              <a:gd name="T37" fmla="*/ 4547 h 5860"/>
              <a:gd name="T38" fmla="*/ 6865 w 8220"/>
              <a:gd name="T39" fmla="*/ 4362 h 5860"/>
              <a:gd name="T40" fmla="*/ 6722 w 8220"/>
              <a:gd name="T41" fmla="*/ 3825 h 5860"/>
              <a:gd name="T42" fmla="*/ 4845 w 8220"/>
              <a:gd name="T43" fmla="*/ 1795 h 5860"/>
              <a:gd name="T44" fmla="*/ 4845 w 8220"/>
              <a:gd name="T45" fmla="*/ 1345 h 5860"/>
              <a:gd name="T46" fmla="*/ 4781 w 8220"/>
              <a:gd name="T47" fmla="*/ 1282 h 5860"/>
              <a:gd name="T48" fmla="*/ 4122 w 8220"/>
              <a:gd name="T49" fmla="*/ 1282 h 5860"/>
              <a:gd name="T50" fmla="*/ 4058 w 8220"/>
              <a:gd name="T51" fmla="*/ 1345 h 5860"/>
              <a:gd name="T52" fmla="*/ 4058 w 8220"/>
              <a:gd name="T53" fmla="*/ 1792 h 5860"/>
              <a:gd name="T54" fmla="*/ 3305 w 8220"/>
              <a:gd name="T55" fmla="*/ 1792 h 5860"/>
              <a:gd name="T56" fmla="*/ 3305 w 8220"/>
              <a:gd name="T57" fmla="*/ 1345 h 5860"/>
              <a:gd name="T58" fmla="*/ 3242 w 8220"/>
              <a:gd name="T59" fmla="*/ 1282 h 5860"/>
              <a:gd name="T60" fmla="*/ 2581 w 8220"/>
              <a:gd name="T61" fmla="*/ 1282 h 5860"/>
              <a:gd name="T62" fmla="*/ 2518 w 8220"/>
              <a:gd name="T63" fmla="*/ 1345 h 5860"/>
              <a:gd name="T64" fmla="*/ 2518 w 8220"/>
              <a:gd name="T65" fmla="*/ 1792 h 5860"/>
              <a:gd name="T66" fmla="*/ 637 w 8220"/>
              <a:gd name="T67" fmla="*/ 3825 h 5860"/>
              <a:gd name="T68" fmla="*/ 495 w 8220"/>
              <a:gd name="T69" fmla="*/ 4362 h 5860"/>
              <a:gd name="T70" fmla="*/ 495 w 8220"/>
              <a:gd name="T71" fmla="*/ 4780 h 5860"/>
              <a:gd name="T72" fmla="*/ 1575 w 8220"/>
              <a:gd name="T73" fmla="*/ 5860 h 5860"/>
              <a:gd name="T74" fmla="*/ 5785 w 8220"/>
              <a:gd name="T75" fmla="*/ 5860 h 5860"/>
              <a:gd name="T76" fmla="*/ 6863 w 8220"/>
              <a:gd name="T77" fmla="*/ 4808 h 5860"/>
              <a:gd name="T78" fmla="*/ 8124 w 8220"/>
              <a:gd name="T79" fmla="*/ 3010 h 5860"/>
              <a:gd name="T80" fmla="*/ 7841 w 8220"/>
              <a:gd name="T81" fmla="*/ 1507 h 5860"/>
              <a:gd name="T82" fmla="*/ 4783 w 8220"/>
              <a:gd name="T83" fmla="*/ 4373 h 5860"/>
              <a:gd name="T84" fmla="*/ 4359 w 8220"/>
              <a:gd name="T85" fmla="*/ 4222 h 5860"/>
              <a:gd name="T86" fmla="*/ 4430 w 8220"/>
              <a:gd name="T87" fmla="*/ 3922 h 5860"/>
              <a:gd name="T88" fmla="*/ 3753 w 8220"/>
              <a:gd name="T89" fmla="*/ 3246 h 5860"/>
              <a:gd name="T90" fmla="*/ 3076 w 8220"/>
              <a:gd name="T91" fmla="*/ 3922 h 5860"/>
              <a:gd name="T92" fmla="*/ 3753 w 8220"/>
              <a:gd name="T93" fmla="*/ 4599 h 5860"/>
              <a:gd name="T94" fmla="*/ 4127 w 8220"/>
              <a:gd name="T95" fmla="*/ 4486 h 5860"/>
              <a:gd name="T96" fmla="*/ 4360 w 8220"/>
              <a:gd name="T97" fmla="*/ 4868 h 5860"/>
              <a:gd name="T98" fmla="*/ 3753 w 8220"/>
              <a:gd name="T99" fmla="*/ 5047 h 5860"/>
              <a:gd name="T100" fmla="*/ 2629 w 8220"/>
              <a:gd name="T101" fmla="*/ 3922 h 5860"/>
              <a:gd name="T102" fmla="*/ 3753 w 8220"/>
              <a:gd name="T103" fmla="*/ 2798 h 5860"/>
              <a:gd name="T104" fmla="*/ 4878 w 8220"/>
              <a:gd name="T105" fmla="*/ 3922 h 5860"/>
              <a:gd name="T106" fmla="*/ 4783 w 8220"/>
              <a:gd name="T107" fmla="*/ 4373 h 5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20" h="5860">
                <a:moveTo>
                  <a:pt x="7841" y="1507"/>
                </a:moveTo>
                <a:cubicBezTo>
                  <a:pt x="7682" y="1342"/>
                  <a:pt x="7499" y="1284"/>
                  <a:pt x="7370" y="1264"/>
                </a:cubicBezTo>
                <a:cubicBezTo>
                  <a:pt x="7260" y="433"/>
                  <a:pt x="7158" y="0"/>
                  <a:pt x="3691" y="0"/>
                </a:cubicBezTo>
                <a:cubicBezTo>
                  <a:pt x="223" y="0"/>
                  <a:pt x="0" y="523"/>
                  <a:pt x="0" y="1430"/>
                </a:cubicBezTo>
                <a:lnTo>
                  <a:pt x="0" y="1585"/>
                </a:lnTo>
                <a:cubicBezTo>
                  <a:pt x="0" y="1830"/>
                  <a:pt x="199" y="2029"/>
                  <a:pt x="444" y="2029"/>
                </a:cubicBezTo>
                <a:lnTo>
                  <a:pt x="1557" y="2029"/>
                </a:lnTo>
                <a:cubicBezTo>
                  <a:pt x="1802" y="2029"/>
                  <a:pt x="2001" y="1830"/>
                  <a:pt x="2001" y="1585"/>
                </a:cubicBezTo>
                <a:lnTo>
                  <a:pt x="2001" y="1430"/>
                </a:lnTo>
                <a:cubicBezTo>
                  <a:pt x="2001" y="727"/>
                  <a:pt x="3077" y="706"/>
                  <a:pt x="3691" y="706"/>
                </a:cubicBezTo>
                <a:cubicBezTo>
                  <a:pt x="4304" y="706"/>
                  <a:pt x="5380" y="727"/>
                  <a:pt x="5380" y="1430"/>
                </a:cubicBezTo>
                <a:lnTo>
                  <a:pt x="5380" y="1585"/>
                </a:lnTo>
                <a:cubicBezTo>
                  <a:pt x="5380" y="1830"/>
                  <a:pt x="5579" y="2029"/>
                  <a:pt x="5824" y="2029"/>
                </a:cubicBezTo>
                <a:lnTo>
                  <a:pt x="6937" y="2029"/>
                </a:lnTo>
                <a:cubicBezTo>
                  <a:pt x="7182" y="2029"/>
                  <a:pt x="7381" y="1830"/>
                  <a:pt x="7381" y="1585"/>
                </a:cubicBezTo>
                <a:lnTo>
                  <a:pt x="7381" y="1525"/>
                </a:lnTo>
                <a:cubicBezTo>
                  <a:pt x="7463" y="1545"/>
                  <a:pt x="7567" y="1589"/>
                  <a:pt x="7658" y="1684"/>
                </a:cubicBezTo>
                <a:cubicBezTo>
                  <a:pt x="7882" y="1915"/>
                  <a:pt x="7956" y="2362"/>
                  <a:pt x="7873" y="2976"/>
                </a:cubicBezTo>
                <a:cubicBezTo>
                  <a:pt x="7728" y="4040"/>
                  <a:pt x="7310" y="4421"/>
                  <a:pt x="6865" y="4547"/>
                </a:cubicBezTo>
                <a:lnTo>
                  <a:pt x="6865" y="4362"/>
                </a:lnTo>
                <a:cubicBezTo>
                  <a:pt x="6865" y="4174"/>
                  <a:pt x="6818" y="3988"/>
                  <a:pt x="6722" y="3825"/>
                </a:cubicBezTo>
                <a:cubicBezTo>
                  <a:pt x="6278" y="3065"/>
                  <a:pt x="5647" y="2390"/>
                  <a:pt x="4845" y="1795"/>
                </a:cubicBezTo>
                <a:lnTo>
                  <a:pt x="4845" y="1345"/>
                </a:lnTo>
                <a:cubicBezTo>
                  <a:pt x="4845" y="1310"/>
                  <a:pt x="4816" y="1282"/>
                  <a:pt x="4781" y="1282"/>
                </a:cubicBezTo>
                <a:lnTo>
                  <a:pt x="4122" y="1282"/>
                </a:lnTo>
                <a:cubicBezTo>
                  <a:pt x="4086" y="1282"/>
                  <a:pt x="4058" y="1310"/>
                  <a:pt x="4058" y="1345"/>
                </a:cubicBezTo>
                <a:lnTo>
                  <a:pt x="4058" y="1792"/>
                </a:lnTo>
                <a:lnTo>
                  <a:pt x="3305" y="1792"/>
                </a:lnTo>
                <a:lnTo>
                  <a:pt x="3305" y="1345"/>
                </a:lnTo>
                <a:cubicBezTo>
                  <a:pt x="3305" y="1310"/>
                  <a:pt x="3276" y="1282"/>
                  <a:pt x="3242" y="1282"/>
                </a:cubicBezTo>
                <a:lnTo>
                  <a:pt x="2581" y="1282"/>
                </a:lnTo>
                <a:cubicBezTo>
                  <a:pt x="2546" y="1282"/>
                  <a:pt x="2518" y="1310"/>
                  <a:pt x="2518" y="1345"/>
                </a:cubicBezTo>
                <a:lnTo>
                  <a:pt x="2518" y="1792"/>
                </a:lnTo>
                <a:cubicBezTo>
                  <a:pt x="1714" y="2388"/>
                  <a:pt x="1083" y="3063"/>
                  <a:pt x="637" y="3825"/>
                </a:cubicBezTo>
                <a:cubicBezTo>
                  <a:pt x="542" y="3988"/>
                  <a:pt x="495" y="4174"/>
                  <a:pt x="495" y="4362"/>
                </a:cubicBezTo>
                <a:lnTo>
                  <a:pt x="495" y="4780"/>
                </a:lnTo>
                <a:cubicBezTo>
                  <a:pt x="495" y="5377"/>
                  <a:pt x="978" y="5860"/>
                  <a:pt x="1575" y="5860"/>
                </a:cubicBezTo>
                <a:lnTo>
                  <a:pt x="5785" y="5860"/>
                </a:lnTo>
                <a:cubicBezTo>
                  <a:pt x="6372" y="5860"/>
                  <a:pt x="6849" y="5391"/>
                  <a:pt x="6863" y="4808"/>
                </a:cubicBezTo>
                <a:cubicBezTo>
                  <a:pt x="7577" y="4641"/>
                  <a:pt x="7982" y="4058"/>
                  <a:pt x="8124" y="3010"/>
                </a:cubicBezTo>
                <a:cubicBezTo>
                  <a:pt x="8220" y="2306"/>
                  <a:pt x="8124" y="1801"/>
                  <a:pt x="7841" y="1507"/>
                </a:cubicBezTo>
                <a:close/>
                <a:moveTo>
                  <a:pt x="4783" y="4373"/>
                </a:moveTo>
                <a:lnTo>
                  <a:pt x="4359" y="4222"/>
                </a:lnTo>
                <a:cubicBezTo>
                  <a:pt x="4404" y="4132"/>
                  <a:pt x="4430" y="4030"/>
                  <a:pt x="4430" y="3922"/>
                </a:cubicBezTo>
                <a:cubicBezTo>
                  <a:pt x="4430" y="3549"/>
                  <a:pt x="4127" y="3246"/>
                  <a:pt x="3753" y="3246"/>
                </a:cubicBezTo>
                <a:cubicBezTo>
                  <a:pt x="3380" y="3246"/>
                  <a:pt x="3076" y="3549"/>
                  <a:pt x="3076" y="3922"/>
                </a:cubicBezTo>
                <a:cubicBezTo>
                  <a:pt x="3076" y="4296"/>
                  <a:pt x="3380" y="4599"/>
                  <a:pt x="3753" y="4599"/>
                </a:cubicBezTo>
                <a:cubicBezTo>
                  <a:pt x="3892" y="4599"/>
                  <a:pt x="4020" y="4557"/>
                  <a:pt x="4127" y="4486"/>
                </a:cubicBezTo>
                <a:lnTo>
                  <a:pt x="4360" y="4868"/>
                </a:lnTo>
                <a:cubicBezTo>
                  <a:pt x="4184" y="4981"/>
                  <a:pt x="3977" y="5047"/>
                  <a:pt x="3753" y="5047"/>
                </a:cubicBezTo>
                <a:cubicBezTo>
                  <a:pt x="3132" y="5047"/>
                  <a:pt x="2629" y="4543"/>
                  <a:pt x="2629" y="3922"/>
                </a:cubicBezTo>
                <a:cubicBezTo>
                  <a:pt x="2629" y="3302"/>
                  <a:pt x="3132" y="2798"/>
                  <a:pt x="3753" y="2798"/>
                </a:cubicBezTo>
                <a:cubicBezTo>
                  <a:pt x="4374" y="2798"/>
                  <a:pt x="4878" y="3302"/>
                  <a:pt x="4878" y="3922"/>
                </a:cubicBezTo>
                <a:cubicBezTo>
                  <a:pt x="4878" y="4082"/>
                  <a:pt x="4844" y="4235"/>
                  <a:pt x="4783" y="4373"/>
                </a:cubicBezTo>
                <a:close/>
              </a:path>
            </a:pathLst>
          </a:custGeom>
          <a:solidFill>
            <a:schemeClr val="bg1">
              <a:lumMod val="50000"/>
            </a:schemeClr>
          </a:solidFill>
          <a:ln>
            <a:noFill/>
          </a:ln>
        </p:spPr>
      </p:sp>
      <p:sp>
        <p:nvSpPr>
          <p:cNvPr id="34" name="文本框 33">
            <a:extLst>
              <a:ext uri="{FF2B5EF4-FFF2-40B4-BE49-F238E27FC236}">
                <a16:creationId xmlns="" xmlns:a16="http://schemas.microsoft.com/office/drawing/2014/main" id="{CC9E7FB7-7275-4B71-9B89-71367AB83A6C}"/>
              </a:ext>
            </a:extLst>
          </p:cNvPr>
          <p:cNvSpPr txBox="1"/>
          <p:nvPr/>
        </p:nvSpPr>
        <p:spPr>
          <a:xfrm>
            <a:off x="3317360" y="3064182"/>
            <a:ext cx="5557280" cy="1526187"/>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在此输入文字或者复制粘贴内容至此处在此输入文字或者复制粘贴内容至此处在此输入文字或者复制粘贴内容至此处在此输入文字或者复制粘贴内容至此处在此输入文字或者复制粘贴内容至此处</a:t>
            </a:r>
          </a:p>
        </p:txBody>
      </p:sp>
      <p:sp>
        <p:nvSpPr>
          <p:cNvPr id="2" name="文本框 1">
            <a:extLst>
              <a:ext uri="{FF2B5EF4-FFF2-40B4-BE49-F238E27FC236}">
                <a16:creationId xmlns="" xmlns:a16="http://schemas.microsoft.com/office/drawing/2014/main" id="{97400EBA-621F-47FE-92C7-4E755D640064}"/>
              </a:ext>
            </a:extLst>
          </p:cNvPr>
          <p:cNvSpPr txBox="1"/>
          <p:nvPr/>
        </p:nvSpPr>
        <p:spPr>
          <a:xfrm>
            <a:off x="4081994" y="2562443"/>
            <a:ext cx="4028012" cy="523220"/>
          </a:xfrm>
          <a:prstGeom prst="rect">
            <a:avLst/>
          </a:prstGeom>
          <a:noFill/>
        </p:spPr>
        <p:txBody>
          <a:bodyPr wrap="square" rtlCol="0">
            <a:spAutoFit/>
          </a:bodyPr>
          <a:lstStyle/>
          <a:p>
            <a:pPr algn="ctr"/>
            <a:r>
              <a:rPr lang="zh-CN" altLang="en-US" sz="2800" dirty="0">
                <a:solidFill>
                  <a:srgbClr val="002060"/>
                </a:solidFill>
                <a:latin typeface="造字工房力黑（非商用）常规体" pitchFamily="50" charset="-122"/>
                <a:ea typeface="造字工房力黑（非商用）常规体" pitchFamily="50" charset="-122"/>
              </a:rPr>
              <a:t>在此添加标题</a:t>
            </a:r>
          </a:p>
        </p:txBody>
      </p:sp>
    </p:spTree>
    <p:extLst>
      <p:ext uri="{BB962C8B-B14F-4D97-AF65-F5344CB8AC3E}">
        <p14:creationId xmlns:p14="http://schemas.microsoft.com/office/powerpoint/2010/main" val="19755413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4"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2500"/>
                            </p:stCondLst>
                            <p:childTnLst>
                              <p:par>
                                <p:cTn id="22" presetID="2" presetClass="entr" presetSubtype="4"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ppt_x"/>
                                          </p:val>
                                        </p:tav>
                                        <p:tav tm="100000">
                                          <p:val>
                                            <p:strVal val="#ppt_x"/>
                                          </p:val>
                                        </p:tav>
                                      </p:tavLst>
                                    </p:anim>
                                    <p:anim calcmode="lin" valueType="num">
                                      <p:cBhvr additive="base">
                                        <p:cTn id="25" dur="500" fill="hold"/>
                                        <p:tgtEl>
                                          <p:spTgt spid="34"/>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 presetClass="entr" presetSubtype="4"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 presetClass="entr" presetSubtype="4"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childTnLst>
                          </p:cTn>
                        </p:par>
                        <p:par>
                          <p:cTn id="36" fill="hold">
                            <p:stCondLst>
                              <p:cond delay="4000"/>
                            </p:stCondLst>
                            <p:childTnLst>
                              <p:par>
                                <p:cTn id="37" presetID="2" presetClass="entr" presetSubtype="4"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childTnLst>
                          </p:cTn>
                        </p:par>
                        <p:par>
                          <p:cTn id="41" fill="hold">
                            <p:stCondLst>
                              <p:cond delay="4500"/>
                            </p:stCondLst>
                            <p:childTnLst>
                              <p:par>
                                <p:cTn id="42" presetID="2" presetClass="entr" presetSubtype="4"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500" fill="hold"/>
                                        <p:tgtEl>
                                          <p:spTgt spid="27"/>
                                        </p:tgtEl>
                                        <p:attrNameLst>
                                          <p:attrName>ppt_x</p:attrName>
                                        </p:attrNameLst>
                                      </p:cBhvr>
                                      <p:tavLst>
                                        <p:tav tm="0">
                                          <p:val>
                                            <p:strVal val="#ppt_x"/>
                                          </p:val>
                                        </p:tav>
                                        <p:tav tm="100000">
                                          <p:val>
                                            <p:strVal val="#ppt_x"/>
                                          </p:val>
                                        </p:tav>
                                      </p:tavLst>
                                    </p:anim>
                                    <p:anim calcmode="lin" valueType="num">
                                      <p:cBhvr additive="base">
                                        <p:cTn id="4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AF0C09B-7D69-46CD-98F5-5DCC11FC93A5}"/>
              </a:ext>
            </a:extLst>
          </p:cNvPr>
          <p:cNvSpPr txBox="1"/>
          <p:nvPr/>
        </p:nvSpPr>
        <p:spPr>
          <a:xfrm>
            <a:off x="1439149" y="386874"/>
            <a:ext cx="1562765" cy="461665"/>
          </a:xfrm>
          <a:prstGeom prst="rect">
            <a:avLst/>
          </a:prstGeom>
          <a:noFill/>
        </p:spPr>
        <p:txBody>
          <a:bodyPr wrap="square" rtlCol="0">
            <a:spAutoFit/>
          </a:bodyPr>
          <a:lstStyle/>
          <a:p>
            <a:pPr algn="ctr"/>
            <a:r>
              <a:rPr lang="zh-CN" altLang="en-US" sz="2400" dirty="0">
                <a:latin typeface="造字工房力黑（非商用）常规体" pitchFamily="50" charset="-122"/>
                <a:ea typeface="造字工房力黑（非商用）常规体" pitchFamily="50" charset="-122"/>
              </a:rPr>
              <a:t>社团特色</a:t>
            </a:r>
          </a:p>
        </p:txBody>
      </p:sp>
      <p:pic>
        <p:nvPicPr>
          <p:cNvPr id="6" name="图片 5">
            <a:extLst>
              <a:ext uri="{FF2B5EF4-FFF2-40B4-BE49-F238E27FC236}">
                <a16:creationId xmlns="" xmlns:a16="http://schemas.microsoft.com/office/drawing/2014/main" id="{B6CFBA4E-2C61-4C4A-95A7-1A74860E05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6117" t="-23905" r="20513" b="5207"/>
          <a:stretch/>
        </p:blipFill>
        <p:spPr>
          <a:xfrm>
            <a:off x="404301" y="183389"/>
            <a:ext cx="1034848" cy="665150"/>
          </a:xfrm>
          <a:prstGeom prst="rect">
            <a:avLst/>
          </a:prstGeom>
        </p:spPr>
      </p:pic>
      <p:grpSp>
        <p:nvGrpSpPr>
          <p:cNvPr id="5" name="8dbca886-e68a-4e73-9f80-63c6ea06c05b"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 xmlns:a16="http://schemas.microsoft.com/office/drawing/2014/main" id="{0EA18844-2867-4AFC-A9D8-46AA3CFBDEC2}"/>
              </a:ext>
            </a:extLst>
          </p:cNvPr>
          <p:cNvGrpSpPr>
            <a:grpSpLocks noChangeAspect="1"/>
          </p:cNvGrpSpPr>
          <p:nvPr>
            <p:custDataLst>
              <p:tags r:id="rId1"/>
            </p:custDataLst>
          </p:nvPr>
        </p:nvGrpSpPr>
        <p:grpSpPr>
          <a:xfrm>
            <a:off x="576647" y="1566153"/>
            <a:ext cx="4987842" cy="4456812"/>
            <a:chOff x="3261481" y="1045029"/>
            <a:chExt cx="5669038" cy="5065485"/>
          </a:xfrm>
        </p:grpSpPr>
        <p:sp>
          <p:nvSpPr>
            <p:cNvPr id="7" name="i$liḓè">
              <a:extLst>
                <a:ext uri="{FF2B5EF4-FFF2-40B4-BE49-F238E27FC236}">
                  <a16:creationId xmlns="" xmlns:a16="http://schemas.microsoft.com/office/drawing/2014/main" id="{F23B8460-6EB9-4212-A2D2-10DB6F890B2F}"/>
                </a:ext>
              </a:extLst>
            </p:cNvPr>
            <p:cNvSpPr/>
            <p:nvPr/>
          </p:nvSpPr>
          <p:spPr bwMode="auto">
            <a:xfrm>
              <a:off x="8075364" y="3955174"/>
              <a:ext cx="485751" cy="782438"/>
            </a:xfrm>
            <a:custGeom>
              <a:avLst/>
              <a:gdLst>
                <a:gd name="T0" fmla="*/ 0 w 161"/>
                <a:gd name="T1" fmla="*/ 199 h 259"/>
                <a:gd name="T2" fmla="*/ 0 w 161"/>
                <a:gd name="T3" fmla="*/ 60 h 259"/>
                <a:gd name="T4" fmla="*/ 60 w 161"/>
                <a:gd name="T5" fmla="*/ 0 h 259"/>
                <a:gd name="T6" fmla="*/ 101 w 161"/>
                <a:gd name="T7" fmla="*/ 0 h 259"/>
                <a:gd name="T8" fmla="*/ 161 w 161"/>
                <a:gd name="T9" fmla="*/ 60 h 259"/>
                <a:gd name="T10" fmla="*/ 161 w 161"/>
                <a:gd name="T11" fmla="*/ 199 h 259"/>
                <a:gd name="T12" fmla="*/ 101 w 161"/>
                <a:gd name="T13" fmla="*/ 259 h 259"/>
                <a:gd name="T14" fmla="*/ 60 w 161"/>
                <a:gd name="T15" fmla="*/ 259 h 259"/>
                <a:gd name="T16" fmla="*/ 0 w 161"/>
                <a:gd name="T17" fmla="*/ 19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259">
                  <a:moveTo>
                    <a:pt x="0" y="199"/>
                  </a:moveTo>
                  <a:cubicBezTo>
                    <a:pt x="0" y="60"/>
                    <a:pt x="0" y="60"/>
                    <a:pt x="0" y="60"/>
                  </a:cubicBezTo>
                  <a:cubicBezTo>
                    <a:pt x="0" y="27"/>
                    <a:pt x="27" y="0"/>
                    <a:pt x="60" y="0"/>
                  </a:cubicBezTo>
                  <a:cubicBezTo>
                    <a:pt x="101" y="0"/>
                    <a:pt x="101" y="0"/>
                    <a:pt x="101" y="0"/>
                  </a:cubicBezTo>
                  <a:cubicBezTo>
                    <a:pt x="134" y="0"/>
                    <a:pt x="161" y="27"/>
                    <a:pt x="161" y="60"/>
                  </a:cubicBezTo>
                  <a:cubicBezTo>
                    <a:pt x="161" y="199"/>
                    <a:pt x="161" y="199"/>
                    <a:pt x="161" y="199"/>
                  </a:cubicBezTo>
                  <a:cubicBezTo>
                    <a:pt x="161" y="232"/>
                    <a:pt x="134" y="259"/>
                    <a:pt x="101" y="259"/>
                  </a:cubicBezTo>
                  <a:cubicBezTo>
                    <a:pt x="60" y="259"/>
                    <a:pt x="60" y="259"/>
                    <a:pt x="60" y="259"/>
                  </a:cubicBezTo>
                  <a:cubicBezTo>
                    <a:pt x="27" y="259"/>
                    <a:pt x="0" y="232"/>
                    <a:pt x="0" y="199"/>
                  </a:cubicBezTo>
                  <a:close/>
                </a:path>
              </a:pathLst>
            </a:custGeom>
            <a:solidFill>
              <a:srgbClr val="8383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 name="i$ľiḑê">
              <a:extLst>
                <a:ext uri="{FF2B5EF4-FFF2-40B4-BE49-F238E27FC236}">
                  <a16:creationId xmlns="" xmlns:a16="http://schemas.microsoft.com/office/drawing/2014/main" id="{7D3E46EA-6B0F-4D92-B3D3-938FA4DDDA2F}"/>
                </a:ext>
              </a:extLst>
            </p:cNvPr>
            <p:cNvSpPr/>
            <p:nvPr/>
          </p:nvSpPr>
          <p:spPr bwMode="auto">
            <a:xfrm>
              <a:off x="8325511" y="3971172"/>
              <a:ext cx="580284" cy="750442"/>
            </a:xfrm>
            <a:custGeom>
              <a:avLst/>
              <a:gdLst>
                <a:gd name="T0" fmla="*/ 192 w 192"/>
                <a:gd name="T1" fmla="*/ 67 h 249"/>
                <a:gd name="T2" fmla="*/ 133 w 192"/>
                <a:gd name="T3" fmla="*/ 0 h 249"/>
                <a:gd name="T4" fmla="*/ 132 w 192"/>
                <a:gd name="T5" fmla="*/ 0 h 249"/>
                <a:gd name="T6" fmla="*/ 130 w 192"/>
                <a:gd name="T7" fmla="*/ 0 h 249"/>
                <a:gd name="T8" fmla="*/ 129 w 192"/>
                <a:gd name="T9" fmla="*/ 0 h 249"/>
                <a:gd name="T10" fmla="*/ 128 w 192"/>
                <a:gd name="T11" fmla="*/ 0 h 249"/>
                <a:gd name="T12" fmla="*/ 126 w 192"/>
                <a:gd name="T13" fmla="*/ 0 h 249"/>
                <a:gd name="T14" fmla="*/ 125 w 192"/>
                <a:gd name="T15" fmla="*/ 0 h 249"/>
                <a:gd name="T16" fmla="*/ 124 w 192"/>
                <a:gd name="T17" fmla="*/ 0 h 249"/>
                <a:gd name="T18" fmla="*/ 122 w 192"/>
                <a:gd name="T19" fmla="*/ 0 h 249"/>
                <a:gd name="T20" fmla="*/ 121 w 192"/>
                <a:gd name="T21" fmla="*/ 0 h 249"/>
                <a:gd name="T22" fmla="*/ 119 w 192"/>
                <a:gd name="T23" fmla="*/ 0 h 249"/>
                <a:gd name="T24" fmla="*/ 118 w 192"/>
                <a:gd name="T25" fmla="*/ 0 h 249"/>
                <a:gd name="T26" fmla="*/ 117 w 192"/>
                <a:gd name="T27" fmla="*/ 0 h 249"/>
                <a:gd name="T28" fmla="*/ 115 w 192"/>
                <a:gd name="T29" fmla="*/ 0 h 249"/>
                <a:gd name="T30" fmla="*/ 114 w 192"/>
                <a:gd name="T31" fmla="*/ 0 h 249"/>
                <a:gd name="T32" fmla="*/ 112 w 192"/>
                <a:gd name="T33" fmla="*/ 0 h 249"/>
                <a:gd name="T34" fmla="*/ 111 w 192"/>
                <a:gd name="T35" fmla="*/ 0 h 249"/>
                <a:gd name="T36" fmla="*/ 110 w 192"/>
                <a:gd name="T37" fmla="*/ 0 h 249"/>
                <a:gd name="T38" fmla="*/ 108 w 192"/>
                <a:gd name="T39" fmla="*/ 0 h 249"/>
                <a:gd name="T40" fmla="*/ 107 w 192"/>
                <a:gd name="T41" fmla="*/ 0 h 249"/>
                <a:gd name="T42" fmla="*/ 49 w 192"/>
                <a:gd name="T43" fmla="*/ 11 h 249"/>
                <a:gd name="T44" fmla="*/ 49 w 192"/>
                <a:gd name="T45" fmla="*/ 239 h 249"/>
                <a:gd name="T46" fmla="*/ 107 w 192"/>
                <a:gd name="T47" fmla="*/ 249 h 249"/>
                <a:gd name="T48" fmla="*/ 108 w 192"/>
                <a:gd name="T49" fmla="*/ 249 h 249"/>
                <a:gd name="T50" fmla="*/ 110 w 192"/>
                <a:gd name="T51" fmla="*/ 249 h 249"/>
                <a:gd name="T52" fmla="*/ 111 w 192"/>
                <a:gd name="T53" fmla="*/ 249 h 249"/>
                <a:gd name="T54" fmla="*/ 112 w 192"/>
                <a:gd name="T55" fmla="*/ 249 h 249"/>
                <a:gd name="T56" fmla="*/ 114 w 192"/>
                <a:gd name="T57" fmla="*/ 249 h 249"/>
                <a:gd name="T58" fmla="*/ 115 w 192"/>
                <a:gd name="T59" fmla="*/ 249 h 249"/>
                <a:gd name="T60" fmla="*/ 117 w 192"/>
                <a:gd name="T61" fmla="*/ 249 h 249"/>
                <a:gd name="T62" fmla="*/ 118 w 192"/>
                <a:gd name="T63" fmla="*/ 249 h 249"/>
                <a:gd name="T64" fmla="*/ 119 w 192"/>
                <a:gd name="T65" fmla="*/ 249 h 249"/>
                <a:gd name="T66" fmla="*/ 121 w 192"/>
                <a:gd name="T67" fmla="*/ 249 h 249"/>
                <a:gd name="T68" fmla="*/ 122 w 192"/>
                <a:gd name="T69" fmla="*/ 249 h 249"/>
                <a:gd name="T70" fmla="*/ 124 w 192"/>
                <a:gd name="T71" fmla="*/ 249 h 249"/>
                <a:gd name="T72" fmla="*/ 125 w 192"/>
                <a:gd name="T73" fmla="*/ 249 h 249"/>
                <a:gd name="T74" fmla="*/ 126 w 192"/>
                <a:gd name="T75" fmla="*/ 249 h 249"/>
                <a:gd name="T76" fmla="*/ 128 w 192"/>
                <a:gd name="T77" fmla="*/ 249 h 249"/>
                <a:gd name="T78" fmla="*/ 129 w 192"/>
                <a:gd name="T79" fmla="*/ 249 h 249"/>
                <a:gd name="T80" fmla="*/ 130 w 192"/>
                <a:gd name="T81" fmla="*/ 249 h 249"/>
                <a:gd name="T82" fmla="*/ 132 w 192"/>
                <a:gd name="T83" fmla="*/ 249 h 249"/>
                <a:gd name="T84" fmla="*/ 133 w 192"/>
                <a:gd name="T85"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249">
                  <a:moveTo>
                    <a:pt x="134" y="249"/>
                  </a:moveTo>
                  <a:cubicBezTo>
                    <a:pt x="166" y="249"/>
                    <a:pt x="192" y="222"/>
                    <a:pt x="192" y="183"/>
                  </a:cubicBezTo>
                  <a:cubicBezTo>
                    <a:pt x="192" y="67"/>
                    <a:pt x="192" y="67"/>
                    <a:pt x="192" y="67"/>
                  </a:cubicBezTo>
                  <a:cubicBezTo>
                    <a:pt x="192" y="28"/>
                    <a:pt x="166" y="1"/>
                    <a:pt x="134" y="0"/>
                  </a:cubicBezTo>
                  <a:cubicBezTo>
                    <a:pt x="134" y="0"/>
                    <a:pt x="134" y="0"/>
                    <a:pt x="134" y="0"/>
                  </a:cubicBezTo>
                  <a:cubicBezTo>
                    <a:pt x="134" y="0"/>
                    <a:pt x="133" y="0"/>
                    <a:pt x="133" y="0"/>
                  </a:cubicBezTo>
                  <a:cubicBezTo>
                    <a:pt x="133" y="0"/>
                    <a:pt x="133" y="0"/>
                    <a:pt x="133" y="0"/>
                  </a:cubicBezTo>
                  <a:cubicBezTo>
                    <a:pt x="133" y="0"/>
                    <a:pt x="132" y="0"/>
                    <a:pt x="132" y="0"/>
                  </a:cubicBezTo>
                  <a:cubicBezTo>
                    <a:pt x="132" y="0"/>
                    <a:pt x="132" y="0"/>
                    <a:pt x="132" y="0"/>
                  </a:cubicBezTo>
                  <a:cubicBezTo>
                    <a:pt x="132" y="0"/>
                    <a:pt x="132" y="0"/>
                    <a:pt x="131" y="0"/>
                  </a:cubicBezTo>
                  <a:cubicBezTo>
                    <a:pt x="131" y="0"/>
                    <a:pt x="131" y="0"/>
                    <a:pt x="131" y="0"/>
                  </a:cubicBezTo>
                  <a:cubicBezTo>
                    <a:pt x="131" y="0"/>
                    <a:pt x="131" y="0"/>
                    <a:pt x="130" y="0"/>
                  </a:cubicBezTo>
                  <a:cubicBezTo>
                    <a:pt x="130" y="0"/>
                    <a:pt x="130" y="0"/>
                    <a:pt x="130" y="0"/>
                  </a:cubicBezTo>
                  <a:cubicBezTo>
                    <a:pt x="130" y="0"/>
                    <a:pt x="130" y="0"/>
                    <a:pt x="130" y="0"/>
                  </a:cubicBezTo>
                  <a:cubicBezTo>
                    <a:pt x="129" y="0"/>
                    <a:pt x="129" y="0"/>
                    <a:pt x="129" y="0"/>
                  </a:cubicBezTo>
                  <a:cubicBezTo>
                    <a:pt x="129" y="0"/>
                    <a:pt x="129" y="0"/>
                    <a:pt x="129" y="0"/>
                  </a:cubicBezTo>
                  <a:cubicBezTo>
                    <a:pt x="128" y="0"/>
                    <a:pt x="128" y="0"/>
                    <a:pt x="128" y="0"/>
                  </a:cubicBezTo>
                  <a:cubicBezTo>
                    <a:pt x="128" y="0"/>
                    <a:pt x="128" y="0"/>
                    <a:pt x="128" y="0"/>
                  </a:cubicBezTo>
                  <a:cubicBezTo>
                    <a:pt x="128" y="0"/>
                    <a:pt x="127" y="0"/>
                    <a:pt x="127" y="0"/>
                  </a:cubicBezTo>
                  <a:cubicBezTo>
                    <a:pt x="127" y="0"/>
                    <a:pt x="127" y="0"/>
                    <a:pt x="127" y="0"/>
                  </a:cubicBezTo>
                  <a:cubicBezTo>
                    <a:pt x="127" y="0"/>
                    <a:pt x="126" y="0"/>
                    <a:pt x="126" y="0"/>
                  </a:cubicBezTo>
                  <a:cubicBezTo>
                    <a:pt x="126" y="0"/>
                    <a:pt x="126" y="0"/>
                    <a:pt x="126" y="0"/>
                  </a:cubicBezTo>
                  <a:cubicBezTo>
                    <a:pt x="126" y="0"/>
                    <a:pt x="126" y="0"/>
                    <a:pt x="125" y="0"/>
                  </a:cubicBezTo>
                  <a:cubicBezTo>
                    <a:pt x="125" y="0"/>
                    <a:pt x="125" y="0"/>
                    <a:pt x="125" y="0"/>
                  </a:cubicBezTo>
                  <a:cubicBezTo>
                    <a:pt x="125" y="0"/>
                    <a:pt x="125" y="0"/>
                    <a:pt x="124" y="0"/>
                  </a:cubicBezTo>
                  <a:cubicBezTo>
                    <a:pt x="124" y="0"/>
                    <a:pt x="124" y="0"/>
                    <a:pt x="124" y="0"/>
                  </a:cubicBezTo>
                  <a:cubicBezTo>
                    <a:pt x="124" y="0"/>
                    <a:pt x="124" y="0"/>
                    <a:pt x="124" y="0"/>
                  </a:cubicBezTo>
                  <a:cubicBezTo>
                    <a:pt x="123" y="0"/>
                    <a:pt x="123" y="0"/>
                    <a:pt x="123" y="0"/>
                  </a:cubicBezTo>
                  <a:cubicBezTo>
                    <a:pt x="123" y="0"/>
                    <a:pt x="123" y="0"/>
                    <a:pt x="123" y="0"/>
                  </a:cubicBezTo>
                  <a:cubicBezTo>
                    <a:pt x="122" y="0"/>
                    <a:pt x="122" y="0"/>
                    <a:pt x="122" y="0"/>
                  </a:cubicBezTo>
                  <a:cubicBezTo>
                    <a:pt x="122" y="0"/>
                    <a:pt x="122" y="0"/>
                    <a:pt x="122" y="0"/>
                  </a:cubicBezTo>
                  <a:cubicBezTo>
                    <a:pt x="122" y="0"/>
                    <a:pt x="121" y="0"/>
                    <a:pt x="121" y="0"/>
                  </a:cubicBezTo>
                  <a:cubicBezTo>
                    <a:pt x="121" y="0"/>
                    <a:pt x="121" y="0"/>
                    <a:pt x="121" y="0"/>
                  </a:cubicBezTo>
                  <a:cubicBezTo>
                    <a:pt x="121" y="0"/>
                    <a:pt x="120" y="0"/>
                    <a:pt x="120" y="0"/>
                  </a:cubicBezTo>
                  <a:cubicBezTo>
                    <a:pt x="120" y="0"/>
                    <a:pt x="120" y="0"/>
                    <a:pt x="120" y="0"/>
                  </a:cubicBezTo>
                  <a:cubicBezTo>
                    <a:pt x="120" y="0"/>
                    <a:pt x="120" y="0"/>
                    <a:pt x="119" y="0"/>
                  </a:cubicBezTo>
                  <a:cubicBezTo>
                    <a:pt x="119" y="0"/>
                    <a:pt x="119" y="0"/>
                    <a:pt x="119" y="0"/>
                  </a:cubicBezTo>
                  <a:cubicBezTo>
                    <a:pt x="119" y="0"/>
                    <a:pt x="119" y="0"/>
                    <a:pt x="118" y="0"/>
                  </a:cubicBezTo>
                  <a:cubicBezTo>
                    <a:pt x="118" y="0"/>
                    <a:pt x="118" y="0"/>
                    <a:pt x="118" y="0"/>
                  </a:cubicBezTo>
                  <a:cubicBezTo>
                    <a:pt x="118" y="0"/>
                    <a:pt x="118" y="0"/>
                    <a:pt x="118" y="0"/>
                  </a:cubicBezTo>
                  <a:cubicBezTo>
                    <a:pt x="117" y="0"/>
                    <a:pt x="117" y="0"/>
                    <a:pt x="117" y="0"/>
                  </a:cubicBezTo>
                  <a:cubicBezTo>
                    <a:pt x="117" y="0"/>
                    <a:pt x="117" y="0"/>
                    <a:pt x="117" y="0"/>
                  </a:cubicBezTo>
                  <a:cubicBezTo>
                    <a:pt x="116" y="0"/>
                    <a:pt x="116" y="0"/>
                    <a:pt x="116" y="0"/>
                  </a:cubicBezTo>
                  <a:cubicBezTo>
                    <a:pt x="116" y="0"/>
                    <a:pt x="116" y="0"/>
                    <a:pt x="116" y="0"/>
                  </a:cubicBezTo>
                  <a:cubicBezTo>
                    <a:pt x="116" y="0"/>
                    <a:pt x="115" y="0"/>
                    <a:pt x="115" y="0"/>
                  </a:cubicBezTo>
                  <a:cubicBezTo>
                    <a:pt x="115" y="0"/>
                    <a:pt x="115" y="0"/>
                    <a:pt x="115" y="0"/>
                  </a:cubicBezTo>
                  <a:cubicBezTo>
                    <a:pt x="115" y="0"/>
                    <a:pt x="114" y="0"/>
                    <a:pt x="114" y="0"/>
                  </a:cubicBezTo>
                  <a:cubicBezTo>
                    <a:pt x="114" y="0"/>
                    <a:pt x="114" y="0"/>
                    <a:pt x="114" y="0"/>
                  </a:cubicBezTo>
                  <a:cubicBezTo>
                    <a:pt x="114" y="0"/>
                    <a:pt x="114" y="0"/>
                    <a:pt x="113" y="0"/>
                  </a:cubicBezTo>
                  <a:cubicBezTo>
                    <a:pt x="113" y="0"/>
                    <a:pt x="113" y="0"/>
                    <a:pt x="113" y="0"/>
                  </a:cubicBezTo>
                  <a:cubicBezTo>
                    <a:pt x="113" y="0"/>
                    <a:pt x="113" y="0"/>
                    <a:pt x="112" y="0"/>
                  </a:cubicBezTo>
                  <a:cubicBezTo>
                    <a:pt x="112" y="0"/>
                    <a:pt x="112" y="0"/>
                    <a:pt x="112" y="0"/>
                  </a:cubicBezTo>
                  <a:cubicBezTo>
                    <a:pt x="112" y="0"/>
                    <a:pt x="112" y="0"/>
                    <a:pt x="112" y="0"/>
                  </a:cubicBezTo>
                  <a:cubicBezTo>
                    <a:pt x="111" y="0"/>
                    <a:pt x="111" y="0"/>
                    <a:pt x="111" y="0"/>
                  </a:cubicBezTo>
                  <a:cubicBezTo>
                    <a:pt x="111" y="0"/>
                    <a:pt x="111" y="0"/>
                    <a:pt x="111" y="0"/>
                  </a:cubicBezTo>
                  <a:cubicBezTo>
                    <a:pt x="110" y="0"/>
                    <a:pt x="110" y="0"/>
                    <a:pt x="110" y="0"/>
                  </a:cubicBezTo>
                  <a:cubicBezTo>
                    <a:pt x="110" y="0"/>
                    <a:pt x="110" y="0"/>
                    <a:pt x="110" y="0"/>
                  </a:cubicBezTo>
                  <a:cubicBezTo>
                    <a:pt x="110" y="0"/>
                    <a:pt x="109" y="0"/>
                    <a:pt x="109" y="0"/>
                  </a:cubicBezTo>
                  <a:cubicBezTo>
                    <a:pt x="109" y="0"/>
                    <a:pt x="109" y="0"/>
                    <a:pt x="109" y="0"/>
                  </a:cubicBezTo>
                  <a:cubicBezTo>
                    <a:pt x="109" y="0"/>
                    <a:pt x="108" y="0"/>
                    <a:pt x="108" y="0"/>
                  </a:cubicBezTo>
                  <a:cubicBezTo>
                    <a:pt x="108" y="0"/>
                    <a:pt x="108" y="0"/>
                    <a:pt x="108" y="0"/>
                  </a:cubicBezTo>
                  <a:cubicBezTo>
                    <a:pt x="108" y="0"/>
                    <a:pt x="108" y="0"/>
                    <a:pt x="107" y="0"/>
                  </a:cubicBezTo>
                  <a:cubicBezTo>
                    <a:pt x="107" y="0"/>
                    <a:pt x="107" y="0"/>
                    <a:pt x="107" y="0"/>
                  </a:cubicBezTo>
                  <a:cubicBezTo>
                    <a:pt x="107" y="0"/>
                    <a:pt x="107" y="0"/>
                    <a:pt x="106" y="0"/>
                  </a:cubicBezTo>
                  <a:cubicBezTo>
                    <a:pt x="102" y="0"/>
                    <a:pt x="97" y="1"/>
                    <a:pt x="93" y="2"/>
                  </a:cubicBezTo>
                  <a:cubicBezTo>
                    <a:pt x="49" y="11"/>
                    <a:pt x="49" y="11"/>
                    <a:pt x="49" y="11"/>
                  </a:cubicBezTo>
                  <a:cubicBezTo>
                    <a:pt x="21" y="17"/>
                    <a:pt x="0" y="49"/>
                    <a:pt x="0" y="82"/>
                  </a:cubicBezTo>
                  <a:cubicBezTo>
                    <a:pt x="0" y="168"/>
                    <a:pt x="0" y="168"/>
                    <a:pt x="0" y="168"/>
                  </a:cubicBezTo>
                  <a:cubicBezTo>
                    <a:pt x="0" y="201"/>
                    <a:pt x="21" y="233"/>
                    <a:pt x="49" y="239"/>
                  </a:cubicBezTo>
                  <a:cubicBezTo>
                    <a:pt x="93" y="248"/>
                    <a:pt x="93" y="248"/>
                    <a:pt x="93" y="248"/>
                  </a:cubicBezTo>
                  <a:cubicBezTo>
                    <a:pt x="97" y="249"/>
                    <a:pt x="102" y="249"/>
                    <a:pt x="106" y="249"/>
                  </a:cubicBezTo>
                  <a:cubicBezTo>
                    <a:pt x="107" y="249"/>
                    <a:pt x="107" y="249"/>
                    <a:pt x="107" y="249"/>
                  </a:cubicBezTo>
                  <a:cubicBezTo>
                    <a:pt x="107" y="249"/>
                    <a:pt x="107" y="249"/>
                    <a:pt x="107" y="249"/>
                  </a:cubicBezTo>
                  <a:cubicBezTo>
                    <a:pt x="108" y="249"/>
                    <a:pt x="108" y="249"/>
                    <a:pt x="108" y="249"/>
                  </a:cubicBezTo>
                  <a:cubicBezTo>
                    <a:pt x="108" y="249"/>
                    <a:pt x="108" y="249"/>
                    <a:pt x="108" y="249"/>
                  </a:cubicBezTo>
                  <a:cubicBezTo>
                    <a:pt x="108" y="249"/>
                    <a:pt x="109" y="249"/>
                    <a:pt x="109" y="249"/>
                  </a:cubicBezTo>
                  <a:cubicBezTo>
                    <a:pt x="109" y="249"/>
                    <a:pt x="109" y="249"/>
                    <a:pt x="109" y="249"/>
                  </a:cubicBezTo>
                  <a:cubicBezTo>
                    <a:pt x="109" y="249"/>
                    <a:pt x="110" y="249"/>
                    <a:pt x="110" y="249"/>
                  </a:cubicBezTo>
                  <a:cubicBezTo>
                    <a:pt x="110" y="249"/>
                    <a:pt x="110" y="249"/>
                    <a:pt x="110" y="249"/>
                  </a:cubicBezTo>
                  <a:cubicBezTo>
                    <a:pt x="110" y="249"/>
                    <a:pt x="110" y="249"/>
                    <a:pt x="111" y="249"/>
                  </a:cubicBezTo>
                  <a:cubicBezTo>
                    <a:pt x="111" y="249"/>
                    <a:pt x="111" y="249"/>
                    <a:pt x="111" y="249"/>
                  </a:cubicBezTo>
                  <a:cubicBezTo>
                    <a:pt x="111" y="249"/>
                    <a:pt x="111" y="249"/>
                    <a:pt x="112" y="249"/>
                  </a:cubicBezTo>
                  <a:cubicBezTo>
                    <a:pt x="112" y="249"/>
                    <a:pt x="112" y="249"/>
                    <a:pt x="112" y="249"/>
                  </a:cubicBezTo>
                  <a:cubicBezTo>
                    <a:pt x="112" y="249"/>
                    <a:pt x="112" y="249"/>
                    <a:pt x="112" y="249"/>
                  </a:cubicBezTo>
                  <a:cubicBezTo>
                    <a:pt x="113" y="249"/>
                    <a:pt x="113" y="249"/>
                    <a:pt x="113" y="249"/>
                  </a:cubicBezTo>
                  <a:cubicBezTo>
                    <a:pt x="113" y="249"/>
                    <a:pt x="113" y="249"/>
                    <a:pt x="113" y="249"/>
                  </a:cubicBezTo>
                  <a:cubicBezTo>
                    <a:pt x="114" y="249"/>
                    <a:pt x="114" y="249"/>
                    <a:pt x="114" y="249"/>
                  </a:cubicBezTo>
                  <a:cubicBezTo>
                    <a:pt x="114" y="249"/>
                    <a:pt x="114" y="249"/>
                    <a:pt x="114" y="249"/>
                  </a:cubicBezTo>
                  <a:cubicBezTo>
                    <a:pt x="114" y="249"/>
                    <a:pt x="115" y="249"/>
                    <a:pt x="115" y="249"/>
                  </a:cubicBezTo>
                  <a:cubicBezTo>
                    <a:pt x="115" y="249"/>
                    <a:pt x="115" y="249"/>
                    <a:pt x="115" y="249"/>
                  </a:cubicBezTo>
                  <a:cubicBezTo>
                    <a:pt x="115" y="249"/>
                    <a:pt x="116" y="249"/>
                    <a:pt x="116" y="249"/>
                  </a:cubicBezTo>
                  <a:cubicBezTo>
                    <a:pt x="116" y="249"/>
                    <a:pt x="116" y="249"/>
                    <a:pt x="116" y="249"/>
                  </a:cubicBezTo>
                  <a:cubicBezTo>
                    <a:pt x="116" y="249"/>
                    <a:pt x="116" y="249"/>
                    <a:pt x="117" y="249"/>
                  </a:cubicBezTo>
                  <a:cubicBezTo>
                    <a:pt x="117" y="249"/>
                    <a:pt x="117" y="249"/>
                    <a:pt x="117" y="249"/>
                  </a:cubicBezTo>
                  <a:cubicBezTo>
                    <a:pt x="117" y="249"/>
                    <a:pt x="117" y="249"/>
                    <a:pt x="118" y="249"/>
                  </a:cubicBezTo>
                  <a:cubicBezTo>
                    <a:pt x="118" y="249"/>
                    <a:pt x="118" y="249"/>
                    <a:pt x="118" y="249"/>
                  </a:cubicBezTo>
                  <a:cubicBezTo>
                    <a:pt x="118" y="249"/>
                    <a:pt x="118" y="249"/>
                    <a:pt x="118" y="249"/>
                  </a:cubicBezTo>
                  <a:cubicBezTo>
                    <a:pt x="119" y="249"/>
                    <a:pt x="119" y="249"/>
                    <a:pt x="119" y="249"/>
                  </a:cubicBezTo>
                  <a:cubicBezTo>
                    <a:pt x="119" y="249"/>
                    <a:pt x="119" y="249"/>
                    <a:pt x="119" y="249"/>
                  </a:cubicBezTo>
                  <a:cubicBezTo>
                    <a:pt x="120" y="249"/>
                    <a:pt x="120" y="249"/>
                    <a:pt x="120" y="249"/>
                  </a:cubicBezTo>
                  <a:cubicBezTo>
                    <a:pt x="120" y="249"/>
                    <a:pt x="120" y="249"/>
                    <a:pt x="120" y="249"/>
                  </a:cubicBezTo>
                  <a:cubicBezTo>
                    <a:pt x="120" y="249"/>
                    <a:pt x="121" y="249"/>
                    <a:pt x="121" y="249"/>
                  </a:cubicBezTo>
                  <a:cubicBezTo>
                    <a:pt x="121" y="249"/>
                    <a:pt x="121" y="249"/>
                    <a:pt x="121" y="249"/>
                  </a:cubicBezTo>
                  <a:cubicBezTo>
                    <a:pt x="121" y="249"/>
                    <a:pt x="122" y="249"/>
                    <a:pt x="122" y="249"/>
                  </a:cubicBezTo>
                  <a:cubicBezTo>
                    <a:pt x="122" y="249"/>
                    <a:pt x="122" y="249"/>
                    <a:pt x="122" y="249"/>
                  </a:cubicBezTo>
                  <a:cubicBezTo>
                    <a:pt x="122" y="249"/>
                    <a:pt x="122" y="249"/>
                    <a:pt x="123" y="249"/>
                  </a:cubicBezTo>
                  <a:cubicBezTo>
                    <a:pt x="123" y="249"/>
                    <a:pt x="123" y="249"/>
                    <a:pt x="123" y="249"/>
                  </a:cubicBezTo>
                  <a:cubicBezTo>
                    <a:pt x="123" y="249"/>
                    <a:pt x="123" y="249"/>
                    <a:pt x="124" y="249"/>
                  </a:cubicBezTo>
                  <a:cubicBezTo>
                    <a:pt x="124" y="249"/>
                    <a:pt x="124" y="249"/>
                    <a:pt x="124" y="249"/>
                  </a:cubicBezTo>
                  <a:cubicBezTo>
                    <a:pt x="124" y="249"/>
                    <a:pt x="124" y="249"/>
                    <a:pt x="124" y="249"/>
                  </a:cubicBezTo>
                  <a:cubicBezTo>
                    <a:pt x="125" y="249"/>
                    <a:pt x="125" y="249"/>
                    <a:pt x="125" y="249"/>
                  </a:cubicBezTo>
                  <a:cubicBezTo>
                    <a:pt x="125" y="249"/>
                    <a:pt x="125" y="249"/>
                    <a:pt x="125" y="249"/>
                  </a:cubicBezTo>
                  <a:cubicBezTo>
                    <a:pt x="126" y="249"/>
                    <a:pt x="126" y="249"/>
                    <a:pt x="126" y="249"/>
                  </a:cubicBezTo>
                  <a:cubicBezTo>
                    <a:pt x="126" y="249"/>
                    <a:pt x="126" y="249"/>
                    <a:pt x="126" y="249"/>
                  </a:cubicBezTo>
                  <a:cubicBezTo>
                    <a:pt x="126" y="249"/>
                    <a:pt x="127" y="249"/>
                    <a:pt x="127" y="249"/>
                  </a:cubicBezTo>
                  <a:cubicBezTo>
                    <a:pt x="127" y="249"/>
                    <a:pt x="127" y="249"/>
                    <a:pt x="127" y="249"/>
                  </a:cubicBezTo>
                  <a:cubicBezTo>
                    <a:pt x="127" y="249"/>
                    <a:pt x="128" y="249"/>
                    <a:pt x="128" y="249"/>
                  </a:cubicBezTo>
                  <a:cubicBezTo>
                    <a:pt x="128" y="249"/>
                    <a:pt x="128" y="249"/>
                    <a:pt x="128" y="249"/>
                  </a:cubicBezTo>
                  <a:cubicBezTo>
                    <a:pt x="128" y="249"/>
                    <a:pt x="128" y="249"/>
                    <a:pt x="129" y="249"/>
                  </a:cubicBezTo>
                  <a:cubicBezTo>
                    <a:pt x="129" y="249"/>
                    <a:pt x="129" y="249"/>
                    <a:pt x="129" y="249"/>
                  </a:cubicBezTo>
                  <a:cubicBezTo>
                    <a:pt x="129" y="249"/>
                    <a:pt x="129" y="249"/>
                    <a:pt x="130" y="249"/>
                  </a:cubicBezTo>
                  <a:cubicBezTo>
                    <a:pt x="130" y="249"/>
                    <a:pt x="130" y="249"/>
                    <a:pt x="130" y="249"/>
                  </a:cubicBezTo>
                  <a:cubicBezTo>
                    <a:pt x="130" y="249"/>
                    <a:pt x="130" y="249"/>
                    <a:pt x="130" y="249"/>
                  </a:cubicBezTo>
                  <a:cubicBezTo>
                    <a:pt x="131" y="249"/>
                    <a:pt x="131" y="249"/>
                    <a:pt x="131" y="249"/>
                  </a:cubicBezTo>
                  <a:cubicBezTo>
                    <a:pt x="131" y="249"/>
                    <a:pt x="131" y="249"/>
                    <a:pt x="131" y="249"/>
                  </a:cubicBezTo>
                  <a:cubicBezTo>
                    <a:pt x="132" y="249"/>
                    <a:pt x="132" y="249"/>
                    <a:pt x="132" y="249"/>
                  </a:cubicBezTo>
                  <a:cubicBezTo>
                    <a:pt x="132" y="249"/>
                    <a:pt x="132" y="249"/>
                    <a:pt x="132" y="249"/>
                  </a:cubicBezTo>
                  <a:cubicBezTo>
                    <a:pt x="132" y="249"/>
                    <a:pt x="133" y="249"/>
                    <a:pt x="133" y="249"/>
                  </a:cubicBezTo>
                  <a:cubicBezTo>
                    <a:pt x="133" y="249"/>
                    <a:pt x="133" y="249"/>
                    <a:pt x="133" y="249"/>
                  </a:cubicBezTo>
                  <a:cubicBezTo>
                    <a:pt x="133" y="249"/>
                    <a:pt x="134" y="249"/>
                    <a:pt x="134" y="249"/>
                  </a:cubicBezTo>
                  <a:cubicBezTo>
                    <a:pt x="134" y="249"/>
                    <a:pt x="134" y="249"/>
                    <a:pt x="134" y="249"/>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îşļîḓè">
              <a:extLst>
                <a:ext uri="{FF2B5EF4-FFF2-40B4-BE49-F238E27FC236}">
                  <a16:creationId xmlns="" xmlns:a16="http://schemas.microsoft.com/office/drawing/2014/main" id="{2FCD74F2-45D3-4D90-A6B9-20FF54F0D496}"/>
                </a:ext>
              </a:extLst>
            </p:cNvPr>
            <p:cNvSpPr/>
            <p:nvPr/>
          </p:nvSpPr>
          <p:spPr bwMode="auto">
            <a:xfrm>
              <a:off x="8325511" y="3952266"/>
              <a:ext cx="495932" cy="791164"/>
            </a:xfrm>
            <a:custGeom>
              <a:avLst/>
              <a:gdLst>
                <a:gd name="T0" fmla="*/ 0 w 164"/>
                <a:gd name="T1" fmla="*/ 174 h 262"/>
                <a:gd name="T2" fmla="*/ 0 w 164"/>
                <a:gd name="T3" fmla="*/ 88 h 262"/>
                <a:gd name="T4" fmla="*/ 49 w 164"/>
                <a:gd name="T5" fmla="*/ 17 h 262"/>
                <a:gd name="T6" fmla="*/ 93 w 164"/>
                <a:gd name="T7" fmla="*/ 8 h 262"/>
                <a:gd name="T8" fmla="*/ 164 w 164"/>
                <a:gd name="T9" fmla="*/ 73 h 262"/>
                <a:gd name="T10" fmla="*/ 164 w 164"/>
                <a:gd name="T11" fmla="*/ 189 h 262"/>
                <a:gd name="T12" fmla="*/ 93 w 164"/>
                <a:gd name="T13" fmla="*/ 254 h 262"/>
                <a:gd name="T14" fmla="*/ 49 w 164"/>
                <a:gd name="T15" fmla="*/ 245 h 262"/>
                <a:gd name="T16" fmla="*/ 0 w 164"/>
                <a:gd name="T17" fmla="*/ 17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262">
                  <a:moveTo>
                    <a:pt x="0" y="174"/>
                  </a:moveTo>
                  <a:cubicBezTo>
                    <a:pt x="0" y="88"/>
                    <a:pt x="0" y="88"/>
                    <a:pt x="0" y="88"/>
                  </a:cubicBezTo>
                  <a:cubicBezTo>
                    <a:pt x="0" y="55"/>
                    <a:pt x="21" y="23"/>
                    <a:pt x="49" y="17"/>
                  </a:cubicBezTo>
                  <a:cubicBezTo>
                    <a:pt x="93" y="8"/>
                    <a:pt x="93" y="8"/>
                    <a:pt x="93" y="8"/>
                  </a:cubicBezTo>
                  <a:cubicBezTo>
                    <a:pt x="130" y="0"/>
                    <a:pt x="164" y="29"/>
                    <a:pt x="164" y="73"/>
                  </a:cubicBezTo>
                  <a:cubicBezTo>
                    <a:pt x="164" y="189"/>
                    <a:pt x="164" y="189"/>
                    <a:pt x="164" y="189"/>
                  </a:cubicBezTo>
                  <a:cubicBezTo>
                    <a:pt x="164" y="233"/>
                    <a:pt x="130" y="262"/>
                    <a:pt x="93" y="254"/>
                  </a:cubicBezTo>
                  <a:cubicBezTo>
                    <a:pt x="49" y="245"/>
                    <a:pt x="49" y="245"/>
                    <a:pt x="49" y="245"/>
                  </a:cubicBezTo>
                  <a:cubicBezTo>
                    <a:pt x="21" y="239"/>
                    <a:pt x="0" y="207"/>
                    <a:pt x="0" y="174"/>
                  </a:cubicBez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íşļïḍé">
              <a:extLst>
                <a:ext uri="{FF2B5EF4-FFF2-40B4-BE49-F238E27FC236}">
                  <a16:creationId xmlns="" xmlns:a16="http://schemas.microsoft.com/office/drawing/2014/main" id="{3ADF129D-72B7-48FF-978A-22D0FFDB4045}"/>
                </a:ext>
              </a:extLst>
            </p:cNvPr>
            <p:cNvSpPr/>
            <p:nvPr/>
          </p:nvSpPr>
          <p:spPr bwMode="auto">
            <a:xfrm>
              <a:off x="8053549" y="3901363"/>
              <a:ext cx="423215" cy="132346"/>
            </a:xfrm>
            <a:custGeom>
              <a:avLst/>
              <a:gdLst>
                <a:gd name="T0" fmla="*/ 0 w 140"/>
                <a:gd name="T1" fmla="*/ 22 h 44"/>
                <a:gd name="T2" fmla="*/ 0 w 140"/>
                <a:gd name="T3" fmla="*/ 22 h 44"/>
                <a:gd name="T4" fmla="*/ 22 w 140"/>
                <a:gd name="T5" fmla="*/ 0 h 44"/>
                <a:gd name="T6" fmla="*/ 118 w 140"/>
                <a:gd name="T7" fmla="*/ 0 h 44"/>
                <a:gd name="T8" fmla="*/ 140 w 140"/>
                <a:gd name="T9" fmla="*/ 22 h 44"/>
                <a:gd name="T10" fmla="*/ 140 w 140"/>
                <a:gd name="T11" fmla="*/ 22 h 44"/>
                <a:gd name="T12" fmla="*/ 118 w 140"/>
                <a:gd name="T13" fmla="*/ 44 h 44"/>
                <a:gd name="T14" fmla="*/ 22 w 140"/>
                <a:gd name="T15" fmla="*/ 44 h 44"/>
                <a:gd name="T16" fmla="*/ 0 w 140"/>
                <a:gd name="T1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44">
                  <a:moveTo>
                    <a:pt x="0" y="22"/>
                  </a:moveTo>
                  <a:cubicBezTo>
                    <a:pt x="0" y="22"/>
                    <a:pt x="0" y="22"/>
                    <a:pt x="0" y="22"/>
                  </a:cubicBezTo>
                  <a:cubicBezTo>
                    <a:pt x="0" y="10"/>
                    <a:pt x="10" y="0"/>
                    <a:pt x="22" y="0"/>
                  </a:cubicBezTo>
                  <a:cubicBezTo>
                    <a:pt x="118" y="0"/>
                    <a:pt x="118" y="0"/>
                    <a:pt x="118" y="0"/>
                  </a:cubicBezTo>
                  <a:cubicBezTo>
                    <a:pt x="130" y="0"/>
                    <a:pt x="140" y="10"/>
                    <a:pt x="140" y="22"/>
                  </a:cubicBezTo>
                  <a:cubicBezTo>
                    <a:pt x="140" y="22"/>
                    <a:pt x="140" y="22"/>
                    <a:pt x="140" y="22"/>
                  </a:cubicBezTo>
                  <a:cubicBezTo>
                    <a:pt x="140" y="34"/>
                    <a:pt x="130" y="44"/>
                    <a:pt x="118" y="44"/>
                  </a:cubicBezTo>
                  <a:cubicBezTo>
                    <a:pt x="22" y="44"/>
                    <a:pt x="22" y="44"/>
                    <a:pt x="22" y="44"/>
                  </a:cubicBezTo>
                  <a:cubicBezTo>
                    <a:pt x="10" y="44"/>
                    <a:pt x="0" y="34"/>
                    <a:pt x="0" y="22"/>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iṣlïḓé">
              <a:extLst>
                <a:ext uri="{FF2B5EF4-FFF2-40B4-BE49-F238E27FC236}">
                  <a16:creationId xmlns="" xmlns:a16="http://schemas.microsoft.com/office/drawing/2014/main" id="{2456E413-47F7-4646-8C08-392551A51C43}"/>
                </a:ext>
              </a:extLst>
            </p:cNvPr>
            <p:cNvSpPr/>
            <p:nvPr/>
          </p:nvSpPr>
          <p:spPr bwMode="auto">
            <a:xfrm>
              <a:off x="8053549" y="4661986"/>
              <a:ext cx="423215" cy="132346"/>
            </a:xfrm>
            <a:custGeom>
              <a:avLst/>
              <a:gdLst>
                <a:gd name="T0" fmla="*/ 0 w 140"/>
                <a:gd name="T1" fmla="*/ 22 h 44"/>
                <a:gd name="T2" fmla="*/ 0 w 140"/>
                <a:gd name="T3" fmla="*/ 22 h 44"/>
                <a:gd name="T4" fmla="*/ 22 w 140"/>
                <a:gd name="T5" fmla="*/ 0 h 44"/>
                <a:gd name="T6" fmla="*/ 118 w 140"/>
                <a:gd name="T7" fmla="*/ 0 h 44"/>
                <a:gd name="T8" fmla="*/ 140 w 140"/>
                <a:gd name="T9" fmla="*/ 22 h 44"/>
                <a:gd name="T10" fmla="*/ 140 w 140"/>
                <a:gd name="T11" fmla="*/ 22 h 44"/>
                <a:gd name="T12" fmla="*/ 118 w 140"/>
                <a:gd name="T13" fmla="*/ 44 h 44"/>
                <a:gd name="T14" fmla="*/ 22 w 140"/>
                <a:gd name="T15" fmla="*/ 44 h 44"/>
                <a:gd name="T16" fmla="*/ 0 w 140"/>
                <a:gd name="T1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44">
                  <a:moveTo>
                    <a:pt x="0" y="22"/>
                  </a:moveTo>
                  <a:cubicBezTo>
                    <a:pt x="0" y="22"/>
                    <a:pt x="0" y="22"/>
                    <a:pt x="0" y="22"/>
                  </a:cubicBezTo>
                  <a:cubicBezTo>
                    <a:pt x="0" y="10"/>
                    <a:pt x="10" y="0"/>
                    <a:pt x="22" y="0"/>
                  </a:cubicBezTo>
                  <a:cubicBezTo>
                    <a:pt x="118" y="0"/>
                    <a:pt x="118" y="0"/>
                    <a:pt x="118" y="0"/>
                  </a:cubicBezTo>
                  <a:cubicBezTo>
                    <a:pt x="130" y="0"/>
                    <a:pt x="140" y="10"/>
                    <a:pt x="140" y="22"/>
                  </a:cubicBezTo>
                  <a:cubicBezTo>
                    <a:pt x="140" y="22"/>
                    <a:pt x="140" y="22"/>
                    <a:pt x="140" y="22"/>
                  </a:cubicBezTo>
                  <a:cubicBezTo>
                    <a:pt x="140" y="34"/>
                    <a:pt x="130" y="44"/>
                    <a:pt x="118" y="44"/>
                  </a:cubicBezTo>
                  <a:cubicBezTo>
                    <a:pt x="22" y="44"/>
                    <a:pt x="22" y="44"/>
                    <a:pt x="22" y="44"/>
                  </a:cubicBezTo>
                  <a:cubicBezTo>
                    <a:pt x="10" y="44"/>
                    <a:pt x="0" y="34"/>
                    <a:pt x="0" y="22"/>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íş1ïḓe">
              <a:extLst>
                <a:ext uri="{FF2B5EF4-FFF2-40B4-BE49-F238E27FC236}">
                  <a16:creationId xmlns="" xmlns:a16="http://schemas.microsoft.com/office/drawing/2014/main" id="{C5561535-FCAA-4670-934B-83C47F61A8B6}"/>
                </a:ext>
              </a:extLst>
            </p:cNvPr>
            <p:cNvSpPr/>
            <p:nvPr/>
          </p:nvSpPr>
          <p:spPr bwMode="auto">
            <a:xfrm>
              <a:off x="7772860" y="4067158"/>
              <a:ext cx="562832" cy="263237"/>
            </a:xfrm>
            <a:custGeom>
              <a:avLst/>
              <a:gdLst>
                <a:gd name="T0" fmla="*/ 0 w 387"/>
                <a:gd name="T1" fmla="*/ 181 h 181"/>
                <a:gd name="T2" fmla="*/ 0 w 387"/>
                <a:gd name="T3" fmla="*/ 33 h 181"/>
                <a:gd name="T4" fmla="*/ 387 w 387"/>
                <a:gd name="T5" fmla="*/ 0 h 181"/>
                <a:gd name="T6" fmla="*/ 387 w 387"/>
                <a:gd name="T7" fmla="*/ 179 h 181"/>
                <a:gd name="T8" fmla="*/ 0 w 387"/>
                <a:gd name="T9" fmla="*/ 181 h 181"/>
              </a:gdLst>
              <a:ahLst/>
              <a:cxnLst>
                <a:cxn ang="0">
                  <a:pos x="T0" y="T1"/>
                </a:cxn>
                <a:cxn ang="0">
                  <a:pos x="T2" y="T3"/>
                </a:cxn>
                <a:cxn ang="0">
                  <a:pos x="T4" y="T5"/>
                </a:cxn>
                <a:cxn ang="0">
                  <a:pos x="T6" y="T7"/>
                </a:cxn>
                <a:cxn ang="0">
                  <a:pos x="T8" y="T9"/>
                </a:cxn>
              </a:cxnLst>
              <a:rect l="0" t="0" r="r" b="b"/>
              <a:pathLst>
                <a:path w="387" h="181">
                  <a:moveTo>
                    <a:pt x="0" y="181"/>
                  </a:moveTo>
                  <a:lnTo>
                    <a:pt x="0" y="33"/>
                  </a:lnTo>
                  <a:lnTo>
                    <a:pt x="387" y="0"/>
                  </a:lnTo>
                  <a:lnTo>
                    <a:pt x="387" y="179"/>
                  </a:lnTo>
                  <a:lnTo>
                    <a:pt x="0" y="18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is1ïdè">
              <a:extLst>
                <a:ext uri="{FF2B5EF4-FFF2-40B4-BE49-F238E27FC236}">
                  <a16:creationId xmlns="" xmlns:a16="http://schemas.microsoft.com/office/drawing/2014/main" id="{5C114FFC-D38A-4D77-A020-C0123E84E69D}"/>
                </a:ext>
              </a:extLst>
            </p:cNvPr>
            <p:cNvSpPr/>
            <p:nvPr/>
          </p:nvSpPr>
          <p:spPr bwMode="auto">
            <a:xfrm>
              <a:off x="7772860" y="4372571"/>
              <a:ext cx="610825" cy="258873"/>
            </a:xfrm>
            <a:custGeom>
              <a:avLst/>
              <a:gdLst>
                <a:gd name="T0" fmla="*/ 0 w 420"/>
                <a:gd name="T1" fmla="*/ 0 h 178"/>
                <a:gd name="T2" fmla="*/ 0 w 420"/>
                <a:gd name="T3" fmla="*/ 145 h 178"/>
                <a:gd name="T4" fmla="*/ 420 w 420"/>
                <a:gd name="T5" fmla="*/ 178 h 178"/>
                <a:gd name="T6" fmla="*/ 387 w 420"/>
                <a:gd name="T7" fmla="*/ 0 h 178"/>
                <a:gd name="T8" fmla="*/ 0 w 420"/>
                <a:gd name="T9" fmla="*/ 0 h 178"/>
              </a:gdLst>
              <a:ahLst/>
              <a:cxnLst>
                <a:cxn ang="0">
                  <a:pos x="T0" y="T1"/>
                </a:cxn>
                <a:cxn ang="0">
                  <a:pos x="T2" y="T3"/>
                </a:cxn>
                <a:cxn ang="0">
                  <a:pos x="T4" y="T5"/>
                </a:cxn>
                <a:cxn ang="0">
                  <a:pos x="T6" y="T7"/>
                </a:cxn>
                <a:cxn ang="0">
                  <a:pos x="T8" y="T9"/>
                </a:cxn>
              </a:cxnLst>
              <a:rect l="0" t="0" r="r" b="b"/>
              <a:pathLst>
                <a:path w="420" h="178">
                  <a:moveTo>
                    <a:pt x="0" y="0"/>
                  </a:moveTo>
                  <a:lnTo>
                    <a:pt x="0" y="145"/>
                  </a:lnTo>
                  <a:lnTo>
                    <a:pt x="420" y="178"/>
                  </a:lnTo>
                  <a:lnTo>
                    <a:pt x="387" y="0"/>
                  </a:lnTo>
                  <a:lnTo>
                    <a:pt x="0" y="0"/>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íŝ1ïḋe">
              <a:extLst>
                <a:ext uri="{FF2B5EF4-FFF2-40B4-BE49-F238E27FC236}">
                  <a16:creationId xmlns="" xmlns:a16="http://schemas.microsoft.com/office/drawing/2014/main" id="{AEB3EBF1-648C-4A30-8247-6CAF8C4E9B13}"/>
                </a:ext>
              </a:extLst>
            </p:cNvPr>
            <p:cNvSpPr/>
            <p:nvPr/>
          </p:nvSpPr>
          <p:spPr bwMode="auto">
            <a:xfrm>
              <a:off x="3606161" y="3843189"/>
              <a:ext cx="485751" cy="782438"/>
            </a:xfrm>
            <a:custGeom>
              <a:avLst/>
              <a:gdLst>
                <a:gd name="T0" fmla="*/ 161 w 161"/>
                <a:gd name="T1" fmla="*/ 60 h 259"/>
                <a:gd name="T2" fmla="*/ 161 w 161"/>
                <a:gd name="T3" fmla="*/ 199 h 259"/>
                <a:gd name="T4" fmla="*/ 101 w 161"/>
                <a:gd name="T5" fmla="*/ 259 h 259"/>
                <a:gd name="T6" fmla="*/ 60 w 161"/>
                <a:gd name="T7" fmla="*/ 259 h 259"/>
                <a:gd name="T8" fmla="*/ 0 w 161"/>
                <a:gd name="T9" fmla="*/ 199 h 259"/>
                <a:gd name="T10" fmla="*/ 0 w 161"/>
                <a:gd name="T11" fmla="*/ 60 h 259"/>
                <a:gd name="T12" fmla="*/ 60 w 161"/>
                <a:gd name="T13" fmla="*/ 0 h 259"/>
                <a:gd name="T14" fmla="*/ 101 w 161"/>
                <a:gd name="T15" fmla="*/ 0 h 259"/>
                <a:gd name="T16" fmla="*/ 161 w 161"/>
                <a:gd name="T17" fmla="*/ 6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259">
                  <a:moveTo>
                    <a:pt x="161" y="60"/>
                  </a:moveTo>
                  <a:cubicBezTo>
                    <a:pt x="161" y="199"/>
                    <a:pt x="161" y="199"/>
                    <a:pt x="161" y="199"/>
                  </a:cubicBezTo>
                  <a:cubicBezTo>
                    <a:pt x="161" y="232"/>
                    <a:pt x="134" y="259"/>
                    <a:pt x="101" y="259"/>
                  </a:cubicBezTo>
                  <a:cubicBezTo>
                    <a:pt x="60" y="259"/>
                    <a:pt x="60" y="259"/>
                    <a:pt x="60" y="259"/>
                  </a:cubicBezTo>
                  <a:cubicBezTo>
                    <a:pt x="27" y="259"/>
                    <a:pt x="0" y="232"/>
                    <a:pt x="0" y="199"/>
                  </a:cubicBezTo>
                  <a:cubicBezTo>
                    <a:pt x="0" y="60"/>
                    <a:pt x="0" y="60"/>
                    <a:pt x="0" y="60"/>
                  </a:cubicBezTo>
                  <a:cubicBezTo>
                    <a:pt x="0" y="27"/>
                    <a:pt x="27" y="0"/>
                    <a:pt x="60" y="0"/>
                  </a:cubicBezTo>
                  <a:cubicBezTo>
                    <a:pt x="101" y="0"/>
                    <a:pt x="101" y="0"/>
                    <a:pt x="101" y="0"/>
                  </a:cubicBezTo>
                  <a:cubicBezTo>
                    <a:pt x="134" y="0"/>
                    <a:pt x="161" y="27"/>
                    <a:pt x="161" y="60"/>
                  </a:cubicBezTo>
                  <a:close/>
                </a:path>
              </a:pathLst>
            </a:custGeom>
            <a:solidFill>
              <a:srgbClr val="8383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i$ľîḓé">
              <a:extLst>
                <a:ext uri="{FF2B5EF4-FFF2-40B4-BE49-F238E27FC236}">
                  <a16:creationId xmlns="" xmlns:a16="http://schemas.microsoft.com/office/drawing/2014/main" id="{762171F8-7D27-4C70-AD80-23E26D7E2DA9}"/>
                </a:ext>
              </a:extLst>
            </p:cNvPr>
            <p:cNvSpPr/>
            <p:nvPr/>
          </p:nvSpPr>
          <p:spPr bwMode="auto">
            <a:xfrm>
              <a:off x="3261481" y="3859188"/>
              <a:ext cx="583193" cy="751897"/>
            </a:xfrm>
            <a:custGeom>
              <a:avLst/>
              <a:gdLst>
                <a:gd name="T0" fmla="*/ 0 w 193"/>
                <a:gd name="T1" fmla="*/ 183 h 249"/>
                <a:gd name="T2" fmla="*/ 59 w 193"/>
                <a:gd name="T3" fmla="*/ 249 h 249"/>
                <a:gd name="T4" fmla="*/ 60 w 193"/>
                <a:gd name="T5" fmla="*/ 249 h 249"/>
                <a:gd name="T6" fmla="*/ 62 w 193"/>
                <a:gd name="T7" fmla="*/ 249 h 249"/>
                <a:gd name="T8" fmla="*/ 63 w 193"/>
                <a:gd name="T9" fmla="*/ 249 h 249"/>
                <a:gd name="T10" fmla="*/ 64 w 193"/>
                <a:gd name="T11" fmla="*/ 249 h 249"/>
                <a:gd name="T12" fmla="*/ 66 w 193"/>
                <a:gd name="T13" fmla="*/ 249 h 249"/>
                <a:gd name="T14" fmla="*/ 67 w 193"/>
                <a:gd name="T15" fmla="*/ 249 h 249"/>
                <a:gd name="T16" fmla="*/ 69 w 193"/>
                <a:gd name="T17" fmla="*/ 249 h 249"/>
                <a:gd name="T18" fmla="*/ 70 w 193"/>
                <a:gd name="T19" fmla="*/ 249 h 249"/>
                <a:gd name="T20" fmla="*/ 71 w 193"/>
                <a:gd name="T21" fmla="*/ 249 h 249"/>
                <a:gd name="T22" fmla="*/ 73 w 193"/>
                <a:gd name="T23" fmla="*/ 249 h 249"/>
                <a:gd name="T24" fmla="*/ 74 w 193"/>
                <a:gd name="T25" fmla="*/ 249 h 249"/>
                <a:gd name="T26" fmla="*/ 76 w 193"/>
                <a:gd name="T27" fmla="*/ 249 h 249"/>
                <a:gd name="T28" fmla="*/ 77 w 193"/>
                <a:gd name="T29" fmla="*/ 249 h 249"/>
                <a:gd name="T30" fmla="*/ 78 w 193"/>
                <a:gd name="T31" fmla="*/ 249 h 249"/>
                <a:gd name="T32" fmla="*/ 80 w 193"/>
                <a:gd name="T33" fmla="*/ 249 h 249"/>
                <a:gd name="T34" fmla="*/ 81 w 193"/>
                <a:gd name="T35" fmla="*/ 249 h 249"/>
                <a:gd name="T36" fmla="*/ 83 w 193"/>
                <a:gd name="T37" fmla="*/ 249 h 249"/>
                <a:gd name="T38" fmla="*/ 84 w 193"/>
                <a:gd name="T39" fmla="*/ 249 h 249"/>
                <a:gd name="T40" fmla="*/ 85 w 193"/>
                <a:gd name="T41" fmla="*/ 249 h 249"/>
                <a:gd name="T42" fmla="*/ 143 w 193"/>
                <a:gd name="T43" fmla="*/ 239 h 249"/>
                <a:gd name="T44" fmla="*/ 143 w 193"/>
                <a:gd name="T45" fmla="*/ 11 h 249"/>
                <a:gd name="T46" fmla="*/ 85 w 193"/>
                <a:gd name="T47" fmla="*/ 0 h 249"/>
                <a:gd name="T48" fmla="*/ 84 w 193"/>
                <a:gd name="T49" fmla="*/ 0 h 249"/>
                <a:gd name="T50" fmla="*/ 83 w 193"/>
                <a:gd name="T51" fmla="*/ 0 h 249"/>
                <a:gd name="T52" fmla="*/ 81 w 193"/>
                <a:gd name="T53" fmla="*/ 0 h 249"/>
                <a:gd name="T54" fmla="*/ 80 w 193"/>
                <a:gd name="T55" fmla="*/ 0 h 249"/>
                <a:gd name="T56" fmla="*/ 78 w 193"/>
                <a:gd name="T57" fmla="*/ 0 h 249"/>
                <a:gd name="T58" fmla="*/ 77 w 193"/>
                <a:gd name="T59" fmla="*/ 0 h 249"/>
                <a:gd name="T60" fmla="*/ 76 w 193"/>
                <a:gd name="T61" fmla="*/ 0 h 249"/>
                <a:gd name="T62" fmla="*/ 74 w 193"/>
                <a:gd name="T63" fmla="*/ 0 h 249"/>
                <a:gd name="T64" fmla="*/ 73 w 193"/>
                <a:gd name="T65" fmla="*/ 0 h 249"/>
                <a:gd name="T66" fmla="*/ 71 w 193"/>
                <a:gd name="T67" fmla="*/ 0 h 249"/>
                <a:gd name="T68" fmla="*/ 70 w 193"/>
                <a:gd name="T69" fmla="*/ 0 h 249"/>
                <a:gd name="T70" fmla="*/ 69 w 193"/>
                <a:gd name="T71" fmla="*/ 0 h 249"/>
                <a:gd name="T72" fmla="*/ 67 w 193"/>
                <a:gd name="T73" fmla="*/ 0 h 249"/>
                <a:gd name="T74" fmla="*/ 66 w 193"/>
                <a:gd name="T75" fmla="*/ 0 h 249"/>
                <a:gd name="T76" fmla="*/ 64 w 193"/>
                <a:gd name="T77" fmla="*/ 0 h 249"/>
                <a:gd name="T78" fmla="*/ 63 w 193"/>
                <a:gd name="T79" fmla="*/ 0 h 249"/>
                <a:gd name="T80" fmla="*/ 62 w 193"/>
                <a:gd name="T81" fmla="*/ 0 h 249"/>
                <a:gd name="T82" fmla="*/ 60 w 193"/>
                <a:gd name="T83" fmla="*/ 0 h 249"/>
                <a:gd name="T84" fmla="*/ 59 w 193"/>
                <a:gd name="T85" fmla="*/ 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3" h="249">
                  <a:moveTo>
                    <a:pt x="58" y="0"/>
                  </a:moveTo>
                  <a:cubicBezTo>
                    <a:pt x="26" y="1"/>
                    <a:pt x="0" y="28"/>
                    <a:pt x="0" y="67"/>
                  </a:cubicBezTo>
                  <a:cubicBezTo>
                    <a:pt x="0" y="183"/>
                    <a:pt x="0" y="183"/>
                    <a:pt x="0" y="183"/>
                  </a:cubicBezTo>
                  <a:cubicBezTo>
                    <a:pt x="0" y="222"/>
                    <a:pt x="26" y="248"/>
                    <a:pt x="58" y="249"/>
                  </a:cubicBezTo>
                  <a:cubicBezTo>
                    <a:pt x="58" y="249"/>
                    <a:pt x="58" y="249"/>
                    <a:pt x="58" y="249"/>
                  </a:cubicBezTo>
                  <a:cubicBezTo>
                    <a:pt x="59" y="249"/>
                    <a:pt x="59" y="249"/>
                    <a:pt x="59" y="249"/>
                  </a:cubicBezTo>
                  <a:cubicBezTo>
                    <a:pt x="59" y="249"/>
                    <a:pt x="59" y="249"/>
                    <a:pt x="59" y="249"/>
                  </a:cubicBezTo>
                  <a:cubicBezTo>
                    <a:pt x="60" y="249"/>
                    <a:pt x="60" y="249"/>
                    <a:pt x="60" y="249"/>
                  </a:cubicBezTo>
                  <a:cubicBezTo>
                    <a:pt x="60" y="249"/>
                    <a:pt x="60" y="249"/>
                    <a:pt x="60" y="249"/>
                  </a:cubicBezTo>
                  <a:cubicBezTo>
                    <a:pt x="60" y="249"/>
                    <a:pt x="61" y="249"/>
                    <a:pt x="61" y="249"/>
                  </a:cubicBezTo>
                  <a:cubicBezTo>
                    <a:pt x="61" y="249"/>
                    <a:pt x="61" y="249"/>
                    <a:pt x="61" y="249"/>
                  </a:cubicBezTo>
                  <a:cubicBezTo>
                    <a:pt x="61" y="249"/>
                    <a:pt x="62" y="249"/>
                    <a:pt x="62" y="249"/>
                  </a:cubicBezTo>
                  <a:cubicBezTo>
                    <a:pt x="62" y="249"/>
                    <a:pt x="62" y="249"/>
                    <a:pt x="62" y="249"/>
                  </a:cubicBezTo>
                  <a:cubicBezTo>
                    <a:pt x="62" y="249"/>
                    <a:pt x="62" y="249"/>
                    <a:pt x="63" y="249"/>
                  </a:cubicBezTo>
                  <a:cubicBezTo>
                    <a:pt x="63" y="249"/>
                    <a:pt x="63" y="249"/>
                    <a:pt x="63" y="249"/>
                  </a:cubicBezTo>
                  <a:cubicBezTo>
                    <a:pt x="63" y="249"/>
                    <a:pt x="63" y="249"/>
                    <a:pt x="64" y="249"/>
                  </a:cubicBezTo>
                  <a:cubicBezTo>
                    <a:pt x="64" y="249"/>
                    <a:pt x="64" y="249"/>
                    <a:pt x="64" y="249"/>
                  </a:cubicBezTo>
                  <a:cubicBezTo>
                    <a:pt x="64" y="249"/>
                    <a:pt x="64" y="249"/>
                    <a:pt x="64" y="249"/>
                  </a:cubicBezTo>
                  <a:cubicBezTo>
                    <a:pt x="65" y="249"/>
                    <a:pt x="65" y="249"/>
                    <a:pt x="65" y="249"/>
                  </a:cubicBezTo>
                  <a:cubicBezTo>
                    <a:pt x="65" y="249"/>
                    <a:pt x="65" y="249"/>
                    <a:pt x="65" y="249"/>
                  </a:cubicBezTo>
                  <a:cubicBezTo>
                    <a:pt x="66" y="249"/>
                    <a:pt x="66" y="249"/>
                    <a:pt x="66" y="249"/>
                  </a:cubicBezTo>
                  <a:cubicBezTo>
                    <a:pt x="66" y="249"/>
                    <a:pt x="66" y="249"/>
                    <a:pt x="66" y="249"/>
                  </a:cubicBezTo>
                  <a:cubicBezTo>
                    <a:pt x="66" y="249"/>
                    <a:pt x="67" y="249"/>
                    <a:pt x="67" y="249"/>
                  </a:cubicBezTo>
                  <a:cubicBezTo>
                    <a:pt x="67" y="249"/>
                    <a:pt x="67" y="249"/>
                    <a:pt x="67" y="249"/>
                  </a:cubicBezTo>
                  <a:cubicBezTo>
                    <a:pt x="67" y="249"/>
                    <a:pt x="68" y="249"/>
                    <a:pt x="68" y="249"/>
                  </a:cubicBezTo>
                  <a:cubicBezTo>
                    <a:pt x="68" y="249"/>
                    <a:pt x="68" y="249"/>
                    <a:pt x="68" y="249"/>
                  </a:cubicBezTo>
                  <a:cubicBezTo>
                    <a:pt x="68" y="249"/>
                    <a:pt x="68" y="249"/>
                    <a:pt x="69" y="249"/>
                  </a:cubicBezTo>
                  <a:cubicBezTo>
                    <a:pt x="69" y="249"/>
                    <a:pt x="69" y="249"/>
                    <a:pt x="69" y="249"/>
                  </a:cubicBezTo>
                  <a:cubicBezTo>
                    <a:pt x="69" y="249"/>
                    <a:pt x="69" y="249"/>
                    <a:pt x="70" y="249"/>
                  </a:cubicBezTo>
                  <a:cubicBezTo>
                    <a:pt x="70" y="249"/>
                    <a:pt x="70" y="249"/>
                    <a:pt x="70" y="249"/>
                  </a:cubicBezTo>
                  <a:cubicBezTo>
                    <a:pt x="70" y="249"/>
                    <a:pt x="70" y="249"/>
                    <a:pt x="70" y="249"/>
                  </a:cubicBezTo>
                  <a:cubicBezTo>
                    <a:pt x="71" y="249"/>
                    <a:pt x="71" y="249"/>
                    <a:pt x="71" y="249"/>
                  </a:cubicBezTo>
                  <a:cubicBezTo>
                    <a:pt x="71" y="249"/>
                    <a:pt x="71" y="249"/>
                    <a:pt x="71" y="249"/>
                  </a:cubicBezTo>
                  <a:cubicBezTo>
                    <a:pt x="72" y="249"/>
                    <a:pt x="72" y="249"/>
                    <a:pt x="72" y="249"/>
                  </a:cubicBezTo>
                  <a:cubicBezTo>
                    <a:pt x="72" y="249"/>
                    <a:pt x="72" y="249"/>
                    <a:pt x="72" y="249"/>
                  </a:cubicBezTo>
                  <a:cubicBezTo>
                    <a:pt x="73" y="249"/>
                    <a:pt x="73" y="249"/>
                    <a:pt x="73" y="249"/>
                  </a:cubicBezTo>
                  <a:cubicBezTo>
                    <a:pt x="73" y="249"/>
                    <a:pt x="73" y="249"/>
                    <a:pt x="73" y="249"/>
                  </a:cubicBezTo>
                  <a:cubicBezTo>
                    <a:pt x="73" y="249"/>
                    <a:pt x="74" y="249"/>
                    <a:pt x="74" y="249"/>
                  </a:cubicBezTo>
                  <a:cubicBezTo>
                    <a:pt x="74" y="249"/>
                    <a:pt x="74" y="249"/>
                    <a:pt x="74" y="249"/>
                  </a:cubicBezTo>
                  <a:cubicBezTo>
                    <a:pt x="74" y="249"/>
                    <a:pt x="75" y="249"/>
                    <a:pt x="75" y="249"/>
                  </a:cubicBezTo>
                  <a:cubicBezTo>
                    <a:pt x="75" y="249"/>
                    <a:pt x="75" y="249"/>
                    <a:pt x="75" y="249"/>
                  </a:cubicBezTo>
                  <a:cubicBezTo>
                    <a:pt x="75" y="249"/>
                    <a:pt x="75" y="249"/>
                    <a:pt x="76" y="249"/>
                  </a:cubicBezTo>
                  <a:cubicBezTo>
                    <a:pt x="76" y="249"/>
                    <a:pt x="76" y="249"/>
                    <a:pt x="76" y="249"/>
                  </a:cubicBezTo>
                  <a:cubicBezTo>
                    <a:pt x="76" y="249"/>
                    <a:pt x="76" y="249"/>
                    <a:pt x="77" y="249"/>
                  </a:cubicBezTo>
                  <a:cubicBezTo>
                    <a:pt x="77" y="249"/>
                    <a:pt x="77" y="249"/>
                    <a:pt x="77" y="249"/>
                  </a:cubicBezTo>
                  <a:cubicBezTo>
                    <a:pt x="77" y="249"/>
                    <a:pt x="77" y="249"/>
                    <a:pt x="77" y="249"/>
                  </a:cubicBezTo>
                  <a:cubicBezTo>
                    <a:pt x="78" y="249"/>
                    <a:pt x="78" y="249"/>
                    <a:pt x="78" y="249"/>
                  </a:cubicBezTo>
                  <a:cubicBezTo>
                    <a:pt x="78" y="249"/>
                    <a:pt x="78" y="249"/>
                    <a:pt x="78" y="249"/>
                  </a:cubicBezTo>
                  <a:cubicBezTo>
                    <a:pt x="79" y="249"/>
                    <a:pt x="79" y="249"/>
                    <a:pt x="79" y="249"/>
                  </a:cubicBezTo>
                  <a:cubicBezTo>
                    <a:pt x="79" y="249"/>
                    <a:pt x="79" y="249"/>
                    <a:pt x="79" y="249"/>
                  </a:cubicBezTo>
                  <a:cubicBezTo>
                    <a:pt x="79" y="249"/>
                    <a:pt x="80" y="249"/>
                    <a:pt x="80" y="249"/>
                  </a:cubicBezTo>
                  <a:cubicBezTo>
                    <a:pt x="80" y="249"/>
                    <a:pt x="80" y="249"/>
                    <a:pt x="80" y="249"/>
                  </a:cubicBezTo>
                  <a:cubicBezTo>
                    <a:pt x="80" y="249"/>
                    <a:pt x="81" y="249"/>
                    <a:pt x="81" y="249"/>
                  </a:cubicBezTo>
                  <a:cubicBezTo>
                    <a:pt x="81" y="249"/>
                    <a:pt x="81" y="249"/>
                    <a:pt x="81" y="249"/>
                  </a:cubicBezTo>
                  <a:cubicBezTo>
                    <a:pt x="81" y="249"/>
                    <a:pt x="81" y="249"/>
                    <a:pt x="82" y="249"/>
                  </a:cubicBezTo>
                  <a:cubicBezTo>
                    <a:pt x="82" y="249"/>
                    <a:pt x="82" y="249"/>
                    <a:pt x="82" y="249"/>
                  </a:cubicBezTo>
                  <a:cubicBezTo>
                    <a:pt x="82" y="249"/>
                    <a:pt x="82" y="249"/>
                    <a:pt x="83" y="249"/>
                  </a:cubicBezTo>
                  <a:cubicBezTo>
                    <a:pt x="83" y="249"/>
                    <a:pt x="83" y="249"/>
                    <a:pt x="83" y="249"/>
                  </a:cubicBezTo>
                  <a:cubicBezTo>
                    <a:pt x="83" y="249"/>
                    <a:pt x="83" y="249"/>
                    <a:pt x="83" y="249"/>
                  </a:cubicBezTo>
                  <a:cubicBezTo>
                    <a:pt x="84" y="249"/>
                    <a:pt x="84" y="249"/>
                    <a:pt x="84" y="249"/>
                  </a:cubicBezTo>
                  <a:cubicBezTo>
                    <a:pt x="84" y="249"/>
                    <a:pt x="84" y="249"/>
                    <a:pt x="84" y="249"/>
                  </a:cubicBezTo>
                  <a:cubicBezTo>
                    <a:pt x="85" y="249"/>
                    <a:pt x="85" y="249"/>
                    <a:pt x="85" y="249"/>
                  </a:cubicBezTo>
                  <a:cubicBezTo>
                    <a:pt x="85" y="249"/>
                    <a:pt x="85" y="249"/>
                    <a:pt x="85" y="249"/>
                  </a:cubicBezTo>
                  <a:cubicBezTo>
                    <a:pt x="85" y="249"/>
                    <a:pt x="86" y="249"/>
                    <a:pt x="86" y="249"/>
                  </a:cubicBezTo>
                  <a:cubicBezTo>
                    <a:pt x="90" y="249"/>
                    <a:pt x="95" y="249"/>
                    <a:pt x="100" y="248"/>
                  </a:cubicBezTo>
                  <a:cubicBezTo>
                    <a:pt x="143" y="239"/>
                    <a:pt x="143" y="239"/>
                    <a:pt x="143" y="239"/>
                  </a:cubicBezTo>
                  <a:cubicBezTo>
                    <a:pt x="172" y="233"/>
                    <a:pt x="193" y="201"/>
                    <a:pt x="193" y="168"/>
                  </a:cubicBezTo>
                  <a:cubicBezTo>
                    <a:pt x="193" y="81"/>
                    <a:pt x="193" y="81"/>
                    <a:pt x="193" y="81"/>
                  </a:cubicBezTo>
                  <a:cubicBezTo>
                    <a:pt x="193" y="48"/>
                    <a:pt x="172" y="17"/>
                    <a:pt x="143" y="11"/>
                  </a:cubicBezTo>
                  <a:cubicBezTo>
                    <a:pt x="100" y="2"/>
                    <a:pt x="100" y="2"/>
                    <a:pt x="100" y="2"/>
                  </a:cubicBezTo>
                  <a:cubicBezTo>
                    <a:pt x="95" y="1"/>
                    <a:pt x="90" y="0"/>
                    <a:pt x="86" y="0"/>
                  </a:cubicBezTo>
                  <a:cubicBezTo>
                    <a:pt x="86" y="0"/>
                    <a:pt x="85" y="0"/>
                    <a:pt x="85" y="0"/>
                  </a:cubicBezTo>
                  <a:cubicBezTo>
                    <a:pt x="85" y="0"/>
                    <a:pt x="85" y="0"/>
                    <a:pt x="85" y="0"/>
                  </a:cubicBezTo>
                  <a:cubicBezTo>
                    <a:pt x="85" y="0"/>
                    <a:pt x="85" y="0"/>
                    <a:pt x="84" y="0"/>
                  </a:cubicBezTo>
                  <a:cubicBezTo>
                    <a:pt x="84" y="0"/>
                    <a:pt x="84" y="0"/>
                    <a:pt x="84" y="0"/>
                  </a:cubicBezTo>
                  <a:cubicBezTo>
                    <a:pt x="84" y="0"/>
                    <a:pt x="84" y="0"/>
                    <a:pt x="83" y="0"/>
                  </a:cubicBezTo>
                  <a:cubicBezTo>
                    <a:pt x="83" y="0"/>
                    <a:pt x="83" y="0"/>
                    <a:pt x="83" y="0"/>
                  </a:cubicBezTo>
                  <a:cubicBezTo>
                    <a:pt x="83" y="0"/>
                    <a:pt x="83" y="0"/>
                    <a:pt x="83" y="0"/>
                  </a:cubicBezTo>
                  <a:cubicBezTo>
                    <a:pt x="82" y="0"/>
                    <a:pt x="82" y="0"/>
                    <a:pt x="82" y="0"/>
                  </a:cubicBezTo>
                  <a:cubicBezTo>
                    <a:pt x="82" y="0"/>
                    <a:pt x="82" y="0"/>
                    <a:pt x="82" y="0"/>
                  </a:cubicBezTo>
                  <a:cubicBezTo>
                    <a:pt x="81" y="0"/>
                    <a:pt x="81" y="0"/>
                    <a:pt x="81" y="0"/>
                  </a:cubicBezTo>
                  <a:cubicBezTo>
                    <a:pt x="81" y="0"/>
                    <a:pt x="81" y="0"/>
                    <a:pt x="81" y="0"/>
                  </a:cubicBezTo>
                  <a:cubicBezTo>
                    <a:pt x="81" y="0"/>
                    <a:pt x="80" y="0"/>
                    <a:pt x="80" y="0"/>
                  </a:cubicBezTo>
                  <a:cubicBezTo>
                    <a:pt x="80" y="0"/>
                    <a:pt x="80" y="0"/>
                    <a:pt x="80" y="0"/>
                  </a:cubicBezTo>
                  <a:cubicBezTo>
                    <a:pt x="80" y="0"/>
                    <a:pt x="79" y="0"/>
                    <a:pt x="79" y="0"/>
                  </a:cubicBezTo>
                  <a:cubicBezTo>
                    <a:pt x="79" y="0"/>
                    <a:pt x="79" y="0"/>
                    <a:pt x="79" y="0"/>
                  </a:cubicBezTo>
                  <a:cubicBezTo>
                    <a:pt x="79" y="0"/>
                    <a:pt x="79" y="0"/>
                    <a:pt x="78" y="0"/>
                  </a:cubicBezTo>
                  <a:cubicBezTo>
                    <a:pt x="78" y="0"/>
                    <a:pt x="78" y="0"/>
                    <a:pt x="78" y="0"/>
                  </a:cubicBezTo>
                  <a:cubicBezTo>
                    <a:pt x="78" y="0"/>
                    <a:pt x="78" y="0"/>
                    <a:pt x="77" y="0"/>
                  </a:cubicBezTo>
                  <a:cubicBezTo>
                    <a:pt x="77" y="0"/>
                    <a:pt x="77" y="0"/>
                    <a:pt x="77" y="0"/>
                  </a:cubicBezTo>
                  <a:cubicBezTo>
                    <a:pt x="77" y="0"/>
                    <a:pt x="77" y="0"/>
                    <a:pt x="77" y="0"/>
                  </a:cubicBezTo>
                  <a:cubicBezTo>
                    <a:pt x="76" y="0"/>
                    <a:pt x="76" y="0"/>
                    <a:pt x="76" y="0"/>
                  </a:cubicBezTo>
                  <a:cubicBezTo>
                    <a:pt x="76" y="0"/>
                    <a:pt x="76" y="0"/>
                    <a:pt x="76" y="0"/>
                  </a:cubicBezTo>
                  <a:cubicBezTo>
                    <a:pt x="75" y="0"/>
                    <a:pt x="75" y="0"/>
                    <a:pt x="75" y="0"/>
                  </a:cubicBezTo>
                  <a:cubicBezTo>
                    <a:pt x="75" y="0"/>
                    <a:pt x="75" y="0"/>
                    <a:pt x="75" y="0"/>
                  </a:cubicBezTo>
                  <a:cubicBezTo>
                    <a:pt x="75" y="0"/>
                    <a:pt x="74" y="0"/>
                    <a:pt x="74" y="0"/>
                  </a:cubicBezTo>
                  <a:cubicBezTo>
                    <a:pt x="74" y="0"/>
                    <a:pt x="74" y="0"/>
                    <a:pt x="74" y="0"/>
                  </a:cubicBezTo>
                  <a:cubicBezTo>
                    <a:pt x="74" y="0"/>
                    <a:pt x="73" y="0"/>
                    <a:pt x="73" y="0"/>
                  </a:cubicBezTo>
                  <a:cubicBezTo>
                    <a:pt x="73" y="0"/>
                    <a:pt x="73" y="0"/>
                    <a:pt x="73" y="0"/>
                  </a:cubicBezTo>
                  <a:cubicBezTo>
                    <a:pt x="73" y="0"/>
                    <a:pt x="73" y="0"/>
                    <a:pt x="72" y="0"/>
                  </a:cubicBezTo>
                  <a:cubicBezTo>
                    <a:pt x="72" y="0"/>
                    <a:pt x="72" y="0"/>
                    <a:pt x="72" y="0"/>
                  </a:cubicBezTo>
                  <a:cubicBezTo>
                    <a:pt x="72" y="0"/>
                    <a:pt x="72" y="0"/>
                    <a:pt x="71" y="0"/>
                  </a:cubicBezTo>
                  <a:cubicBezTo>
                    <a:pt x="71" y="0"/>
                    <a:pt x="71" y="0"/>
                    <a:pt x="71" y="0"/>
                  </a:cubicBezTo>
                  <a:cubicBezTo>
                    <a:pt x="71" y="0"/>
                    <a:pt x="71" y="0"/>
                    <a:pt x="70" y="0"/>
                  </a:cubicBezTo>
                  <a:cubicBezTo>
                    <a:pt x="70" y="0"/>
                    <a:pt x="70" y="0"/>
                    <a:pt x="70" y="0"/>
                  </a:cubicBezTo>
                  <a:cubicBezTo>
                    <a:pt x="70" y="0"/>
                    <a:pt x="70" y="0"/>
                    <a:pt x="70" y="0"/>
                  </a:cubicBezTo>
                  <a:cubicBezTo>
                    <a:pt x="69" y="0"/>
                    <a:pt x="69" y="0"/>
                    <a:pt x="69" y="0"/>
                  </a:cubicBezTo>
                  <a:cubicBezTo>
                    <a:pt x="69" y="0"/>
                    <a:pt x="69" y="0"/>
                    <a:pt x="69" y="0"/>
                  </a:cubicBezTo>
                  <a:cubicBezTo>
                    <a:pt x="68" y="0"/>
                    <a:pt x="68" y="0"/>
                    <a:pt x="68" y="0"/>
                  </a:cubicBezTo>
                  <a:cubicBezTo>
                    <a:pt x="68" y="0"/>
                    <a:pt x="68" y="0"/>
                    <a:pt x="68" y="0"/>
                  </a:cubicBezTo>
                  <a:cubicBezTo>
                    <a:pt x="68" y="0"/>
                    <a:pt x="67" y="0"/>
                    <a:pt x="67" y="0"/>
                  </a:cubicBezTo>
                  <a:cubicBezTo>
                    <a:pt x="67" y="0"/>
                    <a:pt x="67" y="0"/>
                    <a:pt x="67" y="0"/>
                  </a:cubicBezTo>
                  <a:cubicBezTo>
                    <a:pt x="67" y="0"/>
                    <a:pt x="66" y="0"/>
                    <a:pt x="66" y="0"/>
                  </a:cubicBezTo>
                  <a:cubicBezTo>
                    <a:pt x="66" y="0"/>
                    <a:pt x="66" y="0"/>
                    <a:pt x="66" y="0"/>
                  </a:cubicBezTo>
                  <a:cubicBezTo>
                    <a:pt x="66" y="0"/>
                    <a:pt x="66" y="0"/>
                    <a:pt x="65" y="0"/>
                  </a:cubicBezTo>
                  <a:cubicBezTo>
                    <a:pt x="65" y="0"/>
                    <a:pt x="65" y="0"/>
                    <a:pt x="65" y="0"/>
                  </a:cubicBezTo>
                  <a:cubicBezTo>
                    <a:pt x="65" y="0"/>
                    <a:pt x="65" y="0"/>
                    <a:pt x="64" y="0"/>
                  </a:cubicBezTo>
                  <a:cubicBezTo>
                    <a:pt x="64" y="0"/>
                    <a:pt x="64" y="0"/>
                    <a:pt x="64" y="0"/>
                  </a:cubicBezTo>
                  <a:cubicBezTo>
                    <a:pt x="64" y="0"/>
                    <a:pt x="64" y="0"/>
                    <a:pt x="64" y="0"/>
                  </a:cubicBezTo>
                  <a:cubicBezTo>
                    <a:pt x="63" y="0"/>
                    <a:pt x="63" y="0"/>
                    <a:pt x="63" y="0"/>
                  </a:cubicBezTo>
                  <a:cubicBezTo>
                    <a:pt x="63" y="0"/>
                    <a:pt x="63" y="0"/>
                    <a:pt x="63" y="0"/>
                  </a:cubicBezTo>
                  <a:cubicBezTo>
                    <a:pt x="62" y="0"/>
                    <a:pt x="62" y="0"/>
                    <a:pt x="62" y="0"/>
                  </a:cubicBezTo>
                  <a:cubicBezTo>
                    <a:pt x="62" y="0"/>
                    <a:pt x="62" y="0"/>
                    <a:pt x="62" y="0"/>
                  </a:cubicBezTo>
                  <a:cubicBezTo>
                    <a:pt x="62" y="0"/>
                    <a:pt x="61" y="0"/>
                    <a:pt x="61" y="0"/>
                  </a:cubicBezTo>
                  <a:cubicBezTo>
                    <a:pt x="61" y="0"/>
                    <a:pt x="61" y="0"/>
                    <a:pt x="61" y="0"/>
                  </a:cubicBezTo>
                  <a:cubicBezTo>
                    <a:pt x="61" y="0"/>
                    <a:pt x="60" y="0"/>
                    <a:pt x="60" y="0"/>
                  </a:cubicBezTo>
                  <a:cubicBezTo>
                    <a:pt x="60" y="0"/>
                    <a:pt x="60" y="0"/>
                    <a:pt x="60" y="0"/>
                  </a:cubicBezTo>
                  <a:cubicBezTo>
                    <a:pt x="60" y="0"/>
                    <a:pt x="60" y="0"/>
                    <a:pt x="59" y="0"/>
                  </a:cubicBezTo>
                  <a:cubicBezTo>
                    <a:pt x="59" y="0"/>
                    <a:pt x="59" y="0"/>
                    <a:pt x="59" y="0"/>
                  </a:cubicBezTo>
                  <a:cubicBezTo>
                    <a:pt x="59" y="0"/>
                    <a:pt x="59" y="0"/>
                    <a:pt x="58" y="0"/>
                  </a:cubicBezTo>
                  <a:cubicBezTo>
                    <a:pt x="58" y="0"/>
                    <a:pt x="58" y="0"/>
                    <a:pt x="58" y="0"/>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ï$ḷîde">
              <a:extLst>
                <a:ext uri="{FF2B5EF4-FFF2-40B4-BE49-F238E27FC236}">
                  <a16:creationId xmlns="" xmlns:a16="http://schemas.microsoft.com/office/drawing/2014/main" id="{523CB299-4E1A-4FE3-896E-DF3A154CD950}"/>
                </a:ext>
              </a:extLst>
            </p:cNvPr>
            <p:cNvSpPr/>
            <p:nvPr/>
          </p:nvSpPr>
          <p:spPr bwMode="auto">
            <a:xfrm>
              <a:off x="3345833" y="3840281"/>
              <a:ext cx="498841" cy="791164"/>
            </a:xfrm>
            <a:custGeom>
              <a:avLst/>
              <a:gdLst>
                <a:gd name="T0" fmla="*/ 165 w 165"/>
                <a:gd name="T1" fmla="*/ 87 h 262"/>
                <a:gd name="T2" fmla="*/ 165 w 165"/>
                <a:gd name="T3" fmla="*/ 174 h 262"/>
                <a:gd name="T4" fmla="*/ 115 w 165"/>
                <a:gd name="T5" fmla="*/ 245 h 262"/>
                <a:gd name="T6" fmla="*/ 72 w 165"/>
                <a:gd name="T7" fmla="*/ 254 h 262"/>
                <a:gd name="T8" fmla="*/ 0 w 165"/>
                <a:gd name="T9" fmla="*/ 189 h 262"/>
                <a:gd name="T10" fmla="*/ 0 w 165"/>
                <a:gd name="T11" fmla="*/ 73 h 262"/>
                <a:gd name="T12" fmla="*/ 72 w 165"/>
                <a:gd name="T13" fmla="*/ 8 h 262"/>
                <a:gd name="T14" fmla="*/ 115 w 165"/>
                <a:gd name="T15" fmla="*/ 17 h 262"/>
                <a:gd name="T16" fmla="*/ 165 w 165"/>
                <a:gd name="T17" fmla="*/ 87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262">
                  <a:moveTo>
                    <a:pt x="165" y="87"/>
                  </a:moveTo>
                  <a:cubicBezTo>
                    <a:pt x="165" y="174"/>
                    <a:pt x="165" y="174"/>
                    <a:pt x="165" y="174"/>
                  </a:cubicBezTo>
                  <a:cubicBezTo>
                    <a:pt x="165" y="207"/>
                    <a:pt x="144" y="239"/>
                    <a:pt x="115" y="245"/>
                  </a:cubicBezTo>
                  <a:cubicBezTo>
                    <a:pt x="72" y="254"/>
                    <a:pt x="72" y="254"/>
                    <a:pt x="72" y="254"/>
                  </a:cubicBezTo>
                  <a:cubicBezTo>
                    <a:pt x="34" y="262"/>
                    <a:pt x="0" y="233"/>
                    <a:pt x="0" y="189"/>
                  </a:cubicBezTo>
                  <a:cubicBezTo>
                    <a:pt x="0" y="73"/>
                    <a:pt x="0" y="73"/>
                    <a:pt x="0" y="73"/>
                  </a:cubicBezTo>
                  <a:cubicBezTo>
                    <a:pt x="0" y="28"/>
                    <a:pt x="34" y="0"/>
                    <a:pt x="72" y="8"/>
                  </a:cubicBezTo>
                  <a:cubicBezTo>
                    <a:pt x="115" y="17"/>
                    <a:pt x="115" y="17"/>
                    <a:pt x="115" y="17"/>
                  </a:cubicBezTo>
                  <a:cubicBezTo>
                    <a:pt x="144" y="23"/>
                    <a:pt x="165" y="54"/>
                    <a:pt x="165" y="87"/>
                  </a:cubicBez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iṡľîḓé">
              <a:extLst>
                <a:ext uri="{FF2B5EF4-FFF2-40B4-BE49-F238E27FC236}">
                  <a16:creationId xmlns="" xmlns:a16="http://schemas.microsoft.com/office/drawing/2014/main" id="{052A6D49-C093-40D8-A7E6-C5E9873B8B11}"/>
                </a:ext>
              </a:extLst>
            </p:cNvPr>
            <p:cNvSpPr/>
            <p:nvPr/>
          </p:nvSpPr>
          <p:spPr bwMode="auto">
            <a:xfrm>
              <a:off x="3690513" y="4547092"/>
              <a:ext cx="423215" cy="135255"/>
            </a:xfrm>
            <a:custGeom>
              <a:avLst/>
              <a:gdLst>
                <a:gd name="T0" fmla="*/ 140 w 140"/>
                <a:gd name="T1" fmla="*/ 23 h 45"/>
                <a:gd name="T2" fmla="*/ 140 w 140"/>
                <a:gd name="T3" fmla="*/ 23 h 45"/>
                <a:gd name="T4" fmla="*/ 118 w 140"/>
                <a:gd name="T5" fmla="*/ 45 h 45"/>
                <a:gd name="T6" fmla="*/ 22 w 140"/>
                <a:gd name="T7" fmla="*/ 45 h 45"/>
                <a:gd name="T8" fmla="*/ 0 w 140"/>
                <a:gd name="T9" fmla="*/ 23 h 45"/>
                <a:gd name="T10" fmla="*/ 0 w 140"/>
                <a:gd name="T11" fmla="*/ 23 h 45"/>
                <a:gd name="T12" fmla="*/ 22 w 140"/>
                <a:gd name="T13" fmla="*/ 0 h 45"/>
                <a:gd name="T14" fmla="*/ 118 w 140"/>
                <a:gd name="T15" fmla="*/ 0 h 45"/>
                <a:gd name="T16" fmla="*/ 140 w 140"/>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45">
                  <a:moveTo>
                    <a:pt x="140" y="23"/>
                  </a:moveTo>
                  <a:cubicBezTo>
                    <a:pt x="140" y="23"/>
                    <a:pt x="140" y="23"/>
                    <a:pt x="140" y="23"/>
                  </a:cubicBezTo>
                  <a:cubicBezTo>
                    <a:pt x="140" y="35"/>
                    <a:pt x="130" y="45"/>
                    <a:pt x="118" y="45"/>
                  </a:cubicBezTo>
                  <a:cubicBezTo>
                    <a:pt x="22" y="45"/>
                    <a:pt x="22" y="45"/>
                    <a:pt x="22" y="45"/>
                  </a:cubicBezTo>
                  <a:cubicBezTo>
                    <a:pt x="10" y="45"/>
                    <a:pt x="0" y="35"/>
                    <a:pt x="0" y="23"/>
                  </a:cubicBezTo>
                  <a:cubicBezTo>
                    <a:pt x="0" y="23"/>
                    <a:pt x="0" y="23"/>
                    <a:pt x="0" y="23"/>
                  </a:cubicBezTo>
                  <a:cubicBezTo>
                    <a:pt x="0" y="10"/>
                    <a:pt x="10" y="0"/>
                    <a:pt x="22" y="0"/>
                  </a:cubicBezTo>
                  <a:cubicBezTo>
                    <a:pt x="118" y="0"/>
                    <a:pt x="118" y="0"/>
                    <a:pt x="118" y="0"/>
                  </a:cubicBezTo>
                  <a:cubicBezTo>
                    <a:pt x="130" y="0"/>
                    <a:pt x="140" y="10"/>
                    <a:pt x="140" y="23"/>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ïṥlîḍé">
              <a:extLst>
                <a:ext uri="{FF2B5EF4-FFF2-40B4-BE49-F238E27FC236}">
                  <a16:creationId xmlns="" xmlns:a16="http://schemas.microsoft.com/office/drawing/2014/main" id="{1D0099CB-4139-490D-99B6-0265BED665C1}"/>
                </a:ext>
              </a:extLst>
            </p:cNvPr>
            <p:cNvSpPr/>
            <p:nvPr/>
          </p:nvSpPr>
          <p:spPr bwMode="auto">
            <a:xfrm>
              <a:off x="3690513" y="3789379"/>
              <a:ext cx="423215" cy="132346"/>
            </a:xfrm>
            <a:custGeom>
              <a:avLst/>
              <a:gdLst>
                <a:gd name="T0" fmla="*/ 140 w 140"/>
                <a:gd name="T1" fmla="*/ 22 h 44"/>
                <a:gd name="T2" fmla="*/ 140 w 140"/>
                <a:gd name="T3" fmla="*/ 22 h 44"/>
                <a:gd name="T4" fmla="*/ 118 w 140"/>
                <a:gd name="T5" fmla="*/ 44 h 44"/>
                <a:gd name="T6" fmla="*/ 22 w 140"/>
                <a:gd name="T7" fmla="*/ 44 h 44"/>
                <a:gd name="T8" fmla="*/ 0 w 140"/>
                <a:gd name="T9" fmla="*/ 22 h 44"/>
                <a:gd name="T10" fmla="*/ 0 w 140"/>
                <a:gd name="T11" fmla="*/ 22 h 44"/>
                <a:gd name="T12" fmla="*/ 22 w 140"/>
                <a:gd name="T13" fmla="*/ 0 h 44"/>
                <a:gd name="T14" fmla="*/ 118 w 140"/>
                <a:gd name="T15" fmla="*/ 0 h 44"/>
                <a:gd name="T16" fmla="*/ 140 w 140"/>
                <a:gd name="T1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44">
                  <a:moveTo>
                    <a:pt x="140" y="22"/>
                  </a:moveTo>
                  <a:cubicBezTo>
                    <a:pt x="140" y="22"/>
                    <a:pt x="140" y="22"/>
                    <a:pt x="140" y="22"/>
                  </a:cubicBezTo>
                  <a:cubicBezTo>
                    <a:pt x="140" y="34"/>
                    <a:pt x="130" y="44"/>
                    <a:pt x="118" y="44"/>
                  </a:cubicBezTo>
                  <a:cubicBezTo>
                    <a:pt x="22" y="44"/>
                    <a:pt x="22" y="44"/>
                    <a:pt x="22" y="44"/>
                  </a:cubicBezTo>
                  <a:cubicBezTo>
                    <a:pt x="10" y="44"/>
                    <a:pt x="0" y="34"/>
                    <a:pt x="0" y="22"/>
                  </a:cubicBezTo>
                  <a:cubicBezTo>
                    <a:pt x="0" y="22"/>
                    <a:pt x="0" y="22"/>
                    <a:pt x="0" y="22"/>
                  </a:cubicBezTo>
                  <a:cubicBezTo>
                    <a:pt x="0" y="10"/>
                    <a:pt x="10" y="0"/>
                    <a:pt x="22" y="0"/>
                  </a:cubicBezTo>
                  <a:cubicBezTo>
                    <a:pt x="118" y="0"/>
                    <a:pt x="118" y="0"/>
                    <a:pt x="118" y="0"/>
                  </a:cubicBezTo>
                  <a:cubicBezTo>
                    <a:pt x="130" y="0"/>
                    <a:pt x="140" y="10"/>
                    <a:pt x="140" y="22"/>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íṣḻíḑé">
              <a:extLst>
                <a:ext uri="{FF2B5EF4-FFF2-40B4-BE49-F238E27FC236}">
                  <a16:creationId xmlns="" xmlns:a16="http://schemas.microsoft.com/office/drawing/2014/main" id="{9E84340D-4E98-4B0C-B368-088FDB29AA6E}"/>
                </a:ext>
              </a:extLst>
            </p:cNvPr>
            <p:cNvSpPr/>
            <p:nvPr/>
          </p:nvSpPr>
          <p:spPr bwMode="auto">
            <a:xfrm>
              <a:off x="3793771" y="4254769"/>
              <a:ext cx="600645" cy="247239"/>
            </a:xfrm>
            <a:custGeom>
              <a:avLst/>
              <a:gdLst>
                <a:gd name="T0" fmla="*/ 413 w 413"/>
                <a:gd name="T1" fmla="*/ 0 h 170"/>
                <a:gd name="T2" fmla="*/ 413 w 413"/>
                <a:gd name="T3" fmla="*/ 147 h 170"/>
                <a:gd name="T4" fmla="*/ 0 w 413"/>
                <a:gd name="T5" fmla="*/ 170 h 170"/>
                <a:gd name="T6" fmla="*/ 27 w 413"/>
                <a:gd name="T7" fmla="*/ 2 h 170"/>
                <a:gd name="T8" fmla="*/ 413 w 413"/>
                <a:gd name="T9" fmla="*/ 0 h 170"/>
              </a:gdLst>
              <a:ahLst/>
              <a:cxnLst>
                <a:cxn ang="0">
                  <a:pos x="T0" y="T1"/>
                </a:cxn>
                <a:cxn ang="0">
                  <a:pos x="T2" y="T3"/>
                </a:cxn>
                <a:cxn ang="0">
                  <a:pos x="T4" y="T5"/>
                </a:cxn>
                <a:cxn ang="0">
                  <a:pos x="T6" y="T7"/>
                </a:cxn>
                <a:cxn ang="0">
                  <a:pos x="T8" y="T9"/>
                </a:cxn>
              </a:cxnLst>
              <a:rect l="0" t="0" r="r" b="b"/>
              <a:pathLst>
                <a:path w="413" h="170">
                  <a:moveTo>
                    <a:pt x="413" y="0"/>
                  </a:moveTo>
                  <a:lnTo>
                    <a:pt x="413" y="147"/>
                  </a:lnTo>
                  <a:lnTo>
                    <a:pt x="0" y="170"/>
                  </a:lnTo>
                  <a:lnTo>
                    <a:pt x="27" y="2"/>
                  </a:lnTo>
                  <a:lnTo>
                    <a:pt x="413" y="0"/>
                  </a:lnTo>
                  <a:close/>
                </a:path>
              </a:pathLst>
            </a:custGeom>
            <a:solidFill>
              <a:srgbClr val="2E31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ísľïḓè">
              <a:extLst>
                <a:ext uri="{FF2B5EF4-FFF2-40B4-BE49-F238E27FC236}">
                  <a16:creationId xmlns="" xmlns:a16="http://schemas.microsoft.com/office/drawing/2014/main" id="{92AFC447-BE84-44F2-935C-7C8476BCF48F}"/>
                </a:ext>
              </a:extLst>
            </p:cNvPr>
            <p:cNvSpPr/>
            <p:nvPr/>
          </p:nvSpPr>
          <p:spPr bwMode="auto">
            <a:xfrm>
              <a:off x="3793771" y="3955174"/>
              <a:ext cx="600645" cy="257420"/>
            </a:xfrm>
            <a:custGeom>
              <a:avLst/>
              <a:gdLst>
                <a:gd name="T0" fmla="*/ 413 w 413"/>
                <a:gd name="T1" fmla="*/ 177 h 177"/>
                <a:gd name="T2" fmla="*/ 413 w 413"/>
                <a:gd name="T3" fmla="*/ 29 h 177"/>
                <a:gd name="T4" fmla="*/ 0 w 413"/>
                <a:gd name="T5" fmla="*/ 0 h 177"/>
                <a:gd name="T6" fmla="*/ 27 w 413"/>
                <a:gd name="T7" fmla="*/ 175 h 177"/>
                <a:gd name="T8" fmla="*/ 413 w 413"/>
                <a:gd name="T9" fmla="*/ 177 h 177"/>
              </a:gdLst>
              <a:ahLst/>
              <a:cxnLst>
                <a:cxn ang="0">
                  <a:pos x="T0" y="T1"/>
                </a:cxn>
                <a:cxn ang="0">
                  <a:pos x="T2" y="T3"/>
                </a:cxn>
                <a:cxn ang="0">
                  <a:pos x="T4" y="T5"/>
                </a:cxn>
                <a:cxn ang="0">
                  <a:pos x="T6" y="T7"/>
                </a:cxn>
                <a:cxn ang="0">
                  <a:pos x="T8" y="T9"/>
                </a:cxn>
              </a:cxnLst>
              <a:rect l="0" t="0" r="r" b="b"/>
              <a:pathLst>
                <a:path w="413" h="177">
                  <a:moveTo>
                    <a:pt x="413" y="177"/>
                  </a:moveTo>
                  <a:lnTo>
                    <a:pt x="413" y="29"/>
                  </a:lnTo>
                  <a:lnTo>
                    <a:pt x="0" y="0"/>
                  </a:lnTo>
                  <a:lnTo>
                    <a:pt x="27" y="175"/>
                  </a:lnTo>
                  <a:lnTo>
                    <a:pt x="413" y="177"/>
                  </a:lnTo>
                  <a:close/>
                </a:path>
              </a:pathLst>
            </a:custGeom>
            <a:solidFill>
              <a:srgbClr val="2E31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iŝ1ídè">
              <a:extLst>
                <a:ext uri="{FF2B5EF4-FFF2-40B4-BE49-F238E27FC236}">
                  <a16:creationId xmlns="" xmlns:a16="http://schemas.microsoft.com/office/drawing/2014/main" id="{0E9D3E00-79F8-4707-8FB1-137EE5C19945}"/>
                </a:ext>
              </a:extLst>
            </p:cNvPr>
            <p:cNvSpPr/>
            <p:nvPr/>
          </p:nvSpPr>
          <p:spPr bwMode="auto">
            <a:xfrm>
              <a:off x="5588433" y="1507511"/>
              <a:ext cx="782438" cy="485751"/>
            </a:xfrm>
            <a:custGeom>
              <a:avLst/>
              <a:gdLst>
                <a:gd name="T0" fmla="*/ 199 w 259"/>
                <a:gd name="T1" fmla="*/ 161 h 161"/>
                <a:gd name="T2" fmla="*/ 60 w 259"/>
                <a:gd name="T3" fmla="*/ 161 h 161"/>
                <a:gd name="T4" fmla="*/ 0 w 259"/>
                <a:gd name="T5" fmla="*/ 101 h 161"/>
                <a:gd name="T6" fmla="*/ 0 w 259"/>
                <a:gd name="T7" fmla="*/ 60 h 161"/>
                <a:gd name="T8" fmla="*/ 60 w 259"/>
                <a:gd name="T9" fmla="*/ 0 h 161"/>
                <a:gd name="T10" fmla="*/ 199 w 259"/>
                <a:gd name="T11" fmla="*/ 0 h 161"/>
                <a:gd name="T12" fmla="*/ 259 w 259"/>
                <a:gd name="T13" fmla="*/ 60 h 161"/>
                <a:gd name="T14" fmla="*/ 259 w 259"/>
                <a:gd name="T15" fmla="*/ 101 h 161"/>
                <a:gd name="T16" fmla="*/ 199 w 259"/>
                <a:gd name="T1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161">
                  <a:moveTo>
                    <a:pt x="199" y="161"/>
                  </a:moveTo>
                  <a:cubicBezTo>
                    <a:pt x="60" y="161"/>
                    <a:pt x="60" y="161"/>
                    <a:pt x="60" y="161"/>
                  </a:cubicBezTo>
                  <a:cubicBezTo>
                    <a:pt x="27" y="161"/>
                    <a:pt x="0" y="134"/>
                    <a:pt x="0" y="101"/>
                  </a:cubicBezTo>
                  <a:cubicBezTo>
                    <a:pt x="0" y="60"/>
                    <a:pt x="0" y="60"/>
                    <a:pt x="0" y="60"/>
                  </a:cubicBezTo>
                  <a:cubicBezTo>
                    <a:pt x="0" y="27"/>
                    <a:pt x="27" y="0"/>
                    <a:pt x="60" y="0"/>
                  </a:cubicBezTo>
                  <a:cubicBezTo>
                    <a:pt x="199" y="0"/>
                    <a:pt x="199" y="0"/>
                    <a:pt x="199" y="0"/>
                  </a:cubicBezTo>
                  <a:cubicBezTo>
                    <a:pt x="232" y="0"/>
                    <a:pt x="259" y="27"/>
                    <a:pt x="259" y="60"/>
                  </a:cubicBezTo>
                  <a:cubicBezTo>
                    <a:pt x="259" y="101"/>
                    <a:pt x="259" y="101"/>
                    <a:pt x="259" y="101"/>
                  </a:cubicBezTo>
                  <a:cubicBezTo>
                    <a:pt x="259" y="134"/>
                    <a:pt x="232" y="161"/>
                    <a:pt x="199" y="161"/>
                  </a:cubicBezTo>
                  <a:close/>
                </a:path>
              </a:pathLst>
            </a:custGeom>
            <a:solidFill>
              <a:srgbClr val="8383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íṩ1ïḑé">
              <a:extLst>
                <a:ext uri="{FF2B5EF4-FFF2-40B4-BE49-F238E27FC236}">
                  <a16:creationId xmlns="" xmlns:a16="http://schemas.microsoft.com/office/drawing/2014/main" id="{D36CDD4E-E21A-4688-8679-35C2B26796EC}"/>
                </a:ext>
              </a:extLst>
            </p:cNvPr>
            <p:cNvSpPr/>
            <p:nvPr/>
          </p:nvSpPr>
          <p:spPr bwMode="auto">
            <a:xfrm>
              <a:off x="5602977" y="1162831"/>
              <a:ext cx="756260" cy="580284"/>
            </a:xfrm>
            <a:custGeom>
              <a:avLst/>
              <a:gdLst>
                <a:gd name="T0" fmla="*/ 67 w 250"/>
                <a:gd name="T1" fmla="*/ 0 h 192"/>
                <a:gd name="T2" fmla="*/ 1 w 250"/>
                <a:gd name="T3" fmla="*/ 59 h 192"/>
                <a:gd name="T4" fmla="*/ 1 w 250"/>
                <a:gd name="T5" fmla="*/ 60 h 192"/>
                <a:gd name="T6" fmla="*/ 1 w 250"/>
                <a:gd name="T7" fmla="*/ 61 h 192"/>
                <a:gd name="T8" fmla="*/ 1 w 250"/>
                <a:gd name="T9" fmla="*/ 63 h 192"/>
                <a:gd name="T10" fmla="*/ 1 w 250"/>
                <a:gd name="T11" fmla="*/ 64 h 192"/>
                <a:gd name="T12" fmla="*/ 1 w 250"/>
                <a:gd name="T13" fmla="*/ 66 h 192"/>
                <a:gd name="T14" fmla="*/ 1 w 250"/>
                <a:gd name="T15" fmla="*/ 67 h 192"/>
                <a:gd name="T16" fmla="*/ 1 w 250"/>
                <a:gd name="T17" fmla="*/ 68 h 192"/>
                <a:gd name="T18" fmla="*/ 1 w 250"/>
                <a:gd name="T19" fmla="*/ 70 h 192"/>
                <a:gd name="T20" fmla="*/ 1 w 250"/>
                <a:gd name="T21" fmla="*/ 71 h 192"/>
                <a:gd name="T22" fmla="*/ 1 w 250"/>
                <a:gd name="T23" fmla="*/ 72 h 192"/>
                <a:gd name="T24" fmla="*/ 1 w 250"/>
                <a:gd name="T25" fmla="*/ 74 h 192"/>
                <a:gd name="T26" fmla="*/ 1 w 250"/>
                <a:gd name="T27" fmla="*/ 75 h 192"/>
                <a:gd name="T28" fmla="*/ 1 w 250"/>
                <a:gd name="T29" fmla="*/ 77 h 192"/>
                <a:gd name="T30" fmla="*/ 1 w 250"/>
                <a:gd name="T31" fmla="*/ 78 h 192"/>
                <a:gd name="T32" fmla="*/ 1 w 250"/>
                <a:gd name="T33" fmla="*/ 79 h 192"/>
                <a:gd name="T34" fmla="*/ 1 w 250"/>
                <a:gd name="T35" fmla="*/ 81 h 192"/>
                <a:gd name="T36" fmla="*/ 1 w 250"/>
                <a:gd name="T37" fmla="*/ 82 h 192"/>
                <a:gd name="T38" fmla="*/ 1 w 250"/>
                <a:gd name="T39" fmla="*/ 84 h 192"/>
                <a:gd name="T40" fmla="*/ 1 w 250"/>
                <a:gd name="T41" fmla="*/ 85 h 192"/>
                <a:gd name="T42" fmla="*/ 11 w 250"/>
                <a:gd name="T43" fmla="*/ 143 h 192"/>
                <a:gd name="T44" fmla="*/ 239 w 250"/>
                <a:gd name="T45" fmla="*/ 143 h 192"/>
                <a:gd name="T46" fmla="*/ 249 w 250"/>
                <a:gd name="T47" fmla="*/ 85 h 192"/>
                <a:gd name="T48" fmla="*/ 249 w 250"/>
                <a:gd name="T49" fmla="*/ 84 h 192"/>
                <a:gd name="T50" fmla="*/ 249 w 250"/>
                <a:gd name="T51" fmla="*/ 82 h 192"/>
                <a:gd name="T52" fmla="*/ 249 w 250"/>
                <a:gd name="T53" fmla="*/ 81 h 192"/>
                <a:gd name="T54" fmla="*/ 249 w 250"/>
                <a:gd name="T55" fmla="*/ 79 h 192"/>
                <a:gd name="T56" fmla="*/ 249 w 250"/>
                <a:gd name="T57" fmla="*/ 78 h 192"/>
                <a:gd name="T58" fmla="*/ 249 w 250"/>
                <a:gd name="T59" fmla="*/ 77 h 192"/>
                <a:gd name="T60" fmla="*/ 249 w 250"/>
                <a:gd name="T61" fmla="*/ 75 h 192"/>
                <a:gd name="T62" fmla="*/ 249 w 250"/>
                <a:gd name="T63" fmla="*/ 74 h 192"/>
                <a:gd name="T64" fmla="*/ 249 w 250"/>
                <a:gd name="T65" fmla="*/ 72 h 192"/>
                <a:gd name="T66" fmla="*/ 249 w 250"/>
                <a:gd name="T67" fmla="*/ 71 h 192"/>
                <a:gd name="T68" fmla="*/ 249 w 250"/>
                <a:gd name="T69" fmla="*/ 70 h 192"/>
                <a:gd name="T70" fmla="*/ 249 w 250"/>
                <a:gd name="T71" fmla="*/ 68 h 192"/>
                <a:gd name="T72" fmla="*/ 249 w 250"/>
                <a:gd name="T73" fmla="*/ 67 h 192"/>
                <a:gd name="T74" fmla="*/ 249 w 250"/>
                <a:gd name="T75" fmla="*/ 66 h 192"/>
                <a:gd name="T76" fmla="*/ 249 w 250"/>
                <a:gd name="T77" fmla="*/ 64 h 192"/>
                <a:gd name="T78" fmla="*/ 249 w 250"/>
                <a:gd name="T79" fmla="*/ 63 h 192"/>
                <a:gd name="T80" fmla="*/ 249 w 250"/>
                <a:gd name="T81" fmla="*/ 61 h 192"/>
                <a:gd name="T82" fmla="*/ 249 w 250"/>
                <a:gd name="T83" fmla="*/ 60 h 192"/>
                <a:gd name="T84" fmla="*/ 249 w 250"/>
                <a:gd name="T85" fmla="*/ 5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0" h="192">
                  <a:moveTo>
                    <a:pt x="249" y="58"/>
                  </a:moveTo>
                  <a:cubicBezTo>
                    <a:pt x="249" y="26"/>
                    <a:pt x="222" y="0"/>
                    <a:pt x="183" y="0"/>
                  </a:cubicBezTo>
                  <a:cubicBezTo>
                    <a:pt x="67" y="0"/>
                    <a:pt x="67" y="0"/>
                    <a:pt x="67" y="0"/>
                  </a:cubicBezTo>
                  <a:cubicBezTo>
                    <a:pt x="28" y="0"/>
                    <a:pt x="1" y="26"/>
                    <a:pt x="1" y="58"/>
                  </a:cubicBezTo>
                  <a:cubicBezTo>
                    <a:pt x="1" y="58"/>
                    <a:pt x="1" y="58"/>
                    <a:pt x="1" y="58"/>
                  </a:cubicBezTo>
                  <a:cubicBezTo>
                    <a:pt x="1" y="58"/>
                    <a:pt x="1" y="58"/>
                    <a:pt x="1" y="59"/>
                  </a:cubicBezTo>
                  <a:cubicBezTo>
                    <a:pt x="1" y="59"/>
                    <a:pt x="1" y="59"/>
                    <a:pt x="1" y="59"/>
                  </a:cubicBezTo>
                  <a:cubicBezTo>
                    <a:pt x="1" y="59"/>
                    <a:pt x="1" y="59"/>
                    <a:pt x="1" y="60"/>
                  </a:cubicBezTo>
                  <a:cubicBezTo>
                    <a:pt x="1" y="60"/>
                    <a:pt x="1" y="60"/>
                    <a:pt x="1" y="60"/>
                  </a:cubicBezTo>
                  <a:cubicBezTo>
                    <a:pt x="1" y="60"/>
                    <a:pt x="1" y="60"/>
                    <a:pt x="1" y="60"/>
                  </a:cubicBezTo>
                  <a:cubicBezTo>
                    <a:pt x="1" y="61"/>
                    <a:pt x="1" y="61"/>
                    <a:pt x="1" y="61"/>
                  </a:cubicBezTo>
                  <a:cubicBezTo>
                    <a:pt x="1" y="61"/>
                    <a:pt x="1" y="61"/>
                    <a:pt x="1" y="61"/>
                  </a:cubicBezTo>
                  <a:cubicBezTo>
                    <a:pt x="1" y="62"/>
                    <a:pt x="1" y="62"/>
                    <a:pt x="1" y="62"/>
                  </a:cubicBezTo>
                  <a:cubicBezTo>
                    <a:pt x="1" y="62"/>
                    <a:pt x="1" y="62"/>
                    <a:pt x="1" y="62"/>
                  </a:cubicBezTo>
                  <a:cubicBezTo>
                    <a:pt x="1" y="62"/>
                    <a:pt x="1" y="63"/>
                    <a:pt x="1" y="63"/>
                  </a:cubicBezTo>
                  <a:cubicBezTo>
                    <a:pt x="1" y="63"/>
                    <a:pt x="1" y="63"/>
                    <a:pt x="1" y="63"/>
                  </a:cubicBezTo>
                  <a:cubicBezTo>
                    <a:pt x="1" y="63"/>
                    <a:pt x="1" y="64"/>
                    <a:pt x="1" y="64"/>
                  </a:cubicBezTo>
                  <a:cubicBezTo>
                    <a:pt x="1" y="64"/>
                    <a:pt x="1" y="64"/>
                    <a:pt x="1" y="64"/>
                  </a:cubicBezTo>
                  <a:cubicBezTo>
                    <a:pt x="1" y="64"/>
                    <a:pt x="1" y="64"/>
                    <a:pt x="1" y="65"/>
                  </a:cubicBezTo>
                  <a:cubicBezTo>
                    <a:pt x="1" y="65"/>
                    <a:pt x="1" y="65"/>
                    <a:pt x="1" y="65"/>
                  </a:cubicBezTo>
                  <a:cubicBezTo>
                    <a:pt x="1" y="65"/>
                    <a:pt x="1" y="65"/>
                    <a:pt x="1" y="66"/>
                  </a:cubicBezTo>
                  <a:cubicBezTo>
                    <a:pt x="1" y="66"/>
                    <a:pt x="1" y="66"/>
                    <a:pt x="1" y="66"/>
                  </a:cubicBezTo>
                  <a:cubicBezTo>
                    <a:pt x="1" y="66"/>
                    <a:pt x="1" y="66"/>
                    <a:pt x="1" y="66"/>
                  </a:cubicBezTo>
                  <a:cubicBezTo>
                    <a:pt x="1" y="67"/>
                    <a:pt x="1" y="67"/>
                    <a:pt x="1" y="67"/>
                  </a:cubicBezTo>
                  <a:cubicBezTo>
                    <a:pt x="1" y="67"/>
                    <a:pt x="1" y="67"/>
                    <a:pt x="1" y="67"/>
                  </a:cubicBezTo>
                  <a:cubicBezTo>
                    <a:pt x="1" y="68"/>
                    <a:pt x="1" y="68"/>
                    <a:pt x="1" y="68"/>
                  </a:cubicBezTo>
                  <a:cubicBezTo>
                    <a:pt x="1" y="68"/>
                    <a:pt x="1" y="68"/>
                    <a:pt x="1" y="68"/>
                  </a:cubicBezTo>
                  <a:cubicBezTo>
                    <a:pt x="1" y="68"/>
                    <a:pt x="1" y="69"/>
                    <a:pt x="1" y="69"/>
                  </a:cubicBezTo>
                  <a:cubicBezTo>
                    <a:pt x="1" y="69"/>
                    <a:pt x="1" y="69"/>
                    <a:pt x="1" y="69"/>
                  </a:cubicBezTo>
                  <a:cubicBezTo>
                    <a:pt x="1" y="69"/>
                    <a:pt x="1" y="70"/>
                    <a:pt x="1" y="70"/>
                  </a:cubicBezTo>
                  <a:cubicBezTo>
                    <a:pt x="1" y="70"/>
                    <a:pt x="1" y="70"/>
                    <a:pt x="1" y="70"/>
                  </a:cubicBezTo>
                  <a:cubicBezTo>
                    <a:pt x="1" y="70"/>
                    <a:pt x="1" y="70"/>
                    <a:pt x="1" y="71"/>
                  </a:cubicBezTo>
                  <a:cubicBezTo>
                    <a:pt x="1" y="71"/>
                    <a:pt x="1" y="71"/>
                    <a:pt x="1" y="71"/>
                  </a:cubicBezTo>
                  <a:cubicBezTo>
                    <a:pt x="1" y="71"/>
                    <a:pt x="1" y="71"/>
                    <a:pt x="1" y="72"/>
                  </a:cubicBezTo>
                  <a:cubicBezTo>
                    <a:pt x="1" y="72"/>
                    <a:pt x="1" y="72"/>
                    <a:pt x="1" y="72"/>
                  </a:cubicBezTo>
                  <a:cubicBezTo>
                    <a:pt x="1" y="72"/>
                    <a:pt x="1" y="72"/>
                    <a:pt x="1" y="72"/>
                  </a:cubicBezTo>
                  <a:cubicBezTo>
                    <a:pt x="1" y="73"/>
                    <a:pt x="1" y="73"/>
                    <a:pt x="1" y="73"/>
                  </a:cubicBezTo>
                  <a:cubicBezTo>
                    <a:pt x="1" y="73"/>
                    <a:pt x="1" y="73"/>
                    <a:pt x="1" y="73"/>
                  </a:cubicBezTo>
                  <a:cubicBezTo>
                    <a:pt x="1" y="74"/>
                    <a:pt x="1" y="74"/>
                    <a:pt x="1" y="74"/>
                  </a:cubicBezTo>
                  <a:cubicBezTo>
                    <a:pt x="1" y="74"/>
                    <a:pt x="1" y="74"/>
                    <a:pt x="1" y="74"/>
                  </a:cubicBezTo>
                  <a:cubicBezTo>
                    <a:pt x="1" y="74"/>
                    <a:pt x="1" y="75"/>
                    <a:pt x="1" y="75"/>
                  </a:cubicBezTo>
                  <a:cubicBezTo>
                    <a:pt x="1" y="75"/>
                    <a:pt x="1" y="75"/>
                    <a:pt x="1" y="75"/>
                  </a:cubicBezTo>
                  <a:cubicBezTo>
                    <a:pt x="1" y="75"/>
                    <a:pt x="1" y="76"/>
                    <a:pt x="1" y="76"/>
                  </a:cubicBezTo>
                  <a:cubicBezTo>
                    <a:pt x="1" y="76"/>
                    <a:pt x="1" y="76"/>
                    <a:pt x="1" y="76"/>
                  </a:cubicBezTo>
                  <a:cubicBezTo>
                    <a:pt x="1" y="76"/>
                    <a:pt x="1" y="76"/>
                    <a:pt x="1" y="77"/>
                  </a:cubicBezTo>
                  <a:cubicBezTo>
                    <a:pt x="1" y="77"/>
                    <a:pt x="1" y="77"/>
                    <a:pt x="1" y="77"/>
                  </a:cubicBezTo>
                  <a:cubicBezTo>
                    <a:pt x="1" y="77"/>
                    <a:pt x="1" y="77"/>
                    <a:pt x="1" y="78"/>
                  </a:cubicBezTo>
                  <a:cubicBezTo>
                    <a:pt x="1" y="78"/>
                    <a:pt x="1" y="78"/>
                    <a:pt x="1" y="78"/>
                  </a:cubicBezTo>
                  <a:cubicBezTo>
                    <a:pt x="1" y="78"/>
                    <a:pt x="1" y="78"/>
                    <a:pt x="1" y="78"/>
                  </a:cubicBezTo>
                  <a:cubicBezTo>
                    <a:pt x="1" y="79"/>
                    <a:pt x="1" y="79"/>
                    <a:pt x="1" y="79"/>
                  </a:cubicBezTo>
                  <a:cubicBezTo>
                    <a:pt x="1" y="79"/>
                    <a:pt x="1" y="79"/>
                    <a:pt x="1" y="79"/>
                  </a:cubicBezTo>
                  <a:cubicBezTo>
                    <a:pt x="1" y="80"/>
                    <a:pt x="1" y="80"/>
                    <a:pt x="1" y="80"/>
                  </a:cubicBezTo>
                  <a:cubicBezTo>
                    <a:pt x="1" y="80"/>
                    <a:pt x="1" y="80"/>
                    <a:pt x="1" y="80"/>
                  </a:cubicBezTo>
                  <a:cubicBezTo>
                    <a:pt x="1" y="81"/>
                    <a:pt x="1" y="81"/>
                    <a:pt x="1" y="81"/>
                  </a:cubicBezTo>
                  <a:cubicBezTo>
                    <a:pt x="1" y="81"/>
                    <a:pt x="1" y="81"/>
                    <a:pt x="1" y="81"/>
                  </a:cubicBezTo>
                  <a:cubicBezTo>
                    <a:pt x="1" y="81"/>
                    <a:pt x="1" y="82"/>
                    <a:pt x="1" y="82"/>
                  </a:cubicBezTo>
                  <a:cubicBezTo>
                    <a:pt x="1" y="82"/>
                    <a:pt x="1" y="82"/>
                    <a:pt x="1" y="82"/>
                  </a:cubicBezTo>
                  <a:cubicBezTo>
                    <a:pt x="1" y="82"/>
                    <a:pt x="1" y="83"/>
                    <a:pt x="1" y="83"/>
                  </a:cubicBezTo>
                  <a:cubicBezTo>
                    <a:pt x="1" y="83"/>
                    <a:pt x="1" y="83"/>
                    <a:pt x="1" y="83"/>
                  </a:cubicBezTo>
                  <a:cubicBezTo>
                    <a:pt x="1" y="83"/>
                    <a:pt x="1" y="83"/>
                    <a:pt x="1" y="84"/>
                  </a:cubicBezTo>
                  <a:cubicBezTo>
                    <a:pt x="1" y="84"/>
                    <a:pt x="1" y="84"/>
                    <a:pt x="1" y="84"/>
                  </a:cubicBezTo>
                  <a:cubicBezTo>
                    <a:pt x="1" y="84"/>
                    <a:pt x="1" y="84"/>
                    <a:pt x="1" y="85"/>
                  </a:cubicBezTo>
                  <a:cubicBezTo>
                    <a:pt x="1" y="85"/>
                    <a:pt x="1" y="85"/>
                    <a:pt x="1" y="85"/>
                  </a:cubicBezTo>
                  <a:cubicBezTo>
                    <a:pt x="1" y="85"/>
                    <a:pt x="1" y="85"/>
                    <a:pt x="1" y="85"/>
                  </a:cubicBezTo>
                  <a:cubicBezTo>
                    <a:pt x="0" y="90"/>
                    <a:pt x="1" y="95"/>
                    <a:pt x="2" y="99"/>
                  </a:cubicBezTo>
                  <a:cubicBezTo>
                    <a:pt x="11" y="143"/>
                    <a:pt x="11" y="143"/>
                    <a:pt x="11" y="143"/>
                  </a:cubicBezTo>
                  <a:cubicBezTo>
                    <a:pt x="17" y="171"/>
                    <a:pt x="49" y="192"/>
                    <a:pt x="82" y="192"/>
                  </a:cubicBezTo>
                  <a:cubicBezTo>
                    <a:pt x="168" y="192"/>
                    <a:pt x="168" y="192"/>
                    <a:pt x="168" y="192"/>
                  </a:cubicBezTo>
                  <a:cubicBezTo>
                    <a:pt x="201" y="192"/>
                    <a:pt x="233" y="171"/>
                    <a:pt x="239" y="143"/>
                  </a:cubicBezTo>
                  <a:cubicBezTo>
                    <a:pt x="248" y="99"/>
                    <a:pt x="248" y="99"/>
                    <a:pt x="248" y="99"/>
                  </a:cubicBezTo>
                  <a:cubicBezTo>
                    <a:pt x="249" y="95"/>
                    <a:pt x="250" y="90"/>
                    <a:pt x="249" y="85"/>
                  </a:cubicBezTo>
                  <a:cubicBezTo>
                    <a:pt x="249" y="85"/>
                    <a:pt x="249" y="85"/>
                    <a:pt x="249" y="85"/>
                  </a:cubicBezTo>
                  <a:cubicBezTo>
                    <a:pt x="249" y="85"/>
                    <a:pt x="249" y="85"/>
                    <a:pt x="249" y="85"/>
                  </a:cubicBezTo>
                  <a:cubicBezTo>
                    <a:pt x="249" y="84"/>
                    <a:pt x="249" y="84"/>
                    <a:pt x="249" y="84"/>
                  </a:cubicBezTo>
                  <a:cubicBezTo>
                    <a:pt x="249" y="84"/>
                    <a:pt x="249" y="84"/>
                    <a:pt x="249" y="84"/>
                  </a:cubicBezTo>
                  <a:cubicBezTo>
                    <a:pt x="249" y="83"/>
                    <a:pt x="249" y="83"/>
                    <a:pt x="249" y="83"/>
                  </a:cubicBezTo>
                  <a:cubicBezTo>
                    <a:pt x="249" y="83"/>
                    <a:pt x="249" y="83"/>
                    <a:pt x="249" y="83"/>
                  </a:cubicBezTo>
                  <a:cubicBezTo>
                    <a:pt x="249" y="83"/>
                    <a:pt x="249" y="82"/>
                    <a:pt x="249" y="82"/>
                  </a:cubicBezTo>
                  <a:cubicBezTo>
                    <a:pt x="249" y="82"/>
                    <a:pt x="249" y="82"/>
                    <a:pt x="249" y="82"/>
                  </a:cubicBezTo>
                  <a:cubicBezTo>
                    <a:pt x="249" y="82"/>
                    <a:pt x="249" y="81"/>
                    <a:pt x="249" y="81"/>
                  </a:cubicBezTo>
                  <a:cubicBezTo>
                    <a:pt x="249" y="81"/>
                    <a:pt x="249" y="81"/>
                    <a:pt x="249" y="81"/>
                  </a:cubicBezTo>
                  <a:cubicBezTo>
                    <a:pt x="249" y="81"/>
                    <a:pt x="249" y="81"/>
                    <a:pt x="249" y="80"/>
                  </a:cubicBezTo>
                  <a:cubicBezTo>
                    <a:pt x="249" y="80"/>
                    <a:pt x="249" y="80"/>
                    <a:pt x="249" y="80"/>
                  </a:cubicBezTo>
                  <a:cubicBezTo>
                    <a:pt x="249" y="80"/>
                    <a:pt x="249" y="80"/>
                    <a:pt x="249" y="79"/>
                  </a:cubicBezTo>
                  <a:cubicBezTo>
                    <a:pt x="249" y="79"/>
                    <a:pt x="249" y="79"/>
                    <a:pt x="249" y="79"/>
                  </a:cubicBezTo>
                  <a:cubicBezTo>
                    <a:pt x="249" y="79"/>
                    <a:pt x="249" y="79"/>
                    <a:pt x="249" y="78"/>
                  </a:cubicBezTo>
                  <a:cubicBezTo>
                    <a:pt x="249" y="78"/>
                    <a:pt x="249" y="78"/>
                    <a:pt x="249" y="78"/>
                  </a:cubicBezTo>
                  <a:cubicBezTo>
                    <a:pt x="249" y="78"/>
                    <a:pt x="249" y="78"/>
                    <a:pt x="249" y="78"/>
                  </a:cubicBezTo>
                  <a:cubicBezTo>
                    <a:pt x="249" y="77"/>
                    <a:pt x="249" y="77"/>
                    <a:pt x="249" y="77"/>
                  </a:cubicBezTo>
                  <a:cubicBezTo>
                    <a:pt x="249" y="77"/>
                    <a:pt x="249" y="77"/>
                    <a:pt x="249" y="77"/>
                  </a:cubicBezTo>
                  <a:cubicBezTo>
                    <a:pt x="249" y="76"/>
                    <a:pt x="249" y="76"/>
                    <a:pt x="249" y="76"/>
                  </a:cubicBezTo>
                  <a:cubicBezTo>
                    <a:pt x="249" y="76"/>
                    <a:pt x="249" y="76"/>
                    <a:pt x="249" y="76"/>
                  </a:cubicBezTo>
                  <a:cubicBezTo>
                    <a:pt x="249" y="76"/>
                    <a:pt x="249" y="75"/>
                    <a:pt x="249" y="75"/>
                  </a:cubicBezTo>
                  <a:cubicBezTo>
                    <a:pt x="249" y="75"/>
                    <a:pt x="249" y="75"/>
                    <a:pt x="249" y="75"/>
                  </a:cubicBezTo>
                  <a:cubicBezTo>
                    <a:pt x="249" y="75"/>
                    <a:pt x="249" y="74"/>
                    <a:pt x="249" y="74"/>
                  </a:cubicBezTo>
                  <a:cubicBezTo>
                    <a:pt x="249" y="74"/>
                    <a:pt x="249" y="74"/>
                    <a:pt x="249" y="74"/>
                  </a:cubicBezTo>
                  <a:cubicBezTo>
                    <a:pt x="249" y="74"/>
                    <a:pt x="249" y="74"/>
                    <a:pt x="249" y="73"/>
                  </a:cubicBezTo>
                  <a:cubicBezTo>
                    <a:pt x="249" y="73"/>
                    <a:pt x="249" y="73"/>
                    <a:pt x="249" y="73"/>
                  </a:cubicBezTo>
                  <a:cubicBezTo>
                    <a:pt x="249" y="73"/>
                    <a:pt x="249" y="73"/>
                    <a:pt x="249" y="72"/>
                  </a:cubicBezTo>
                  <a:cubicBezTo>
                    <a:pt x="249" y="72"/>
                    <a:pt x="249" y="72"/>
                    <a:pt x="249" y="72"/>
                  </a:cubicBezTo>
                  <a:cubicBezTo>
                    <a:pt x="249" y="72"/>
                    <a:pt x="249" y="72"/>
                    <a:pt x="249" y="72"/>
                  </a:cubicBezTo>
                  <a:cubicBezTo>
                    <a:pt x="249" y="71"/>
                    <a:pt x="249" y="71"/>
                    <a:pt x="249" y="71"/>
                  </a:cubicBezTo>
                  <a:cubicBezTo>
                    <a:pt x="249" y="71"/>
                    <a:pt x="249" y="71"/>
                    <a:pt x="249" y="71"/>
                  </a:cubicBezTo>
                  <a:cubicBezTo>
                    <a:pt x="249" y="70"/>
                    <a:pt x="249" y="70"/>
                    <a:pt x="249" y="70"/>
                  </a:cubicBezTo>
                  <a:cubicBezTo>
                    <a:pt x="249" y="70"/>
                    <a:pt x="249" y="70"/>
                    <a:pt x="249" y="70"/>
                  </a:cubicBezTo>
                  <a:cubicBezTo>
                    <a:pt x="249" y="70"/>
                    <a:pt x="249" y="69"/>
                    <a:pt x="249" y="69"/>
                  </a:cubicBezTo>
                  <a:cubicBezTo>
                    <a:pt x="249" y="69"/>
                    <a:pt x="249" y="69"/>
                    <a:pt x="249" y="69"/>
                  </a:cubicBezTo>
                  <a:cubicBezTo>
                    <a:pt x="249" y="69"/>
                    <a:pt x="249" y="68"/>
                    <a:pt x="249" y="68"/>
                  </a:cubicBezTo>
                  <a:cubicBezTo>
                    <a:pt x="249" y="68"/>
                    <a:pt x="249" y="68"/>
                    <a:pt x="249" y="68"/>
                  </a:cubicBezTo>
                  <a:cubicBezTo>
                    <a:pt x="249" y="68"/>
                    <a:pt x="249" y="68"/>
                    <a:pt x="249" y="67"/>
                  </a:cubicBezTo>
                  <a:cubicBezTo>
                    <a:pt x="249" y="67"/>
                    <a:pt x="249" y="67"/>
                    <a:pt x="249" y="67"/>
                  </a:cubicBezTo>
                  <a:cubicBezTo>
                    <a:pt x="249" y="67"/>
                    <a:pt x="249" y="67"/>
                    <a:pt x="249" y="66"/>
                  </a:cubicBezTo>
                  <a:cubicBezTo>
                    <a:pt x="249" y="66"/>
                    <a:pt x="249" y="66"/>
                    <a:pt x="249" y="66"/>
                  </a:cubicBezTo>
                  <a:cubicBezTo>
                    <a:pt x="249" y="66"/>
                    <a:pt x="249" y="66"/>
                    <a:pt x="249" y="66"/>
                  </a:cubicBezTo>
                  <a:cubicBezTo>
                    <a:pt x="249" y="65"/>
                    <a:pt x="249" y="65"/>
                    <a:pt x="249" y="65"/>
                  </a:cubicBezTo>
                  <a:cubicBezTo>
                    <a:pt x="249" y="65"/>
                    <a:pt x="249" y="65"/>
                    <a:pt x="249" y="65"/>
                  </a:cubicBezTo>
                  <a:cubicBezTo>
                    <a:pt x="249" y="64"/>
                    <a:pt x="249" y="64"/>
                    <a:pt x="249" y="64"/>
                  </a:cubicBezTo>
                  <a:cubicBezTo>
                    <a:pt x="249" y="64"/>
                    <a:pt x="249" y="64"/>
                    <a:pt x="249" y="64"/>
                  </a:cubicBezTo>
                  <a:cubicBezTo>
                    <a:pt x="249" y="64"/>
                    <a:pt x="249" y="63"/>
                    <a:pt x="249" y="63"/>
                  </a:cubicBezTo>
                  <a:cubicBezTo>
                    <a:pt x="249" y="63"/>
                    <a:pt x="249" y="63"/>
                    <a:pt x="249" y="63"/>
                  </a:cubicBezTo>
                  <a:cubicBezTo>
                    <a:pt x="249" y="63"/>
                    <a:pt x="249" y="62"/>
                    <a:pt x="249" y="62"/>
                  </a:cubicBezTo>
                  <a:cubicBezTo>
                    <a:pt x="249" y="62"/>
                    <a:pt x="249" y="62"/>
                    <a:pt x="249" y="62"/>
                  </a:cubicBezTo>
                  <a:cubicBezTo>
                    <a:pt x="249" y="62"/>
                    <a:pt x="249" y="62"/>
                    <a:pt x="249" y="61"/>
                  </a:cubicBezTo>
                  <a:cubicBezTo>
                    <a:pt x="249" y="61"/>
                    <a:pt x="249" y="61"/>
                    <a:pt x="249" y="61"/>
                  </a:cubicBezTo>
                  <a:cubicBezTo>
                    <a:pt x="249" y="61"/>
                    <a:pt x="249" y="61"/>
                    <a:pt x="249" y="60"/>
                  </a:cubicBezTo>
                  <a:cubicBezTo>
                    <a:pt x="249" y="60"/>
                    <a:pt x="249" y="60"/>
                    <a:pt x="249" y="60"/>
                  </a:cubicBezTo>
                  <a:cubicBezTo>
                    <a:pt x="249" y="60"/>
                    <a:pt x="249" y="60"/>
                    <a:pt x="249" y="60"/>
                  </a:cubicBezTo>
                  <a:cubicBezTo>
                    <a:pt x="249" y="59"/>
                    <a:pt x="249" y="59"/>
                    <a:pt x="249" y="59"/>
                  </a:cubicBezTo>
                  <a:cubicBezTo>
                    <a:pt x="249" y="59"/>
                    <a:pt x="249" y="59"/>
                    <a:pt x="249" y="59"/>
                  </a:cubicBezTo>
                  <a:cubicBezTo>
                    <a:pt x="249" y="58"/>
                    <a:pt x="249" y="58"/>
                    <a:pt x="249" y="58"/>
                  </a:cubicBezTo>
                  <a:cubicBezTo>
                    <a:pt x="249" y="58"/>
                    <a:pt x="249" y="58"/>
                    <a:pt x="249" y="58"/>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ïṣ1ídé">
              <a:extLst>
                <a:ext uri="{FF2B5EF4-FFF2-40B4-BE49-F238E27FC236}">
                  <a16:creationId xmlns="" xmlns:a16="http://schemas.microsoft.com/office/drawing/2014/main" id="{6E0BF66B-5088-4081-8CE3-5D9846E92631}"/>
                </a:ext>
              </a:extLst>
            </p:cNvPr>
            <p:cNvSpPr/>
            <p:nvPr/>
          </p:nvSpPr>
          <p:spPr bwMode="auto">
            <a:xfrm>
              <a:off x="5585525" y="1247183"/>
              <a:ext cx="791164" cy="495932"/>
            </a:xfrm>
            <a:custGeom>
              <a:avLst/>
              <a:gdLst>
                <a:gd name="T0" fmla="*/ 174 w 262"/>
                <a:gd name="T1" fmla="*/ 164 h 164"/>
                <a:gd name="T2" fmla="*/ 88 w 262"/>
                <a:gd name="T3" fmla="*/ 164 h 164"/>
                <a:gd name="T4" fmla="*/ 17 w 262"/>
                <a:gd name="T5" fmla="*/ 115 h 164"/>
                <a:gd name="T6" fmla="*/ 8 w 262"/>
                <a:gd name="T7" fmla="*/ 71 h 164"/>
                <a:gd name="T8" fmla="*/ 73 w 262"/>
                <a:gd name="T9" fmla="*/ 0 h 164"/>
                <a:gd name="T10" fmla="*/ 189 w 262"/>
                <a:gd name="T11" fmla="*/ 0 h 164"/>
                <a:gd name="T12" fmla="*/ 254 w 262"/>
                <a:gd name="T13" fmla="*/ 71 h 164"/>
                <a:gd name="T14" fmla="*/ 245 w 262"/>
                <a:gd name="T15" fmla="*/ 115 h 164"/>
                <a:gd name="T16" fmla="*/ 174 w 262"/>
                <a:gd name="T17"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164">
                  <a:moveTo>
                    <a:pt x="174" y="164"/>
                  </a:moveTo>
                  <a:cubicBezTo>
                    <a:pt x="88" y="164"/>
                    <a:pt x="88" y="164"/>
                    <a:pt x="88" y="164"/>
                  </a:cubicBezTo>
                  <a:cubicBezTo>
                    <a:pt x="55" y="164"/>
                    <a:pt x="23" y="143"/>
                    <a:pt x="17" y="115"/>
                  </a:cubicBezTo>
                  <a:cubicBezTo>
                    <a:pt x="8" y="71"/>
                    <a:pt x="8" y="71"/>
                    <a:pt x="8" y="71"/>
                  </a:cubicBezTo>
                  <a:cubicBezTo>
                    <a:pt x="0" y="34"/>
                    <a:pt x="29" y="0"/>
                    <a:pt x="73" y="0"/>
                  </a:cubicBezTo>
                  <a:cubicBezTo>
                    <a:pt x="189" y="0"/>
                    <a:pt x="189" y="0"/>
                    <a:pt x="189" y="0"/>
                  </a:cubicBezTo>
                  <a:cubicBezTo>
                    <a:pt x="233" y="0"/>
                    <a:pt x="262" y="34"/>
                    <a:pt x="254" y="71"/>
                  </a:cubicBezTo>
                  <a:cubicBezTo>
                    <a:pt x="245" y="115"/>
                    <a:pt x="245" y="115"/>
                    <a:pt x="245" y="115"/>
                  </a:cubicBezTo>
                  <a:cubicBezTo>
                    <a:pt x="239" y="143"/>
                    <a:pt x="207" y="164"/>
                    <a:pt x="174" y="164"/>
                  </a:cubicBez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ïṥḷïḋe">
              <a:extLst>
                <a:ext uri="{FF2B5EF4-FFF2-40B4-BE49-F238E27FC236}">
                  <a16:creationId xmlns="" xmlns:a16="http://schemas.microsoft.com/office/drawing/2014/main" id="{0EA3A724-2A5D-470D-A53E-8EC284424FD7}"/>
                </a:ext>
              </a:extLst>
            </p:cNvPr>
            <p:cNvSpPr/>
            <p:nvPr/>
          </p:nvSpPr>
          <p:spPr bwMode="auto">
            <a:xfrm>
              <a:off x="5533168" y="1588954"/>
              <a:ext cx="133800" cy="426124"/>
            </a:xfrm>
            <a:custGeom>
              <a:avLst/>
              <a:gdLst>
                <a:gd name="T0" fmla="*/ 22 w 44"/>
                <a:gd name="T1" fmla="*/ 141 h 141"/>
                <a:gd name="T2" fmla="*/ 22 w 44"/>
                <a:gd name="T3" fmla="*/ 141 h 141"/>
                <a:gd name="T4" fmla="*/ 0 w 44"/>
                <a:gd name="T5" fmla="*/ 119 h 141"/>
                <a:gd name="T6" fmla="*/ 0 w 44"/>
                <a:gd name="T7" fmla="*/ 23 h 141"/>
                <a:gd name="T8" fmla="*/ 22 w 44"/>
                <a:gd name="T9" fmla="*/ 0 h 141"/>
                <a:gd name="T10" fmla="*/ 22 w 44"/>
                <a:gd name="T11" fmla="*/ 0 h 141"/>
                <a:gd name="T12" fmla="*/ 44 w 44"/>
                <a:gd name="T13" fmla="*/ 23 h 141"/>
                <a:gd name="T14" fmla="*/ 44 w 44"/>
                <a:gd name="T15" fmla="*/ 119 h 141"/>
                <a:gd name="T16" fmla="*/ 22 w 44"/>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1">
                  <a:moveTo>
                    <a:pt x="22" y="141"/>
                  </a:moveTo>
                  <a:cubicBezTo>
                    <a:pt x="22" y="141"/>
                    <a:pt x="22" y="141"/>
                    <a:pt x="22" y="141"/>
                  </a:cubicBezTo>
                  <a:cubicBezTo>
                    <a:pt x="10" y="141"/>
                    <a:pt x="0" y="131"/>
                    <a:pt x="0" y="119"/>
                  </a:cubicBezTo>
                  <a:cubicBezTo>
                    <a:pt x="0" y="23"/>
                    <a:pt x="0" y="23"/>
                    <a:pt x="0" y="23"/>
                  </a:cubicBezTo>
                  <a:cubicBezTo>
                    <a:pt x="0" y="10"/>
                    <a:pt x="10" y="0"/>
                    <a:pt x="22" y="0"/>
                  </a:cubicBezTo>
                  <a:cubicBezTo>
                    <a:pt x="22" y="0"/>
                    <a:pt x="22" y="0"/>
                    <a:pt x="22" y="0"/>
                  </a:cubicBezTo>
                  <a:cubicBezTo>
                    <a:pt x="34" y="0"/>
                    <a:pt x="44" y="10"/>
                    <a:pt x="44" y="23"/>
                  </a:cubicBezTo>
                  <a:cubicBezTo>
                    <a:pt x="44" y="119"/>
                    <a:pt x="44" y="119"/>
                    <a:pt x="44" y="119"/>
                  </a:cubicBezTo>
                  <a:cubicBezTo>
                    <a:pt x="44" y="131"/>
                    <a:pt x="34" y="141"/>
                    <a:pt x="22" y="141"/>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îṣḷïḋê">
              <a:extLst>
                <a:ext uri="{FF2B5EF4-FFF2-40B4-BE49-F238E27FC236}">
                  <a16:creationId xmlns="" xmlns:a16="http://schemas.microsoft.com/office/drawing/2014/main" id="{1C31D441-7980-4174-AEC6-08F29973823B}"/>
                </a:ext>
              </a:extLst>
            </p:cNvPr>
            <p:cNvSpPr/>
            <p:nvPr/>
          </p:nvSpPr>
          <p:spPr bwMode="auto">
            <a:xfrm>
              <a:off x="6295245" y="1588954"/>
              <a:ext cx="133800" cy="426124"/>
            </a:xfrm>
            <a:custGeom>
              <a:avLst/>
              <a:gdLst>
                <a:gd name="T0" fmla="*/ 22 w 44"/>
                <a:gd name="T1" fmla="*/ 141 h 141"/>
                <a:gd name="T2" fmla="*/ 22 w 44"/>
                <a:gd name="T3" fmla="*/ 141 h 141"/>
                <a:gd name="T4" fmla="*/ 0 w 44"/>
                <a:gd name="T5" fmla="*/ 119 h 141"/>
                <a:gd name="T6" fmla="*/ 0 w 44"/>
                <a:gd name="T7" fmla="*/ 23 h 141"/>
                <a:gd name="T8" fmla="*/ 22 w 44"/>
                <a:gd name="T9" fmla="*/ 0 h 141"/>
                <a:gd name="T10" fmla="*/ 22 w 44"/>
                <a:gd name="T11" fmla="*/ 0 h 141"/>
                <a:gd name="T12" fmla="*/ 44 w 44"/>
                <a:gd name="T13" fmla="*/ 23 h 141"/>
                <a:gd name="T14" fmla="*/ 44 w 44"/>
                <a:gd name="T15" fmla="*/ 119 h 141"/>
                <a:gd name="T16" fmla="*/ 22 w 44"/>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1">
                  <a:moveTo>
                    <a:pt x="22" y="141"/>
                  </a:moveTo>
                  <a:cubicBezTo>
                    <a:pt x="22" y="141"/>
                    <a:pt x="22" y="141"/>
                    <a:pt x="22" y="141"/>
                  </a:cubicBezTo>
                  <a:cubicBezTo>
                    <a:pt x="10" y="141"/>
                    <a:pt x="0" y="131"/>
                    <a:pt x="0" y="119"/>
                  </a:cubicBezTo>
                  <a:cubicBezTo>
                    <a:pt x="0" y="23"/>
                    <a:pt x="0" y="23"/>
                    <a:pt x="0" y="23"/>
                  </a:cubicBezTo>
                  <a:cubicBezTo>
                    <a:pt x="0" y="10"/>
                    <a:pt x="10" y="0"/>
                    <a:pt x="22" y="0"/>
                  </a:cubicBezTo>
                  <a:cubicBezTo>
                    <a:pt x="22" y="0"/>
                    <a:pt x="22" y="0"/>
                    <a:pt x="22" y="0"/>
                  </a:cubicBezTo>
                  <a:cubicBezTo>
                    <a:pt x="34" y="0"/>
                    <a:pt x="44" y="10"/>
                    <a:pt x="44" y="23"/>
                  </a:cubicBezTo>
                  <a:cubicBezTo>
                    <a:pt x="44" y="119"/>
                    <a:pt x="44" y="119"/>
                    <a:pt x="44" y="119"/>
                  </a:cubicBezTo>
                  <a:cubicBezTo>
                    <a:pt x="44" y="131"/>
                    <a:pt x="34" y="141"/>
                    <a:pt x="22" y="141"/>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îsḷïḑê">
              <a:extLst>
                <a:ext uri="{FF2B5EF4-FFF2-40B4-BE49-F238E27FC236}">
                  <a16:creationId xmlns="" xmlns:a16="http://schemas.microsoft.com/office/drawing/2014/main" id="{D5D5609E-6FE4-4931-96C2-AAAC33FB12C0}"/>
                </a:ext>
              </a:extLst>
            </p:cNvPr>
            <p:cNvSpPr/>
            <p:nvPr/>
          </p:nvSpPr>
          <p:spPr bwMode="auto">
            <a:xfrm>
              <a:off x="5697510" y="1658763"/>
              <a:ext cx="266146" cy="637003"/>
            </a:xfrm>
            <a:custGeom>
              <a:avLst/>
              <a:gdLst>
                <a:gd name="T0" fmla="*/ 183 w 183"/>
                <a:gd name="T1" fmla="*/ 438 h 438"/>
                <a:gd name="T2" fmla="*/ 35 w 183"/>
                <a:gd name="T3" fmla="*/ 438 h 438"/>
                <a:gd name="T4" fmla="*/ 0 w 183"/>
                <a:gd name="T5" fmla="*/ 0 h 438"/>
                <a:gd name="T6" fmla="*/ 180 w 183"/>
                <a:gd name="T7" fmla="*/ 52 h 438"/>
                <a:gd name="T8" fmla="*/ 183 w 183"/>
                <a:gd name="T9" fmla="*/ 438 h 438"/>
              </a:gdLst>
              <a:ahLst/>
              <a:cxnLst>
                <a:cxn ang="0">
                  <a:pos x="T0" y="T1"/>
                </a:cxn>
                <a:cxn ang="0">
                  <a:pos x="T2" y="T3"/>
                </a:cxn>
                <a:cxn ang="0">
                  <a:pos x="T4" y="T5"/>
                </a:cxn>
                <a:cxn ang="0">
                  <a:pos x="T6" y="T7"/>
                </a:cxn>
                <a:cxn ang="0">
                  <a:pos x="T8" y="T9"/>
                </a:cxn>
              </a:cxnLst>
              <a:rect l="0" t="0" r="r" b="b"/>
              <a:pathLst>
                <a:path w="183" h="438">
                  <a:moveTo>
                    <a:pt x="183" y="438"/>
                  </a:moveTo>
                  <a:lnTo>
                    <a:pt x="35" y="438"/>
                  </a:lnTo>
                  <a:lnTo>
                    <a:pt x="0" y="0"/>
                  </a:lnTo>
                  <a:lnTo>
                    <a:pt x="180" y="52"/>
                  </a:lnTo>
                  <a:lnTo>
                    <a:pt x="183" y="438"/>
                  </a:lnTo>
                  <a:close/>
                </a:path>
              </a:pathLst>
            </a:custGeom>
            <a:solidFill>
              <a:srgbClr val="8753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îṡľïḋe">
              <a:extLst>
                <a:ext uri="{FF2B5EF4-FFF2-40B4-BE49-F238E27FC236}">
                  <a16:creationId xmlns="" xmlns:a16="http://schemas.microsoft.com/office/drawing/2014/main" id="{A94393B9-B5D9-4B20-86E9-59843A2062AC}"/>
                </a:ext>
              </a:extLst>
            </p:cNvPr>
            <p:cNvSpPr/>
            <p:nvPr/>
          </p:nvSpPr>
          <p:spPr bwMode="auto">
            <a:xfrm>
              <a:off x="6005831" y="1687850"/>
              <a:ext cx="258873" cy="607916"/>
            </a:xfrm>
            <a:custGeom>
              <a:avLst/>
              <a:gdLst>
                <a:gd name="T0" fmla="*/ 0 w 178"/>
                <a:gd name="T1" fmla="*/ 418 h 418"/>
                <a:gd name="T2" fmla="*/ 145 w 178"/>
                <a:gd name="T3" fmla="*/ 418 h 418"/>
                <a:gd name="T4" fmla="*/ 178 w 178"/>
                <a:gd name="T5" fmla="*/ 0 h 418"/>
                <a:gd name="T6" fmla="*/ 0 w 178"/>
                <a:gd name="T7" fmla="*/ 32 h 418"/>
                <a:gd name="T8" fmla="*/ 0 w 178"/>
                <a:gd name="T9" fmla="*/ 418 h 418"/>
              </a:gdLst>
              <a:ahLst/>
              <a:cxnLst>
                <a:cxn ang="0">
                  <a:pos x="T0" y="T1"/>
                </a:cxn>
                <a:cxn ang="0">
                  <a:pos x="T2" y="T3"/>
                </a:cxn>
                <a:cxn ang="0">
                  <a:pos x="T4" y="T5"/>
                </a:cxn>
                <a:cxn ang="0">
                  <a:pos x="T6" y="T7"/>
                </a:cxn>
                <a:cxn ang="0">
                  <a:pos x="T8" y="T9"/>
                </a:cxn>
              </a:cxnLst>
              <a:rect l="0" t="0" r="r" b="b"/>
              <a:pathLst>
                <a:path w="178" h="418">
                  <a:moveTo>
                    <a:pt x="0" y="418"/>
                  </a:moveTo>
                  <a:lnTo>
                    <a:pt x="145" y="418"/>
                  </a:lnTo>
                  <a:lnTo>
                    <a:pt x="178" y="0"/>
                  </a:lnTo>
                  <a:lnTo>
                    <a:pt x="0" y="32"/>
                  </a:lnTo>
                  <a:lnTo>
                    <a:pt x="0" y="418"/>
                  </a:lnTo>
                  <a:close/>
                </a:path>
              </a:pathLst>
            </a:custGeom>
            <a:solidFill>
              <a:srgbClr val="8753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îṩḻíḍê">
              <a:extLst>
                <a:ext uri="{FF2B5EF4-FFF2-40B4-BE49-F238E27FC236}">
                  <a16:creationId xmlns="" xmlns:a16="http://schemas.microsoft.com/office/drawing/2014/main" id="{C53AB6EA-823E-4F03-8A20-20F1F5939835}"/>
                </a:ext>
              </a:extLst>
            </p:cNvPr>
            <p:cNvSpPr/>
            <p:nvPr/>
          </p:nvSpPr>
          <p:spPr bwMode="auto">
            <a:xfrm>
              <a:off x="4358057" y="1367894"/>
              <a:ext cx="843520" cy="650093"/>
            </a:xfrm>
            <a:custGeom>
              <a:avLst/>
              <a:gdLst>
                <a:gd name="T0" fmla="*/ 230 w 279"/>
                <a:gd name="T1" fmla="*/ 163 h 215"/>
                <a:gd name="T2" fmla="*/ 98 w 279"/>
                <a:gd name="T3" fmla="*/ 205 h 215"/>
                <a:gd name="T4" fmla="*/ 22 w 279"/>
                <a:gd name="T5" fmla="*/ 165 h 215"/>
                <a:gd name="T6" fmla="*/ 10 w 279"/>
                <a:gd name="T7" fmla="*/ 127 h 215"/>
                <a:gd name="T8" fmla="*/ 50 w 279"/>
                <a:gd name="T9" fmla="*/ 52 h 215"/>
                <a:gd name="T10" fmla="*/ 182 w 279"/>
                <a:gd name="T11" fmla="*/ 10 h 215"/>
                <a:gd name="T12" fmla="*/ 257 w 279"/>
                <a:gd name="T13" fmla="*/ 49 h 215"/>
                <a:gd name="T14" fmla="*/ 270 w 279"/>
                <a:gd name="T15" fmla="*/ 88 h 215"/>
                <a:gd name="T16" fmla="*/ 230 w 279"/>
                <a:gd name="T17" fmla="*/ 16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9" h="215">
                  <a:moveTo>
                    <a:pt x="230" y="163"/>
                  </a:moveTo>
                  <a:cubicBezTo>
                    <a:pt x="98" y="205"/>
                    <a:pt x="98" y="205"/>
                    <a:pt x="98" y="205"/>
                  </a:cubicBezTo>
                  <a:cubicBezTo>
                    <a:pt x="66" y="215"/>
                    <a:pt x="32" y="197"/>
                    <a:pt x="22" y="165"/>
                  </a:cubicBezTo>
                  <a:cubicBezTo>
                    <a:pt x="10" y="127"/>
                    <a:pt x="10" y="127"/>
                    <a:pt x="10" y="127"/>
                  </a:cubicBezTo>
                  <a:cubicBezTo>
                    <a:pt x="0" y="95"/>
                    <a:pt x="18" y="61"/>
                    <a:pt x="50" y="52"/>
                  </a:cubicBezTo>
                  <a:cubicBezTo>
                    <a:pt x="182" y="10"/>
                    <a:pt x="182" y="10"/>
                    <a:pt x="182" y="10"/>
                  </a:cubicBezTo>
                  <a:cubicBezTo>
                    <a:pt x="214" y="0"/>
                    <a:pt x="248" y="18"/>
                    <a:pt x="257" y="49"/>
                  </a:cubicBezTo>
                  <a:cubicBezTo>
                    <a:pt x="270" y="88"/>
                    <a:pt x="270" y="88"/>
                    <a:pt x="270" y="88"/>
                  </a:cubicBezTo>
                  <a:cubicBezTo>
                    <a:pt x="279" y="119"/>
                    <a:pt x="262" y="153"/>
                    <a:pt x="230" y="163"/>
                  </a:cubicBezTo>
                  <a:close/>
                </a:path>
              </a:pathLst>
            </a:custGeom>
            <a:solidFill>
              <a:srgbClr val="8383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îş1ïde">
              <a:extLst>
                <a:ext uri="{FF2B5EF4-FFF2-40B4-BE49-F238E27FC236}">
                  <a16:creationId xmlns="" xmlns:a16="http://schemas.microsoft.com/office/drawing/2014/main" id="{585A1BC3-3A04-4055-9EE2-86CB16A31B79}"/>
                </a:ext>
              </a:extLst>
            </p:cNvPr>
            <p:cNvSpPr/>
            <p:nvPr/>
          </p:nvSpPr>
          <p:spPr bwMode="auto">
            <a:xfrm>
              <a:off x="4270797" y="1045029"/>
              <a:ext cx="801345" cy="709720"/>
            </a:xfrm>
            <a:custGeom>
              <a:avLst/>
              <a:gdLst>
                <a:gd name="T0" fmla="*/ 55 w 265"/>
                <a:gd name="T1" fmla="*/ 46 h 235"/>
                <a:gd name="T2" fmla="*/ 10 w 265"/>
                <a:gd name="T3" fmla="*/ 122 h 235"/>
                <a:gd name="T4" fmla="*/ 10 w 265"/>
                <a:gd name="T5" fmla="*/ 123 h 235"/>
                <a:gd name="T6" fmla="*/ 10 w 265"/>
                <a:gd name="T7" fmla="*/ 125 h 235"/>
                <a:gd name="T8" fmla="*/ 11 w 265"/>
                <a:gd name="T9" fmla="*/ 126 h 235"/>
                <a:gd name="T10" fmla="*/ 11 w 265"/>
                <a:gd name="T11" fmla="*/ 127 h 235"/>
                <a:gd name="T12" fmla="*/ 12 w 265"/>
                <a:gd name="T13" fmla="*/ 129 h 235"/>
                <a:gd name="T14" fmla="*/ 12 w 265"/>
                <a:gd name="T15" fmla="*/ 130 h 235"/>
                <a:gd name="T16" fmla="*/ 12 w 265"/>
                <a:gd name="T17" fmla="*/ 131 h 235"/>
                <a:gd name="T18" fmla="*/ 13 w 265"/>
                <a:gd name="T19" fmla="*/ 133 h 235"/>
                <a:gd name="T20" fmla="*/ 13 w 265"/>
                <a:gd name="T21" fmla="*/ 134 h 235"/>
                <a:gd name="T22" fmla="*/ 14 w 265"/>
                <a:gd name="T23" fmla="*/ 135 h 235"/>
                <a:gd name="T24" fmla="*/ 14 w 265"/>
                <a:gd name="T25" fmla="*/ 137 h 235"/>
                <a:gd name="T26" fmla="*/ 15 w 265"/>
                <a:gd name="T27" fmla="*/ 138 h 235"/>
                <a:gd name="T28" fmla="*/ 15 w 265"/>
                <a:gd name="T29" fmla="*/ 139 h 235"/>
                <a:gd name="T30" fmla="*/ 15 w 265"/>
                <a:gd name="T31" fmla="*/ 141 h 235"/>
                <a:gd name="T32" fmla="*/ 16 w 265"/>
                <a:gd name="T33" fmla="*/ 142 h 235"/>
                <a:gd name="T34" fmla="*/ 16 w 265"/>
                <a:gd name="T35" fmla="*/ 143 h 235"/>
                <a:gd name="T36" fmla="*/ 17 w 265"/>
                <a:gd name="T37" fmla="*/ 145 h 235"/>
                <a:gd name="T38" fmla="*/ 17 w 265"/>
                <a:gd name="T39" fmla="*/ 146 h 235"/>
                <a:gd name="T40" fmla="*/ 17 w 265"/>
                <a:gd name="T41" fmla="*/ 147 h 235"/>
                <a:gd name="T42" fmla="*/ 45 w 265"/>
                <a:gd name="T43" fmla="*/ 199 h 235"/>
                <a:gd name="T44" fmla="*/ 262 w 265"/>
                <a:gd name="T45" fmla="*/ 131 h 235"/>
                <a:gd name="T46" fmla="*/ 255 w 265"/>
                <a:gd name="T47" fmla="*/ 73 h 235"/>
                <a:gd name="T48" fmla="*/ 254 w 265"/>
                <a:gd name="T49" fmla="*/ 71 h 235"/>
                <a:gd name="T50" fmla="*/ 254 w 265"/>
                <a:gd name="T51" fmla="*/ 70 h 235"/>
                <a:gd name="T52" fmla="*/ 254 w 265"/>
                <a:gd name="T53" fmla="*/ 69 h 235"/>
                <a:gd name="T54" fmla="*/ 253 w 265"/>
                <a:gd name="T55" fmla="*/ 67 h 235"/>
                <a:gd name="T56" fmla="*/ 253 w 265"/>
                <a:gd name="T57" fmla="*/ 66 h 235"/>
                <a:gd name="T58" fmla="*/ 252 w 265"/>
                <a:gd name="T59" fmla="*/ 65 h 235"/>
                <a:gd name="T60" fmla="*/ 252 w 265"/>
                <a:gd name="T61" fmla="*/ 63 h 235"/>
                <a:gd name="T62" fmla="*/ 252 w 265"/>
                <a:gd name="T63" fmla="*/ 62 h 235"/>
                <a:gd name="T64" fmla="*/ 251 w 265"/>
                <a:gd name="T65" fmla="*/ 61 h 235"/>
                <a:gd name="T66" fmla="*/ 251 w 265"/>
                <a:gd name="T67" fmla="*/ 59 h 235"/>
                <a:gd name="T68" fmla="*/ 250 w 265"/>
                <a:gd name="T69" fmla="*/ 58 h 235"/>
                <a:gd name="T70" fmla="*/ 250 w 265"/>
                <a:gd name="T71" fmla="*/ 57 h 235"/>
                <a:gd name="T72" fmla="*/ 249 w 265"/>
                <a:gd name="T73" fmla="*/ 56 h 235"/>
                <a:gd name="T74" fmla="*/ 249 w 265"/>
                <a:gd name="T75" fmla="*/ 54 h 235"/>
                <a:gd name="T76" fmla="*/ 249 w 265"/>
                <a:gd name="T77" fmla="*/ 53 h 235"/>
                <a:gd name="T78" fmla="*/ 248 w 265"/>
                <a:gd name="T79" fmla="*/ 52 h 235"/>
                <a:gd name="T80" fmla="*/ 248 w 265"/>
                <a:gd name="T81" fmla="*/ 50 h 235"/>
                <a:gd name="T82" fmla="*/ 247 w 265"/>
                <a:gd name="T83" fmla="*/ 49 h 235"/>
                <a:gd name="T84" fmla="*/ 247 w 265"/>
                <a:gd name="T85" fmla="*/ 4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5" h="235">
                  <a:moveTo>
                    <a:pt x="247" y="47"/>
                  </a:moveTo>
                  <a:cubicBezTo>
                    <a:pt x="237" y="17"/>
                    <a:pt x="203" y="0"/>
                    <a:pt x="166" y="11"/>
                  </a:cubicBezTo>
                  <a:cubicBezTo>
                    <a:pt x="55" y="46"/>
                    <a:pt x="55" y="46"/>
                    <a:pt x="55" y="46"/>
                  </a:cubicBezTo>
                  <a:cubicBezTo>
                    <a:pt x="18" y="58"/>
                    <a:pt x="0" y="91"/>
                    <a:pt x="9" y="121"/>
                  </a:cubicBezTo>
                  <a:cubicBezTo>
                    <a:pt x="9" y="121"/>
                    <a:pt x="9" y="122"/>
                    <a:pt x="9" y="122"/>
                  </a:cubicBezTo>
                  <a:cubicBezTo>
                    <a:pt x="9" y="122"/>
                    <a:pt x="10" y="122"/>
                    <a:pt x="10" y="122"/>
                  </a:cubicBezTo>
                  <a:cubicBezTo>
                    <a:pt x="10" y="122"/>
                    <a:pt x="10" y="122"/>
                    <a:pt x="10" y="123"/>
                  </a:cubicBezTo>
                  <a:cubicBezTo>
                    <a:pt x="10" y="123"/>
                    <a:pt x="10" y="123"/>
                    <a:pt x="10" y="123"/>
                  </a:cubicBezTo>
                  <a:cubicBezTo>
                    <a:pt x="10" y="123"/>
                    <a:pt x="10" y="123"/>
                    <a:pt x="10" y="123"/>
                  </a:cubicBezTo>
                  <a:cubicBezTo>
                    <a:pt x="10" y="124"/>
                    <a:pt x="10" y="124"/>
                    <a:pt x="10" y="124"/>
                  </a:cubicBezTo>
                  <a:cubicBezTo>
                    <a:pt x="10" y="124"/>
                    <a:pt x="10" y="124"/>
                    <a:pt x="10" y="124"/>
                  </a:cubicBezTo>
                  <a:cubicBezTo>
                    <a:pt x="10" y="124"/>
                    <a:pt x="10" y="125"/>
                    <a:pt x="10" y="125"/>
                  </a:cubicBezTo>
                  <a:cubicBezTo>
                    <a:pt x="10" y="125"/>
                    <a:pt x="10" y="125"/>
                    <a:pt x="11" y="125"/>
                  </a:cubicBezTo>
                  <a:cubicBezTo>
                    <a:pt x="11" y="125"/>
                    <a:pt x="11" y="125"/>
                    <a:pt x="11" y="126"/>
                  </a:cubicBezTo>
                  <a:cubicBezTo>
                    <a:pt x="11" y="126"/>
                    <a:pt x="11" y="126"/>
                    <a:pt x="11" y="126"/>
                  </a:cubicBezTo>
                  <a:cubicBezTo>
                    <a:pt x="11" y="126"/>
                    <a:pt x="11" y="126"/>
                    <a:pt x="11" y="126"/>
                  </a:cubicBezTo>
                  <a:cubicBezTo>
                    <a:pt x="11" y="127"/>
                    <a:pt x="11" y="127"/>
                    <a:pt x="11" y="127"/>
                  </a:cubicBezTo>
                  <a:cubicBezTo>
                    <a:pt x="11" y="127"/>
                    <a:pt x="11" y="127"/>
                    <a:pt x="11" y="127"/>
                  </a:cubicBezTo>
                  <a:cubicBezTo>
                    <a:pt x="11" y="128"/>
                    <a:pt x="11" y="128"/>
                    <a:pt x="11" y="128"/>
                  </a:cubicBezTo>
                  <a:cubicBezTo>
                    <a:pt x="11" y="128"/>
                    <a:pt x="11" y="128"/>
                    <a:pt x="11" y="128"/>
                  </a:cubicBezTo>
                  <a:cubicBezTo>
                    <a:pt x="12" y="128"/>
                    <a:pt x="12" y="129"/>
                    <a:pt x="12" y="129"/>
                  </a:cubicBezTo>
                  <a:cubicBezTo>
                    <a:pt x="12" y="129"/>
                    <a:pt x="12" y="129"/>
                    <a:pt x="12" y="129"/>
                  </a:cubicBezTo>
                  <a:cubicBezTo>
                    <a:pt x="12" y="129"/>
                    <a:pt x="12" y="129"/>
                    <a:pt x="12" y="130"/>
                  </a:cubicBezTo>
                  <a:cubicBezTo>
                    <a:pt x="12" y="130"/>
                    <a:pt x="12" y="130"/>
                    <a:pt x="12" y="130"/>
                  </a:cubicBezTo>
                  <a:cubicBezTo>
                    <a:pt x="12" y="130"/>
                    <a:pt x="12" y="130"/>
                    <a:pt x="12" y="130"/>
                  </a:cubicBezTo>
                  <a:cubicBezTo>
                    <a:pt x="12" y="131"/>
                    <a:pt x="12" y="131"/>
                    <a:pt x="12" y="131"/>
                  </a:cubicBezTo>
                  <a:cubicBezTo>
                    <a:pt x="12" y="131"/>
                    <a:pt x="12" y="131"/>
                    <a:pt x="12" y="131"/>
                  </a:cubicBezTo>
                  <a:cubicBezTo>
                    <a:pt x="12" y="131"/>
                    <a:pt x="13" y="132"/>
                    <a:pt x="13" y="132"/>
                  </a:cubicBezTo>
                  <a:cubicBezTo>
                    <a:pt x="13" y="132"/>
                    <a:pt x="13" y="132"/>
                    <a:pt x="13" y="132"/>
                  </a:cubicBezTo>
                  <a:cubicBezTo>
                    <a:pt x="13" y="132"/>
                    <a:pt x="13" y="133"/>
                    <a:pt x="13" y="133"/>
                  </a:cubicBezTo>
                  <a:cubicBezTo>
                    <a:pt x="13" y="133"/>
                    <a:pt x="13" y="133"/>
                    <a:pt x="13" y="133"/>
                  </a:cubicBezTo>
                  <a:cubicBezTo>
                    <a:pt x="13" y="133"/>
                    <a:pt x="13" y="133"/>
                    <a:pt x="13" y="134"/>
                  </a:cubicBezTo>
                  <a:cubicBezTo>
                    <a:pt x="13" y="134"/>
                    <a:pt x="13" y="134"/>
                    <a:pt x="13" y="134"/>
                  </a:cubicBezTo>
                  <a:cubicBezTo>
                    <a:pt x="13" y="134"/>
                    <a:pt x="13" y="134"/>
                    <a:pt x="13" y="134"/>
                  </a:cubicBezTo>
                  <a:cubicBezTo>
                    <a:pt x="13" y="135"/>
                    <a:pt x="14" y="135"/>
                    <a:pt x="14" y="135"/>
                  </a:cubicBezTo>
                  <a:cubicBezTo>
                    <a:pt x="14" y="135"/>
                    <a:pt x="14" y="135"/>
                    <a:pt x="14" y="135"/>
                  </a:cubicBezTo>
                  <a:cubicBezTo>
                    <a:pt x="14" y="135"/>
                    <a:pt x="14" y="136"/>
                    <a:pt x="14" y="136"/>
                  </a:cubicBezTo>
                  <a:cubicBezTo>
                    <a:pt x="14" y="136"/>
                    <a:pt x="14" y="136"/>
                    <a:pt x="14" y="136"/>
                  </a:cubicBezTo>
                  <a:cubicBezTo>
                    <a:pt x="14" y="136"/>
                    <a:pt x="14" y="136"/>
                    <a:pt x="14" y="137"/>
                  </a:cubicBezTo>
                  <a:cubicBezTo>
                    <a:pt x="14" y="137"/>
                    <a:pt x="14" y="137"/>
                    <a:pt x="14" y="137"/>
                  </a:cubicBezTo>
                  <a:cubicBezTo>
                    <a:pt x="14" y="137"/>
                    <a:pt x="14" y="137"/>
                    <a:pt x="14" y="138"/>
                  </a:cubicBezTo>
                  <a:cubicBezTo>
                    <a:pt x="14" y="138"/>
                    <a:pt x="14" y="138"/>
                    <a:pt x="15" y="138"/>
                  </a:cubicBezTo>
                  <a:cubicBezTo>
                    <a:pt x="15" y="138"/>
                    <a:pt x="15" y="138"/>
                    <a:pt x="15" y="138"/>
                  </a:cubicBezTo>
                  <a:cubicBezTo>
                    <a:pt x="15" y="139"/>
                    <a:pt x="15" y="139"/>
                    <a:pt x="15" y="139"/>
                  </a:cubicBezTo>
                  <a:cubicBezTo>
                    <a:pt x="15" y="139"/>
                    <a:pt x="15" y="139"/>
                    <a:pt x="15" y="139"/>
                  </a:cubicBezTo>
                  <a:cubicBezTo>
                    <a:pt x="15" y="139"/>
                    <a:pt x="15" y="140"/>
                    <a:pt x="15" y="140"/>
                  </a:cubicBezTo>
                  <a:cubicBezTo>
                    <a:pt x="15" y="140"/>
                    <a:pt x="15" y="140"/>
                    <a:pt x="15" y="140"/>
                  </a:cubicBezTo>
                  <a:cubicBezTo>
                    <a:pt x="15" y="140"/>
                    <a:pt x="15" y="140"/>
                    <a:pt x="15" y="141"/>
                  </a:cubicBezTo>
                  <a:cubicBezTo>
                    <a:pt x="15" y="141"/>
                    <a:pt x="15" y="141"/>
                    <a:pt x="15" y="141"/>
                  </a:cubicBezTo>
                  <a:cubicBezTo>
                    <a:pt x="16" y="141"/>
                    <a:pt x="16" y="141"/>
                    <a:pt x="16" y="141"/>
                  </a:cubicBezTo>
                  <a:cubicBezTo>
                    <a:pt x="16" y="142"/>
                    <a:pt x="16" y="142"/>
                    <a:pt x="16" y="142"/>
                  </a:cubicBezTo>
                  <a:cubicBezTo>
                    <a:pt x="16" y="142"/>
                    <a:pt x="16" y="142"/>
                    <a:pt x="16" y="142"/>
                  </a:cubicBezTo>
                  <a:cubicBezTo>
                    <a:pt x="16" y="143"/>
                    <a:pt x="16" y="143"/>
                    <a:pt x="16" y="143"/>
                  </a:cubicBezTo>
                  <a:cubicBezTo>
                    <a:pt x="16" y="143"/>
                    <a:pt x="16" y="143"/>
                    <a:pt x="16" y="143"/>
                  </a:cubicBezTo>
                  <a:cubicBezTo>
                    <a:pt x="16" y="143"/>
                    <a:pt x="16" y="144"/>
                    <a:pt x="16" y="144"/>
                  </a:cubicBezTo>
                  <a:cubicBezTo>
                    <a:pt x="16" y="144"/>
                    <a:pt x="16" y="144"/>
                    <a:pt x="16" y="144"/>
                  </a:cubicBezTo>
                  <a:cubicBezTo>
                    <a:pt x="17" y="144"/>
                    <a:pt x="17" y="144"/>
                    <a:pt x="17" y="145"/>
                  </a:cubicBezTo>
                  <a:cubicBezTo>
                    <a:pt x="17" y="145"/>
                    <a:pt x="17" y="145"/>
                    <a:pt x="17" y="145"/>
                  </a:cubicBezTo>
                  <a:cubicBezTo>
                    <a:pt x="17" y="145"/>
                    <a:pt x="17" y="145"/>
                    <a:pt x="17" y="145"/>
                  </a:cubicBezTo>
                  <a:cubicBezTo>
                    <a:pt x="17" y="146"/>
                    <a:pt x="17" y="146"/>
                    <a:pt x="17" y="146"/>
                  </a:cubicBezTo>
                  <a:cubicBezTo>
                    <a:pt x="17" y="146"/>
                    <a:pt x="17" y="146"/>
                    <a:pt x="17" y="146"/>
                  </a:cubicBezTo>
                  <a:cubicBezTo>
                    <a:pt x="17" y="146"/>
                    <a:pt x="17" y="147"/>
                    <a:pt x="17" y="147"/>
                  </a:cubicBezTo>
                  <a:cubicBezTo>
                    <a:pt x="17" y="147"/>
                    <a:pt x="17" y="147"/>
                    <a:pt x="17" y="147"/>
                  </a:cubicBezTo>
                  <a:cubicBezTo>
                    <a:pt x="17" y="147"/>
                    <a:pt x="18" y="148"/>
                    <a:pt x="18" y="148"/>
                  </a:cubicBezTo>
                  <a:cubicBezTo>
                    <a:pt x="19" y="152"/>
                    <a:pt x="21" y="156"/>
                    <a:pt x="23" y="161"/>
                  </a:cubicBezTo>
                  <a:cubicBezTo>
                    <a:pt x="45" y="199"/>
                    <a:pt x="45" y="199"/>
                    <a:pt x="45" y="199"/>
                  </a:cubicBezTo>
                  <a:cubicBezTo>
                    <a:pt x="59" y="225"/>
                    <a:pt x="95" y="235"/>
                    <a:pt x="127" y="225"/>
                  </a:cubicBezTo>
                  <a:cubicBezTo>
                    <a:pt x="210" y="199"/>
                    <a:pt x="210" y="199"/>
                    <a:pt x="210" y="199"/>
                  </a:cubicBezTo>
                  <a:cubicBezTo>
                    <a:pt x="241" y="190"/>
                    <a:pt x="265" y="160"/>
                    <a:pt x="262" y="131"/>
                  </a:cubicBezTo>
                  <a:cubicBezTo>
                    <a:pt x="258" y="87"/>
                    <a:pt x="258" y="87"/>
                    <a:pt x="258" y="87"/>
                  </a:cubicBezTo>
                  <a:cubicBezTo>
                    <a:pt x="257" y="82"/>
                    <a:pt x="256" y="77"/>
                    <a:pt x="255" y="73"/>
                  </a:cubicBezTo>
                  <a:cubicBezTo>
                    <a:pt x="255" y="73"/>
                    <a:pt x="255" y="73"/>
                    <a:pt x="255" y="73"/>
                  </a:cubicBezTo>
                  <a:cubicBezTo>
                    <a:pt x="255" y="73"/>
                    <a:pt x="255" y="72"/>
                    <a:pt x="255" y="72"/>
                  </a:cubicBezTo>
                  <a:cubicBezTo>
                    <a:pt x="255" y="72"/>
                    <a:pt x="255" y="72"/>
                    <a:pt x="255" y="72"/>
                  </a:cubicBezTo>
                  <a:cubicBezTo>
                    <a:pt x="255" y="72"/>
                    <a:pt x="254" y="72"/>
                    <a:pt x="254" y="71"/>
                  </a:cubicBezTo>
                  <a:cubicBezTo>
                    <a:pt x="254" y="71"/>
                    <a:pt x="254" y="71"/>
                    <a:pt x="254" y="71"/>
                  </a:cubicBezTo>
                  <a:cubicBezTo>
                    <a:pt x="254" y="71"/>
                    <a:pt x="254" y="71"/>
                    <a:pt x="254" y="71"/>
                  </a:cubicBezTo>
                  <a:cubicBezTo>
                    <a:pt x="254" y="70"/>
                    <a:pt x="254" y="70"/>
                    <a:pt x="254" y="70"/>
                  </a:cubicBezTo>
                  <a:cubicBezTo>
                    <a:pt x="254" y="70"/>
                    <a:pt x="254" y="70"/>
                    <a:pt x="254" y="70"/>
                  </a:cubicBezTo>
                  <a:cubicBezTo>
                    <a:pt x="254" y="69"/>
                    <a:pt x="254" y="69"/>
                    <a:pt x="254" y="69"/>
                  </a:cubicBezTo>
                  <a:cubicBezTo>
                    <a:pt x="254" y="69"/>
                    <a:pt x="254" y="69"/>
                    <a:pt x="254" y="69"/>
                  </a:cubicBezTo>
                  <a:cubicBezTo>
                    <a:pt x="254" y="69"/>
                    <a:pt x="254" y="68"/>
                    <a:pt x="253" y="68"/>
                  </a:cubicBezTo>
                  <a:cubicBezTo>
                    <a:pt x="253" y="68"/>
                    <a:pt x="253" y="68"/>
                    <a:pt x="253" y="68"/>
                  </a:cubicBezTo>
                  <a:cubicBezTo>
                    <a:pt x="253" y="68"/>
                    <a:pt x="253" y="68"/>
                    <a:pt x="253" y="67"/>
                  </a:cubicBezTo>
                  <a:cubicBezTo>
                    <a:pt x="253" y="67"/>
                    <a:pt x="253" y="67"/>
                    <a:pt x="253" y="67"/>
                  </a:cubicBezTo>
                  <a:cubicBezTo>
                    <a:pt x="253" y="67"/>
                    <a:pt x="253" y="67"/>
                    <a:pt x="253" y="67"/>
                  </a:cubicBezTo>
                  <a:cubicBezTo>
                    <a:pt x="253" y="66"/>
                    <a:pt x="253" y="66"/>
                    <a:pt x="253" y="66"/>
                  </a:cubicBezTo>
                  <a:cubicBezTo>
                    <a:pt x="253" y="66"/>
                    <a:pt x="253" y="66"/>
                    <a:pt x="253" y="66"/>
                  </a:cubicBezTo>
                  <a:cubicBezTo>
                    <a:pt x="253" y="66"/>
                    <a:pt x="253" y="65"/>
                    <a:pt x="253" y="65"/>
                  </a:cubicBezTo>
                  <a:cubicBezTo>
                    <a:pt x="252" y="65"/>
                    <a:pt x="252" y="65"/>
                    <a:pt x="252" y="65"/>
                  </a:cubicBezTo>
                  <a:cubicBezTo>
                    <a:pt x="252" y="65"/>
                    <a:pt x="252" y="64"/>
                    <a:pt x="252" y="64"/>
                  </a:cubicBezTo>
                  <a:cubicBezTo>
                    <a:pt x="252" y="64"/>
                    <a:pt x="252" y="64"/>
                    <a:pt x="252" y="64"/>
                  </a:cubicBezTo>
                  <a:cubicBezTo>
                    <a:pt x="252" y="64"/>
                    <a:pt x="252" y="64"/>
                    <a:pt x="252" y="63"/>
                  </a:cubicBezTo>
                  <a:cubicBezTo>
                    <a:pt x="252" y="63"/>
                    <a:pt x="252" y="63"/>
                    <a:pt x="252" y="63"/>
                  </a:cubicBezTo>
                  <a:cubicBezTo>
                    <a:pt x="252" y="63"/>
                    <a:pt x="252" y="63"/>
                    <a:pt x="252" y="63"/>
                  </a:cubicBezTo>
                  <a:cubicBezTo>
                    <a:pt x="252" y="62"/>
                    <a:pt x="252" y="62"/>
                    <a:pt x="252" y="62"/>
                  </a:cubicBezTo>
                  <a:cubicBezTo>
                    <a:pt x="251" y="62"/>
                    <a:pt x="251" y="62"/>
                    <a:pt x="251" y="62"/>
                  </a:cubicBezTo>
                  <a:cubicBezTo>
                    <a:pt x="251" y="62"/>
                    <a:pt x="251" y="61"/>
                    <a:pt x="251" y="61"/>
                  </a:cubicBezTo>
                  <a:cubicBezTo>
                    <a:pt x="251" y="61"/>
                    <a:pt x="251" y="61"/>
                    <a:pt x="251" y="61"/>
                  </a:cubicBezTo>
                  <a:cubicBezTo>
                    <a:pt x="251" y="61"/>
                    <a:pt x="251" y="61"/>
                    <a:pt x="251" y="60"/>
                  </a:cubicBezTo>
                  <a:cubicBezTo>
                    <a:pt x="251" y="60"/>
                    <a:pt x="251" y="60"/>
                    <a:pt x="251" y="60"/>
                  </a:cubicBezTo>
                  <a:cubicBezTo>
                    <a:pt x="251" y="60"/>
                    <a:pt x="251" y="60"/>
                    <a:pt x="251" y="59"/>
                  </a:cubicBezTo>
                  <a:cubicBezTo>
                    <a:pt x="251" y="59"/>
                    <a:pt x="251" y="59"/>
                    <a:pt x="251" y="59"/>
                  </a:cubicBezTo>
                  <a:cubicBezTo>
                    <a:pt x="251" y="59"/>
                    <a:pt x="250" y="59"/>
                    <a:pt x="250" y="59"/>
                  </a:cubicBezTo>
                  <a:cubicBezTo>
                    <a:pt x="250" y="58"/>
                    <a:pt x="250" y="58"/>
                    <a:pt x="250" y="58"/>
                  </a:cubicBezTo>
                  <a:cubicBezTo>
                    <a:pt x="250" y="58"/>
                    <a:pt x="250" y="58"/>
                    <a:pt x="250" y="58"/>
                  </a:cubicBezTo>
                  <a:cubicBezTo>
                    <a:pt x="250" y="58"/>
                    <a:pt x="250" y="57"/>
                    <a:pt x="250" y="57"/>
                  </a:cubicBezTo>
                  <a:cubicBezTo>
                    <a:pt x="250" y="57"/>
                    <a:pt x="250" y="57"/>
                    <a:pt x="250" y="57"/>
                  </a:cubicBezTo>
                  <a:cubicBezTo>
                    <a:pt x="250" y="57"/>
                    <a:pt x="250" y="57"/>
                    <a:pt x="250" y="56"/>
                  </a:cubicBezTo>
                  <a:cubicBezTo>
                    <a:pt x="250" y="56"/>
                    <a:pt x="250" y="56"/>
                    <a:pt x="250" y="56"/>
                  </a:cubicBezTo>
                  <a:cubicBezTo>
                    <a:pt x="250" y="56"/>
                    <a:pt x="250" y="56"/>
                    <a:pt x="249" y="56"/>
                  </a:cubicBezTo>
                  <a:cubicBezTo>
                    <a:pt x="249" y="55"/>
                    <a:pt x="249" y="55"/>
                    <a:pt x="249" y="55"/>
                  </a:cubicBezTo>
                  <a:cubicBezTo>
                    <a:pt x="249" y="55"/>
                    <a:pt x="249" y="55"/>
                    <a:pt x="249" y="55"/>
                  </a:cubicBezTo>
                  <a:cubicBezTo>
                    <a:pt x="249" y="54"/>
                    <a:pt x="249" y="54"/>
                    <a:pt x="249" y="54"/>
                  </a:cubicBezTo>
                  <a:cubicBezTo>
                    <a:pt x="249" y="54"/>
                    <a:pt x="249" y="54"/>
                    <a:pt x="249" y="54"/>
                  </a:cubicBezTo>
                  <a:cubicBezTo>
                    <a:pt x="249" y="54"/>
                    <a:pt x="249" y="53"/>
                    <a:pt x="249" y="53"/>
                  </a:cubicBezTo>
                  <a:cubicBezTo>
                    <a:pt x="249" y="53"/>
                    <a:pt x="249" y="53"/>
                    <a:pt x="249" y="53"/>
                  </a:cubicBezTo>
                  <a:cubicBezTo>
                    <a:pt x="249" y="53"/>
                    <a:pt x="249" y="53"/>
                    <a:pt x="248" y="52"/>
                  </a:cubicBezTo>
                  <a:cubicBezTo>
                    <a:pt x="248" y="52"/>
                    <a:pt x="248" y="52"/>
                    <a:pt x="248" y="52"/>
                  </a:cubicBezTo>
                  <a:cubicBezTo>
                    <a:pt x="248" y="52"/>
                    <a:pt x="248" y="52"/>
                    <a:pt x="248" y="52"/>
                  </a:cubicBezTo>
                  <a:cubicBezTo>
                    <a:pt x="248" y="51"/>
                    <a:pt x="248" y="51"/>
                    <a:pt x="248" y="51"/>
                  </a:cubicBezTo>
                  <a:cubicBezTo>
                    <a:pt x="248" y="51"/>
                    <a:pt x="248" y="51"/>
                    <a:pt x="248" y="51"/>
                  </a:cubicBezTo>
                  <a:cubicBezTo>
                    <a:pt x="248" y="51"/>
                    <a:pt x="248" y="50"/>
                    <a:pt x="248" y="50"/>
                  </a:cubicBezTo>
                  <a:cubicBezTo>
                    <a:pt x="248" y="50"/>
                    <a:pt x="248" y="50"/>
                    <a:pt x="248" y="50"/>
                  </a:cubicBezTo>
                  <a:cubicBezTo>
                    <a:pt x="248" y="50"/>
                    <a:pt x="248" y="49"/>
                    <a:pt x="248" y="49"/>
                  </a:cubicBezTo>
                  <a:cubicBezTo>
                    <a:pt x="247" y="49"/>
                    <a:pt x="247" y="49"/>
                    <a:pt x="247" y="49"/>
                  </a:cubicBezTo>
                  <a:cubicBezTo>
                    <a:pt x="247" y="49"/>
                    <a:pt x="247" y="49"/>
                    <a:pt x="247" y="48"/>
                  </a:cubicBezTo>
                  <a:cubicBezTo>
                    <a:pt x="247" y="48"/>
                    <a:pt x="247" y="48"/>
                    <a:pt x="247" y="48"/>
                  </a:cubicBezTo>
                  <a:cubicBezTo>
                    <a:pt x="247" y="48"/>
                    <a:pt x="247" y="48"/>
                    <a:pt x="247" y="48"/>
                  </a:cubicBezTo>
                  <a:cubicBezTo>
                    <a:pt x="247" y="47"/>
                    <a:pt x="247" y="47"/>
                    <a:pt x="247" y="47"/>
                  </a:cubicBezTo>
                  <a:cubicBezTo>
                    <a:pt x="247" y="47"/>
                    <a:pt x="247" y="47"/>
                    <a:pt x="247" y="47"/>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ïṡľïḓè">
              <a:extLst>
                <a:ext uri="{FF2B5EF4-FFF2-40B4-BE49-F238E27FC236}">
                  <a16:creationId xmlns="" xmlns:a16="http://schemas.microsoft.com/office/drawing/2014/main" id="{7CA1DC51-A163-4FF2-A77E-201E5C90A334}"/>
                </a:ext>
              </a:extLst>
            </p:cNvPr>
            <p:cNvSpPr/>
            <p:nvPr/>
          </p:nvSpPr>
          <p:spPr bwMode="auto">
            <a:xfrm>
              <a:off x="4282431" y="1120655"/>
              <a:ext cx="789710" cy="634095"/>
            </a:xfrm>
            <a:custGeom>
              <a:avLst/>
              <a:gdLst>
                <a:gd name="T0" fmla="*/ 206 w 261"/>
                <a:gd name="T1" fmla="*/ 174 h 210"/>
                <a:gd name="T2" fmla="*/ 123 w 261"/>
                <a:gd name="T3" fmla="*/ 200 h 210"/>
                <a:gd name="T4" fmla="*/ 41 w 261"/>
                <a:gd name="T5" fmla="*/ 174 h 210"/>
                <a:gd name="T6" fmla="*/ 19 w 261"/>
                <a:gd name="T7" fmla="*/ 136 h 210"/>
                <a:gd name="T8" fmla="*/ 60 w 261"/>
                <a:gd name="T9" fmla="*/ 48 h 210"/>
                <a:gd name="T10" fmla="*/ 170 w 261"/>
                <a:gd name="T11" fmla="*/ 13 h 210"/>
                <a:gd name="T12" fmla="*/ 254 w 261"/>
                <a:gd name="T13" fmla="*/ 62 h 210"/>
                <a:gd name="T14" fmla="*/ 258 w 261"/>
                <a:gd name="T15" fmla="*/ 106 h 210"/>
                <a:gd name="T16" fmla="*/ 206 w 261"/>
                <a:gd name="T17"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210">
                  <a:moveTo>
                    <a:pt x="206" y="174"/>
                  </a:moveTo>
                  <a:cubicBezTo>
                    <a:pt x="123" y="200"/>
                    <a:pt x="123" y="200"/>
                    <a:pt x="123" y="200"/>
                  </a:cubicBezTo>
                  <a:cubicBezTo>
                    <a:pt x="91" y="210"/>
                    <a:pt x="55" y="200"/>
                    <a:pt x="41" y="174"/>
                  </a:cubicBezTo>
                  <a:cubicBezTo>
                    <a:pt x="19" y="136"/>
                    <a:pt x="19" y="136"/>
                    <a:pt x="19" y="136"/>
                  </a:cubicBezTo>
                  <a:cubicBezTo>
                    <a:pt x="0" y="102"/>
                    <a:pt x="18" y="61"/>
                    <a:pt x="60" y="48"/>
                  </a:cubicBezTo>
                  <a:cubicBezTo>
                    <a:pt x="170" y="13"/>
                    <a:pt x="170" y="13"/>
                    <a:pt x="170" y="13"/>
                  </a:cubicBezTo>
                  <a:cubicBezTo>
                    <a:pt x="213" y="0"/>
                    <a:pt x="250" y="24"/>
                    <a:pt x="254" y="62"/>
                  </a:cubicBezTo>
                  <a:cubicBezTo>
                    <a:pt x="258" y="106"/>
                    <a:pt x="258" y="106"/>
                    <a:pt x="258" y="106"/>
                  </a:cubicBezTo>
                  <a:cubicBezTo>
                    <a:pt x="261" y="135"/>
                    <a:pt x="237" y="165"/>
                    <a:pt x="206" y="174"/>
                  </a:cubicBez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ïṡ1iḋé">
              <a:extLst>
                <a:ext uri="{FF2B5EF4-FFF2-40B4-BE49-F238E27FC236}">
                  <a16:creationId xmlns="" xmlns:a16="http://schemas.microsoft.com/office/drawing/2014/main" id="{C84A1EEE-2594-45CA-B4EC-44384AF1BD08}"/>
                </a:ext>
              </a:extLst>
            </p:cNvPr>
            <p:cNvSpPr/>
            <p:nvPr/>
          </p:nvSpPr>
          <p:spPr bwMode="auto">
            <a:xfrm>
              <a:off x="4315882" y="1642765"/>
              <a:ext cx="235604" cy="426124"/>
            </a:xfrm>
            <a:custGeom>
              <a:avLst/>
              <a:gdLst>
                <a:gd name="T0" fmla="*/ 60 w 78"/>
                <a:gd name="T1" fmla="*/ 137 h 141"/>
                <a:gd name="T2" fmla="*/ 60 w 78"/>
                <a:gd name="T3" fmla="*/ 137 h 141"/>
                <a:gd name="T4" fmla="*/ 32 w 78"/>
                <a:gd name="T5" fmla="*/ 123 h 141"/>
                <a:gd name="T6" fmla="*/ 4 w 78"/>
                <a:gd name="T7" fmla="*/ 31 h 141"/>
                <a:gd name="T8" fmla="*/ 18 w 78"/>
                <a:gd name="T9" fmla="*/ 4 h 141"/>
                <a:gd name="T10" fmla="*/ 18 w 78"/>
                <a:gd name="T11" fmla="*/ 4 h 141"/>
                <a:gd name="T12" fmla="*/ 46 w 78"/>
                <a:gd name="T13" fmla="*/ 18 h 141"/>
                <a:gd name="T14" fmla="*/ 74 w 78"/>
                <a:gd name="T15" fmla="*/ 110 h 141"/>
                <a:gd name="T16" fmla="*/ 60 w 78"/>
                <a:gd name="T17" fmla="*/ 13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41">
                  <a:moveTo>
                    <a:pt x="60" y="137"/>
                  </a:moveTo>
                  <a:cubicBezTo>
                    <a:pt x="60" y="137"/>
                    <a:pt x="60" y="137"/>
                    <a:pt x="60" y="137"/>
                  </a:cubicBezTo>
                  <a:cubicBezTo>
                    <a:pt x="48" y="141"/>
                    <a:pt x="36" y="134"/>
                    <a:pt x="32" y="123"/>
                  </a:cubicBezTo>
                  <a:cubicBezTo>
                    <a:pt x="4" y="31"/>
                    <a:pt x="4" y="31"/>
                    <a:pt x="4" y="31"/>
                  </a:cubicBezTo>
                  <a:cubicBezTo>
                    <a:pt x="0" y="20"/>
                    <a:pt x="6" y="7"/>
                    <a:pt x="18" y="4"/>
                  </a:cubicBezTo>
                  <a:cubicBezTo>
                    <a:pt x="18" y="4"/>
                    <a:pt x="18" y="4"/>
                    <a:pt x="18" y="4"/>
                  </a:cubicBezTo>
                  <a:cubicBezTo>
                    <a:pt x="30" y="0"/>
                    <a:pt x="42" y="6"/>
                    <a:pt x="46" y="18"/>
                  </a:cubicBezTo>
                  <a:cubicBezTo>
                    <a:pt x="74" y="110"/>
                    <a:pt x="74" y="110"/>
                    <a:pt x="74" y="110"/>
                  </a:cubicBezTo>
                  <a:cubicBezTo>
                    <a:pt x="78" y="121"/>
                    <a:pt x="72" y="134"/>
                    <a:pt x="60" y="137"/>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ïṧ1iďé">
              <a:extLst>
                <a:ext uri="{FF2B5EF4-FFF2-40B4-BE49-F238E27FC236}">
                  <a16:creationId xmlns="" xmlns:a16="http://schemas.microsoft.com/office/drawing/2014/main" id="{5EDDB470-D0B4-4ECC-A7DC-21E2CA9A9DD0}"/>
                </a:ext>
              </a:extLst>
            </p:cNvPr>
            <p:cNvSpPr/>
            <p:nvPr/>
          </p:nvSpPr>
          <p:spPr bwMode="auto">
            <a:xfrm>
              <a:off x="5041600" y="1417341"/>
              <a:ext cx="235604" cy="424669"/>
            </a:xfrm>
            <a:custGeom>
              <a:avLst/>
              <a:gdLst>
                <a:gd name="T0" fmla="*/ 60 w 78"/>
                <a:gd name="T1" fmla="*/ 137 h 141"/>
                <a:gd name="T2" fmla="*/ 60 w 78"/>
                <a:gd name="T3" fmla="*/ 137 h 141"/>
                <a:gd name="T4" fmla="*/ 32 w 78"/>
                <a:gd name="T5" fmla="*/ 123 h 141"/>
                <a:gd name="T6" fmla="*/ 4 w 78"/>
                <a:gd name="T7" fmla="*/ 31 h 141"/>
                <a:gd name="T8" fmla="*/ 18 w 78"/>
                <a:gd name="T9" fmla="*/ 3 h 141"/>
                <a:gd name="T10" fmla="*/ 18 w 78"/>
                <a:gd name="T11" fmla="*/ 3 h 141"/>
                <a:gd name="T12" fmla="*/ 46 w 78"/>
                <a:gd name="T13" fmla="*/ 18 h 141"/>
                <a:gd name="T14" fmla="*/ 75 w 78"/>
                <a:gd name="T15" fmla="*/ 109 h 141"/>
                <a:gd name="T16" fmla="*/ 60 w 78"/>
                <a:gd name="T17" fmla="*/ 13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41">
                  <a:moveTo>
                    <a:pt x="60" y="137"/>
                  </a:moveTo>
                  <a:cubicBezTo>
                    <a:pt x="60" y="137"/>
                    <a:pt x="60" y="137"/>
                    <a:pt x="60" y="137"/>
                  </a:cubicBezTo>
                  <a:cubicBezTo>
                    <a:pt x="49" y="141"/>
                    <a:pt x="36" y="134"/>
                    <a:pt x="32" y="123"/>
                  </a:cubicBezTo>
                  <a:cubicBezTo>
                    <a:pt x="4" y="31"/>
                    <a:pt x="4" y="31"/>
                    <a:pt x="4" y="31"/>
                  </a:cubicBezTo>
                  <a:cubicBezTo>
                    <a:pt x="0" y="19"/>
                    <a:pt x="7" y="7"/>
                    <a:pt x="18" y="3"/>
                  </a:cubicBezTo>
                  <a:cubicBezTo>
                    <a:pt x="18" y="3"/>
                    <a:pt x="18" y="3"/>
                    <a:pt x="18" y="3"/>
                  </a:cubicBezTo>
                  <a:cubicBezTo>
                    <a:pt x="30" y="0"/>
                    <a:pt x="42" y="6"/>
                    <a:pt x="46" y="18"/>
                  </a:cubicBezTo>
                  <a:cubicBezTo>
                    <a:pt x="75" y="109"/>
                    <a:pt x="75" y="109"/>
                    <a:pt x="75" y="109"/>
                  </a:cubicBezTo>
                  <a:cubicBezTo>
                    <a:pt x="78" y="121"/>
                    <a:pt x="72" y="133"/>
                    <a:pt x="60" y="137"/>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slîḋê">
              <a:extLst>
                <a:ext uri="{FF2B5EF4-FFF2-40B4-BE49-F238E27FC236}">
                  <a16:creationId xmlns="" xmlns:a16="http://schemas.microsoft.com/office/drawing/2014/main" id="{9BB9229A-2212-4994-BE33-2A42C4A41689}"/>
                </a:ext>
              </a:extLst>
            </p:cNvPr>
            <p:cNvSpPr/>
            <p:nvPr/>
          </p:nvSpPr>
          <p:spPr bwMode="auto">
            <a:xfrm>
              <a:off x="7397639" y="5217546"/>
              <a:ext cx="812979" cy="552651"/>
            </a:xfrm>
            <a:custGeom>
              <a:avLst/>
              <a:gdLst>
                <a:gd name="T0" fmla="*/ 57 w 269"/>
                <a:gd name="T1" fmla="*/ 20 h 183"/>
                <a:gd name="T2" fmla="*/ 195 w 269"/>
                <a:gd name="T3" fmla="*/ 4 h 183"/>
                <a:gd name="T4" fmla="*/ 261 w 269"/>
                <a:gd name="T5" fmla="*/ 57 h 183"/>
                <a:gd name="T6" fmla="*/ 266 w 269"/>
                <a:gd name="T7" fmla="*/ 97 h 183"/>
                <a:gd name="T8" fmla="*/ 213 w 269"/>
                <a:gd name="T9" fmla="*/ 164 h 183"/>
                <a:gd name="T10" fmla="*/ 75 w 269"/>
                <a:gd name="T11" fmla="*/ 180 h 183"/>
                <a:gd name="T12" fmla="*/ 8 w 269"/>
                <a:gd name="T13" fmla="*/ 127 h 183"/>
                <a:gd name="T14" fmla="*/ 4 w 269"/>
                <a:gd name="T15" fmla="*/ 87 h 183"/>
                <a:gd name="T16" fmla="*/ 57 w 269"/>
                <a:gd name="T17" fmla="*/ 2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183">
                  <a:moveTo>
                    <a:pt x="57" y="20"/>
                  </a:moveTo>
                  <a:cubicBezTo>
                    <a:pt x="195" y="4"/>
                    <a:pt x="195" y="4"/>
                    <a:pt x="195" y="4"/>
                  </a:cubicBezTo>
                  <a:cubicBezTo>
                    <a:pt x="227" y="0"/>
                    <a:pt x="257" y="24"/>
                    <a:pt x="261" y="57"/>
                  </a:cubicBezTo>
                  <a:cubicBezTo>
                    <a:pt x="266" y="97"/>
                    <a:pt x="266" y="97"/>
                    <a:pt x="266" y="97"/>
                  </a:cubicBezTo>
                  <a:cubicBezTo>
                    <a:pt x="269" y="130"/>
                    <a:pt x="246" y="160"/>
                    <a:pt x="213" y="164"/>
                  </a:cubicBezTo>
                  <a:cubicBezTo>
                    <a:pt x="75" y="180"/>
                    <a:pt x="75" y="180"/>
                    <a:pt x="75" y="180"/>
                  </a:cubicBezTo>
                  <a:cubicBezTo>
                    <a:pt x="42" y="183"/>
                    <a:pt x="12" y="160"/>
                    <a:pt x="8" y="127"/>
                  </a:cubicBezTo>
                  <a:cubicBezTo>
                    <a:pt x="4" y="87"/>
                    <a:pt x="4" y="87"/>
                    <a:pt x="4" y="87"/>
                  </a:cubicBezTo>
                  <a:cubicBezTo>
                    <a:pt x="0" y="54"/>
                    <a:pt x="24" y="24"/>
                    <a:pt x="57" y="20"/>
                  </a:cubicBezTo>
                  <a:close/>
                </a:path>
              </a:pathLst>
            </a:custGeom>
            <a:solidFill>
              <a:srgbClr val="8383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ś1ïḍè">
              <a:extLst>
                <a:ext uri="{FF2B5EF4-FFF2-40B4-BE49-F238E27FC236}">
                  <a16:creationId xmlns="" xmlns:a16="http://schemas.microsoft.com/office/drawing/2014/main" id="{D9445771-8FFE-4CFE-8B82-FEBFC3C2B53F}"/>
                </a:ext>
              </a:extLst>
            </p:cNvPr>
            <p:cNvSpPr/>
            <p:nvPr/>
          </p:nvSpPr>
          <p:spPr bwMode="auto">
            <a:xfrm>
              <a:off x="7467448" y="5473511"/>
              <a:ext cx="767894" cy="637003"/>
            </a:xfrm>
            <a:custGeom>
              <a:avLst/>
              <a:gdLst>
                <a:gd name="T0" fmla="*/ 192 w 254"/>
                <a:gd name="T1" fmla="*/ 194 h 211"/>
                <a:gd name="T2" fmla="*/ 251 w 254"/>
                <a:gd name="T3" fmla="*/ 128 h 211"/>
                <a:gd name="T4" fmla="*/ 251 w 254"/>
                <a:gd name="T5" fmla="*/ 126 h 211"/>
                <a:gd name="T6" fmla="*/ 250 w 254"/>
                <a:gd name="T7" fmla="*/ 125 h 211"/>
                <a:gd name="T8" fmla="*/ 250 w 254"/>
                <a:gd name="T9" fmla="*/ 123 h 211"/>
                <a:gd name="T10" fmla="*/ 250 w 254"/>
                <a:gd name="T11" fmla="*/ 122 h 211"/>
                <a:gd name="T12" fmla="*/ 250 w 254"/>
                <a:gd name="T13" fmla="*/ 121 h 211"/>
                <a:gd name="T14" fmla="*/ 250 w 254"/>
                <a:gd name="T15" fmla="*/ 119 h 211"/>
                <a:gd name="T16" fmla="*/ 250 w 254"/>
                <a:gd name="T17" fmla="*/ 118 h 211"/>
                <a:gd name="T18" fmla="*/ 249 w 254"/>
                <a:gd name="T19" fmla="*/ 117 h 211"/>
                <a:gd name="T20" fmla="*/ 249 w 254"/>
                <a:gd name="T21" fmla="*/ 115 h 211"/>
                <a:gd name="T22" fmla="*/ 249 w 254"/>
                <a:gd name="T23" fmla="*/ 114 h 211"/>
                <a:gd name="T24" fmla="*/ 249 w 254"/>
                <a:gd name="T25" fmla="*/ 112 h 211"/>
                <a:gd name="T26" fmla="*/ 249 w 254"/>
                <a:gd name="T27" fmla="*/ 111 h 211"/>
                <a:gd name="T28" fmla="*/ 249 w 254"/>
                <a:gd name="T29" fmla="*/ 110 h 211"/>
                <a:gd name="T30" fmla="*/ 249 w 254"/>
                <a:gd name="T31" fmla="*/ 108 h 211"/>
                <a:gd name="T32" fmla="*/ 248 w 254"/>
                <a:gd name="T33" fmla="*/ 107 h 211"/>
                <a:gd name="T34" fmla="*/ 248 w 254"/>
                <a:gd name="T35" fmla="*/ 106 h 211"/>
                <a:gd name="T36" fmla="*/ 248 w 254"/>
                <a:gd name="T37" fmla="*/ 104 h 211"/>
                <a:gd name="T38" fmla="*/ 248 w 254"/>
                <a:gd name="T39" fmla="*/ 103 h 211"/>
                <a:gd name="T40" fmla="*/ 248 w 254"/>
                <a:gd name="T41" fmla="*/ 101 h 211"/>
                <a:gd name="T42" fmla="*/ 231 w 254"/>
                <a:gd name="T43" fmla="*/ 45 h 211"/>
                <a:gd name="T44" fmla="*/ 4 w 254"/>
                <a:gd name="T45" fmla="*/ 71 h 211"/>
                <a:gd name="T46" fmla="*/ 1 w 254"/>
                <a:gd name="T47" fmla="*/ 130 h 211"/>
                <a:gd name="T48" fmla="*/ 1 w 254"/>
                <a:gd name="T49" fmla="*/ 131 h 211"/>
                <a:gd name="T50" fmla="*/ 1 w 254"/>
                <a:gd name="T51" fmla="*/ 133 h 211"/>
                <a:gd name="T52" fmla="*/ 1 w 254"/>
                <a:gd name="T53" fmla="*/ 134 h 211"/>
                <a:gd name="T54" fmla="*/ 1 w 254"/>
                <a:gd name="T55" fmla="*/ 135 h 211"/>
                <a:gd name="T56" fmla="*/ 1 w 254"/>
                <a:gd name="T57" fmla="*/ 137 h 211"/>
                <a:gd name="T58" fmla="*/ 1 w 254"/>
                <a:gd name="T59" fmla="*/ 138 h 211"/>
                <a:gd name="T60" fmla="*/ 2 w 254"/>
                <a:gd name="T61" fmla="*/ 139 h 211"/>
                <a:gd name="T62" fmla="*/ 2 w 254"/>
                <a:gd name="T63" fmla="*/ 141 h 211"/>
                <a:gd name="T64" fmla="*/ 2 w 254"/>
                <a:gd name="T65" fmla="*/ 142 h 211"/>
                <a:gd name="T66" fmla="*/ 2 w 254"/>
                <a:gd name="T67" fmla="*/ 144 h 211"/>
                <a:gd name="T68" fmla="*/ 2 w 254"/>
                <a:gd name="T69" fmla="*/ 145 h 211"/>
                <a:gd name="T70" fmla="*/ 2 w 254"/>
                <a:gd name="T71" fmla="*/ 146 h 211"/>
                <a:gd name="T72" fmla="*/ 3 w 254"/>
                <a:gd name="T73" fmla="*/ 148 h 211"/>
                <a:gd name="T74" fmla="*/ 3 w 254"/>
                <a:gd name="T75" fmla="*/ 149 h 211"/>
                <a:gd name="T76" fmla="*/ 3 w 254"/>
                <a:gd name="T77" fmla="*/ 150 h 211"/>
                <a:gd name="T78" fmla="*/ 3 w 254"/>
                <a:gd name="T79" fmla="*/ 152 h 211"/>
                <a:gd name="T80" fmla="*/ 3 w 254"/>
                <a:gd name="T81" fmla="*/ 153 h 211"/>
                <a:gd name="T82" fmla="*/ 3 w 254"/>
                <a:gd name="T83" fmla="*/ 155 h 211"/>
                <a:gd name="T84" fmla="*/ 4 w 254"/>
                <a:gd name="T85"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11">
                  <a:moveTo>
                    <a:pt x="4" y="157"/>
                  </a:moveTo>
                  <a:cubicBezTo>
                    <a:pt x="8" y="188"/>
                    <a:pt x="38" y="211"/>
                    <a:pt x="76" y="207"/>
                  </a:cubicBezTo>
                  <a:cubicBezTo>
                    <a:pt x="192" y="194"/>
                    <a:pt x="192" y="194"/>
                    <a:pt x="192" y="194"/>
                  </a:cubicBezTo>
                  <a:cubicBezTo>
                    <a:pt x="230" y="189"/>
                    <a:pt x="254" y="160"/>
                    <a:pt x="251" y="129"/>
                  </a:cubicBezTo>
                  <a:cubicBezTo>
                    <a:pt x="251" y="128"/>
                    <a:pt x="251" y="128"/>
                    <a:pt x="251" y="128"/>
                  </a:cubicBezTo>
                  <a:cubicBezTo>
                    <a:pt x="251" y="128"/>
                    <a:pt x="251" y="128"/>
                    <a:pt x="251" y="128"/>
                  </a:cubicBezTo>
                  <a:cubicBezTo>
                    <a:pt x="251" y="127"/>
                    <a:pt x="251" y="127"/>
                    <a:pt x="251" y="127"/>
                  </a:cubicBezTo>
                  <a:cubicBezTo>
                    <a:pt x="251" y="127"/>
                    <a:pt x="251" y="127"/>
                    <a:pt x="251" y="127"/>
                  </a:cubicBezTo>
                  <a:cubicBezTo>
                    <a:pt x="251" y="127"/>
                    <a:pt x="251" y="126"/>
                    <a:pt x="251" y="126"/>
                  </a:cubicBezTo>
                  <a:cubicBezTo>
                    <a:pt x="251" y="126"/>
                    <a:pt x="251" y="126"/>
                    <a:pt x="251" y="126"/>
                  </a:cubicBezTo>
                  <a:cubicBezTo>
                    <a:pt x="251" y="126"/>
                    <a:pt x="251" y="125"/>
                    <a:pt x="250" y="125"/>
                  </a:cubicBezTo>
                  <a:cubicBezTo>
                    <a:pt x="250" y="125"/>
                    <a:pt x="250" y="125"/>
                    <a:pt x="250" y="125"/>
                  </a:cubicBezTo>
                  <a:cubicBezTo>
                    <a:pt x="250" y="125"/>
                    <a:pt x="250" y="125"/>
                    <a:pt x="250" y="124"/>
                  </a:cubicBezTo>
                  <a:cubicBezTo>
                    <a:pt x="250" y="124"/>
                    <a:pt x="250" y="124"/>
                    <a:pt x="250" y="124"/>
                  </a:cubicBezTo>
                  <a:cubicBezTo>
                    <a:pt x="250" y="124"/>
                    <a:pt x="250" y="124"/>
                    <a:pt x="250" y="123"/>
                  </a:cubicBezTo>
                  <a:cubicBezTo>
                    <a:pt x="250" y="123"/>
                    <a:pt x="250" y="123"/>
                    <a:pt x="250" y="123"/>
                  </a:cubicBezTo>
                  <a:cubicBezTo>
                    <a:pt x="250" y="123"/>
                    <a:pt x="250" y="123"/>
                    <a:pt x="250" y="123"/>
                  </a:cubicBezTo>
                  <a:cubicBezTo>
                    <a:pt x="250" y="122"/>
                    <a:pt x="250" y="122"/>
                    <a:pt x="250" y="122"/>
                  </a:cubicBezTo>
                  <a:cubicBezTo>
                    <a:pt x="250" y="122"/>
                    <a:pt x="250" y="122"/>
                    <a:pt x="250" y="122"/>
                  </a:cubicBezTo>
                  <a:cubicBezTo>
                    <a:pt x="250" y="121"/>
                    <a:pt x="250" y="121"/>
                    <a:pt x="250" y="121"/>
                  </a:cubicBezTo>
                  <a:cubicBezTo>
                    <a:pt x="250" y="121"/>
                    <a:pt x="250" y="121"/>
                    <a:pt x="250" y="121"/>
                  </a:cubicBezTo>
                  <a:cubicBezTo>
                    <a:pt x="250" y="121"/>
                    <a:pt x="250" y="120"/>
                    <a:pt x="250" y="120"/>
                  </a:cubicBezTo>
                  <a:cubicBezTo>
                    <a:pt x="250" y="120"/>
                    <a:pt x="250" y="120"/>
                    <a:pt x="250" y="120"/>
                  </a:cubicBezTo>
                  <a:cubicBezTo>
                    <a:pt x="250" y="120"/>
                    <a:pt x="250" y="119"/>
                    <a:pt x="250" y="119"/>
                  </a:cubicBezTo>
                  <a:cubicBezTo>
                    <a:pt x="250" y="119"/>
                    <a:pt x="250" y="119"/>
                    <a:pt x="250" y="119"/>
                  </a:cubicBezTo>
                  <a:cubicBezTo>
                    <a:pt x="250" y="119"/>
                    <a:pt x="250" y="119"/>
                    <a:pt x="250" y="118"/>
                  </a:cubicBezTo>
                  <a:cubicBezTo>
                    <a:pt x="250" y="118"/>
                    <a:pt x="250" y="118"/>
                    <a:pt x="250" y="118"/>
                  </a:cubicBezTo>
                  <a:cubicBezTo>
                    <a:pt x="250" y="118"/>
                    <a:pt x="250" y="118"/>
                    <a:pt x="250" y="117"/>
                  </a:cubicBezTo>
                  <a:cubicBezTo>
                    <a:pt x="250" y="117"/>
                    <a:pt x="250" y="117"/>
                    <a:pt x="250" y="117"/>
                  </a:cubicBezTo>
                  <a:cubicBezTo>
                    <a:pt x="250" y="117"/>
                    <a:pt x="250" y="117"/>
                    <a:pt x="249" y="117"/>
                  </a:cubicBezTo>
                  <a:cubicBezTo>
                    <a:pt x="249" y="116"/>
                    <a:pt x="249" y="116"/>
                    <a:pt x="249" y="116"/>
                  </a:cubicBezTo>
                  <a:cubicBezTo>
                    <a:pt x="249" y="116"/>
                    <a:pt x="249" y="116"/>
                    <a:pt x="249" y="116"/>
                  </a:cubicBezTo>
                  <a:cubicBezTo>
                    <a:pt x="249" y="116"/>
                    <a:pt x="249" y="115"/>
                    <a:pt x="249" y="115"/>
                  </a:cubicBezTo>
                  <a:cubicBezTo>
                    <a:pt x="249" y="115"/>
                    <a:pt x="249" y="115"/>
                    <a:pt x="249" y="115"/>
                  </a:cubicBezTo>
                  <a:cubicBezTo>
                    <a:pt x="249" y="115"/>
                    <a:pt x="249" y="114"/>
                    <a:pt x="249" y="114"/>
                  </a:cubicBezTo>
                  <a:cubicBezTo>
                    <a:pt x="249" y="114"/>
                    <a:pt x="249" y="114"/>
                    <a:pt x="249" y="114"/>
                  </a:cubicBezTo>
                  <a:cubicBezTo>
                    <a:pt x="249" y="114"/>
                    <a:pt x="249" y="114"/>
                    <a:pt x="249" y="113"/>
                  </a:cubicBezTo>
                  <a:cubicBezTo>
                    <a:pt x="249" y="113"/>
                    <a:pt x="249" y="113"/>
                    <a:pt x="249" y="113"/>
                  </a:cubicBezTo>
                  <a:cubicBezTo>
                    <a:pt x="249" y="113"/>
                    <a:pt x="249" y="113"/>
                    <a:pt x="249" y="112"/>
                  </a:cubicBezTo>
                  <a:cubicBezTo>
                    <a:pt x="249" y="112"/>
                    <a:pt x="249" y="112"/>
                    <a:pt x="249" y="112"/>
                  </a:cubicBezTo>
                  <a:cubicBezTo>
                    <a:pt x="249" y="112"/>
                    <a:pt x="249" y="112"/>
                    <a:pt x="249" y="112"/>
                  </a:cubicBezTo>
                  <a:cubicBezTo>
                    <a:pt x="249" y="111"/>
                    <a:pt x="249" y="111"/>
                    <a:pt x="249" y="111"/>
                  </a:cubicBezTo>
                  <a:cubicBezTo>
                    <a:pt x="249" y="111"/>
                    <a:pt x="249" y="111"/>
                    <a:pt x="249" y="111"/>
                  </a:cubicBezTo>
                  <a:cubicBezTo>
                    <a:pt x="249" y="110"/>
                    <a:pt x="249" y="110"/>
                    <a:pt x="249" y="110"/>
                  </a:cubicBezTo>
                  <a:cubicBezTo>
                    <a:pt x="249" y="110"/>
                    <a:pt x="249" y="110"/>
                    <a:pt x="249" y="110"/>
                  </a:cubicBezTo>
                  <a:cubicBezTo>
                    <a:pt x="249" y="110"/>
                    <a:pt x="249" y="109"/>
                    <a:pt x="249" y="109"/>
                  </a:cubicBezTo>
                  <a:cubicBezTo>
                    <a:pt x="249" y="109"/>
                    <a:pt x="249" y="109"/>
                    <a:pt x="249" y="109"/>
                  </a:cubicBezTo>
                  <a:cubicBezTo>
                    <a:pt x="249" y="109"/>
                    <a:pt x="249" y="108"/>
                    <a:pt x="249" y="108"/>
                  </a:cubicBezTo>
                  <a:cubicBezTo>
                    <a:pt x="249" y="108"/>
                    <a:pt x="249" y="108"/>
                    <a:pt x="248" y="108"/>
                  </a:cubicBezTo>
                  <a:cubicBezTo>
                    <a:pt x="248" y="108"/>
                    <a:pt x="248" y="108"/>
                    <a:pt x="248" y="107"/>
                  </a:cubicBezTo>
                  <a:cubicBezTo>
                    <a:pt x="248" y="107"/>
                    <a:pt x="248" y="107"/>
                    <a:pt x="248" y="107"/>
                  </a:cubicBezTo>
                  <a:cubicBezTo>
                    <a:pt x="248" y="107"/>
                    <a:pt x="248" y="107"/>
                    <a:pt x="248" y="106"/>
                  </a:cubicBezTo>
                  <a:cubicBezTo>
                    <a:pt x="248" y="106"/>
                    <a:pt x="248" y="106"/>
                    <a:pt x="248" y="106"/>
                  </a:cubicBezTo>
                  <a:cubicBezTo>
                    <a:pt x="248" y="106"/>
                    <a:pt x="248" y="106"/>
                    <a:pt x="248" y="106"/>
                  </a:cubicBezTo>
                  <a:cubicBezTo>
                    <a:pt x="248" y="105"/>
                    <a:pt x="248" y="105"/>
                    <a:pt x="248" y="105"/>
                  </a:cubicBezTo>
                  <a:cubicBezTo>
                    <a:pt x="248" y="105"/>
                    <a:pt x="248" y="105"/>
                    <a:pt x="248" y="105"/>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2"/>
                    <a:pt x="248" y="102"/>
                  </a:cubicBezTo>
                  <a:cubicBezTo>
                    <a:pt x="248" y="102"/>
                    <a:pt x="248" y="102"/>
                    <a:pt x="248" y="102"/>
                  </a:cubicBezTo>
                  <a:cubicBezTo>
                    <a:pt x="248" y="102"/>
                    <a:pt x="248" y="102"/>
                    <a:pt x="248" y="101"/>
                  </a:cubicBezTo>
                  <a:cubicBezTo>
                    <a:pt x="248" y="101"/>
                    <a:pt x="248" y="101"/>
                    <a:pt x="248" y="101"/>
                  </a:cubicBezTo>
                  <a:cubicBezTo>
                    <a:pt x="247" y="96"/>
                    <a:pt x="246" y="92"/>
                    <a:pt x="245" y="87"/>
                  </a:cubicBezTo>
                  <a:cubicBezTo>
                    <a:pt x="231" y="45"/>
                    <a:pt x="231" y="45"/>
                    <a:pt x="231" y="45"/>
                  </a:cubicBezTo>
                  <a:cubicBezTo>
                    <a:pt x="221" y="18"/>
                    <a:pt x="188" y="0"/>
                    <a:pt x="155" y="4"/>
                  </a:cubicBezTo>
                  <a:cubicBezTo>
                    <a:pt x="69" y="14"/>
                    <a:pt x="69" y="14"/>
                    <a:pt x="69" y="14"/>
                  </a:cubicBezTo>
                  <a:cubicBezTo>
                    <a:pt x="36" y="18"/>
                    <a:pt x="7" y="42"/>
                    <a:pt x="4" y="71"/>
                  </a:cubicBezTo>
                  <a:cubicBezTo>
                    <a:pt x="0" y="115"/>
                    <a:pt x="0" y="115"/>
                    <a:pt x="0" y="115"/>
                  </a:cubicBezTo>
                  <a:cubicBezTo>
                    <a:pt x="0" y="120"/>
                    <a:pt x="0" y="125"/>
                    <a:pt x="0" y="129"/>
                  </a:cubicBezTo>
                  <a:cubicBezTo>
                    <a:pt x="0" y="129"/>
                    <a:pt x="1" y="130"/>
                    <a:pt x="1" y="130"/>
                  </a:cubicBezTo>
                  <a:cubicBezTo>
                    <a:pt x="1" y="130"/>
                    <a:pt x="1" y="130"/>
                    <a:pt x="1" y="130"/>
                  </a:cubicBezTo>
                  <a:cubicBezTo>
                    <a:pt x="1" y="130"/>
                    <a:pt x="1" y="131"/>
                    <a:pt x="1" y="131"/>
                  </a:cubicBezTo>
                  <a:cubicBezTo>
                    <a:pt x="1" y="131"/>
                    <a:pt x="1" y="131"/>
                    <a:pt x="1" y="131"/>
                  </a:cubicBezTo>
                  <a:cubicBezTo>
                    <a:pt x="1" y="131"/>
                    <a:pt x="1" y="131"/>
                    <a:pt x="1" y="132"/>
                  </a:cubicBezTo>
                  <a:cubicBezTo>
                    <a:pt x="1" y="132"/>
                    <a:pt x="1" y="132"/>
                    <a:pt x="1" y="132"/>
                  </a:cubicBezTo>
                  <a:cubicBezTo>
                    <a:pt x="1" y="132"/>
                    <a:pt x="1" y="132"/>
                    <a:pt x="1" y="133"/>
                  </a:cubicBezTo>
                  <a:cubicBezTo>
                    <a:pt x="1" y="133"/>
                    <a:pt x="1" y="133"/>
                    <a:pt x="1" y="133"/>
                  </a:cubicBezTo>
                  <a:cubicBezTo>
                    <a:pt x="1" y="133"/>
                    <a:pt x="1" y="133"/>
                    <a:pt x="1" y="133"/>
                  </a:cubicBezTo>
                  <a:cubicBezTo>
                    <a:pt x="1" y="134"/>
                    <a:pt x="1" y="134"/>
                    <a:pt x="1" y="134"/>
                  </a:cubicBezTo>
                  <a:cubicBezTo>
                    <a:pt x="1" y="134"/>
                    <a:pt x="1" y="134"/>
                    <a:pt x="1" y="134"/>
                  </a:cubicBezTo>
                  <a:cubicBezTo>
                    <a:pt x="1" y="134"/>
                    <a:pt x="1" y="135"/>
                    <a:pt x="1" y="135"/>
                  </a:cubicBezTo>
                  <a:cubicBezTo>
                    <a:pt x="1" y="135"/>
                    <a:pt x="1" y="135"/>
                    <a:pt x="1" y="135"/>
                  </a:cubicBezTo>
                  <a:cubicBezTo>
                    <a:pt x="1" y="135"/>
                    <a:pt x="1" y="136"/>
                    <a:pt x="1" y="136"/>
                  </a:cubicBezTo>
                  <a:cubicBezTo>
                    <a:pt x="1" y="136"/>
                    <a:pt x="1" y="136"/>
                    <a:pt x="1" y="136"/>
                  </a:cubicBezTo>
                  <a:cubicBezTo>
                    <a:pt x="1" y="136"/>
                    <a:pt x="1" y="136"/>
                    <a:pt x="1" y="137"/>
                  </a:cubicBezTo>
                  <a:cubicBezTo>
                    <a:pt x="1" y="137"/>
                    <a:pt x="1" y="137"/>
                    <a:pt x="1" y="137"/>
                  </a:cubicBezTo>
                  <a:cubicBezTo>
                    <a:pt x="1" y="137"/>
                    <a:pt x="1" y="137"/>
                    <a:pt x="1" y="138"/>
                  </a:cubicBezTo>
                  <a:cubicBezTo>
                    <a:pt x="1" y="138"/>
                    <a:pt x="1" y="138"/>
                    <a:pt x="1" y="138"/>
                  </a:cubicBezTo>
                  <a:cubicBezTo>
                    <a:pt x="1" y="138"/>
                    <a:pt x="2" y="138"/>
                    <a:pt x="2" y="138"/>
                  </a:cubicBezTo>
                  <a:cubicBezTo>
                    <a:pt x="2" y="139"/>
                    <a:pt x="2" y="139"/>
                    <a:pt x="2" y="139"/>
                  </a:cubicBezTo>
                  <a:cubicBezTo>
                    <a:pt x="2" y="139"/>
                    <a:pt x="2" y="139"/>
                    <a:pt x="2" y="139"/>
                  </a:cubicBezTo>
                  <a:cubicBezTo>
                    <a:pt x="2" y="140"/>
                    <a:pt x="2" y="140"/>
                    <a:pt x="2" y="140"/>
                  </a:cubicBezTo>
                  <a:cubicBezTo>
                    <a:pt x="2" y="140"/>
                    <a:pt x="2" y="140"/>
                    <a:pt x="2" y="140"/>
                  </a:cubicBezTo>
                  <a:cubicBezTo>
                    <a:pt x="2" y="140"/>
                    <a:pt x="2" y="141"/>
                    <a:pt x="2" y="141"/>
                  </a:cubicBezTo>
                  <a:cubicBezTo>
                    <a:pt x="2" y="141"/>
                    <a:pt x="2" y="141"/>
                    <a:pt x="2" y="141"/>
                  </a:cubicBezTo>
                  <a:cubicBezTo>
                    <a:pt x="2" y="141"/>
                    <a:pt x="2" y="142"/>
                    <a:pt x="2" y="142"/>
                  </a:cubicBezTo>
                  <a:cubicBezTo>
                    <a:pt x="2" y="142"/>
                    <a:pt x="2" y="142"/>
                    <a:pt x="2" y="142"/>
                  </a:cubicBezTo>
                  <a:cubicBezTo>
                    <a:pt x="2" y="142"/>
                    <a:pt x="2" y="142"/>
                    <a:pt x="2" y="143"/>
                  </a:cubicBezTo>
                  <a:cubicBezTo>
                    <a:pt x="2" y="143"/>
                    <a:pt x="2" y="143"/>
                    <a:pt x="2" y="143"/>
                  </a:cubicBezTo>
                  <a:cubicBezTo>
                    <a:pt x="2" y="143"/>
                    <a:pt x="2" y="143"/>
                    <a:pt x="2" y="144"/>
                  </a:cubicBezTo>
                  <a:cubicBezTo>
                    <a:pt x="2" y="144"/>
                    <a:pt x="2" y="144"/>
                    <a:pt x="2" y="144"/>
                  </a:cubicBezTo>
                  <a:cubicBezTo>
                    <a:pt x="2" y="144"/>
                    <a:pt x="2" y="144"/>
                    <a:pt x="2" y="144"/>
                  </a:cubicBezTo>
                  <a:cubicBezTo>
                    <a:pt x="2" y="145"/>
                    <a:pt x="2" y="145"/>
                    <a:pt x="2" y="145"/>
                  </a:cubicBezTo>
                  <a:cubicBezTo>
                    <a:pt x="2" y="145"/>
                    <a:pt x="2" y="145"/>
                    <a:pt x="2" y="145"/>
                  </a:cubicBezTo>
                  <a:cubicBezTo>
                    <a:pt x="2" y="146"/>
                    <a:pt x="2" y="146"/>
                    <a:pt x="2" y="146"/>
                  </a:cubicBezTo>
                  <a:cubicBezTo>
                    <a:pt x="2" y="146"/>
                    <a:pt x="2" y="146"/>
                    <a:pt x="2" y="146"/>
                  </a:cubicBezTo>
                  <a:cubicBezTo>
                    <a:pt x="2" y="146"/>
                    <a:pt x="2" y="147"/>
                    <a:pt x="2" y="147"/>
                  </a:cubicBezTo>
                  <a:cubicBezTo>
                    <a:pt x="2" y="147"/>
                    <a:pt x="3" y="147"/>
                    <a:pt x="3" y="147"/>
                  </a:cubicBezTo>
                  <a:cubicBezTo>
                    <a:pt x="3" y="147"/>
                    <a:pt x="3" y="148"/>
                    <a:pt x="3" y="148"/>
                  </a:cubicBezTo>
                  <a:cubicBezTo>
                    <a:pt x="3" y="148"/>
                    <a:pt x="3" y="148"/>
                    <a:pt x="3" y="148"/>
                  </a:cubicBezTo>
                  <a:cubicBezTo>
                    <a:pt x="3" y="148"/>
                    <a:pt x="3" y="148"/>
                    <a:pt x="3" y="149"/>
                  </a:cubicBezTo>
                  <a:cubicBezTo>
                    <a:pt x="3" y="149"/>
                    <a:pt x="3" y="149"/>
                    <a:pt x="3" y="149"/>
                  </a:cubicBezTo>
                  <a:cubicBezTo>
                    <a:pt x="3" y="149"/>
                    <a:pt x="3" y="149"/>
                    <a:pt x="3" y="149"/>
                  </a:cubicBezTo>
                  <a:cubicBezTo>
                    <a:pt x="3" y="150"/>
                    <a:pt x="3" y="150"/>
                    <a:pt x="3" y="150"/>
                  </a:cubicBezTo>
                  <a:cubicBezTo>
                    <a:pt x="3" y="150"/>
                    <a:pt x="3" y="150"/>
                    <a:pt x="3" y="150"/>
                  </a:cubicBezTo>
                  <a:cubicBezTo>
                    <a:pt x="3" y="151"/>
                    <a:pt x="3" y="151"/>
                    <a:pt x="3" y="151"/>
                  </a:cubicBezTo>
                  <a:cubicBezTo>
                    <a:pt x="3" y="151"/>
                    <a:pt x="3" y="151"/>
                    <a:pt x="3" y="151"/>
                  </a:cubicBezTo>
                  <a:cubicBezTo>
                    <a:pt x="3" y="151"/>
                    <a:pt x="3" y="152"/>
                    <a:pt x="3" y="152"/>
                  </a:cubicBezTo>
                  <a:cubicBezTo>
                    <a:pt x="3" y="152"/>
                    <a:pt x="3" y="152"/>
                    <a:pt x="3" y="152"/>
                  </a:cubicBezTo>
                  <a:cubicBezTo>
                    <a:pt x="3" y="152"/>
                    <a:pt x="3" y="153"/>
                    <a:pt x="3" y="153"/>
                  </a:cubicBezTo>
                  <a:cubicBezTo>
                    <a:pt x="3" y="153"/>
                    <a:pt x="3" y="153"/>
                    <a:pt x="3" y="153"/>
                  </a:cubicBezTo>
                  <a:cubicBezTo>
                    <a:pt x="3" y="153"/>
                    <a:pt x="3" y="153"/>
                    <a:pt x="3" y="154"/>
                  </a:cubicBezTo>
                  <a:cubicBezTo>
                    <a:pt x="3" y="154"/>
                    <a:pt x="3" y="154"/>
                    <a:pt x="3" y="154"/>
                  </a:cubicBezTo>
                  <a:cubicBezTo>
                    <a:pt x="3" y="154"/>
                    <a:pt x="3" y="154"/>
                    <a:pt x="3" y="155"/>
                  </a:cubicBezTo>
                  <a:cubicBezTo>
                    <a:pt x="3" y="155"/>
                    <a:pt x="3" y="155"/>
                    <a:pt x="3" y="155"/>
                  </a:cubicBezTo>
                  <a:cubicBezTo>
                    <a:pt x="3" y="155"/>
                    <a:pt x="3" y="155"/>
                    <a:pt x="3" y="155"/>
                  </a:cubicBezTo>
                  <a:cubicBezTo>
                    <a:pt x="3" y="156"/>
                    <a:pt x="4" y="156"/>
                    <a:pt x="4" y="156"/>
                  </a:cubicBezTo>
                  <a:cubicBezTo>
                    <a:pt x="4" y="156"/>
                    <a:pt x="4" y="156"/>
                    <a:pt x="4" y="156"/>
                  </a:cubicBezTo>
                  <a:cubicBezTo>
                    <a:pt x="4" y="157"/>
                    <a:pt x="4" y="157"/>
                    <a:pt x="4" y="157"/>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ïş1îḋe">
              <a:extLst>
                <a:ext uri="{FF2B5EF4-FFF2-40B4-BE49-F238E27FC236}">
                  <a16:creationId xmlns="" xmlns:a16="http://schemas.microsoft.com/office/drawing/2014/main" id="{78A4EE31-7673-4556-8824-9BCDBD7AEB67}"/>
                </a:ext>
              </a:extLst>
            </p:cNvPr>
            <p:cNvSpPr/>
            <p:nvPr/>
          </p:nvSpPr>
          <p:spPr bwMode="auto">
            <a:xfrm>
              <a:off x="7458722" y="5473511"/>
              <a:ext cx="785346" cy="555560"/>
            </a:xfrm>
            <a:custGeom>
              <a:avLst/>
              <a:gdLst>
                <a:gd name="T0" fmla="*/ 72 w 260"/>
                <a:gd name="T1" fmla="*/ 14 h 184"/>
                <a:gd name="T2" fmla="*/ 158 w 260"/>
                <a:gd name="T3" fmla="*/ 4 h 184"/>
                <a:gd name="T4" fmla="*/ 234 w 260"/>
                <a:gd name="T5" fmla="*/ 45 h 184"/>
                <a:gd name="T6" fmla="*/ 248 w 260"/>
                <a:gd name="T7" fmla="*/ 87 h 184"/>
                <a:gd name="T8" fmla="*/ 191 w 260"/>
                <a:gd name="T9" fmla="*/ 166 h 184"/>
                <a:gd name="T10" fmla="*/ 76 w 260"/>
                <a:gd name="T11" fmla="*/ 179 h 184"/>
                <a:gd name="T12" fmla="*/ 3 w 260"/>
                <a:gd name="T13" fmla="*/ 115 h 184"/>
                <a:gd name="T14" fmla="*/ 7 w 260"/>
                <a:gd name="T15" fmla="*/ 71 h 184"/>
                <a:gd name="T16" fmla="*/ 72 w 260"/>
                <a:gd name="T17" fmla="*/ 1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184">
                  <a:moveTo>
                    <a:pt x="72" y="14"/>
                  </a:moveTo>
                  <a:cubicBezTo>
                    <a:pt x="158" y="4"/>
                    <a:pt x="158" y="4"/>
                    <a:pt x="158" y="4"/>
                  </a:cubicBezTo>
                  <a:cubicBezTo>
                    <a:pt x="191" y="0"/>
                    <a:pt x="224" y="18"/>
                    <a:pt x="234" y="45"/>
                  </a:cubicBezTo>
                  <a:cubicBezTo>
                    <a:pt x="248" y="87"/>
                    <a:pt x="248" y="87"/>
                    <a:pt x="248" y="87"/>
                  </a:cubicBezTo>
                  <a:cubicBezTo>
                    <a:pt x="260" y="123"/>
                    <a:pt x="235" y="161"/>
                    <a:pt x="191" y="166"/>
                  </a:cubicBezTo>
                  <a:cubicBezTo>
                    <a:pt x="76" y="179"/>
                    <a:pt x="76" y="179"/>
                    <a:pt x="76" y="179"/>
                  </a:cubicBezTo>
                  <a:cubicBezTo>
                    <a:pt x="32" y="184"/>
                    <a:pt x="0" y="153"/>
                    <a:pt x="3" y="115"/>
                  </a:cubicBezTo>
                  <a:cubicBezTo>
                    <a:pt x="7" y="71"/>
                    <a:pt x="7" y="71"/>
                    <a:pt x="7" y="71"/>
                  </a:cubicBezTo>
                  <a:cubicBezTo>
                    <a:pt x="10" y="42"/>
                    <a:pt x="39" y="18"/>
                    <a:pt x="72" y="14"/>
                  </a:cubicBez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îṣļïdê">
              <a:extLst>
                <a:ext uri="{FF2B5EF4-FFF2-40B4-BE49-F238E27FC236}">
                  <a16:creationId xmlns="" xmlns:a16="http://schemas.microsoft.com/office/drawing/2014/main" id="{33A25F51-1A5C-45BF-A8FC-F528939EB43B}"/>
                </a:ext>
              </a:extLst>
            </p:cNvPr>
            <p:cNvSpPr/>
            <p:nvPr/>
          </p:nvSpPr>
          <p:spPr bwMode="auto">
            <a:xfrm>
              <a:off x="8089907" y="5184096"/>
              <a:ext cx="175976" cy="429032"/>
            </a:xfrm>
            <a:custGeom>
              <a:avLst/>
              <a:gdLst>
                <a:gd name="T0" fmla="*/ 21 w 58"/>
                <a:gd name="T1" fmla="*/ 2 h 142"/>
                <a:gd name="T2" fmla="*/ 21 w 58"/>
                <a:gd name="T3" fmla="*/ 2 h 142"/>
                <a:gd name="T4" fmla="*/ 45 w 58"/>
                <a:gd name="T5" fmla="*/ 21 h 142"/>
                <a:gd name="T6" fmla="*/ 56 w 58"/>
                <a:gd name="T7" fmla="*/ 117 h 142"/>
                <a:gd name="T8" fmla="*/ 37 w 58"/>
                <a:gd name="T9" fmla="*/ 141 h 142"/>
                <a:gd name="T10" fmla="*/ 37 w 58"/>
                <a:gd name="T11" fmla="*/ 141 h 142"/>
                <a:gd name="T12" fmla="*/ 12 w 58"/>
                <a:gd name="T13" fmla="*/ 122 h 142"/>
                <a:gd name="T14" fmla="*/ 1 w 58"/>
                <a:gd name="T15" fmla="*/ 26 h 142"/>
                <a:gd name="T16" fmla="*/ 21 w 58"/>
                <a:gd name="T17" fmla="*/ 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142">
                  <a:moveTo>
                    <a:pt x="21" y="2"/>
                  </a:moveTo>
                  <a:cubicBezTo>
                    <a:pt x="21" y="2"/>
                    <a:pt x="21" y="2"/>
                    <a:pt x="21" y="2"/>
                  </a:cubicBezTo>
                  <a:cubicBezTo>
                    <a:pt x="33" y="0"/>
                    <a:pt x="44" y="9"/>
                    <a:pt x="45" y="21"/>
                  </a:cubicBezTo>
                  <a:cubicBezTo>
                    <a:pt x="56" y="117"/>
                    <a:pt x="56" y="117"/>
                    <a:pt x="56" y="117"/>
                  </a:cubicBezTo>
                  <a:cubicBezTo>
                    <a:pt x="58" y="129"/>
                    <a:pt x="49" y="140"/>
                    <a:pt x="37" y="141"/>
                  </a:cubicBezTo>
                  <a:cubicBezTo>
                    <a:pt x="37" y="141"/>
                    <a:pt x="37" y="141"/>
                    <a:pt x="37" y="141"/>
                  </a:cubicBezTo>
                  <a:cubicBezTo>
                    <a:pt x="25" y="142"/>
                    <a:pt x="14" y="134"/>
                    <a:pt x="12" y="122"/>
                  </a:cubicBezTo>
                  <a:cubicBezTo>
                    <a:pt x="1" y="26"/>
                    <a:pt x="1" y="26"/>
                    <a:pt x="1" y="26"/>
                  </a:cubicBezTo>
                  <a:cubicBezTo>
                    <a:pt x="0" y="14"/>
                    <a:pt x="9" y="3"/>
                    <a:pt x="21" y="2"/>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ïṡlíḑé">
              <a:extLst>
                <a:ext uri="{FF2B5EF4-FFF2-40B4-BE49-F238E27FC236}">
                  <a16:creationId xmlns="" xmlns:a16="http://schemas.microsoft.com/office/drawing/2014/main" id="{7007B466-AF05-417A-8B47-F6BE22EE34E6}"/>
                </a:ext>
              </a:extLst>
            </p:cNvPr>
            <p:cNvSpPr/>
            <p:nvPr/>
          </p:nvSpPr>
          <p:spPr bwMode="auto">
            <a:xfrm>
              <a:off x="7335103" y="5271356"/>
              <a:ext cx="171613" cy="429032"/>
            </a:xfrm>
            <a:custGeom>
              <a:avLst/>
              <a:gdLst>
                <a:gd name="T0" fmla="*/ 21 w 57"/>
                <a:gd name="T1" fmla="*/ 1 h 142"/>
                <a:gd name="T2" fmla="*/ 21 w 57"/>
                <a:gd name="T3" fmla="*/ 1 h 142"/>
                <a:gd name="T4" fmla="*/ 45 w 57"/>
                <a:gd name="T5" fmla="*/ 21 h 142"/>
                <a:gd name="T6" fmla="*/ 56 w 57"/>
                <a:gd name="T7" fmla="*/ 116 h 142"/>
                <a:gd name="T8" fmla="*/ 37 w 57"/>
                <a:gd name="T9" fmla="*/ 141 h 142"/>
                <a:gd name="T10" fmla="*/ 37 w 57"/>
                <a:gd name="T11" fmla="*/ 141 h 142"/>
                <a:gd name="T12" fmla="*/ 12 w 57"/>
                <a:gd name="T13" fmla="*/ 121 h 142"/>
                <a:gd name="T14" fmla="*/ 1 w 57"/>
                <a:gd name="T15" fmla="*/ 26 h 142"/>
                <a:gd name="T16" fmla="*/ 21 w 57"/>
                <a:gd name="T17" fmla="*/ 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142">
                  <a:moveTo>
                    <a:pt x="21" y="1"/>
                  </a:moveTo>
                  <a:cubicBezTo>
                    <a:pt x="21" y="1"/>
                    <a:pt x="21" y="1"/>
                    <a:pt x="21" y="1"/>
                  </a:cubicBezTo>
                  <a:cubicBezTo>
                    <a:pt x="33" y="0"/>
                    <a:pt x="44" y="9"/>
                    <a:pt x="45" y="21"/>
                  </a:cubicBezTo>
                  <a:cubicBezTo>
                    <a:pt x="56" y="116"/>
                    <a:pt x="56" y="116"/>
                    <a:pt x="56" y="116"/>
                  </a:cubicBezTo>
                  <a:cubicBezTo>
                    <a:pt x="57" y="128"/>
                    <a:pt x="49" y="139"/>
                    <a:pt x="37" y="141"/>
                  </a:cubicBezTo>
                  <a:cubicBezTo>
                    <a:pt x="37" y="141"/>
                    <a:pt x="37" y="141"/>
                    <a:pt x="37" y="141"/>
                  </a:cubicBezTo>
                  <a:cubicBezTo>
                    <a:pt x="25" y="142"/>
                    <a:pt x="14" y="133"/>
                    <a:pt x="12" y="121"/>
                  </a:cubicBezTo>
                  <a:cubicBezTo>
                    <a:pt x="1" y="26"/>
                    <a:pt x="1" y="26"/>
                    <a:pt x="1" y="26"/>
                  </a:cubicBezTo>
                  <a:cubicBezTo>
                    <a:pt x="0" y="14"/>
                    <a:pt x="9" y="3"/>
                    <a:pt x="21" y="1"/>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ïṣ1íḑê">
              <a:extLst>
                <a:ext uri="{FF2B5EF4-FFF2-40B4-BE49-F238E27FC236}">
                  <a16:creationId xmlns="" xmlns:a16="http://schemas.microsoft.com/office/drawing/2014/main" id="{DC51533D-AF33-442F-8AEC-52BF587351A2}"/>
                </a:ext>
              </a:extLst>
            </p:cNvPr>
            <p:cNvSpPr/>
            <p:nvPr/>
          </p:nvSpPr>
          <p:spPr bwMode="auto">
            <a:xfrm>
              <a:off x="6887164" y="1507511"/>
              <a:ext cx="782438" cy="485751"/>
            </a:xfrm>
            <a:custGeom>
              <a:avLst/>
              <a:gdLst>
                <a:gd name="T0" fmla="*/ 199 w 259"/>
                <a:gd name="T1" fmla="*/ 161 h 161"/>
                <a:gd name="T2" fmla="*/ 60 w 259"/>
                <a:gd name="T3" fmla="*/ 161 h 161"/>
                <a:gd name="T4" fmla="*/ 0 w 259"/>
                <a:gd name="T5" fmla="*/ 101 h 161"/>
                <a:gd name="T6" fmla="*/ 0 w 259"/>
                <a:gd name="T7" fmla="*/ 60 h 161"/>
                <a:gd name="T8" fmla="*/ 60 w 259"/>
                <a:gd name="T9" fmla="*/ 0 h 161"/>
                <a:gd name="T10" fmla="*/ 199 w 259"/>
                <a:gd name="T11" fmla="*/ 0 h 161"/>
                <a:gd name="T12" fmla="*/ 259 w 259"/>
                <a:gd name="T13" fmla="*/ 60 h 161"/>
                <a:gd name="T14" fmla="*/ 259 w 259"/>
                <a:gd name="T15" fmla="*/ 101 h 161"/>
                <a:gd name="T16" fmla="*/ 199 w 259"/>
                <a:gd name="T1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161">
                  <a:moveTo>
                    <a:pt x="199" y="161"/>
                  </a:moveTo>
                  <a:cubicBezTo>
                    <a:pt x="60" y="161"/>
                    <a:pt x="60" y="161"/>
                    <a:pt x="60" y="161"/>
                  </a:cubicBezTo>
                  <a:cubicBezTo>
                    <a:pt x="27" y="161"/>
                    <a:pt x="0" y="134"/>
                    <a:pt x="0" y="101"/>
                  </a:cubicBezTo>
                  <a:cubicBezTo>
                    <a:pt x="0" y="60"/>
                    <a:pt x="0" y="60"/>
                    <a:pt x="0" y="60"/>
                  </a:cubicBezTo>
                  <a:cubicBezTo>
                    <a:pt x="0" y="27"/>
                    <a:pt x="27" y="0"/>
                    <a:pt x="60" y="0"/>
                  </a:cubicBezTo>
                  <a:cubicBezTo>
                    <a:pt x="199" y="0"/>
                    <a:pt x="199" y="0"/>
                    <a:pt x="199" y="0"/>
                  </a:cubicBezTo>
                  <a:cubicBezTo>
                    <a:pt x="232" y="0"/>
                    <a:pt x="259" y="27"/>
                    <a:pt x="259" y="60"/>
                  </a:cubicBezTo>
                  <a:cubicBezTo>
                    <a:pt x="259" y="101"/>
                    <a:pt x="259" y="101"/>
                    <a:pt x="259" y="101"/>
                  </a:cubicBezTo>
                  <a:cubicBezTo>
                    <a:pt x="259" y="134"/>
                    <a:pt x="232" y="161"/>
                    <a:pt x="199" y="161"/>
                  </a:cubicBezTo>
                  <a:close/>
                </a:path>
              </a:pathLst>
            </a:custGeom>
            <a:solidFill>
              <a:srgbClr val="8383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ïslîḓé">
              <a:extLst>
                <a:ext uri="{FF2B5EF4-FFF2-40B4-BE49-F238E27FC236}">
                  <a16:creationId xmlns="" xmlns:a16="http://schemas.microsoft.com/office/drawing/2014/main" id="{442FD7B5-5842-498D-96A6-4A0ADB4F43F0}"/>
                </a:ext>
              </a:extLst>
            </p:cNvPr>
            <p:cNvSpPr/>
            <p:nvPr/>
          </p:nvSpPr>
          <p:spPr bwMode="auto">
            <a:xfrm>
              <a:off x="6900253" y="1162831"/>
              <a:ext cx="754806" cy="580284"/>
            </a:xfrm>
            <a:custGeom>
              <a:avLst/>
              <a:gdLst>
                <a:gd name="T0" fmla="*/ 67 w 250"/>
                <a:gd name="T1" fmla="*/ 0 h 192"/>
                <a:gd name="T2" fmla="*/ 1 w 250"/>
                <a:gd name="T3" fmla="*/ 59 h 192"/>
                <a:gd name="T4" fmla="*/ 1 w 250"/>
                <a:gd name="T5" fmla="*/ 60 h 192"/>
                <a:gd name="T6" fmla="*/ 1 w 250"/>
                <a:gd name="T7" fmla="*/ 61 h 192"/>
                <a:gd name="T8" fmla="*/ 1 w 250"/>
                <a:gd name="T9" fmla="*/ 63 h 192"/>
                <a:gd name="T10" fmla="*/ 1 w 250"/>
                <a:gd name="T11" fmla="*/ 64 h 192"/>
                <a:gd name="T12" fmla="*/ 1 w 250"/>
                <a:gd name="T13" fmla="*/ 66 h 192"/>
                <a:gd name="T14" fmla="*/ 1 w 250"/>
                <a:gd name="T15" fmla="*/ 67 h 192"/>
                <a:gd name="T16" fmla="*/ 1 w 250"/>
                <a:gd name="T17" fmla="*/ 68 h 192"/>
                <a:gd name="T18" fmla="*/ 1 w 250"/>
                <a:gd name="T19" fmla="*/ 70 h 192"/>
                <a:gd name="T20" fmla="*/ 1 w 250"/>
                <a:gd name="T21" fmla="*/ 71 h 192"/>
                <a:gd name="T22" fmla="*/ 1 w 250"/>
                <a:gd name="T23" fmla="*/ 72 h 192"/>
                <a:gd name="T24" fmla="*/ 1 w 250"/>
                <a:gd name="T25" fmla="*/ 74 h 192"/>
                <a:gd name="T26" fmla="*/ 1 w 250"/>
                <a:gd name="T27" fmla="*/ 75 h 192"/>
                <a:gd name="T28" fmla="*/ 1 w 250"/>
                <a:gd name="T29" fmla="*/ 77 h 192"/>
                <a:gd name="T30" fmla="*/ 1 w 250"/>
                <a:gd name="T31" fmla="*/ 78 h 192"/>
                <a:gd name="T32" fmla="*/ 1 w 250"/>
                <a:gd name="T33" fmla="*/ 79 h 192"/>
                <a:gd name="T34" fmla="*/ 1 w 250"/>
                <a:gd name="T35" fmla="*/ 81 h 192"/>
                <a:gd name="T36" fmla="*/ 1 w 250"/>
                <a:gd name="T37" fmla="*/ 82 h 192"/>
                <a:gd name="T38" fmla="*/ 1 w 250"/>
                <a:gd name="T39" fmla="*/ 84 h 192"/>
                <a:gd name="T40" fmla="*/ 1 w 250"/>
                <a:gd name="T41" fmla="*/ 85 h 192"/>
                <a:gd name="T42" fmla="*/ 11 w 250"/>
                <a:gd name="T43" fmla="*/ 143 h 192"/>
                <a:gd name="T44" fmla="*/ 239 w 250"/>
                <a:gd name="T45" fmla="*/ 143 h 192"/>
                <a:gd name="T46" fmla="*/ 249 w 250"/>
                <a:gd name="T47" fmla="*/ 85 h 192"/>
                <a:gd name="T48" fmla="*/ 249 w 250"/>
                <a:gd name="T49" fmla="*/ 84 h 192"/>
                <a:gd name="T50" fmla="*/ 249 w 250"/>
                <a:gd name="T51" fmla="*/ 82 h 192"/>
                <a:gd name="T52" fmla="*/ 249 w 250"/>
                <a:gd name="T53" fmla="*/ 81 h 192"/>
                <a:gd name="T54" fmla="*/ 249 w 250"/>
                <a:gd name="T55" fmla="*/ 79 h 192"/>
                <a:gd name="T56" fmla="*/ 249 w 250"/>
                <a:gd name="T57" fmla="*/ 78 h 192"/>
                <a:gd name="T58" fmla="*/ 249 w 250"/>
                <a:gd name="T59" fmla="*/ 77 h 192"/>
                <a:gd name="T60" fmla="*/ 249 w 250"/>
                <a:gd name="T61" fmla="*/ 75 h 192"/>
                <a:gd name="T62" fmla="*/ 249 w 250"/>
                <a:gd name="T63" fmla="*/ 74 h 192"/>
                <a:gd name="T64" fmla="*/ 249 w 250"/>
                <a:gd name="T65" fmla="*/ 72 h 192"/>
                <a:gd name="T66" fmla="*/ 249 w 250"/>
                <a:gd name="T67" fmla="*/ 71 h 192"/>
                <a:gd name="T68" fmla="*/ 249 w 250"/>
                <a:gd name="T69" fmla="*/ 70 h 192"/>
                <a:gd name="T70" fmla="*/ 249 w 250"/>
                <a:gd name="T71" fmla="*/ 68 h 192"/>
                <a:gd name="T72" fmla="*/ 249 w 250"/>
                <a:gd name="T73" fmla="*/ 67 h 192"/>
                <a:gd name="T74" fmla="*/ 249 w 250"/>
                <a:gd name="T75" fmla="*/ 66 h 192"/>
                <a:gd name="T76" fmla="*/ 249 w 250"/>
                <a:gd name="T77" fmla="*/ 64 h 192"/>
                <a:gd name="T78" fmla="*/ 249 w 250"/>
                <a:gd name="T79" fmla="*/ 63 h 192"/>
                <a:gd name="T80" fmla="*/ 249 w 250"/>
                <a:gd name="T81" fmla="*/ 61 h 192"/>
                <a:gd name="T82" fmla="*/ 249 w 250"/>
                <a:gd name="T83" fmla="*/ 60 h 192"/>
                <a:gd name="T84" fmla="*/ 249 w 250"/>
                <a:gd name="T85" fmla="*/ 5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0" h="192">
                  <a:moveTo>
                    <a:pt x="249" y="58"/>
                  </a:moveTo>
                  <a:cubicBezTo>
                    <a:pt x="249" y="26"/>
                    <a:pt x="222" y="0"/>
                    <a:pt x="183" y="0"/>
                  </a:cubicBezTo>
                  <a:cubicBezTo>
                    <a:pt x="67" y="0"/>
                    <a:pt x="67" y="0"/>
                    <a:pt x="67" y="0"/>
                  </a:cubicBezTo>
                  <a:cubicBezTo>
                    <a:pt x="28" y="0"/>
                    <a:pt x="1" y="26"/>
                    <a:pt x="1" y="58"/>
                  </a:cubicBezTo>
                  <a:cubicBezTo>
                    <a:pt x="1" y="58"/>
                    <a:pt x="1" y="58"/>
                    <a:pt x="1" y="58"/>
                  </a:cubicBezTo>
                  <a:cubicBezTo>
                    <a:pt x="1" y="58"/>
                    <a:pt x="1" y="58"/>
                    <a:pt x="1" y="59"/>
                  </a:cubicBezTo>
                  <a:cubicBezTo>
                    <a:pt x="1" y="59"/>
                    <a:pt x="1" y="59"/>
                    <a:pt x="1" y="59"/>
                  </a:cubicBezTo>
                  <a:cubicBezTo>
                    <a:pt x="1" y="59"/>
                    <a:pt x="1" y="59"/>
                    <a:pt x="1" y="60"/>
                  </a:cubicBezTo>
                  <a:cubicBezTo>
                    <a:pt x="1" y="60"/>
                    <a:pt x="1" y="60"/>
                    <a:pt x="1" y="60"/>
                  </a:cubicBezTo>
                  <a:cubicBezTo>
                    <a:pt x="1" y="60"/>
                    <a:pt x="1" y="60"/>
                    <a:pt x="1" y="60"/>
                  </a:cubicBezTo>
                  <a:cubicBezTo>
                    <a:pt x="1" y="61"/>
                    <a:pt x="1" y="61"/>
                    <a:pt x="1" y="61"/>
                  </a:cubicBezTo>
                  <a:cubicBezTo>
                    <a:pt x="1" y="61"/>
                    <a:pt x="1" y="61"/>
                    <a:pt x="1" y="61"/>
                  </a:cubicBezTo>
                  <a:cubicBezTo>
                    <a:pt x="1" y="62"/>
                    <a:pt x="1" y="62"/>
                    <a:pt x="1" y="62"/>
                  </a:cubicBezTo>
                  <a:cubicBezTo>
                    <a:pt x="1" y="62"/>
                    <a:pt x="1" y="62"/>
                    <a:pt x="1" y="62"/>
                  </a:cubicBezTo>
                  <a:cubicBezTo>
                    <a:pt x="1" y="62"/>
                    <a:pt x="1" y="63"/>
                    <a:pt x="1" y="63"/>
                  </a:cubicBezTo>
                  <a:cubicBezTo>
                    <a:pt x="1" y="63"/>
                    <a:pt x="1" y="63"/>
                    <a:pt x="1" y="63"/>
                  </a:cubicBezTo>
                  <a:cubicBezTo>
                    <a:pt x="1" y="63"/>
                    <a:pt x="1" y="64"/>
                    <a:pt x="1" y="64"/>
                  </a:cubicBezTo>
                  <a:cubicBezTo>
                    <a:pt x="1" y="64"/>
                    <a:pt x="1" y="64"/>
                    <a:pt x="1" y="64"/>
                  </a:cubicBezTo>
                  <a:cubicBezTo>
                    <a:pt x="1" y="64"/>
                    <a:pt x="1" y="64"/>
                    <a:pt x="1" y="65"/>
                  </a:cubicBezTo>
                  <a:cubicBezTo>
                    <a:pt x="1" y="65"/>
                    <a:pt x="1" y="65"/>
                    <a:pt x="1" y="65"/>
                  </a:cubicBezTo>
                  <a:cubicBezTo>
                    <a:pt x="1" y="65"/>
                    <a:pt x="1" y="65"/>
                    <a:pt x="1" y="66"/>
                  </a:cubicBezTo>
                  <a:cubicBezTo>
                    <a:pt x="1" y="66"/>
                    <a:pt x="1" y="66"/>
                    <a:pt x="1" y="66"/>
                  </a:cubicBezTo>
                  <a:cubicBezTo>
                    <a:pt x="1" y="66"/>
                    <a:pt x="1" y="66"/>
                    <a:pt x="1" y="66"/>
                  </a:cubicBezTo>
                  <a:cubicBezTo>
                    <a:pt x="1" y="67"/>
                    <a:pt x="1" y="67"/>
                    <a:pt x="1" y="67"/>
                  </a:cubicBezTo>
                  <a:cubicBezTo>
                    <a:pt x="1" y="67"/>
                    <a:pt x="1" y="67"/>
                    <a:pt x="1" y="67"/>
                  </a:cubicBezTo>
                  <a:cubicBezTo>
                    <a:pt x="1" y="68"/>
                    <a:pt x="1" y="68"/>
                    <a:pt x="1" y="68"/>
                  </a:cubicBezTo>
                  <a:cubicBezTo>
                    <a:pt x="1" y="68"/>
                    <a:pt x="1" y="68"/>
                    <a:pt x="1" y="68"/>
                  </a:cubicBezTo>
                  <a:cubicBezTo>
                    <a:pt x="1" y="68"/>
                    <a:pt x="1" y="69"/>
                    <a:pt x="1" y="69"/>
                  </a:cubicBezTo>
                  <a:cubicBezTo>
                    <a:pt x="1" y="69"/>
                    <a:pt x="1" y="69"/>
                    <a:pt x="1" y="69"/>
                  </a:cubicBezTo>
                  <a:cubicBezTo>
                    <a:pt x="1" y="69"/>
                    <a:pt x="1" y="70"/>
                    <a:pt x="1" y="70"/>
                  </a:cubicBezTo>
                  <a:cubicBezTo>
                    <a:pt x="1" y="70"/>
                    <a:pt x="1" y="70"/>
                    <a:pt x="1" y="70"/>
                  </a:cubicBezTo>
                  <a:cubicBezTo>
                    <a:pt x="1" y="70"/>
                    <a:pt x="1" y="70"/>
                    <a:pt x="1" y="71"/>
                  </a:cubicBezTo>
                  <a:cubicBezTo>
                    <a:pt x="1" y="71"/>
                    <a:pt x="1" y="71"/>
                    <a:pt x="1" y="71"/>
                  </a:cubicBezTo>
                  <a:cubicBezTo>
                    <a:pt x="1" y="71"/>
                    <a:pt x="1" y="71"/>
                    <a:pt x="1" y="72"/>
                  </a:cubicBezTo>
                  <a:cubicBezTo>
                    <a:pt x="1" y="72"/>
                    <a:pt x="1" y="72"/>
                    <a:pt x="1" y="72"/>
                  </a:cubicBezTo>
                  <a:cubicBezTo>
                    <a:pt x="1" y="72"/>
                    <a:pt x="1" y="72"/>
                    <a:pt x="1" y="72"/>
                  </a:cubicBezTo>
                  <a:cubicBezTo>
                    <a:pt x="1" y="73"/>
                    <a:pt x="1" y="73"/>
                    <a:pt x="1" y="73"/>
                  </a:cubicBezTo>
                  <a:cubicBezTo>
                    <a:pt x="1" y="73"/>
                    <a:pt x="1" y="73"/>
                    <a:pt x="1" y="73"/>
                  </a:cubicBezTo>
                  <a:cubicBezTo>
                    <a:pt x="1" y="74"/>
                    <a:pt x="1" y="74"/>
                    <a:pt x="1" y="74"/>
                  </a:cubicBezTo>
                  <a:cubicBezTo>
                    <a:pt x="1" y="74"/>
                    <a:pt x="1" y="74"/>
                    <a:pt x="1" y="74"/>
                  </a:cubicBezTo>
                  <a:cubicBezTo>
                    <a:pt x="1" y="74"/>
                    <a:pt x="1" y="75"/>
                    <a:pt x="1" y="75"/>
                  </a:cubicBezTo>
                  <a:cubicBezTo>
                    <a:pt x="1" y="75"/>
                    <a:pt x="1" y="75"/>
                    <a:pt x="1" y="75"/>
                  </a:cubicBezTo>
                  <a:cubicBezTo>
                    <a:pt x="1" y="75"/>
                    <a:pt x="1" y="76"/>
                    <a:pt x="1" y="76"/>
                  </a:cubicBezTo>
                  <a:cubicBezTo>
                    <a:pt x="1" y="76"/>
                    <a:pt x="1" y="76"/>
                    <a:pt x="1" y="76"/>
                  </a:cubicBezTo>
                  <a:cubicBezTo>
                    <a:pt x="1" y="76"/>
                    <a:pt x="1" y="76"/>
                    <a:pt x="1" y="77"/>
                  </a:cubicBezTo>
                  <a:cubicBezTo>
                    <a:pt x="1" y="77"/>
                    <a:pt x="1" y="77"/>
                    <a:pt x="1" y="77"/>
                  </a:cubicBezTo>
                  <a:cubicBezTo>
                    <a:pt x="1" y="77"/>
                    <a:pt x="1" y="77"/>
                    <a:pt x="1" y="78"/>
                  </a:cubicBezTo>
                  <a:cubicBezTo>
                    <a:pt x="1" y="78"/>
                    <a:pt x="1" y="78"/>
                    <a:pt x="1" y="78"/>
                  </a:cubicBezTo>
                  <a:cubicBezTo>
                    <a:pt x="1" y="78"/>
                    <a:pt x="1" y="78"/>
                    <a:pt x="1" y="78"/>
                  </a:cubicBezTo>
                  <a:cubicBezTo>
                    <a:pt x="1" y="79"/>
                    <a:pt x="1" y="79"/>
                    <a:pt x="1" y="79"/>
                  </a:cubicBezTo>
                  <a:cubicBezTo>
                    <a:pt x="1" y="79"/>
                    <a:pt x="1" y="79"/>
                    <a:pt x="1" y="79"/>
                  </a:cubicBezTo>
                  <a:cubicBezTo>
                    <a:pt x="1" y="80"/>
                    <a:pt x="1" y="80"/>
                    <a:pt x="1" y="80"/>
                  </a:cubicBezTo>
                  <a:cubicBezTo>
                    <a:pt x="1" y="80"/>
                    <a:pt x="1" y="80"/>
                    <a:pt x="1" y="80"/>
                  </a:cubicBezTo>
                  <a:cubicBezTo>
                    <a:pt x="1" y="81"/>
                    <a:pt x="1" y="81"/>
                    <a:pt x="1" y="81"/>
                  </a:cubicBezTo>
                  <a:cubicBezTo>
                    <a:pt x="1" y="81"/>
                    <a:pt x="1" y="81"/>
                    <a:pt x="1" y="81"/>
                  </a:cubicBezTo>
                  <a:cubicBezTo>
                    <a:pt x="1" y="81"/>
                    <a:pt x="1" y="82"/>
                    <a:pt x="1" y="82"/>
                  </a:cubicBezTo>
                  <a:cubicBezTo>
                    <a:pt x="1" y="82"/>
                    <a:pt x="1" y="82"/>
                    <a:pt x="1" y="82"/>
                  </a:cubicBezTo>
                  <a:cubicBezTo>
                    <a:pt x="1" y="82"/>
                    <a:pt x="1" y="83"/>
                    <a:pt x="1" y="83"/>
                  </a:cubicBezTo>
                  <a:cubicBezTo>
                    <a:pt x="1" y="83"/>
                    <a:pt x="1" y="83"/>
                    <a:pt x="1" y="83"/>
                  </a:cubicBezTo>
                  <a:cubicBezTo>
                    <a:pt x="1" y="83"/>
                    <a:pt x="1" y="83"/>
                    <a:pt x="1" y="84"/>
                  </a:cubicBezTo>
                  <a:cubicBezTo>
                    <a:pt x="1" y="84"/>
                    <a:pt x="1" y="84"/>
                    <a:pt x="1" y="84"/>
                  </a:cubicBezTo>
                  <a:cubicBezTo>
                    <a:pt x="1" y="84"/>
                    <a:pt x="1" y="84"/>
                    <a:pt x="1" y="85"/>
                  </a:cubicBezTo>
                  <a:cubicBezTo>
                    <a:pt x="1" y="85"/>
                    <a:pt x="1" y="85"/>
                    <a:pt x="1" y="85"/>
                  </a:cubicBezTo>
                  <a:cubicBezTo>
                    <a:pt x="1" y="85"/>
                    <a:pt x="1" y="85"/>
                    <a:pt x="1" y="85"/>
                  </a:cubicBezTo>
                  <a:cubicBezTo>
                    <a:pt x="0" y="90"/>
                    <a:pt x="1" y="95"/>
                    <a:pt x="2" y="99"/>
                  </a:cubicBezTo>
                  <a:cubicBezTo>
                    <a:pt x="11" y="143"/>
                    <a:pt x="11" y="143"/>
                    <a:pt x="11" y="143"/>
                  </a:cubicBezTo>
                  <a:cubicBezTo>
                    <a:pt x="17" y="171"/>
                    <a:pt x="49" y="192"/>
                    <a:pt x="82" y="192"/>
                  </a:cubicBezTo>
                  <a:cubicBezTo>
                    <a:pt x="168" y="192"/>
                    <a:pt x="168" y="192"/>
                    <a:pt x="168" y="192"/>
                  </a:cubicBezTo>
                  <a:cubicBezTo>
                    <a:pt x="201" y="192"/>
                    <a:pt x="233" y="171"/>
                    <a:pt x="239" y="143"/>
                  </a:cubicBezTo>
                  <a:cubicBezTo>
                    <a:pt x="248" y="99"/>
                    <a:pt x="248" y="99"/>
                    <a:pt x="248" y="99"/>
                  </a:cubicBezTo>
                  <a:cubicBezTo>
                    <a:pt x="249" y="95"/>
                    <a:pt x="250" y="90"/>
                    <a:pt x="249" y="85"/>
                  </a:cubicBezTo>
                  <a:cubicBezTo>
                    <a:pt x="249" y="85"/>
                    <a:pt x="249" y="85"/>
                    <a:pt x="249" y="85"/>
                  </a:cubicBezTo>
                  <a:cubicBezTo>
                    <a:pt x="249" y="85"/>
                    <a:pt x="249" y="85"/>
                    <a:pt x="249" y="85"/>
                  </a:cubicBezTo>
                  <a:cubicBezTo>
                    <a:pt x="249" y="84"/>
                    <a:pt x="249" y="84"/>
                    <a:pt x="249" y="84"/>
                  </a:cubicBezTo>
                  <a:cubicBezTo>
                    <a:pt x="249" y="84"/>
                    <a:pt x="249" y="84"/>
                    <a:pt x="249" y="84"/>
                  </a:cubicBezTo>
                  <a:cubicBezTo>
                    <a:pt x="249" y="83"/>
                    <a:pt x="249" y="83"/>
                    <a:pt x="249" y="83"/>
                  </a:cubicBezTo>
                  <a:cubicBezTo>
                    <a:pt x="249" y="83"/>
                    <a:pt x="249" y="83"/>
                    <a:pt x="249" y="83"/>
                  </a:cubicBezTo>
                  <a:cubicBezTo>
                    <a:pt x="249" y="83"/>
                    <a:pt x="249" y="82"/>
                    <a:pt x="249" y="82"/>
                  </a:cubicBezTo>
                  <a:cubicBezTo>
                    <a:pt x="249" y="82"/>
                    <a:pt x="249" y="82"/>
                    <a:pt x="249" y="82"/>
                  </a:cubicBezTo>
                  <a:cubicBezTo>
                    <a:pt x="249" y="82"/>
                    <a:pt x="249" y="81"/>
                    <a:pt x="249" y="81"/>
                  </a:cubicBezTo>
                  <a:cubicBezTo>
                    <a:pt x="249" y="81"/>
                    <a:pt x="249" y="81"/>
                    <a:pt x="249" y="81"/>
                  </a:cubicBezTo>
                  <a:cubicBezTo>
                    <a:pt x="249" y="81"/>
                    <a:pt x="249" y="81"/>
                    <a:pt x="249" y="80"/>
                  </a:cubicBezTo>
                  <a:cubicBezTo>
                    <a:pt x="249" y="80"/>
                    <a:pt x="249" y="80"/>
                    <a:pt x="249" y="80"/>
                  </a:cubicBezTo>
                  <a:cubicBezTo>
                    <a:pt x="249" y="80"/>
                    <a:pt x="249" y="80"/>
                    <a:pt x="249" y="79"/>
                  </a:cubicBezTo>
                  <a:cubicBezTo>
                    <a:pt x="249" y="79"/>
                    <a:pt x="249" y="79"/>
                    <a:pt x="249" y="79"/>
                  </a:cubicBezTo>
                  <a:cubicBezTo>
                    <a:pt x="249" y="79"/>
                    <a:pt x="249" y="79"/>
                    <a:pt x="249" y="78"/>
                  </a:cubicBezTo>
                  <a:cubicBezTo>
                    <a:pt x="249" y="78"/>
                    <a:pt x="249" y="78"/>
                    <a:pt x="249" y="78"/>
                  </a:cubicBezTo>
                  <a:cubicBezTo>
                    <a:pt x="249" y="78"/>
                    <a:pt x="249" y="78"/>
                    <a:pt x="249" y="78"/>
                  </a:cubicBezTo>
                  <a:cubicBezTo>
                    <a:pt x="249" y="77"/>
                    <a:pt x="249" y="77"/>
                    <a:pt x="249" y="77"/>
                  </a:cubicBezTo>
                  <a:cubicBezTo>
                    <a:pt x="249" y="77"/>
                    <a:pt x="249" y="77"/>
                    <a:pt x="249" y="77"/>
                  </a:cubicBezTo>
                  <a:cubicBezTo>
                    <a:pt x="249" y="76"/>
                    <a:pt x="249" y="76"/>
                    <a:pt x="249" y="76"/>
                  </a:cubicBezTo>
                  <a:cubicBezTo>
                    <a:pt x="249" y="76"/>
                    <a:pt x="249" y="76"/>
                    <a:pt x="249" y="76"/>
                  </a:cubicBezTo>
                  <a:cubicBezTo>
                    <a:pt x="249" y="76"/>
                    <a:pt x="249" y="75"/>
                    <a:pt x="249" y="75"/>
                  </a:cubicBezTo>
                  <a:cubicBezTo>
                    <a:pt x="249" y="75"/>
                    <a:pt x="249" y="75"/>
                    <a:pt x="249" y="75"/>
                  </a:cubicBezTo>
                  <a:cubicBezTo>
                    <a:pt x="249" y="75"/>
                    <a:pt x="249" y="74"/>
                    <a:pt x="249" y="74"/>
                  </a:cubicBezTo>
                  <a:cubicBezTo>
                    <a:pt x="249" y="74"/>
                    <a:pt x="249" y="74"/>
                    <a:pt x="249" y="74"/>
                  </a:cubicBezTo>
                  <a:cubicBezTo>
                    <a:pt x="249" y="74"/>
                    <a:pt x="249" y="74"/>
                    <a:pt x="249" y="73"/>
                  </a:cubicBezTo>
                  <a:cubicBezTo>
                    <a:pt x="249" y="73"/>
                    <a:pt x="249" y="73"/>
                    <a:pt x="249" y="73"/>
                  </a:cubicBezTo>
                  <a:cubicBezTo>
                    <a:pt x="249" y="73"/>
                    <a:pt x="249" y="73"/>
                    <a:pt x="249" y="72"/>
                  </a:cubicBezTo>
                  <a:cubicBezTo>
                    <a:pt x="249" y="72"/>
                    <a:pt x="249" y="72"/>
                    <a:pt x="249" y="72"/>
                  </a:cubicBezTo>
                  <a:cubicBezTo>
                    <a:pt x="249" y="72"/>
                    <a:pt x="249" y="72"/>
                    <a:pt x="249" y="72"/>
                  </a:cubicBezTo>
                  <a:cubicBezTo>
                    <a:pt x="249" y="71"/>
                    <a:pt x="249" y="71"/>
                    <a:pt x="249" y="71"/>
                  </a:cubicBezTo>
                  <a:cubicBezTo>
                    <a:pt x="249" y="71"/>
                    <a:pt x="249" y="71"/>
                    <a:pt x="249" y="71"/>
                  </a:cubicBezTo>
                  <a:cubicBezTo>
                    <a:pt x="249" y="70"/>
                    <a:pt x="249" y="70"/>
                    <a:pt x="249" y="70"/>
                  </a:cubicBezTo>
                  <a:cubicBezTo>
                    <a:pt x="249" y="70"/>
                    <a:pt x="249" y="70"/>
                    <a:pt x="249" y="70"/>
                  </a:cubicBezTo>
                  <a:cubicBezTo>
                    <a:pt x="249" y="70"/>
                    <a:pt x="249" y="69"/>
                    <a:pt x="249" y="69"/>
                  </a:cubicBezTo>
                  <a:cubicBezTo>
                    <a:pt x="249" y="69"/>
                    <a:pt x="249" y="69"/>
                    <a:pt x="249" y="69"/>
                  </a:cubicBezTo>
                  <a:cubicBezTo>
                    <a:pt x="249" y="69"/>
                    <a:pt x="249" y="68"/>
                    <a:pt x="249" y="68"/>
                  </a:cubicBezTo>
                  <a:cubicBezTo>
                    <a:pt x="249" y="68"/>
                    <a:pt x="249" y="68"/>
                    <a:pt x="249" y="68"/>
                  </a:cubicBezTo>
                  <a:cubicBezTo>
                    <a:pt x="249" y="68"/>
                    <a:pt x="249" y="68"/>
                    <a:pt x="249" y="67"/>
                  </a:cubicBezTo>
                  <a:cubicBezTo>
                    <a:pt x="249" y="67"/>
                    <a:pt x="249" y="67"/>
                    <a:pt x="249" y="67"/>
                  </a:cubicBezTo>
                  <a:cubicBezTo>
                    <a:pt x="249" y="67"/>
                    <a:pt x="249" y="67"/>
                    <a:pt x="249" y="66"/>
                  </a:cubicBezTo>
                  <a:cubicBezTo>
                    <a:pt x="249" y="66"/>
                    <a:pt x="249" y="66"/>
                    <a:pt x="249" y="66"/>
                  </a:cubicBezTo>
                  <a:cubicBezTo>
                    <a:pt x="249" y="66"/>
                    <a:pt x="249" y="66"/>
                    <a:pt x="249" y="66"/>
                  </a:cubicBezTo>
                  <a:cubicBezTo>
                    <a:pt x="249" y="65"/>
                    <a:pt x="249" y="65"/>
                    <a:pt x="249" y="65"/>
                  </a:cubicBezTo>
                  <a:cubicBezTo>
                    <a:pt x="249" y="65"/>
                    <a:pt x="249" y="65"/>
                    <a:pt x="249" y="65"/>
                  </a:cubicBezTo>
                  <a:cubicBezTo>
                    <a:pt x="249" y="64"/>
                    <a:pt x="249" y="64"/>
                    <a:pt x="249" y="64"/>
                  </a:cubicBezTo>
                  <a:cubicBezTo>
                    <a:pt x="249" y="64"/>
                    <a:pt x="249" y="64"/>
                    <a:pt x="249" y="64"/>
                  </a:cubicBezTo>
                  <a:cubicBezTo>
                    <a:pt x="249" y="64"/>
                    <a:pt x="249" y="63"/>
                    <a:pt x="249" y="63"/>
                  </a:cubicBezTo>
                  <a:cubicBezTo>
                    <a:pt x="249" y="63"/>
                    <a:pt x="249" y="63"/>
                    <a:pt x="249" y="63"/>
                  </a:cubicBezTo>
                  <a:cubicBezTo>
                    <a:pt x="249" y="63"/>
                    <a:pt x="249" y="62"/>
                    <a:pt x="249" y="62"/>
                  </a:cubicBezTo>
                  <a:cubicBezTo>
                    <a:pt x="249" y="62"/>
                    <a:pt x="249" y="62"/>
                    <a:pt x="249" y="62"/>
                  </a:cubicBezTo>
                  <a:cubicBezTo>
                    <a:pt x="249" y="62"/>
                    <a:pt x="249" y="62"/>
                    <a:pt x="249" y="61"/>
                  </a:cubicBezTo>
                  <a:cubicBezTo>
                    <a:pt x="249" y="61"/>
                    <a:pt x="249" y="61"/>
                    <a:pt x="249" y="61"/>
                  </a:cubicBezTo>
                  <a:cubicBezTo>
                    <a:pt x="249" y="61"/>
                    <a:pt x="249" y="61"/>
                    <a:pt x="249" y="60"/>
                  </a:cubicBezTo>
                  <a:cubicBezTo>
                    <a:pt x="249" y="60"/>
                    <a:pt x="249" y="60"/>
                    <a:pt x="249" y="60"/>
                  </a:cubicBezTo>
                  <a:cubicBezTo>
                    <a:pt x="249" y="60"/>
                    <a:pt x="249" y="60"/>
                    <a:pt x="249" y="60"/>
                  </a:cubicBezTo>
                  <a:cubicBezTo>
                    <a:pt x="249" y="59"/>
                    <a:pt x="249" y="59"/>
                    <a:pt x="249" y="59"/>
                  </a:cubicBezTo>
                  <a:cubicBezTo>
                    <a:pt x="249" y="59"/>
                    <a:pt x="249" y="59"/>
                    <a:pt x="249" y="59"/>
                  </a:cubicBezTo>
                  <a:cubicBezTo>
                    <a:pt x="249" y="58"/>
                    <a:pt x="249" y="58"/>
                    <a:pt x="249" y="58"/>
                  </a:cubicBezTo>
                  <a:cubicBezTo>
                    <a:pt x="249" y="58"/>
                    <a:pt x="249" y="58"/>
                    <a:pt x="249" y="58"/>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íş1îḋè">
              <a:extLst>
                <a:ext uri="{FF2B5EF4-FFF2-40B4-BE49-F238E27FC236}">
                  <a16:creationId xmlns="" xmlns:a16="http://schemas.microsoft.com/office/drawing/2014/main" id="{A34912ED-CD19-4F62-88AA-2F5FC6CEDC50}"/>
                </a:ext>
              </a:extLst>
            </p:cNvPr>
            <p:cNvSpPr/>
            <p:nvPr/>
          </p:nvSpPr>
          <p:spPr bwMode="auto">
            <a:xfrm>
              <a:off x="6881347" y="1247183"/>
              <a:ext cx="792619" cy="495932"/>
            </a:xfrm>
            <a:custGeom>
              <a:avLst/>
              <a:gdLst>
                <a:gd name="T0" fmla="*/ 174 w 262"/>
                <a:gd name="T1" fmla="*/ 164 h 164"/>
                <a:gd name="T2" fmla="*/ 88 w 262"/>
                <a:gd name="T3" fmla="*/ 164 h 164"/>
                <a:gd name="T4" fmla="*/ 17 w 262"/>
                <a:gd name="T5" fmla="*/ 115 h 164"/>
                <a:gd name="T6" fmla="*/ 8 w 262"/>
                <a:gd name="T7" fmla="*/ 71 h 164"/>
                <a:gd name="T8" fmla="*/ 73 w 262"/>
                <a:gd name="T9" fmla="*/ 0 h 164"/>
                <a:gd name="T10" fmla="*/ 189 w 262"/>
                <a:gd name="T11" fmla="*/ 0 h 164"/>
                <a:gd name="T12" fmla="*/ 254 w 262"/>
                <a:gd name="T13" fmla="*/ 71 h 164"/>
                <a:gd name="T14" fmla="*/ 245 w 262"/>
                <a:gd name="T15" fmla="*/ 115 h 164"/>
                <a:gd name="T16" fmla="*/ 174 w 262"/>
                <a:gd name="T17"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164">
                  <a:moveTo>
                    <a:pt x="174" y="164"/>
                  </a:moveTo>
                  <a:cubicBezTo>
                    <a:pt x="88" y="164"/>
                    <a:pt x="88" y="164"/>
                    <a:pt x="88" y="164"/>
                  </a:cubicBezTo>
                  <a:cubicBezTo>
                    <a:pt x="55" y="164"/>
                    <a:pt x="23" y="143"/>
                    <a:pt x="17" y="115"/>
                  </a:cubicBezTo>
                  <a:cubicBezTo>
                    <a:pt x="8" y="71"/>
                    <a:pt x="8" y="71"/>
                    <a:pt x="8" y="71"/>
                  </a:cubicBezTo>
                  <a:cubicBezTo>
                    <a:pt x="0" y="34"/>
                    <a:pt x="29" y="0"/>
                    <a:pt x="73" y="0"/>
                  </a:cubicBezTo>
                  <a:cubicBezTo>
                    <a:pt x="189" y="0"/>
                    <a:pt x="189" y="0"/>
                    <a:pt x="189" y="0"/>
                  </a:cubicBezTo>
                  <a:cubicBezTo>
                    <a:pt x="233" y="0"/>
                    <a:pt x="262" y="34"/>
                    <a:pt x="254" y="71"/>
                  </a:cubicBezTo>
                  <a:cubicBezTo>
                    <a:pt x="245" y="115"/>
                    <a:pt x="245" y="115"/>
                    <a:pt x="245" y="115"/>
                  </a:cubicBezTo>
                  <a:cubicBezTo>
                    <a:pt x="239" y="143"/>
                    <a:pt x="207" y="164"/>
                    <a:pt x="174" y="164"/>
                  </a:cubicBez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íśļïḍè">
              <a:extLst>
                <a:ext uri="{FF2B5EF4-FFF2-40B4-BE49-F238E27FC236}">
                  <a16:creationId xmlns="" xmlns:a16="http://schemas.microsoft.com/office/drawing/2014/main" id="{35945142-EE8E-4E21-8316-7049E129E1D0}"/>
                </a:ext>
              </a:extLst>
            </p:cNvPr>
            <p:cNvSpPr/>
            <p:nvPr/>
          </p:nvSpPr>
          <p:spPr bwMode="auto">
            <a:xfrm>
              <a:off x="6830444" y="1588954"/>
              <a:ext cx="132346" cy="426124"/>
            </a:xfrm>
            <a:custGeom>
              <a:avLst/>
              <a:gdLst>
                <a:gd name="T0" fmla="*/ 22 w 44"/>
                <a:gd name="T1" fmla="*/ 141 h 141"/>
                <a:gd name="T2" fmla="*/ 22 w 44"/>
                <a:gd name="T3" fmla="*/ 141 h 141"/>
                <a:gd name="T4" fmla="*/ 0 w 44"/>
                <a:gd name="T5" fmla="*/ 119 h 141"/>
                <a:gd name="T6" fmla="*/ 0 w 44"/>
                <a:gd name="T7" fmla="*/ 23 h 141"/>
                <a:gd name="T8" fmla="*/ 22 w 44"/>
                <a:gd name="T9" fmla="*/ 0 h 141"/>
                <a:gd name="T10" fmla="*/ 22 w 44"/>
                <a:gd name="T11" fmla="*/ 0 h 141"/>
                <a:gd name="T12" fmla="*/ 44 w 44"/>
                <a:gd name="T13" fmla="*/ 23 h 141"/>
                <a:gd name="T14" fmla="*/ 44 w 44"/>
                <a:gd name="T15" fmla="*/ 119 h 141"/>
                <a:gd name="T16" fmla="*/ 22 w 44"/>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1">
                  <a:moveTo>
                    <a:pt x="22" y="141"/>
                  </a:moveTo>
                  <a:cubicBezTo>
                    <a:pt x="22" y="141"/>
                    <a:pt x="22" y="141"/>
                    <a:pt x="22" y="141"/>
                  </a:cubicBezTo>
                  <a:cubicBezTo>
                    <a:pt x="10" y="141"/>
                    <a:pt x="0" y="131"/>
                    <a:pt x="0" y="119"/>
                  </a:cubicBezTo>
                  <a:cubicBezTo>
                    <a:pt x="0" y="23"/>
                    <a:pt x="0" y="23"/>
                    <a:pt x="0" y="23"/>
                  </a:cubicBezTo>
                  <a:cubicBezTo>
                    <a:pt x="0" y="10"/>
                    <a:pt x="10" y="0"/>
                    <a:pt x="22" y="0"/>
                  </a:cubicBezTo>
                  <a:cubicBezTo>
                    <a:pt x="22" y="0"/>
                    <a:pt x="22" y="0"/>
                    <a:pt x="22" y="0"/>
                  </a:cubicBezTo>
                  <a:cubicBezTo>
                    <a:pt x="34" y="0"/>
                    <a:pt x="44" y="10"/>
                    <a:pt x="44" y="23"/>
                  </a:cubicBezTo>
                  <a:cubicBezTo>
                    <a:pt x="44" y="119"/>
                    <a:pt x="44" y="119"/>
                    <a:pt x="44" y="119"/>
                  </a:cubicBezTo>
                  <a:cubicBezTo>
                    <a:pt x="44" y="131"/>
                    <a:pt x="34" y="141"/>
                    <a:pt x="22" y="141"/>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i$1íḓê">
              <a:extLst>
                <a:ext uri="{FF2B5EF4-FFF2-40B4-BE49-F238E27FC236}">
                  <a16:creationId xmlns="" xmlns:a16="http://schemas.microsoft.com/office/drawing/2014/main" id="{22F66067-2A9B-47B5-9E53-8F21254AEF13}"/>
                </a:ext>
              </a:extLst>
            </p:cNvPr>
            <p:cNvSpPr/>
            <p:nvPr/>
          </p:nvSpPr>
          <p:spPr bwMode="auto">
            <a:xfrm>
              <a:off x="7591067" y="1588954"/>
              <a:ext cx="133800" cy="426124"/>
            </a:xfrm>
            <a:custGeom>
              <a:avLst/>
              <a:gdLst>
                <a:gd name="T0" fmla="*/ 22 w 44"/>
                <a:gd name="T1" fmla="*/ 141 h 141"/>
                <a:gd name="T2" fmla="*/ 22 w 44"/>
                <a:gd name="T3" fmla="*/ 141 h 141"/>
                <a:gd name="T4" fmla="*/ 0 w 44"/>
                <a:gd name="T5" fmla="*/ 119 h 141"/>
                <a:gd name="T6" fmla="*/ 0 w 44"/>
                <a:gd name="T7" fmla="*/ 23 h 141"/>
                <a:gd name="T8" fmla="*/ 22 w 44"/>
                <a:gd name="T9" fmla="*/ 0 h 141"/>
                <a:gd name="T10" fmla="*/ 22 w 44"/>
                <a:gd name="T11" fmla="*/ 0 h 141"/>
                <a:gd name="T12" fmla="*/ 44 w 44"/>
                <a:gd name="T13" fmla="*/ 23 h 141"/>
                <a:gd name="T14" fmla="*/ 44 w 44"/>
                <a:gd name="T15" fmla="*/ 119 h 141"/>
                <a:gd name="T16" fmla="*/ 22 w 44"/>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1">
                  <a:moveTo>
                    <a:pt x="22" y="141"/>
                  </a:moveTo>
                  <a:cubicBezTo>
                    <a:pt x="22" y="141"/>
                    <a:pt x="22" y="141"/>
                    <a:pt x="22" y="141"/>
                  </a:cubicBezTo>
                  <a:cubicBezTo>
                    <a:pt x="10" y="141"/>
                    <a:pt x="0" y="131"/>
                    <a:pt x="0" y="119"/>
                  </a:cubicBezTo>
                  <a:cubicBezTo>
                    <a:pt x="0" y="23"/>
                    <a:pt x="0" y="23"/>
                    <a:pt x="0" y="23"/>
                  </a:cubicBezTo>
                  <a:cubicBezTo>
                    <a:pt x="0" y="10"/>
                    <a:pt x="10" y="0"/>
                    <a:pt x="22" y="0"/>
                  </a:cubicBezTo>
                  <a:cubicBezTo>
                    <a:pt x="22" y="0"/>
                    <a:pt x="22" y="0"/>
                    <a:pt x="22" y="0"/>
                  </a:cubicBezTo>
                  <a:cubicBezTo>
                    <a:pt x="34" y="0"/>
                    <a:pt x="44" y="10"/>
                    <a:pt x="44" y="23"/>
                  </a:cubicBezTo>
                  <a:cubicBezTo>
                    <a:pt x="44" y="119"/>
                    <a:pt x="44" y="119"/>
                    <a:pt x="44" y="119"/>
                  </a:cubicBezTo>
                  <a:cubicBezTo>
                    <a:pt x="44" y="131"/>
                    <a:pt x="34" y="141"/>
                    <a:pt x="22" y="141"/>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îṧḷíďé">
              <a:extLst>
                <a:ext uri="{FF2B5EF4-FFF2-40B4-BE49-F238E27FC236}">
                  <a16:creationId xmlns="" xmlns:a16="http://schemas.microsoft.com/office/drawing/2014/main" id="{33512BE7-4E8E-4ADE-8634-19902B994EA1}"/>
                </a:ext>
              </a:extLst>
            </p:cNvPr>
            <p:cNvSpPr/>
            <p:nvPr/>
          </p:nvSpPr>
          <p:spPr bwMode="auto">
            <a:xfrm>
              <a:off x="6996240" y="1684941"/>
              <a:ext cx="263237" cy="610825"/>
            </a:xfrm>
            <a:custGeom>
              <a:avLst/>
              <a:gdLst>
                <a:gd name="T0" fmla="*/ 181 w 181"/>
                <a:gd name="T1" fmla="*/ 420 h 420"/>
                <a:gd name="T2" fmla="*/ 33 w 181"/>
                <a:gd name="T3" fmla="*/ 420 h 420"/>
                <a:gd name="T4" fmla="*/ 0 w 181"/>
                <a:gd name="T5" fmla="*/ 0 h 420"/>
                <a:gd name="T6" fmla="*/ 179 w 181"/>
                <a:gd name="T7" fmla="*/ 0 h 420"/>
                <a:gd name="T8" fmla="*/ 181 w 181"/>
                <a:gd name="T9" fmla="*/ 420 h 420"/>
              </a:gdLst>
              <a:ahLst/>
              <a:cxnLst>
                <a:cxn ang="0">
                  <a:pos x="T0" y="T1"/>
                </a:cxn>
                <a:cxn ang="0">
                  <a:pos x="T2" y="T3"/>
                </a:cxn>
                <a:cxn ang="0">
                  <a:pos x="T4" y="T5"/>
                </a:cxn>
                <a:cxn ang="0">
                  <a:pos x="T6" y="T7"/>
                </a:cxn>
                <a:cxn ang="0">
                  <a:pos x="T8" y="T9"/>
                </a:cxn>
              </a:cxnLst>
              <a:rect l="0" t="0" r="r" b="b"/>
              <a:pathLst>
                <a:path w="181" h="420">
                  <a:moveTo>
                    <a:pt x="181" y="420"/>
                  </a:moveTo>
                  <a:lnTo>
                    <a:pt x="33" y="420"/>
                  </a:lnTo>
                  <a:lnTo>
                    <a:pt x="0" y="0"/>
                  </a:lnTo>
                  <a:lnTo>
                    <a:pt x="179" y="0"/>
                  </a:lnTo>
                  <a:lnTo>
                    <a:pt x="181" y="420"/>
                  </a:lnTo>
                  <a:close/>
                </a:path>
              </a:pathLst>
            </a:custGeom>
            <a:solidFill>
              <a:srgbClr val="01101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íṣľiḓe">
              <a:extLst>
                <a:ext uri="{FF2B5EF4-FFF2-40B4-BE49-F238E27FC236}">
                  <a16:creationId xmlns="" xmlns:a16="http://schemas.microsoft.com/office/drawing/2014/main" id="{4E7DCC6D-E5EB-487F-8649-7C2064897CE3}"/>
                </a:ext>
              </a:extLst>
            </p:cNvPr>
            <p:cNvSpPr/>
            <p:nvPr/>
          </p:nvSpPr>
          <p:spPr bwMode="auto">
            <a:xfrm>
              <a:off x="7301652" y="1684941"/>
              <a:ext cx="260328" cy="610825"/>
            </a:xfrm>
            <a:custGeom>
              <a:avLst/>
              <a:gdLst>
                <a:gd name="T0" fmla="*/ 0 w 179"/>
                <a:gd name="T1" fmla="*/ 420 h 420"/>
                <a:gd name="T2" fmla="*/ 145 w 179"/>
                <a:gd name="T3" fmla="*/ 420 h 420"/>
                <a:gd name="T4" fmla="*/ 179 w 179"/>
                <a:gd name="T5" fmla="*/ 0 h 420"/>
                <a:gd name="T6" fmla="*/ 2 w 179"/>
                <a:gd name="T7" fmla="*/ 0 h 420"/>
                <a:gd name="T8" fmla="*/ 0 w 179"/>
                <a:gd name="T9" fmla="*/ 420 h 420"/>
              </a:gdLst>
              <a:ahLst/>
              <a:cxnLst>
                <a:cxn ang="0">
                  <a:pos x="T0" y="T1"/>
                </a:cxn>
                <a:cxn ang="0">
                  <a:pos x="T2" y="T3"/>
                </a:cxn>
                <a:cxn ang="0">
                  <a:pos x="T4" y="T5"/>
                </a:cxn>
                <a:cxn ang="0">
                  <a:pos x="T6" y="T7"/>
                </a:cxn>
                <a:cxn ang="0">
                  <a:pos x="T8" y="T9"/>
                </a:cxn>
              </a:cxnLst>
              <a:rect l="0" t="0" r="r" b="b"/>
              <a:pathLst>
                <a:path w="179" h="420">
                  <a:moveTo>
                    <a:pt x="0" y="420"/>
                  </a:moveTo>
                  <a:lnTo>
                    <a:pt x="145" y="420"/>
                  </a:lnTo>
                  <a:lnTo>
                    <a:pt x="179" y="0"/>
                  </a:lnTo>
                  <a:lnTo>
                    <a:pt x="2" y="0"/>
                  </a:lnTo>
                  <a:lnTo>
                    <a:pt x="0" y="420"/>
                  </a:lnTo>
                  <a:close/>
                </a:path>
              </a:pathLst>
            </a:custGeom>
            <a:solidFill>
              <a:srgbClr val="01101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işḻïḑe">
              <a:extLst>
                <a:ext uri="{FF2B5EF4-FFF2-40B4-BE49-F238E27FC236}">
                  <a16:creationId xmlns="" xmlns:a16="http://schemas.microsoft.com/office/drawing/2014/main" id="{92C622ED-CB46-40A4-8046-C3A1646C1347}"/>
                </a:ext>
              </a:extLst>
            </p:cNvPr>
            <p:cNvSpPr/>
            <p:nvPr/>
          </p:nvSpPr>
          <p:spPr bwMode="auto">
            <a:xfrm>
              <a:off x="7851395" y="2977854"/>
              <a:ext cx="779529" cy="780984"/>
            </a:xfrm>
            <a:custGeom>
              <a:avLst/>
              <a:gdLst>
                <a:gd name="T0" fmla="*/ 121 w 258"/>
                <a:gd name="T1" fmla="*/ 236 h 259"/>
                <a:gd name="T2" fmla="*/ 23 w 258"/>
                <a:gd name="T3" fmla="*/ 137 h 259"/>
                <a:gd name="T4" fmla="*/ 23 w 258"/>
                <a:gd name="T5" fmla="*/ 52 h 259"/>
                <a:gd name="T6" fmla="*/ 52 w 258"/>
                <a:gd name="T7" fmla="*/ 24 h 259"/>
                <a:gd name="T8" fmla="*/ 137 w 258"/>
                <a:gd name="T9" fmla="*/ 24 h 259"/>
                <a:gd name="T10" fmla="*/ 235 w 258"/>
                <a:gd name="T11" fmla="*/ 123 h 259"/>
                <a:gd name="T12" fmla="*/ 234 w 258"/>
                <a:gd name="T13" fmla="*/ 208 h 259"/>
                <a:gd name="T14" fmla="*/ 206 w 258"/>
                <a:gd name="T15" fmla="*/ 236 h 259"/>
                <a:gd name="T16" fmla="*/ 121 w 258"/>
                <a:gd name="T17" fmla="*/ 236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8" h="259">
                  <a:moveTo>
                    <a:pt x="121" y="236"/>
                  </a:moveTo>
                  <a:cubicBezTo>
                    <a:pt x="23" y="137"/>
                    <a:pt x="23" y="137"/>
                    <a:pt x="23" y="137"/>
                  </a:cubicBezTo>
                  <a:cubicBezTo>
                    <a:pt x="0" y="114"/>
                    <a:pt x="0" y="75"/>
                    <a:pt x="23" y="52"/>
                  </a:cubicBezTo>
                  <a:cubicBezTo>
                    <a:pt x="52" y="24"/>
                    <a:pt x="52" y="24"/>
                    <a:pt x="52" y="24"/>
                  </a:cubicBezTo>
                  <a:cubicBezTo>
                    <a:pt x="76" y="0"/>
                    <a:pt x="114" y="1"/>
                    <a:pt x="137" y="24"/>
                  </a:cubicBezTo>
                  <a:cubicBezTo>
                    <a:pt x="235" y="123"/>
                    <a:pt x="235" y="123"/>
                    <a:pt x="235" y="123"/>
                  </a:cubicBezTo>
                  <a:cubicBezTo>
                    <a:pt x="258" y="146"/>
                    <a:pt x="258" y="185"/>
                    <a:pt x="234" y="208"/>
                  </a:cubicBezTo>
                  <a:cubicBezTo>
                    <a:pt x="206" y="236"/>
                    <a:pt x="206" y="236"/>
                    <a:pt x="206" y="236"/>
                  </a:cubicBezTo>
                  <a:cubicBezTo>
                    <a:pt x="182" y="259"/>
                    <a:pt x="144" y="259"/>
                    <a:pt x="121" y="236"/>
                  </a:cubicBezTo>
                  <a:close/>
                </a:path>
              </a:pathLst>
            </a:custGeom>
            <a:solidFill>
              <a:srgbClr val="8383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ï$1ïde">
              <a:extLst>
                <a:ext uri="{FF2B5EF4-FFF2-40B4-BE49-F238E27FC236}">
                  <a16:creationId xmlns="" xmlns:a16="http://schemas.microsoft.com/office/drawing/2014/main" id="{5B366C55-E08D-4452-9874-12C0ADDE8F6E}"/>
                </a:ext>
              </a:extLst>
            </p:cNvPr>
            <p:cNvSpPr/>
            <p:nvPr/>
          </p:nvSpPr>
          <p:spPr bwMode="auto">
            <a:xfrm>
              <a:off x="8060821" y="2748068"/>
              <a:ext cx="805707" cy="802799"/>
            </a:xfrm>
            <a:custGeom>
              <a:avLst/>
              <a:gdLst>
                <a:gd name="T0" fmla="*/ 157 w 267"/>
                <a:gd name="T1" fmla="*/ 28 h 266"/>
                <a:gd name="T2" fmla="*/ 69 w 267"/>
                <a:gd name="T3" fmla="*/ 22 h 266"/>
                <a:gd name="T4" fmla="*/ 68 w 267"/>
                <a:gd name="T5" fmla="*/ 23 h 266"/>
                <a:gd name="T6" fmla="*/ 67 w 267"/>
                <a:gd name="T7" fmla="*/ 24 h 266"/>
                <a:gd name="T8" fmla="*/ 66 w 267"/>
                <a:gd name="T9" fmla="*/ 25 h 266"/>
                <a:gd name="T10" fmla="*/ 65 w 267"/>
                <a:gd name="T11" fmla="*/ 26 h 266"/>
                <a:gd name="T12" fmla="*/ 64 w 267"/>
                <a:gd name="T13" fmla="*/ 27 h 266"/>
                <a:gd name="T14" fmla="*/ 63 w 267"/>
                <a:gd name="T15" fmla="*/ 28 h 266"/>
                <a:gd name="T16" fmla="*/ 62 w 267"/>
                <a:gd name="T17" fmla="*/ 29 h 266"/>
                <a:gd name="T18" fmla="*/ 61 w 267"/>
                <a:gd name="T19" fmla="*/ 30 h 266"/>
                <a:gd name="T20" fmla="*/ 60 w 267"/>
                <a:gd name="T21" fmla="*/ 31 h 266"/>
                <a:gd name="T22" fmla="*/ 59 w 267"/>
                <a:gd name="T23" fmla="*/ 32 h 266"/>
                <a:gd name="T24" fmla="*/ 58 w 267"/>
                <a:gd name="T25" fmla="*/ 33 h 266"/>
                <a:gd name="T26" fmla="*/ 57 w 267"/>
                <a:gd name="T27" fmla="*/ 34 h 266"/>
                <a:gd name="T28" fmla="*/ 56 w 267"/>
                <a:gd name="T29" fmla="*/ 35 h 266"/>
                <a:gd name="T30" fmla="*/ 55 w 267"/>
                <a:gd name="T31" fmla="*/ 36 h 266"/>
                <a:gd name="T32" fmla="*/ 54 w 267"/>
                <a:gd name="T33" fmla="*/ 37 h 266"/>
                <a:gd name="T34" fmla="*/ 53 w 267"/>
                <a:gd name="T35" fmla="*/ 38 h 266"/>
                <a:gd name="T36" fmla="*/ 52 w 267"/>
                <a:gd name="T37" fmla="*/ 39 h 266"/>
                <a:gd name="T38" fmla="*/ 51 w 267"/>
                <a:gd name="T39" fmla="*/ 40 h 266"/>
                <a:gd name="T40" fmla="*/ 50 w 267"/>
                <a:gd name="T41" fmla="*/ 41 h 266"/>
                <a:gd name="T42" fmla="*/ 16 w 267"/>
                <a:gd name="T43" fmla="*/ 89 h 266"/>
                <a:gd name="T44" fmla="*/ 177 w 267"/>
                <a:gd name="T45" fmla="*/ 251 h 266"/>
                <a:gd name="T46" fmla="*/ 225 w 267"/>
                <a:gd name="T47" fmla="*/ 217 h 266"/>
                <a:gd name="T48" fmla="*/ 226 w 267"/>
                <a:gd name="T49" fmla="*/ 217 h 266"/>
                <a:gd name="T50" fmla="*/ 227 w 267"/>
                <a:gd name="T51" fmla="*/ 216 h 266"/>
                <a:gd name="T52" fmla="*/ 228 w 267"/>
                <a:gd name="T53" fmla="*/ 215 h 266"/>
                <a:gd name="T54" fmla="*/ 229 w 267"/>
                <a:gd name="T55" fmla="*/ 214 h 266"/>
                <a:gd name="T56" fmla="*/ 230 w 267"/>
                <a:gd name="T57" fmla="*/ 213 h 266"/>
                <a:gd name="T58" fmla="*/ 231 w 267"/>
                <a:gd name="T59" fmla="*/ 212 h 266"/>
                <a:gd name="T60" fmla="*/ 232 w 267"/>
                <a:gd name="T61" fmla="*/ 211 h 266"/>
                <a:gd name="T62" fmla="*/ 233 w 267"/>
                <a:gd name="T63" fmla="*/ 210 h 266"/>
                <a:gd name="T64" fmla="*/ 234 w 267"/>
                <a:gd name="T65" fmla="*/ 209 h 266"/>
                <a:gd name="T66" fmla="*/ 235 w 267"/>
                <a:gd name="T67" fmla="*/ 208 h 266"/>
                <a:gd name="T68" fmla="*/ 236 w 267"/>
                <a:gd name="T69" fmla="*/ 207 h 266"/>
                <a:gd name="T70" fmla="*/ 237 w 267"/>
                <a:gd name="T71" fmla="*/ 206 h 266"/>
                <a:gd name="T72" fmla="*/ 238 w 267"/>
                <a:gd name="T73" fmla="*/ 205 h 266"/>
                <a:gd name="T74" fmla="*/ 239 w 267"/>
                <a:gd name="T75" fmla="*/ 204 h 266"/>
                <a:gd name="T76" fmla="*/ 240 w 267"/>
                <a:gd name="T77" fmla="*/ 203 h 266"/>
                <a:gd name="T78" fmla="*/ 241 w 267"/>
                <a:gd name="T79" fmla="*/ 202 h 266"/>
                <a:gd name="T80" fmla="*/ 242 w 267"/>
                <a:gd name="T81" fmla="*/ 201 h 266"/>
                <a:gd name="T82" fmla="*/ 243 w 267"/>
                <a:gd name="T83" fmla="*/ 200 h 266"/>
                <a:gd name="T84" fmla="*/ 244 w 267"/>
                <a:gd name="T85" fmla="*/ 19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7" h="266">
                  <a:moveTo>
                    <a:pt x="245" y="198"/>
                  </a:moveTo>
                  <a:cubicBezTo>
                    <a:pt x="267" y="176"/>
                    <a:pt x="266" y="138"/>
                    <a:pt x="239" y="110"/>
                  </a:cubicBezTo>
                  <a:cubicBezTo>
                    <a:pt x="157" y="28"/>
                    <a:pt x="157" y="28"/>
                    <a:pt x="157" y="28"/>
                  </a:cubicBezTo>
                  <a:cubicBezTo>
                    <a:pt x="130" y="0"/>
                    <a:pt x="92" y="0"/>
                    <a:pt x="70" y="21"/>
                  </a:cubicBezTo>
                  <a:cubicBezTo>
                    <a:pt x="69" y="21"/>
                    <a:pt x="69" y="22"/>
                    <a:pt x="69" y="22"/>
                  </a:cubicBezTo>
                  <a:cubicBezTo>
                    <a:pt x="69" y="22"/>
                    <a:pt x="69" y="22"/>
                    <a:pt x="69" y="22"/>
                  </a:cubicBezTo>
                  <a:cubicBezTo>
                    <a:pt x="69" y="22"/>
                    <a:pt x="69" y="22"/>
                    <a:pt x="69" y="22"/>
                  </a:cubicBezTo>
                  <a:cubicBezTo>
                    <a:pt x="68" y="22"/>
                    <a:pt x="68" y="23"/>
                    <a:pt x="68" y="23"/>
                  </a:cubicBezTo>
                  <a:cubicBezTo>
                    <a:pt x="68" y="23"/>
                    <a:pt x="68" y="23"/>
                    <a:pt x="68" y="23"/>
                  </a:cubicBezTo>
                  <a:cubicBezTo>
                    <a:pt x="68" y="23"/>
                    <a:pt x="68" y="23"/>
                    <a:pt x="68" y="23"/>
                  </a:cubicBezTo>
                  <a:cubicBezTo>
                    <a:pt x="67" y="23"/>
                    <a:pt x="67" y="24"/>
                    <a:pt x="67" y="24"/>
                  </a:cubicBezTo>
                  <a:cubicBezTo>
                    <a:pt x="67" y="24"/>
                    <a:pt x="67" y="24"/>
                    <a:pt x="67" y="24"/>
                  </a:cubicBezTo>
                  <a:cubicBezTo>
                    <a:pt x="67" y="24"/>
                    <a:pt x="67" y="24"/>
                    <a:pt x="67" y="24"/>
                  </a:cubicBezTo>
                  <a:cubicBezTo>
                    <a:pt x="66" y="24"/>
                    <a:pt x="66" y="25"/>
                    <a:pt x="66" y="25"/>
                  </a:cubicBezTo>
                  <a:cubicBezTo>
                    <a:pt x="66" y="25"/>
                    <a:pt x="66" y="25"/>
                    <a:pt x="66" y="25"/>
                  </a:cubicBezTo>
                  <a:cubicBezTo>
                    <a:pt x="66" y="25"/>
                    <a:pt x="66" y="25"/>
                    <a:pt x="66" y="25"/>
                  </a:cubicBezTo>
                  <a:cubicBezTo>
                    <a:pt x="65" y="25"/>
                    <a:pt x="65" y="25"/>
                    <a:pt x="65" y="26"/>
                  </a:cubicBezTo>
                  <a:cubicBezTo>
                    <a:pt x="65" y="26"/>
                    <a:pt x="65" y="26"/>
                    <a:pt x="65" y="26"/>
                  </a:cubicBezTo>
                  <a:cubicBezTo>
                    <a:pt x="65" y="26"/>
                    <a:pt x="65" y="26"/>
                    <a:pt x="65" y="26"/>
                  </a:cubicBezTo>
                  <a:cubicBezTo>
                    <a:pt x="64" y="26"/>
                    <a:pt x="64" y="26"/>
                    <a:pt x="64" y="27"/>
                  </a:cubicBezTo>
                  <a:cubicBezTo>
                    <a:pt x="64" y="27"/>
                    <a:pt x="64" y="27"/>
                    <a:pt x="64" y="27"/>
                  </a:cubicBezTo>
                  <a:cubicBezTo>
                    <a:pt x="64" y="27"/>
                    <a:pt x="64" y="27"/>
                    <a:pt x="64" y="27"/>
                  </a:cubicBezTo>
                  <a:cubicBezTo>
                    <a:pt x="63" y="27"/>
                    <a:pt x="63" y="27"/>
                    <a:pt x="63" y="28"/>
                  </a:cubicBezTo>
                  <a:cubicBezTo>
                    <a:pt x="63" y="28"/>
                    <a:pt x="63" y="28"/>
                    <a:pt x="63" y="28"/>
                  </a:cubicBezTo>
                  <a:cubicBezTo>
                    <a:pt x="63" y="28"/>
                    <a:pt x="63" y="28"/>
                    <a:pt x="63" y="28"/>
                  </a:cubicBezTo>
                  <a:cubicBezTo>
                    <a:pt x="63" y="28"/>
                    <a:pt x="62" y="28"/>
                    <a:pt x="62" y="29"/>
                  </a:cubicBezTo>
                  <a:cubicBezTo>
                    <a:pt x="62" y="29"/>
                    <a:pt x="62" y="29"/>
                    <a:pt x="62" y="29"/>
                  </a:cubicBezTo>
                  <a:cubicBezTo>
                    <a:pt x="62" y="29"/>
                    <a:pt x="62" y="29"/>
                    <a:pt x="62" y="29"/>
                  </a:cubicBezTo>
                  <a:cubicBezTo>
                    <a:pt x="62" y="29"/>
                    <a:pt x="61" y="29"/>
                    <a:pt x="61" y="30"/>
                  </a:cubicBezTo>
                  <a:cubicBezTo>
                    <a:pt x="61" y="30"/>
                    <a:pt x="61" y="30"/>
                    <a:pt x="61" y="30"/>
                  </a:cubicBezTo>
                  <a:cubicBezTo>
                    <a:pt x="61" y="30"/>
                    <a:pt x="61" y="30"/>
                    <a:pt x="61" y="30"/>
                  </a:cubicBezTo>
                  <a:cubicBezTo>
                    <a:pt x="61" y="30"/>
                    <a:pt x="60" y="30"/>
                    <a:pt x="60" y="30"/>
                  </a:cubicBezTo>
                  <a:cubicBezTo>
                    <a:pt x="60" y="31"/>
                    <a:pt x="60" y="31"/>
                    <a:pt x="60" y="31"/>
                  </a:cubicBezTo>
                  <a:cubicBezTo>
                    <a:pt x="60" y="31"/>
                    <a:pt x="60" y="31"/>
                    <a:pt x="60" y="31"/>
                  </a:cubicBezTo>
                  <a:cubicBezTo>
                    <a:pt x="60" y="31"/>
                    <a:pt x="59" y="31"/>
                    <a:pt x="59" y="31"/>
                  </a:cubicBezTo>
                  <a:cubicBezTo>
                    <a:pt x="59" y="32"/>
                    <a:pt x="59" y="32"/>
                    <a:pt x="59" y="32"/>
                  </a:cubicBezTo>
                  <a:cubicBezTo>
                    <a:pt x="59" y="32"/>
                    <a:pt x="59" y="32"/>
                    <a:pt x="59" y="32"/>
                  </a:cubicBezTo>
                  <a:cubicBezTo>
                    <a:pt x="59" y="32"/>
                    <a:pt x="58" y="32"/>
                    <a:pt x="58" y="32"/>
                  </a:cubicBezTo>
                  <a:cubicBezTo>
                    <a:pt x="58" y="33"/>
                    <a:pt x="58" y="33"/>
                    <a:pt x="58" y="33"/>
                  </a:cubicBezTo>
                  <a:cubicBezTo>
                    <a:pt x="58" y="33"/>
                    <a:pt x="58" y="33"/>
                    <a:pt x="58" y="33"/>
                  </a:cubicBezTo>
                  <a:cubicBezTo>
                    <a:pt x="58" y="33"/>
                    <a:pt x="57" y="33"/>
                    <a:pt x="57" y="33"/>
                  </a:cubicBezTo>
                  <a:cubicBezTo>
                    <a:pt x="57" y="34"/>
                    <a:pt x="57" y="34"/>
                    <a:pt x="57" y="34"/>
                  </a:cubicBezTo>
                  <a:cubicBezTo>
                    <a:pt x="57" y="34"/>
                    <a:pt x="57" y="34"/>
                    <a:pt x="57" y="34"/>
                  </a:cubicBezTo>
                  <a:cubicBezTo>
                    <a:pt x="57" y="34"/>
                    <a:pt x="56" y="34"/>
                    <a:pt x="56" y="34"/>
                  </a:cubicBezTo>
                  <a:cubicBezTo>
                    <a:pt x="56" y="34"/>
                    <a:pt x="56" y="35"/>
                    <a:pt x="56" y="35"/>
                  </a:cubicBezTo>
                  <a:cubicBezTo>
                    <a:pt x="56" y="35"/>
                    <a:pt x="56" y="35"/>
                    <a:pt x="56" y="35"/>
                  </a:cubicBezTo>
                  <a:cubicBezTo>
                    <a:pt x="56" y="35"/>
                    <a:pt x="56" y="35"/>
                    <a:pt x="55" y="35"/>
                  </a:cubicBezTo>
                  <a:cubicBezTo>
                    <a:pt x="55" y="35"/>
                    <a:pt x="55" y="36"/>
                    <a:pt x="55" y="36"/>
                  </a:cubicBezTo>
                  <a:cubicBezTo>
                    <a:pt x="55" y="36"/>
                    <a:pt x="55" y="36"/>
                    <a:pt x="55" y="36"/>
                  </a:cubicBezTo>
                  <a:cubicBezTo>
                    <a:pt x="55" y="36"/>
                    <a:pt x="55" y="36"/>
                    <a:pt x="54" y="36"/>
                  </a:cubicBezTo>
                  <a:cubicBezTo>
                    <a:pt x="54" y="36"/>
                    <a:pt x="54" y="37"/>
                    <a:pt x="54" y="37"/>
                  </a:cubicBezTo>
                  <a:cubicBezTo>
                    <a:pt x="54" y="37"/>
                    <a:pt x="54" y="37"/>
                    <a:pt x="54" y="37"/>
                  </a:cubicBezTo>
                  <a:cubicBezTo>
                    <a:pt x="54" y="37"/>
                    <a:pt x="54" y="37"/>
                    <a:pt x="53" y="37"/>
                  </a:cubicBezTo>
                  <a:cubicBezTo>
                    <a:pt x="53" y="37"/>
                    <a:pt x="53" y="38"/>
                    <a:pt x="53" y="38"/>
                  </a:cubicBezTo>
                  <a:cubicBezTo>
                    <a:pt x="53" y="38"/>
                    <a:pt x="53" y="38"/>
                    <a:pt x="53" y="38"/>
                  </a:cubicBezTo>
                  <a:cubicBezTo>
                    <a:pt x="53" y="38"/>
                    <a:pt x="53" y="38"/>
                    <a:pt x="52" y="38"/>
                  </a:cubicBezTo>
                  <a:cubicBezTo>
                    <a:pt x="52" y="38"/>
                    <a:pt x="52" y="38"/>
                    <a:pt x="52" y="39"/>
                  </a:cubicBezTo>
                  <a:cubicBezTo>
                    <a:pt x="52" y="39"/>
                    <a:pt x="52" y="39"/>
                    <a:pt x="52" y="39"/>
                  </a:cubicBezTo>
                  <a:cubicBezTo>
                    <a:pt x="52" y="39"/>
                    <a:pt x="52" y="39"/>
                    <a:pt x="51" y="39"/>
                  </a:cubicBezTo>
                  <a:cubicBezTo>
                    <a:pt x="51" y="39"/>
                    <a:pt x="51" y="39"/>
                    <a:pt x="51" y="40"/>
                  </a:cubicBezTo>
                  <a:cubicBezTo>
                    <a:pt x="51" y="40"/>
                    <a:pt x="51" y="40"/>
                    <a:pt x="51" y="40"/>
                  </a:cubicBezTo>
                  <a:cubicBezTo>
                    <a:pt x="51" y="40"/>
                    <a:pt x="51" y="40"/>
                    <a:pt x="50" y="40"/>
                  </a:cubicBezTo>
                  <a:cubicBezTo>
                    <a:pt x="50" y="40"/>
                    <a:pt x="50" y="40"/>
                    <a:pt x="50" y="41"/>
                  </a:cubicBezTo>
                  <a:cubicBezTo>
                    <a:pt x="50" y="41"/>
                    <a:pt x="50" y="41"/>
                    <a:pt x="50" y="41"/>
                  </a:cubicBezTo>
                  <a:cubicBezTo>
                    <a:pt x="46" y="44"/>
                    <a:pt x="43" y="48"/>
                    <a:pt x="41" y="52"/>
                  </a:cubicBezTo>
                  <a:cubicBezTo>
                    <a:pt x="16" y="89"/>
                    <a:pt x="16" y="89"/>
                    <a:pt x="16" y="89"/>
                  </a:cubicBezTo>
                  <a:cubicBezTo>
                    <a:pt x="0" y="113"/>
                    <a:pt x="8" y="150"/>
                    <a:pt x="31" y="174"/>
                  </a:cubicBezTo>
                  <a:cubicBezTo>
                    <a:pt x="92" y="235"/>
                    <a:pt x="92" y="235"/>
                    <a:pt x="92" y="235"/>
                  </a:cubicBezTo>
                  <a:cubicBezTo>
                    <a:pt x="115" y="259"/>
                    <a:pt x="152" y="266"/>
                    <a:pt x="177" y="251"/>
                  </a:cubicBezTo>
                  <a:cubicBezTo>
                    <a:pt x="214" y="227"/>
                    <a:pt x="214" y="227"/>
                    <a:pt x="214" y="227"/>
                  </a:cubicBezTo>
                  <a:cubicBezTo>
                    <a:pt x="218" y="224"/>
                    <a:pt x="222" y="221"/>
                    <a:pt x="225" y="218"/>
                  </a:cubicBezTo>
                  <a:cubicBezTo>
                    <a:pt x="225" y="218"/>
                    <a:pt x="225" y="218"/>
                    <a:pt x="225" y="217"/>
                  </a:cubicBezTo>
                  <a:cubicBezTo>
                    <a:pt x="225" y="217"/>
                    <a:pt x="225" y="217"/>
                    <a:pt x="225" y="217"/>
                  </a:cubicBezTo>
                  <a:cubicBezTo>
                    <a:pt x="226" y="217"/>
                    <a:pt x="226" y="217"/>
                    <a:pt x="226" y="217"/>
                  </a:cubicBezTo>
                  <a:cubicBezTo>
                    <a:pt x="226" y="217"/>
                    <a:pt x="226" y="217"/>
                    <a:pt x="226" y="217"/>
                  </a:cubicBezTo>
                  <a:cubicBezTo>
                    <a:pt x="226" y="216"/>
                    <a:pt x="226" y="216"/>
                    <a:pt x="226" y="216"/>
                  </a:cubicBezTo>
                  <a:cubicBezTo>
                    <a:pt x="227" y="216"/>
                    <a:pt x="227" y="216"/>
                    <a:pt x="227" y="216"/>
                  </a:cubicBezTo>
                  <a:cubicBezTo>
                    <a:pt x="227" y="216"/>
                    <a:pt x="227" y="216"/>
                    <a:pt x="227" y="216"/>
                  </a:cubicBezTo>
                  <a:cubicBezTo>
                    <a:pt x="227" y="215"/>
                    <a:pt x="227" y="215"/>
                    <a:pt x="227" y="215"/>
                  </a:cubicBezTo>
                  <a:cubicBezTo>
                    <a:pt x="228" y="215"/>
                    <a:pt x="228" y="215"/>
                    <a:pt x="228" y="215"/>
                  </a:cubicBezTo>
                  <a:cubicBezTo>
                    <a:pt x="228" y="215"/>
                    <a:pt x="228" y="215"/>
                    <a:pt x="228" y="215"/>
                  </a:cubicBezTo>
                  <a:cubicBezTo>
                    <a:pt x="228" y="214"/>
                    <a:pt x="228" y="214"/>
                    <a:pt x="228" y="214"/>
                  </a:cubicBezTo>
                  <a:cubicBezTo>
                    <a:pt x="229" y="214"/>
                    <a:pt x="229" y="214"/>
                    <a:pt x="229" y="214"/>
                  </a:cubicBezTo>
                  <a:cubicBezTo>
                    <a:pt x="229" y="214"/>
                    <a:pt x="229" y="214"/>
                    <a:pt x="229" y="214"/>
                  </a:cubicBezTo>
                  <a:cubicBezTo>
                    <a:pt x="229" y="213"/>
                    <a:pt x="229" y="213"/>
                    <a:pt x="229" y="213"/>
                  </a:cubicBezTo>
                  <a:cubicBezTo>
                    <a:pt x="230" y="213"/>
                    <a:pt x="230" y="213"/>
                    <a:pt x="230" y="213"/>
                  </a:cubicBezTo>
                  <a:cubicBezTo>
                    <a:pt x="230" y="213"/>
                    <a:pt x="230" y="213"/>
                    <a:pt x="230" y="213"/>
                  </a:cubicBezTo>
                  <a:cubicBezTo>
                    <a:pt x="230" y="212"/>
                    <a:pt x="230" y="212"/>
                    <a:pt x="230" y="212"/>
                  </a:cubicBezTo>
                  <a:cubicBezTo>
                    <a:pt x="230" y="212"/>
                    <a:pt x="231" y="212"/>
                    <a:pt x="231" y="212"/>
                  </a:cubicBezTo>
                  <a:cubicBezTo>
                    <a:pt x="231" y="212"/>
                    <a:pt x="231" y="212"/>
                    <a:pt x="231" y="212"/>
                  </a:cubicBezTo>
                  <a:cubicBezTo>
                    <a:pt x="231" y="212"/>
                    <a:pt x="231" y="211"/>
                    <a:pt x="231" y="211"/>
                  </a:cubicBezTo>
                  <a:cubicBezTo>
                    <a:pt x="231" y="211"/>
                    <a:pt x="232" y="211"/>
                    <a:pt x="232" y="211"/>
                  </a:cubicBezTo>
                  <a:cubicBezTo>
                    <a:pt x="232" y="211"/>
                    <a:pt x="232" y="211"/>
                    <a:pt x="232" y="211"/>
                  </a:cubicBezTo>
                  <a:cubicBezTo>
                    <a:pt x="232" y="211"/>
                    <a:pt x="232" y="210"/>
                    <a:pt x="232" y="210"/>
                  </a:cubicBezTo>
                  <a:cubicBezTo>
                    <a:pt x="232" y="210"/>
                    <a:pt x="233" y="210"/>
                    <a:pt x="233" y="210"/>
                  </a:cubicBezTo>
                  <a:cubicBezTo>
                    <a:pt x="233" y="210"/>
                    <a:pt x="233" y="210"/>
                    <a:pt x="233" y="210"/>
                  </a:cubicBezTo>
                  <a:cubicBezTo>
                    <a:pt x="233" y="210"/>
                    <a:pt x="233" y="209"/>
                    <a:pt x="233" y="209"/>
                  </a:cubicBezTo>
                  <a:cubicBezTo>
                    <a:pt x="233" y="209"/>
                    <a:pt x="234" y="209"/>
                    <a:pt x="234" y="209"/>
                  </a:cubicBezTo>
                  <a:cubicBezTo>
                    <a:pt x="234" y="209"/>
                    <a:pt x="234" y="209"/>
                    <a:pt x="234" y="209"/>
                  </a:cubicBezTo>
                  <a:cubicBezTo>
                    <a:pt x="234" y="209"/>
                    <a:pt x="234" y="208"/>
                    <a:pt x="234" y="208"/>
                  </a:cubicBezTo>
                  <a:cubicBezTo>
                    <a:pt x="234" y="208"/>
                    <a:pt x="235" y="208"/>
                    <a:pt x="235" y="208"/>
                  </a:cubicBezTo>
                  <a:cubicBezTo>
                    <a:pt x="235" y="208"/>
                    <a:pt x="235" y="208"/>
                    <a:pt x="235" y="208"/>
                  </a:cubicBezTo>
                  <a:cubicBezTo>
                    <a:pt x="235" y="208"/>
                    <a:pt x="235" y="208"/>
                    <a:pt x="235" y="207"/>
                  </a:cubicBezTo>
                  <a:cubicBezTo>
                    <a:pt x="235" y="207"/>
                    <a:pt x="236" y="207"/>
                    <a:pt x="236" y="207"/>
                  </a:cubicBezTo>
                  <a:cubicBezTo>
                    <a:pt x="236" y="207"/>
                    <a:pt x="236" y="207"/>
                    <a:pt x="236" y="207"/>
                  </a:cubicBezTo>
                  <a:cubicBezTo>
                    <a:pt x="236" y="207"/>
                    <a:pt x="236" y="207"/>
                    <a:pt x="236" y="206"/>
                  </a:cubicBezTo>
                  <a:cubicBezTo>
                    <a:pt x="236" y="206"/>
                    <a:pt x="237" y="206"/>
                    <a:pt x="237" y="206"/>
                  </a:cubicBezTo>
                  <a:cubicBezTo>
                    <a:pt x="237" y="206"/>
                    <a:pt x="237" y="206"/>
                    <a:pt x="237" y="206"/>
                  </a:cubicBezTo>
                  <a:cubicBezTo>
                    <a:pt x="237" y="206"/>
                    <a:pt x="237" y="206"/>
                    <a:pt x="237" y="205"/>
                  </a:cubicBezTo>
                  <a:cubicBezTo>
                    <a:pt x="237" y="205"/>
                    <a:pt x="238" y="205"/>
                    <a:pt x="238" y="205"/>
                  </a:cubicBezTo>
                  <a:cubicBezTo>
                    <a:pt x="238" y="205"/>
                    <a:pt x="238" y="205"/>
                    <a:pt x="238" y="205"/>
                  </a:cubicBezTo>
                  <a:cubicBezTo>
                    <a:pt x="238" y="205"/>
                    <a:pt x="238" y="205"/>
                    <a:pt x="238" y="204"/>
                  </a:cubicBezTo>
                  <a:cubicBezTo>
                    <a:pt x="238" y="204"/>
                    <a:pt x="238" y="204"/>
                    <a:pt x="239" y="204"/>
                  </a:cubicBezTo>
                  <a:cubicBezTo>
                    <a:pt x="239" y="204"/>
                    <a:pt x="239" y="204"/>
                    <a:pt x="239" y="204"/>
                  </a:cubicBezTo>
                  <a:cubicBezTo>
                    <a:pt x="239" y="204"/>
                    <a:pt x="239" y="204"/>
                    <a:pt x="239" y="203"/>
                  </a:cubicBezTo>
                  <a:cubicBezTo>
                    <a:pt x="239" y="203"/>
                    <a:pt x="239" y="203"/>
                    <a:pt x="240" y="203"/>
                  </a:cubicBezTo>
                  <a:cubicBezTo>
                    <a:pt x="240" y="203"/>
                    <a:pt x="240" y="203"/>
                    <a:pt x="240" y="203"/>
                  </a:cubicBezTo>
                  <a:cubicBezTo>
                    <a:pt x="240" y="203"/>
                    <a:pt x="240" y="203"/>
                    <a:pt x="240" y="203"/>
                  </a:cubicBezTo>
                  <a:cubicBezTo>
                    <a:pt x="240" y="202"/>
                    <a:pt x="240" y="202"/>
                    <a:pt x="241" y="202"/>
                  </a:cubicBezTo>
                  <a:cubicBezTo>
                    <a:pt x="241" y="202"/>
                    <a:pt x="241" y="202"/>
                    <a:pt x="241" y="202"/>
                  </a:cubicBezTo>
                  <a:cubicBezTo>
                    <a:pt x="241" y="202"/>
                    <a:pt x="241" y="202"/>
                    <a:pt x="241" y="202"/>
                  </a:cubicBezTo>
                  <a:cubicBezTo>
                    <a:pt x="241" y="201"/>
                    <a:pt x="241" y="201"/>
                    <a:pt x="242" y="201"/>
                  </a:cubicBezTo>
                  <a:cubicBezTo>
                    <a:pt x="242" y="201"/>
                    <a:pt x="242" y="201"/>
                    <a:pt x="242" y="201"/>
                  </a:cubicBezTo>
                  <a:cubicBezTo>
                    <a:pt x="242" y="201"/>
                    <a:pt x="242" y="201"/>
                    <a:pt x="242" y="201"/>
                  </a:cubicBezTo>
                  <a:cubicBezTo>
                    <a:pt x="242" y="200"/>
                    <a:pt x="242" y="200"/>
                    <a:pt x="243" y="200"/>
                  </a:cubicBezTo>
                  <a:cubicBezTo>
                    <a:pt x="243" y="200"/>
                    <a:pt x="243" y="200"/>
                    <a:pt x="243" y="200"/>
                  </a:cubicBezTo>
                  <a:cubicBezTo>
                    <a:pt x="243" y="200"/>
                    <a:pt x="243" y="200"/>
                    <a:pt x="243" y="200"/>
                  </a:cubicBezTo>
                  <a:cubicBezTo>
                    <a:pt x="243" y="199"/>
                    <a:pt x="243" y="199"/>
                    <a:pt x="244" y="199"/>
                  </a:cubicBezTo>
                  <a:cubicBezTo>
                    <a:pt x="244" y="199"/>
                    <a:pt x="244" y="199"/>
                    <a:pt x="244" y="199"/>
                  </a:cubicBezTo>
                  <a:cubicBezTo>
                    <a:pt x="244" y="199"/>
                    <a:pt x="244" y="199"/>
                    <a:pt x="244" y="199"/>
                  </a:cubicBezTo>
                  <a:cubicBezTo>
                    <a:pt x="244" y="199"/>
                    <a:pt x="244" y="198"/>
                    <a:pt x="245" y="198"/>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is1îdè">
              <a:extLst>
                <a:ext uri="{FF2B5EF4-FFF2-40B4-BE49-F238E27FC236}">
                  <a16:creationId xmlns="" xmlns:a16="http://schemas.microsoft.com/office/drawing/2014/main" id="{3EAFD5CD-4FA5-42A6-948C-A5700996B0E2}"/>
                </a:ext>
              </a:extLst>
            </p:cNvPr>
            <p:cNvSpPr/>
            <p:nvPr/>
          </p:nvSpPr>
          <p:spPr bwMode="auto">
            <a:xfrm>
              <a:off x="8060821" y="2796061"/>
              <a:ext cx="754806" cy="754806"/>
            </a:xfrm>
            <a:custGeom>
              <a:avLst/>
              <a:gdLst>
                <a:gd name="T0" fmla="*/ 92 w 250"/>
                <a:gd name="T1" fmla="*/ 219 h 250"/>
                <a:gd name="T2" fmla="*/ 31 w 250"/>
                <a:gd name="T3" fmla="*/ 158 h 250"/>
                <a:gd name="T4" fmla="*/ 16 w 250"/>
                <a:gd name="T5" fmla="*/ 73 h 250"/>
                <a:gd name="T6" fmla="*/ 41 w 250"/>
                <a:gd name="T7" fmla="*/ 36 h 250"/>
                <a:gd name="T8" fmla="*/ 137 w 250"/>
                <a:gd name="T9" fmla="*/ 32 h 250"/>
                <a:gd name="T10" fmla="*/ 219 w 250"/>
                <a:gd name="T11" fmla="*/ 114 h 250"/>
                <a:gd name="T12" fmla="*/ 214 w 250"/>
                <a:gd name="T13" fmla="*/ 211 h 250"/>
                <a:gd name="T14" fmla="*/ 177 w 250"/>
                <a:gd name="T15" fmla="*/ 235 h 250"/>
                <a:gd name="T16" fmla="*/ 92 w 250"/>
                <a:gd name="T17" fmla="*/ 21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0" h="250">
                  <a:moveTo>
                    <a:pt x="92" y="219"/>
                  </a:moveTo>
                  <a:cubicBezTo>
                    <a:pt x="31" y="158"/>
                    <a:pt x="31" y="158"/>
                    <a:pt x="31" y="158"/>
                  </a:cubicBezTo>
                  <a:cubicBezTo>
                    <a:pt x="8" y="134"/>
                    <a:pt x="0" y="97"/>
                    <a:pt x="16" y="73"/>
                  </a:cubicBezTo>
                  <a:cubicBezTo>
                    <a:pt x="41" y="36"/>
                    <a:pt x="41" y="36"/>
                    <a:pt x="41" y="36"/>
                  </a:cubicBezTo>
                  <a:cubicBezTo>
                    <a:pt x="62" y="4"/>
                    <a:pt x="106" y="0"/>
                    <a:pt x="137" y="32"/>
                  </a:cubicBezTo>
                  <a:cubicBezTo>
                    <a:pt x="219" y="114"/>
                    <a:pt x="219" y="114"/>
                    <a:pt x="219" y="114"/>
                  </a:cubicBezTo>
                  <a:cubicBezTo>
                    <a:pt x="250" y="146"/>
                    <a:pt x="246" y="190"/>
                    <a:pt x="214" y="211"/>
                  </a:cubicBezTo>
                  <a:cubicBezTo>
                    <a:pt x="177" y="235"/>
                    <a:pt x="177" y="235"/>
                    <a:pt x="177" y="235"/>
                  </a:cubicBezTo>
                  <a:cubicBezTo>
                    <a:pt x="152" y="250"/>
                    <a:pt x="115" y="243"/>
                    <a:pt x="92" y="219"/>
                  </a:cubicBez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ïṥľídê">
              <a:extLst>
                <a:ext uri="{FF2B5EF4-FFF2-40B4-BE49-F238E27FC236}">
                  <a16:creationId xmlns="" xmlns:a16="http://schemas.microsoft.com/office/drawing/2014/main" id="{EFA5D1BB-EC5E-4A18-9E9B-6DF9DCAE2FF5}"/>
                </a:ext>
              </a:extLst>
            </p:cNvPr>
            <p:cNvSpPr/>
            <p:nvPr/>
          </p:nvSpPr>
          <p:spPr bwMode="auto">
            <a:xfrm>
              <a:off x="7761225" y="2961856"/>
              <a:ext cx="350498" cy="350498"/>
            </a:xfrm>
            <a:custGeom>
              <a:avLst/>
              <a:gdLst>
                <a:gd name="T0" fmla="*/ 8 w 116"/>
                <a:gd name="T1" fmla="*/ 107 h 116"/>
                <a:gd name="T2" fmla="*/ 8 w 116"/>
                <a:gd name="T3" fmla="*/ 107 h 116"/>
                <a:gd name="T4" fmla="*/ 8 w 116"/>
                <a:gd name="T5" fmla="*/ 76 h 116"/>
                <a:gd name="T6" fmla="*/ 77 w 116"/>
                <a:gd name="T7" fmla="*/ 8 h 116"/>
                <a:gd name="T8" fmla="*/ 108 w 116"/>
                <a:gd name="T9" fmla="*/ 8 h 116"/>
                <a:gd name="T10" fmla="*/ 108 w 116"/>
                <a:gd name="T11" fmla="*/ 8 h 116"/>
                <a:gd name="T12" fmla="*/ 108 w 116"/>
                <a:gd name="T13" fmla="*/ 40 h 116"/>
                <a:gd name="T14" fmla="*/ 39 w 116"/>
                <a:gd name="T15" fmla="*/ 107 h 116"/>
                <a:gd name="T16" fmla="*/ 8 w 116"/>
                <a:gd name="T17" fmla="*/ 10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16">
                  <a:moveTo>
                    <a:pt x="8" y="107"/>
                  </a:moveTo>
                  <a:cubicBezTo>
                    <a:pt x="8" y="107"/>
                    <a:pt x="8" y="107"/>
                    <a:pt x="8" y="107"/>
                  </a:cubicBezTo>
                  <a:cubicBezTo>
                    <a:pt x="0" y="98"/>
                    <a:pt x="0" y="84"/>
                    <a:pt x="8" y="76"/>
                  </a:cubicBezTo>
                  <a:cubicBezTo>
                    <a:pt x="77" y="8"/>
                    <a:pt x="77" y="8"/>
                    <a:pt x="77" y="8"/>
                  </a:cubicBezTo>
                  <a:cubicBezTo>
                    <a:pt x="85" y="0"/>
                    <a:pt x="99" y="0"/>
                    <a:pt x="108" y="8"/>
                  </a:cubicBezTo>
                  <a:cubicBezTo>
                    <a:pt x="108" y="8"/>
                    <a:pt x="108" y="8"/>
                    <a:pt x="108" y="8"/>
                  </a:cubicBezTo>
                  <a:cubicBezTo>
                    <a:pt x="116" y="17"/>
                    <a:pt x="116" y="31"/>
                    <a:pt x="108" y="40"/>
                  </a:cubicBezTo>
                  <a:cubicBezTo>
                    <a:pt x="39" y="107"/>
                    <a:pt x="39" y="107"/>
                    <a:pt x="39" y="107"/>
                  </a:cubicBezTo>
                  <a:cubicBezTo>
                    <a:pt x="31" y="116"/>
                    <a:pt x="17" y="116"/>
                    <a:pt x="8" y="107"/>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ïš1íḍé">
              <a:extLst>
                <a:ext uri="{FF2B5EF4-FFF2-40B4-BE49-F238E27FC236}">
                  <a16:creationId xmlns="" xmlns:a16="http://schemas.microsoft.com/office/drawing/2014/main" id="{195ADD8E-0793-4C1E-8CC4-CEA31D4A6143}"/>
                </a:ext>
              </a:extLst>
            </p:cNvPr>
            <p:cNvSpPr/>
            <p:nvPr/>
          </p:nvSpPr>
          <p:spPr bwMode="auto">
            <a:xfrm>
              <a:off x="8296424" y="3502872"/>
              <a:ext cx="353406" cy="350498"/>
            </a:xfrm>
            <a:custGeom>
              <a:avLst/>
              <a:gdLst>
                <a:gd name="T0" fmla="*/ 8 w 117"/>
                <a:gd name="T1" fmla="*/ 107 h 116"/>
                <a:gd name="T2" fmla="*/ 8 w 117"/>
                <a:gd name="T3" fmla="*/ 107 h 116"/>
                <a:gd name="T4" fmla="*/ 8 w 117"/>
                <a:gd name="T5" fmla="*/ 76 h 116"/>
                <a:gd name="T6" fmla="*/ 77 w 117"/>
                <a:gd name="T7" fmla="*/ 8 h 116"/>
                <a:gd name="T8" fmla="*/ 108 w 117"/>
                <a:gd name="T9" fmla="*/ 8 h 116"/>
                <a:gd name="T10" fmla="*/ 108 w 117"/>
                <a:gd name="T11" fmla="*/ 8 h 116"/>
                <a:gd name="T12" fmla="*/ 108 w 117"/>
                <a:gd name="T13" fmla="*/ 39 h 116"/>
                <a:gd name="T14" fmla="*/ 40 w 117"/>
                <a:gd name="T15" fmla="*/ 107 h 116"/>
                <a:gd name="T16" fmla="*/ 8 w 117"/>
                <a:gd name="T17" fmla="*/ 10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16">
                  <a:moveTo>
                    <a:pt x="8" y="107"/>
                  </a:moveTo>
                  <a:cubicBezTo>
                    <a:pt x="8" y="107"/>
                    <a:pt x="8" y="107"/>
                    <a:pt x="8" y="107"/>
                  </a:cubicBezTo>
                  <a:cubicBezTo>
                    <a:pt x="0" y="98"/>
                    <a:pt x="0" y="84"/>
                    <a:pt x="8" y="76"/>
                  </a:cubicBezTo>
                  <a:cubicBezTo>
                    <a:pt x="77" y="8"/>
                    <a:pt x="77" y="8"/>
                    <a:pt x="77" y="8"/>
                  </a:cubicBezTo>
                  <a:cubicBezTo>
                    <a:pt x="85" y="0"/>
                    <a:pt x="99" y="0"/>
                    <a:pt x="108" y="8"/>
                  </a:cubicBezTo>
                  <a:cubicBezTo>
                    <a:pt x="108" y="8"/>
                    <a:pt x="108" y="8"/>
                    <a:pt x="108" y="8"/>
                  </a:cubicBezTo>
                  <a:cubicBezTo>
                    <a:pt x="117" y="17"/>
                    <a:pt x="116" y="31"/>
                    <a:pt x="108" y="39"/>
                  </a:cubicBezTo>
                  <a:cubicBezTo>
                    <a:pt x="40" y="107"/>
                    <a:pt x="40" y="107"/>
                    <a:pt x="40" y="107"/>
                  </a:cubicBezTo>
                  <a:cubicBezTo>
                    <a:pt x="31" y="116"/>
                    <a:pt x="17" y="115"/>
                    <a:pt x="8" y="107"/>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ïṡļîḓé">
              <a:extLst>
                <a:ext uri="{FF2B5EF4-FFF2-40B4-BE49-F238E27FC236}">
                  <a16:creationId xmlns="" xmlns:a16="http://schemas.microsoft.com/office/drawing/2014/main" id="{421795F7-0BAA-44D5-98AD-C5D68EEBA3CF}"/>
                </a:ext>
              </a:extLst>
            </p:cNvPr>
            <p:cNvSpPr/>
            <p:nvPr/>
          </p:nvSpPr>
          <p:spPr bwMode="auto">
            <a:xfrm>
              <a:off x="7691417" y="3158193"/>
              <a:ext cx="546834" cy="580284"/>
            </a:xfrm>
            <a:custGeom>
              <a:avLst/>
              <a:gdLst>
                <a:gd name="T0" fmla="*/ 102 w 376"/>
                <a:gd name="T1" fmla="*/ 399 h 399"/>
                <a:gd name="T2" fmla="*/ 0 w 376"/>
                <a:gd name="T3" fmla="*/ 295 h 399"/>
                <a:gd name="T4" fmla="*/ 249 w 376"/>
                <a:gd name="T5" fmla="*/ 0 h 399"/>
                <a:gd name="T6" fmla="*/ 376 w 376"/>
                <a:gd name="T7" fmla="*/ 127 h 399"/>
                <a:gd name="T8" fmla="*/ 102 w 376"/>
                <a:gd name="T9" fmla="*/ 399 h 399"/>
              </a:gdLst>
              <a:ahLst/>
              <a:cxnLst>
                <a:cxn ang="0">
                  <a:pos x="T0" y="T1"/>
                </a:cxn>
                <a:cxn ang="0">
                  <a:pos x="T2" y="T3"/>
                </a:cxn>
                <a:cxn ang="0">
                  <a:pos x="T4" y="T5"/>
                </a:cxn>
                <a:cxn ang="0">
                  <a:pos x="T6" y="T7"/>
                </a:cxn>
                <a:cxn ang="0">
                  <a:pos x="T8" y="T9"/>
                </a:cxn>
              </a:cxnLst>
              <a:rect l="0" t="0" r="r" b="b"/>
              <a:pathLst>
                <a:path w="376" h="399">
                  <a:moveTo>
                    <a:pt x="102" y="399"/>
                  </a:moveTo>
                  <a:lnTo>
                    <a:pt x="0" y="295"/>
                  </a:lnTo>
                  <a:lnTo>
                    <a:pt x="249" y="0"/>
                  </a:lnTo>
                  <a:lnTo>
                    <a:pt x="376" y="127"/>
                  </a:lnTo>
                  <a:lnTo>
                    <a:pt x="102" y="399"/>
                  </a:ln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í$ļïḑé">
              <a:extLst>
                <a:ext uri="{FF2B5EF4-FFF2-40B4-BE49-F238E27FC236}">
                  <a16:creationId xmlns="" xmlns:a16="http://schemas.microsoft.com/office/drawing/2014/main" id="{8AEF70E7-55F1-4698-8ADA-84F3B8592489}"/>
                </a:ext>
              </a:extLst>
            </p:cNvPr>
            <p:cNvSpPr/>
            <p:nvPr/>
          </p:nvSpPr>
          <p:spPr bwMode="auto">
            <a:xfrm>
              <a:off x="7870302" y="3376345"/>
              <a:ext cx="631186" cy="542471"/>
            </a:xfrm>
            <a:custGeom>
              <a:avLst/>
              <a:gdLst>
                <a:gd name="T0" fmla="*/ 0 w 434"/>
                <a:gd name="T1" fmla="*/ 270 h 373"/>
                <a:gd name="T2" fmla="*/ 104 w 434"/>
                <a:gd name="T3" fmla="*/ 373 h 373"/>
                <a:gd name="T4" fmla="*/ 434 w 434"/>
                <a:gd name="T5" fmla="*/ 99 h 373"/>
                <a:gd name="T6" fmla="*/ 276 w 434"/>
                <a:gd name="T7" fmla="*/ 0 h 373"/>
                <a:gd name="T8" fmla="*/ 0 w 434"/>
                <a:gd name="T9" fmla="*/ 270 h 373"/>
              </a:gdLst>
              <a:ahLst/>
              <a:cxnLst>
                <a:cxn ang="0">
                  <a:pos x="T0" y="T1"/>
                </a:cxn>
                <a:cxn ang="0">
                  <a:pos x="T2" y="T3"/>
                </a:cxn>
                <a:cxn ang="0">
                  <a:pos x="T4" y="T5"/>
                </a:cxn>
                <a:cxn ang="0">
                  <a:pos x="T6" y="T7"/>
                </a:cxn>
                <a:cxn ang="0">
                  <a:pos x="T8" y="T9"/>
                </a:cxn>
              </a:cxnLst>
              <a:rect l="0" t="0" r="r" b="b"/>
              <a:pathLst>
                <a:path w="434" h="373">
                  <a:moveTo>
                    <a:pt x="0" y="270"/>
                  </a:moveTo>
                  <a:lnTo>
                    <a:pt x="104" y="373"/>
                  </a:lnTo>
                  <a:lnTo>
                    <a:pt x="434" y="99"/>
                  </a:lnTo>
                  <a:lnTo>
                    <a:pt x="276" y="0"/>
                  </a:lnTo>
                  <a:lnTo>
                    <a:pt x="0" y="270"/>
                  </a:ln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ïṣḷíḍé">
              <a:extLst>
                <a:ext uri="{FF2B5EF4-FFF2-40B4-BE49-F238E27FC236}">
                  <a16:creationId xmlns="" xmlns:a16="http://schemas.microsoft.com/office/drawing/2014/main" id="{4F4F565F-A5DA-4EDB-B869-8DBB6E3AB751}"/>
                </a:ext>
              </a:extLst>
            </p:cNvPr>
            <p:cNvSpPr/>
            <p:nvPr/>
          </p:nvSpPr>
          <p:spPr bwMode="auto">
            <a:xfrm>
              <a:off x="4775455" y="5088109"/>
              <a:ext cx="782438" cy="482843"/>
            </a:xfrm>
            <a:custGeom>
              <a:avLst/>
              <a:gdLst>
                <a:gd name="T0" fmla="*/ 60 w 259"/>
                <a:gd name="T1" fmla="*/ 0 h 160"/>
                <a:gd name="T2" fmla="*/ 199 w 259"/>
                <a:gd name="T3" fmla="*/ 0 h 160"/>
                <a:gd name="T4" fmla="*/ 259 w 259"/>
                <a:gd name="T5" fmla="*/ 60 h 160"/>
                <a:gd name="T6" fmla="*/ 259 w 259"/>
                <a:gd name="T7" fmla="*/ 100 h 160"/>
                <a:gd name="T8" fmla="*/ 199 w 259"/>
                <a:gd name="T9" fmla="*/ 160 h 160"/>
                <a:gd name="T10" fmla="*/ 60 w 259"/>
                <a:gd name="T11" fmla="*/ 160 h 160"/>
                <a:gd name="T12" fmla="*/ 0 w 259"/>
                <a:gd name="T13" fmla="*/ 100 h 160"/>
                <a:gd name="T14" fmla="*/ 0 w 259"/>
                <a:gd name="T15" fmla="*/ 60 h 160"/>
                <a:gd name="T16" fmla="*/ 60 w 259"/>
                <a:gd name="T17"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160">
                  <a:moveTo>
                    <a:pt x="60" y="0"/>
                  </a:moveTo>
                  <a:cubicBezTo>
                    <a:pt x="199" y="0"/>
                    <a:pt x="199" y="0"/>
                    <a:pt x="199" y="0"/>
                  </a:cubicBezTo>
                  <a:cubicBezTo>
                    <a:pt x="232" y="0"/>
                    <a:pt x="259" y="27"/>
                    <a:pt x="259" y="60"/>
                  </a:cubicBezTo>
                  <a:cubicBezTo>
                    <a:pt x="259" y="100"/>
                    <a:pt x="259" y="100"/>
                    <a:pt x="259" y="100"/>
                  </a:cubicBezTo>
                  <a:cubicBezTo>
                    <a:pt x="259" y="133"/>
                    <a:pt x="232" y="160"/>
                    <a:pt x="199" y="160"/>
                  </a:cubicBezTo>
                  <a:cubicBezTo>
                    <a:pt x="60" y="160"/>
                    <a:pt x="60" y="160"/>
                    <a:pt x="60" y="160"/>
                  </a:cubicBezTo>
                  <a:cubicBezTo>
                    <a:pt x="27" y="160"/>
                    <a:pt x="0" y="133"/>
                    <a:pt x="0" y="100"/>
                  </a:cubicBezTo>
                  <a:cubicBezTo>
                    <a:pt x="0" y="60"/>
                    <a:pt x="0" y="60"/>
                    <a:pt x="0" y="60"/>
                  </a:cubicBezTo>
                  <a:cubicBezTo>
                    <a:pt x="0" y="27"/>
                    <a:pt x="27" y="0"/>
                    <a:pt x="60" y="0"/>
                  </a:cubicBezTo>
                  <a:close/>
                </a:path>
              </a:pathLst>
            </a:custGeom>
            <a:solidFill>
              <a:srgbClr val="8383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îṣļïde">
              <a:extLst>
                <a:ext uri="{FF2B5EF4-FFF2-40B4-BE49-F238E27FC236}">
                  <a16:creationId xmlns="" xmlns:a16="http://schemas.microsoft.com/office/drawing/2014/main" id="{AE561DDC-9073-4F53-A292-B8913B05A82B}"/>
                </a:ext>
              </a:extLst>
            </p:cNvPr>
            <p:cNvSpPr/>
            <p:nvPr/>
          </p:nvSpPr>
          <p:spPr bwMode="auto">
            <a:xfrm>
              <a:off x="4789998" y="5335348"/>
              <a:ext cx="753351" cy="581738"/>
            </a:xfrm>
            <a:custGeom>
              <a:avLst/>
              <a:gdLst>
                <a:gd name="T0" fmla="*/ 183 w 249"/>
                <a:gd name="T1" fmla="*/ 193 h 193"/>
                <a:gd name="T2" fmla="*/ 249 w 249"/>
                <a:gd name="T3" fmla="*/ 134 h 193"/>
                <a:gd name="T4" fmla="*/ 249 w 249"/>
                <a:gd name="T5" fmla="*/ 132 h 193"/>
                <a:gd name="T6" fmla="*/ 249 w 249"/>
                <a:gd name="T7" fmla="*/ 131 h 193"/>
                <a:gd name="T8" fmla="*/ 249 w 249"/>
                <a:gd name="T9" fmla="*/ 130 h 193"/>
                <a:gd name="T10" fmla="*/ 249 w 249"/>
                <a:gd name="T11" fmla="*/ 128 h 193"/>
                <a:gd name="T12" fmla="*/ 249 w 249"/>
                <a:gd name="T13" fmla="*/ 127 h 193"/>
                <a:gd name="T14" fmla="*/ 249 w 249"/>
                <a:gd name="T15" fmla="*/ 126 h 193"/>
                <a:gd name="T16" fmla="*/ 249 w 249"/>
                <a:gd name="T17" fmla="*/ 124 h 193"/>
                <a:gd name="T18" fmla="*/ 249 w 249"/>
                <a:gd name="T19" fmla="*/ 123 h 193"/>
                <a:gd name="T20" fmla="*/ 249 w 249"/>
                <a:gd name="T21" fmla="*/ 121 h 193"/>
                <a:gd name="T22" fmla="*/ 249 w 249"/>
                <a:gd name="T23" fmla="*/ 120 h 193"/>
                <a:gd name="T24" fmla="*/ 249 w 249"/>
                <a:gd name="T25" fmla="*/ 119 h 193"/>
                <a:gd name="T26" fmla="*/ 249 w 249"/>
                <a:gd name="T27" fmla="*/ 117 h 193"/>
                <a:gd name="T28" fmla="*/ 249 w 249"/>
                <a:gd name="T29" fmla="*/ 116 h 193"/>
                <a:gd name="T30" fmla="*/ 249 w 249"/>
                <a:gd name="T31" fmla="*/ 114 h 193"/>
                <a:gd name="T32" fmla="*/ 249 w 249"/>
                <a:gd name="T33" fmla="*/ 113 h 193"/>
                <a:gd name="T34" fmla="*/ 249 w 249"/>
                <a:gd name="T35" fmla="*/ 112 h 193"/>
                <a:gd name="T36" fmla="*/ 249 w 249"/>
                <a:gd name="T37" fmla="*/ 110 h 193"/>
                <a:gd name="T38" fmla="*/ 249 w 249"/>
                <a:gd name="T39" fmla="*/ 109 h 193"/>
                <a:gd name="T40" fmla="*/ 249 w 249"/>
                <a:gd name="T41" fmla="*/ 107 h 193"/>
                <a:gd name="T42" fmla="*/ 239 w 249"/>
                <a:gd name="T43" fmla="*/ 50 h 193"/>
                <a:gd name="T44" fmla="*/ 11 w 249"/>
                <a:gd name="T45" fmla="*/ 50 h 193"/>
                <a:gd name="T46" fmla="*/ 1 w 249"/>
                <a:gd name="T47" fmla="*/ 107 h 193"/>
                <a:gd name="T48" fmla="*/ 1 w 249"/>
                <a:gd name="T49" fmla="*/ 109 h 193"/>
                <a:gd name="T50" fmla="*/ 1 w 249"/>
                <a:gd name="T51" fmla="*/ 110 h 193"/>
                <a:gd name="T52" fmla="*/ 1 w 249"/>
                <a:gd name="T53" fmla="*/ 112 h 193"/>
                <a:gd name="T54" fmla="*/ 1 w 249"/>
                <a:gd name="T55" fmla="*/ 113 h 193"/>
                <a:gd name="T56" fmla="*/ 1 w 249"/>
                <a:gd name="T57" fmla="*/ 114 h 193"/>
                <a:gd name="T58" fmla="*/ 1 w 249"/>
                <a:gd name="T59" fmla="*/ 116 h 193"/>
                <a:gd name="T60" fmla="*/ 1 w 249"/>
                <a:gd name="T61" fmla="*/ 117 h 193"/>
                <a:gd name="T62" fmla="*/ 1 w 249"/>
                <a:gd name="T63" fmla="*/ 119 h 193"/>
                <a:gd name="T64" fmla="*/ 1 w 249"/>
                <a:gd name="T65" fmla="*/ 120 h 193"/>
                <a:gd name="T66" fmla="*/ 1 w 249"/>
                <a:gd name="T67" fmla="*/ 121 h 193"/>
                <a:gd name="T68" fmla="*/ 1 w 249"/>
                <a:gd name="T69" fmla="*/ 123 h 193"/>
                <a:gd name="T70" fmla="*/ 1 w 249"/>
                <a:gd name="T71" fmla="*/ 124 h 193"/>
                <a:gd name="T72" fmla="*/ 1 w 249"/>
                <a:gd name="T73" fmla="*/ 126 h 193"/>
                <a:gd name="T74" fmla="*/ 1 w 249"/>
                <a:gd name="T75" fmla="*/ 127 h 193"/>
                <a:gd name="T76" fmla="*/ 1 w 249"/>
                <a:gd name="T77" fmla="*/ 128 h 193"/>
                <a:gd name="T78" fmla="*/ 1 w 249"/>
                <a:gd name="T79" fmla="*/ 130 h 193"/>
                <a:gd name="T80" fmla="*/ 1 w 249"/>
                <a:gd name="T81" fmla="*/ 131 h 193"/>
                <a:gd name="T82" fmla="*/ 1 w 249"/>
                <a:gd name="T83" fmla="*/ 132 h 193"/>
                <a:gd name="T84" fmla="*/ 1 w 249"/>
                <a:gd name="T85" fmla="*/ 13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9" h="193">
                  <a:moveTo>
                    <a:pt x="1" y="135"/>
                  </a:moveTo>
                  <a:cubicBezTo>
                    <a:pt x="1" y="166"/>
                    <a:pt x="28" y="193"/>
                    <a:pt x="67" y="193"/>
                  </a:cubicBezTo>
                  <a:cubicBezTo>
                    <a:pt x="183" y="193"/>
                    <a:pt x="183" y="193"/>
                    <a:pt x="183" y="193"/>
                  </a:cubicBezTo>
                  <a:cubicBezTo>
                    <a:pt x="222" y="193"/>
                    <a:pt x="249" y="166"/>
                    <a:pt x="249" y="135"/>
                  </a:cubicBezTo>
                  <a:cubicBezTo>
                    <a:pt x="249" y="135"/>
                    <a:pt x="249" y="134"/>
                    <a:pt x="249" y="134"/>
                  </a:cubicBezTo>
                  <a:cubicBezTo>
                    <a:pt x="249" y="134"/>
                    <a:pt x="249" y="134"/>
                    <a:pt x="249" y="134"/>
                  </a:cubicBezTo>
                  <a:cubicBezTo>
                    <a:pt x="249" y="134"/>
                    <a:pt x="249" y="134"/>
                    <a:pt x="249" y="133"/>
                  </a:cubicBezTo>
                  <a:cubicBezTo>
                    <a:pt x="249" y="133"/>
                    <a:pt x="249" y="133"/>
                    <a:pt x="249" y="133"/>
                  </a:cubicBezTo>
                  <a:cubicBezTo>
                    <a:pt x="249" y="133"/>
                    <a:pt x="249" y="133"/>
                    <a:pt x="249" y="132"/>
                  </a:cubicBezTo>
                  <a:cubicBezTo>
                    <a:pt x="249" y="132"/>
                    <a:pt x="249" y="132"/>
                    <a:pt x="249" y="132"/>
                  </a:cubicBezTo>
                  <a:cubicBezTo>
                    <a:pt x="249" y="132"/>
                    <a:pt x="249" y="132"/>
                    <a:pt x="249" y="132"/>
                  </a:cubicBezTo>
                  <a:cubicBezTo>
                    <a:pt x="249" y="131"/>
                    <a:pt x="249" y="131"/>
                    <a:pt x="249" y="131"/>
                  </a:cubicBezTo>
                  <a:cubicBezTo>
                    <a:pt x="249" y="131"/>
                    <a:pt x="249" y="131"/>
                    <a:pt x="249" y="131"/>
                  </a:cubicBezTo>
                  <a:cubicBezTo>
                    <a:pt x="249" y="130"/>
                    <a:pt x="249" y="130"/>
                    <a:pt x="249" y="130"/>
                  </a:cubicBezTo>
                  <a:cubicBezTo>
                    <a:pt x="249" y="130"/>
                    <a:pt x="249" y="130"/>
                    <a:pt x="249" y="130"/>
                  </a:cubicBezTo>
                  <a:cubicBezTo>
                    <a:pt x="249" y="130"/>
                    <a:pt x="249" y="129"/>
                    <a:pt x="249" y="129"/>
                  </a:cubicBezTo>
                  <a:cubicBezTo>
                    <a:pt x="249" y="129"/>
                    <a:pt x="249" y="129"/>
                    <a:pt x="249" y="129"/>
                  </a:cubicBezTo>
                  <a:cubicBezTo>
                    <a:pt x="249" y="129"/>
                    <a:pt x="249" y="128"/>
                    <a:pt x="249" y="128"/>
                  </a:cubicBezTo>
                  <a:cubicBezTo>
                    <a:pt x="249" y="128"/>
                    <a:pt x="249" y="128"/>
                    <a:pt x="249" y="128"/>
                  </a:cubicBezTo>
                  <a:cubicBezTo>
                    <a:pt x="249" y="128"/>
                    <a:pt x="249" y="128"/>
                    <a:pt x="249" y="127"/>
                  </a:cubicBezTo>
                  <a:cubicBezTo>
                    <a:pt x="249" y="127"/>
                    <a:pt x="249" y="127"/>
                    <a:pt x="249" y="127"/>
                  </a:cubicBezTo>
                  <a:cubicBezTo>
                    <a:pt x="249" y="127"/>
                    <a:pt x="249" y="127"/>
                    <a:pt x="249" y="126"/>
                  </a:cubicBezTo>
                  <a:cubicBezTo>
                    <a:pt x="249" y="126"/>
                    <a:pt x="249" y="126"/>
                    <a:pt x="249" y="126"/>
                  </a:cubicBezTo>
                  <a:cubicBezTo>
                    <a:pt x="249" y="126"/>
                    <a:pt x="249" y="126"/>
                    <a:pt x="249" y="126"/>
                  </a:cubicBezTo>
                  <a:cubicBezTo>
                    <a:pt x="249" y="125"/>
                    <a:pt x="249" y="125"/>
                    <a:pt x="249" y="125"/>
                  </a:cubicBezTo>
                  <a:cubicBezTo>
                    <a:pt x="249" y="125"/>
                    <a:pt x="249" y="125"/>
                    <a:pt x="249" y="125"/>
                  </a:cubicBezTo>
                  <a:cubicBezTo>
                    <a:pt x="249" y="124"/>
                    <a:pt x="249" y="124"/>
                    <a:pt x="249" y="124"/>
                  </a:cubicBezTo>
                  <a:cubicBezTo>
                    <a:pt x="249" y="124"/>
                    <a:pt x="249" y="124"/>
                    <a:pt x="249" y="124"/>
                  </a:cubicBezTo>
                  <a:cubicBezTo>
                    <a:pt x="249" y="123"/>
                    <a:pt x="249" y="123"/>
                    <a:pt x="249" y="123"/>
                  </a:cubicBezTo>
                  <a:cubicBezTo>
                    <a:pt x="249" y="123"/>
                    <a:pt x="249" y="123"/>
                    <a:pt x="249" y="123"/>
                  </a:cubicBezTo>
                  <a:cubicBezTo>
                    <a:pt x="249" y="123"/>
                    <a:pt x="249" y="122"/>
                    <a:pt x="249" y="122"/>
                  </a:cubicBezTo>
                  <a:cubicBezTo>
                    <a:pt x="249" y="122"/>
                    <a:pt x="249" y="122"/>
                    <a:pt x="249" y="122"/>
                  </a:cubicBezTo>
                  <a:cubicBezTo>
                    <a:pt x="249" y="122"/>
                    <a:pt x="249" y="121"/>
                    <a:pt x="249" y="121"/>
                  </a:cubicBezTo>
                  <a:cubicBezTo>
                    <a:pt x="249" y="121"/>
                    <a:pt x="249" y="121"/>
                    <a:pt x="249" y="121"/>
                  </a:cubicBezTo>
                  <a:cubicBezTo>
                    <a:pt x="249" y="121"/>
                    <a:pt x="249" y="121"/>
                    <a:pt x="249" y="120"/>
                  </a:cubicBezTo>
                  <a:cubicBezTo>
                    <a:pt x="249" y="120"/>
                    <a:pt x="249" y="120"/>
                    <a:pt x="249" y="120"/>
                  </a:cubicBezTo>
                  <a:cubicBezTo>
                    <a:pt x="249" y="120"/>
                    <a:pt x="249" y="120"/>
                    <a:pt x="249" y="119"/>
                  </a:cubicBezTo>
                  <a:cubicBezTo>
                    <a:pt x="249" y="119"/>
                    <a:pt x="249" y="119"/>
                    <a:pt x="249" y="119"/>
                  </a:cubicBezTo>
                  <a:cubicBezTo>
                    <a:pt x="249" y="119"/>
                    <a:pt x="249" y="119"/>
                    <a:pt x="249" y="119"/>
                  </a:cubicBezTo>
                  <a:cubicBezTo>
                    <a:pt x="249" y="118"/>
                    <a:pt x="249" y="118"/>
                    <a:pt x="249" y="118"/>
                  </a:cubicBezTo>
                  <a:cubicBezTo>
                    <a:pt x="249" y="118"/>
                    <a:pt x="249" y="118"/>
                    <a:pt x="249" y="118"/>
                  </a:cubicBezTo>
                  <a:cubicBezTo>
                    <a:pt x="249" y="117"/>
                    <a:pt x="249" y="117"/>
                    <a:pt x="249" y="117"/>
                  </a:cubicBezTo>
                  <a:cubicBezTo>
                    <a:pt x="249" y="117"/>
                    <a:pt x="249" y="117"/>
                    <a:pt x="249" y="117"/>
                  </a:cubicBezTo>
                  <a:cubicBezTo>
                    <a:pt x="249" y="117"/>
                    <a:pt x="249" y="116"/>
                    <a:pt x="249" y="116"/>
                  </a:cubicBezTo>
                  <a:cubicBezTo>
                    <a:pt x="249" y="116"/>
                    <a:pt x="249" y="116"/>
                    <a:pt x="249" y="116"/>
                  </a:cubicBezTo>
                  <a:cubicBezTo>
                    <a:pt x="249" y="116"/>
                    <a:pt x="249" y="115"/>
                    <a:pt x="249" y="115"/>
                  </a:cubicBezTo>
                  <a:cubicBezTo>
                    <a:pt x="249" y="115"/>
                    <a:pt x="249" y="115"/>
                    <a:pt x="249" y="115"/>
                  </a:cubicBezTo>
                  <a:cubicBezTo>
                    <a:pt x="249" y="115"/>
                    <a:pt x="249" y="115"/>
                    <a:pt x="249" y="114"/>
                  </a:cubicBezTo>
                  <a:cubicBezTo>
                    <a:pt x="249" y="114"/>
                    <a:pt x="249" y="114"/>
                    <a:pt x="249" y="114"/>
                  </a:cubicBezTo>
                  <a:cubicBezTo>
                    <a:pt x="249" y="114"/>
                    <a:pt x="249" y="114"/>
                    <a:pt x="249" y="113"/>
                  </a:cubicBezTo>
                  <a:cubicBezTo>
                    <a:pt x="249" y="113"/>
                    <a:pt x="249" y="113"/>
                    <a:pt x="249" y="113"/>
                  </a:cubicBezTo>
                  <a:cubicBezTo>
                    <a:pt x="249" y="113"/>
                    <a:pt x="249" y="113"/>
                    <a:pt x="249" y="113"/>
                  </a:cubicBezTo>
                  <a:cubicBezTo>
                    <a:pt x="249" y="112"/>
                    <a:pt x="249" y="112"/>
                    <a:pt x="249" y="112"/>
                  </a:cubicBezTo>
                  <a:cubicBezTo>
                    <a:pt x="249" y="112"/>
                    <a:pt x="249" y="112"/>
                    <a:pt x="249" y="112"/>
                  </a:cubicBezTo>
                  <a:cubicBezTo>
                    <a:pt x="249" y="111"/>
                    <a:pt x="249" y="111"/>
                    <a:pt x="249" y="111"/>
                  </a:cubicBezTo>
                  <a:cubicBezTo>
                    <a:pt x="249" y="111"/>
                    <a:pt x="249" y="111"/>
                    <a:pt x="249" y="111"/>
                  </a:cubicBezTo>
                  <a:cubicBezTo>
                    <a:pt x="249" y="111"/>
                    <a:pt x="249" y="110"/>
                    <a:pt x="249" y="110"/>
                  </a:cubicBezTo>
                  <a:cubicBezTo>
                    <a:pt x="249" y="110"/>
                    <a:pt x="249" y="110"/>
                    <a:pt x="249" y="110"/>
                  </a:cubicBezTo>
                  <a:cubicBezTo>
                    <a:pt x="249" y="110"/>
                    <a:pt x="249" y="109"/>
                    <a:pt x="249" y="109"/>
                  </a:cubicBezTo>
                  <a:cubicBezTo>
                    <a:pt x="249" y="109"/>
                    <a:pt x="249" y="109"/>
                    <a:pt x="249" y="109"/>
                  </a:cubicBezTo>
                  <a:cubicBezTo>
                    <a:pt x="249" y="109"/>
                    <a:pt x="249" y="109"/>
                    <a:pt x="249" y="108"/>
                  </a:cubicBezTo>
                  <a:cubicBezTo>
                    <a:pt x="249" y="108"/>
                    <a:pt x="249" y="108"/>
                    <a:pt x="249" y="108"/>
                  </a:cubicBezTo>
                  <a:cubicBezTo>
                    <a:pt x="249" y="108"/>
                    <a:pt x="249" y="108"/>
                    <a:pt x="249" y="107"/>
                  </a:cubicBezTo>
                  <a:cubicBezTo>
                    <a:pt x="249" y="107"/>
                    <a:pt x="249" y="107"/>
                    <a:pt x="249" y="107"/>
                  </a:cubicBezTo>
                  <a:cubicBezTo>
                    <a:pt x="249" y="102"/>
                    <a:pt x="249" y="98"/>
                    <a:pt x="248" y="93"/>
                  </a:cubicBezTo>
                  <a:cubicBezTo>
                    <a:pt x="239" y="50"/>
                    <a:pt x="239" y="50"/>
                    <a:pt x="239" y="50"/>
                  </a:cubicBezTo>
                  <a:cubicBezTo>
                    <a:pt x="233" y="21"/>
                    <a:pt x="201" y="0"/>
                    <a:pt x="168" y="0"/>
                  </a:cubicBezTo>
                  <a:cubicBezTo>
                    <a:pt x="82" y="0"/>
                    <a:pt x="82" y="0"/>
                    <a:pt x="82" y="0"/>
                  </a:cubicBezTo>
                  <a:cubicBezTo>
                    <a:pt x="49" y="0"/>
                    <a:pt x="17" y="21"/>
                    <a:pt x="11" y="50"/>
                  </a:cubicBezTo>
                  <a:cubicBezTo>
                    <a:pt x="2" y="93"/>
                    <a:pt x="2" y="93"/>
                    <a:pt x="2" y="93"/>
                  </a:cubicBezTo>
                  <a:cubicBezTo>
                    <a:pt x="1" y="98"/>
                    <a:pt x="0" y="102"/>
                    <a:pt x="1" y="107"/>
                  </a:cubicBezTo>
                  <a:cubicBezTo>
                    <a:pt x="1" y="107"/>
                    <a:pt x="1" y="107"/>
                    <a:pt x="1" y="107"/>
                  </a:cubicBezTo>
                  <a:cubicBezTo>
                    <a:pt x="1" y="108"/>
                    <a:pt x="1" y="108"/>
                    <a:pt x="1" y="108"/>
                  </a:cubicBezTo>
                  <a:cubicBezTo>
                    <a:pt x="1" y="108"/>
                    <a:pt x="1" y="108"/>
                    <a:pt x="1" y="108"/>
                  </a:cubicBezTo>
                  <a:cubicBezTo>
                    <a:pt x="1" y="109"/>
                    <a:pt x="1" y="109"/>
                    <a:pt x="1" y="109"/>
                  </a:cubicBezTo>
                  <a:cubicBezTo>
                    <a:pt x="1" y="109"/>
                    <a:pt x="1" y="109"/>
                    <a:pt x="1" y="109"/>
                  </a:cubicBezTo>
                  <a:cubicBezTo>
                    <a:pt x="1" y="109"/>
                    <a:pt x="1" y="110"/>
                    <a:pt x="1" y="110"/>
                  </a:cubicBezTo>
                  <a:cubicBezTo>
                    <a:pt x="1" y="110"/>
                    <a:pt x="1" y="110"/>
                    <a:pt x="1" y="110"/>
                  </a:cubicBezTo>
                  <a:cubicBezTo>
                    <a:pt x="1" y="110"/>
                    <a:pt x="1" y="111"/>
                    <a:pt x="1" y="111"/>
                  </a:cubicBezTo>
                  <a:cubicBezTo>
                    <a:pt x="1" y="111"/>
                    <a:pt x="1" y="111"/>
                    <a:pt x="1" y="111"/>
                  </a:cubicBezTo>
                  <a:cubicBezTo>
                    <a:pt x="1" y="111"/>
                    <a:pt x="1" y="111"/>
                    <a:pt x="1" y="112"/>
                  </a:cubicBezTo>
                  <a:cubicBezTo>
                    <a:pt x="1" y="112"/>
                    <a:pt x="1" y="112"/>
                    <a:pt x="1" y="112"/>
                  </a:cubicBezTo>
                  <a:cubicBezTo>
                    <a:pt x="1" y="112"/>
                    <a:pt x="1" y="112"/>
                    <a:pt x="1" y="113"/>
                  </a:cubicBezTo>
                  <a:cubicBezTo>
                    <a:pt x="1" y="113"/>
                    <a:pt x="1" y="113"/>
                    <a:pt x="1" y="113"/>
                  </a:cubicBezTo>
                  <a:cubicBezTo>
                    <a:pt x="1" y="113"/>
                    <a:pt x="1" y="113"/>
                    <a:pt x="1" y="113"/>
                  </a:cubicBezTo>
                  <a:cubicBezTo>
                    <a:pt x="1" y="114"/>
                    <a:pt x="1" y="114"/>
                    <a:pt x="1" y="114"/>
                  </a:cubicBezTo>
                  <a:cubicBezTo>
                    <a:pt x="1" y="114"/>
                    <a:pt x="1" y="114"/>
                    <a:pt x="1" y="114"/>
                  </a:cubicBezTo>
                  <a:cubicBezTo>
                    <a:pt x="1" y="115"/>
                    <a:pt x="1" y="115"/>
                    <a:pt x="1" y="115"/>
                  </a:cubicBezTo>
                  <a:cubicBezTo>
                    <a:pt x="1" y="115"/>
                    <a:pt x="1" y="115"/>
                    <a:pt x="1" y="115"/>
                  </a:cubicBezTo>
                  <a:cubicBezTo>
                    <a:pt x="1" y="115"/>
                    <a:pt x="1" y="116"/>
                    <a:pt x="1" y="116"/>
                  </a:cubicBezTo>
                  <a:cubicBezTo>
                    <a:pt x="1" y="116"/>
                    <a:pt x="1" y="116"/>
                    <a:pt x="1" y="116"/>
                  </a:cubicBezTo>
                  <a:cubicBezTo>
                    <a:pt x="1" y="116"/>
                    <a:pt x="1" y="117"/>
                    <a:pt x="1" y="117"/>
                  </a:cubicBezTo>
                  <a:cubicBezTo>
                    <a:pt x="1" y="117"/>
                    <a:pt x="1" y="117"/>
                    <a:pt x="1" y="117"/>
                  </a:cubicBezTo>
                  <a:cubicBezTo>
                    <a:pt x="1" y="117"/>
                    <a:pt x="1" y="117"/>
                    <a:pt x="1" y="118"/>
                  </a:cubicBezTo>
                  <a:cubicBezTo>
                    <a:pt x="1" y="118"/>
                    <a:pt x="1" y="118"/>
                    <a:pt x="1" y="118"/>
                  </a:cubicBezTo>
                  <a:cubicBezTo>
                    <a:pt x="1" y="118"/>
                    <a:pt x="1" y="118"/>
                    <a:pt x="1" y="119"/>
                  </a:cubicBezTo>
                  <a:cubicBezTo>
                    <a:pt x="1" y="119"/>
                    <a:pt x="1" y="119"/>
                    <a:pt x="1" y="119"/>
                  </a:cubicBezTo>
                  <a:cubicBezTo>
                    <a:pt x="1" y="119"/>
                    <a:pt x="1" y="119"/>
                    <a:pt x="1" y="119"/>
                  </a:cubicBezTo>
                  <a:cubicBezTo>
                    <a:pt x="1" y="120"/>
                    <a:pt x="1" y="120"/>
                    <a:pt x="1" y="120"/>
                  </a:cubicBezTo>
                  <a:cubicBezTo>
                    <a:pt x="1" y="120"/>
                    <a:pt x="1" y="120"/>
                    <a:pt x="1" y="120"/>
                  </a:cubicBezTo>
                  <a:cubicBezTo>
                    <a:pt x="1" y="121"/>
                    <a:pt x="1" y="121"/>
                    <a:pt x="1" y="121"/>
                  </a:cubicBezTo>
                  <a:cubicBezTo>
                    <a:pt x="1" y="121"/>
                    <a:pt x="1" y="121"/>
                    <a:pt x="1" y="121"/>
                  </a:cubicBezTo>
                  <a:cubicBezTo>
                    <a:pt x="1" y="121"/>
                    <a:pt x="1" y="122"/>
                    <a:pt x="1" y="122"/>
                  </a:cubicBezTo>
                  <a:cubicBezTo>
                    <a:pt x="1" y="122"/>
                    <a:pt x="1" y="122"/>
                    <a:pt x="1" y="122"/>
                  </a:cubicBezTo>
                  <a:cubicBezTo>
                    <a:pt x="1" y="122"/>
                    <a:pt x="1" y="123"/>
                    <a:pt x="1" y="123"/>
                  </a:cubicBezTo>
                  <a:cubicBezTo>
                    <a:pt x="1" y="123"/>
                    <a:pt x="1" y="123"/>
                    <a:pt x="1" y="123"/>
                  </a:cubicBezTo>
                  <a:cubicBezTo>
                    <a:pt x="1" y="123"/>
                    <a:pt x="1" y="123"/>
                    <a:pt x="1" y="124"/>
                  </a:cubicBezTo>
                  <a:cubicBezTo>
                    <a:pt x="1" y="124"/>
                    <a:pt x="1" y="124"/>
                    <a:pt x="1" y="124"/>
                  </a:cubicBezTo>
                  <a:cubicBezTo>
                    <a:pt x="1" y="124"/>
                    <a:pt x="1" y="124"/>
                    <a:pt x="1" y="125"/>
                  </a:cubicBezTo>
                  <a:cubicBezTo>
                    <a:pt x="1" y="125"/>
                    <a:pt x="1" y="125"/>
                    <a:pt x="1" y="125"/>
                  </a:cubicBezTo>
                  <a:cubicBezTo>
                    <a:pt x="1" y="125"/>
                    <a:pt x="1" y="125"/>
                    <a:pt x="1" y="126"/>
                  </a:cubicBezTo>
                  <a:cubicBezTo>
                    <a:pt x="1" y="126"/>
                    <a:pt x="1" y="126"/>
                    <a:pt x="1" y="126"/>
                  </a:cubicBezTo>
                  <a:cubicBezTo>
                    <a:pt x="1" y="126"/>
                    <a:pt x="1" y="126"/>
                    <a:pt x="1" y="126"/>
                  </a:cubicBezTo>
                  <a:cubicBezTo>
                    <a:pt x="1" y="127"/>
                    <a:pt x="1" y="127"/>
                    <a:pt x="1" y="127"/>
                  </a:cubicBezTo>
                  <a:cubicBezTo>
                    <a:pt x="1" y="127"/>
                    <a:pt x="1" y="127"/>
                    <a:pt x="1" y="127"/>
                  </a:cubicBezTo>
                  <a:cubicBezTo>
                    <a:pt x="1" y="128"/>
                    <a:pt x="1" y="128"/>
                    <a:pt x="1" y="128"/>
                  </a:cubicBezTo>
                  <a:cubicBezTo>
                    <a:pt x="1" y="128"/>
                    <a:pt x="1" y="128"/>
                    <a:pt x="1" y="128"/>
                  </a:cubicBezTo>
                  <a:cubicBezTo>
                    <a:pt x="1" y="128"/>
                    <a:pt x="1" y="129"/>
                    <a:pt x="1" y="129"/>
                  </a:cubicBezTo>
                  <a:cubicBezTo>
                    <a:pt x="1" y="129"/>
                    <a:pt x="1" y="129"/>
                    <a:pt x="1" y="129"/>
                  </a:cubicBezTo>
                  <a:cubicBezTo>
                    <a:pt x="1" y="129"/>
                    <a:pt x="1" y="130"/>
                    <a:pt x="1" y="130"/>
                  </a:cubicBezTo>
                  <a:cubicBezTo>
                    <a:pt x="1" y="130"/>
                    <a:pt x="1" y="130"/>
                    <a:pt x="1" y="130"/>
                  </a:cubicBezTo>
                  <a:cubicBezTo>
                    <a:pt x="1" y="130"/>
                    <a:pt x="1" y="130"/>
                    <a:pt x="1" y="131"/>
                  </a:cubicBezTo>
                  <a:cubicBezTo>
                    <a:pt x="1" y="131"/>
                    <a:pt x="1" y="131"/>
                    <a:pt x="1" y="131"/>
                  </a:cubicBezTo>
                  <a:cubicBezTo>
                    <a:pt x="1" y="131"/>
                    <a:pt x="1" y="131"/>
                    <a:pt x="1" y="132"/>
                  </a:cubicBezTo>
                  <a:cubicBezTo>
                    <a:pt x="1" y="132"/>
                    <a:pt x="1" y="132"/>
                    <a:pt x="1" y="132"/>
                  </a:cubicBezTo>
                  <a:cubicBezTo>
                    <a:pt x="1" y="132"/>
                    <a:pt x="1" y="132"/>
                    <a:pt x="1" y="132"/>
                  </a:cubicBezTo>
                  <a:cubicBezTo>
                    <a:pt x="1" y="133"/>
                    <a:pt x="1" y="133"/>
                    <a:pt x="1" y="133"/>
                  </a:cubicBezTo>
                  <a:cubicBezTo>
                    <a:pt x="1" y="133"/>
                    <a:pt x="1" y="133"/>
                    <a:pt x="1" y="133"/>
                  </a:cubicBezTo>
                  <a:cubicBezTo>
                    <a:pt x="1" y="134"/>
                    <a:pt x="1" y="134"/>
                    <a:pt x="1" y="134"/>
                  </a:cubicBezTo>
                  <a:cubicBezTo>
                    <a:pt x="1" y="134"/>
                    <a:pt x="1" y="134"/>
                    <a:pt x="1" y="134"/>
                  </a:cubicBezTo>
                  <a:cubicBezTo>
                    <a:pt x="1" y="134"/>
                    <a:pt x="1" y="135"/>
                    <a:pt x="1" y="135"/>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îŝḻïdé">
              <a:extLst>
                <a:ext uri="{FF2B5EF4-FFF2-40B4-BE49-F238E27FC236}">
                  <a16:creationId xmlns="" xmlns:a16="http://schemas.microsoft.com/office/drawing/2014/main" id="{445AC3CC-B343-492F-BEAE-979A14C385BE}"/>
                </a:ext>
              </a:extLst>
            </p:cNvPr>
            <p:cNvSpPr/>
            <p:nvPr/>
          </p:nvSpPr>
          <p:spPr bwMode="auto">
            <a:xfrm>
              <a:off x="4772546" y="5335348"/>
              <a:ext cx="791164" cy="497386"/>
            </a:xfrm>
            <a:custGeom>
              <a:avLst/>
              <a:gdLst>
                <a:gd name="T0" fmla="*/ 88 w 262"/>
                <a:gd name="T1" fmla="*/ 0 h 165"/>
                <a:gd name="T2" fmla="*/ 174 w 262"/>
                <a:gd name="T3" fmla="*/ 0 h 165"/>
                <a:gd name="T4" fmla="*/ 245 w 262"/>
                <a:gd name="T5" fmla="*/ 50 h 165"/>
                <a:gd name="T6" fmla="*/ 254 w 262"/>
                <a:gd name="T7" fmla="*/ 93 h 165"/>
                <a:gd name="T8" fmla="*/ 189 w 262"/>
                <a:gd name="T9" fmla="*/ 165 h 165"/>
                <a:gd name="T10" fmla="*/ 73 w 262"/>
                <a:gd name="T11" fmla="*/ 165 h 165"/>
                <a:gd name="T12" fmla="*/ 8 w 262"/>
                <a:gd name="T13" fmla="*/ 93 h 165"/>
                <a:gd name="T14" fmla="*/ 17 w 262"/>
                <a:gd name="T15" fmla="*/ 50 h 165"/>
                <a:gd name="T16" fmla="*/ 88 w 262"/>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165">
                  <a:moveTo>
                    <a:pt x="88" y="0"/>
                  </a:moveTo>
                  <a:cubicBezTo>
                    <a:pt x="174" y="0"/>
                    <a:pt x="174" y="0"/>
                    <a:pt x="174" y="0"/>
                  </a:cubicBezTo>
                  <a:cubicBezTo>
                    <a:pt x="207" y="0"/>
                    <a:pt x="239" y="21"/>
                    <a:pt x="245" y="50"/>
                  </a:cubicBezTo>
                  <a:cubicBezTo>
                    <a:pt x="254" y="93"/>
                    <a:pt x="254" y="93"/>
                    <a:pt x="254" y="93"/>
                  </a:cubicBezTo>
                  <a:cubicBezTo>
                    <a:pt x="262" y="130"/>
                    <a:pt x="233" y="165"/>
                    <a:pt x="189" y="165"/>
                  </a:cubicBezTo>
                  <a:cubicBezTo>
                    <a:pt x="73" y="165"/>
                    <a:pt x="73" y="165"/>
                    <a:pt x="73" y="165"/>
                  </a:cubicBezTo>
                  <a:cubicBezTo>
                    <a:pt x="29" y="165"/>
                    <a:pt x="0" y="130"/>
                    <a:pt x="8" y="93"/>
                  </a:cubicBezTo>
                  <a:cubicBezTo>
                    <a:pt x="17" y="50"/>
                    <a:pt x="17" y="50"/>
                    <a:pt x="17" y="50"/>
                  </a:cubicBezTo>
                  <a:cubicBezTo>
                    <a:pt x="23" y="21"/>
                    <a:pt x="55" y="0"/>
                    <a:pt x="88" y="0"/>
                  </a:cubicBez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ïṣḷíďé">
              <a:extLst>
                <a:ext uri="{FF2B5EF4-FFF2-40B4-BE49-F238E27FC236}">
                  <a16:creationId xmlns="" xmlns:a16="http://schemas.microsoft.com/office/drawing/2014/main" id="{6E4BF041-BF21-4296-888D-FABEEB9F5383}"/>
                </a:ext>
              </a:extLst>
            </p:cNvPr>
            <p:cNvSpPr/>
            <p:nvPr/>
          </p:nvSpPr>
          <p:spPr bwMode="auto">
            <a:xfrm>
              <a:off x="5482267" y="5066294"/>
              <a:ext cx="133800" cy="423215"/>
            </a:xfrm>
            <a:custGeom>
              <a:avLst/>
              <a:gdLst>
                <a:gd name="T0" fmla="*/ 22 w 44"/>
                <a:gd name="T1" fmla="*/ 0 h 140"/>
                <a:gd name="T2" fmla="*/ 22 w 44"/>
                <a:gd name="T3" fmla="*/ 0 h 140"/>
                <a:gd name="T4" fmla="*/ 44 w 44"/>
                <a:gd name="T5" fmla="*/ 22 h 140"/>
                <a:gd name="T6" fmla="*/ 44 w 44"/>
                <a:gd name="T7" fmla="*/ 118 h 140"/>
                <a:gd name="T8" fmla="*/ 22 w 44"/>
                <a:gd name="T9" fmla="*/ 140 h 140"/>
                <a:gd name="T10" fmla="*/ 22 w 44"/>
                <a:gd name="T11" fmla="*/ 140 h 140"/>
                <a:gd name="T12" fmla="*/ 0 w 44"/>
                <a:gd name="T13" fmla="*/ 118 h 140"/>
                <a:gd name="T14" fmla="*/ 0 w 44"/>
                <a:gd name="T15" fmla="*/ 22 h 140"/>
                <a:gd name="T16" fmla="*/ 22 w 44"/>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0">
                  <a:moveTo>
                    <a:pt x="22" y="0"/>
                  </a:moveTo>
                  <a:cubicBezTo>
                    <a:pt x="22" y="0"/>
                    <a:pt x="22" y="0"/>
                    <a:pt x="22" y="0"/>
                  </a:cubicBezTo>
                  <a:cubicBezTo>
                    <a:pt x="34" y="0"/>
                    <a:pt x="44" y="10"/>
                    <a:pt x="44" y="22"/>
                  </a:cubicBezTo>
                  <a:cubicBezTo>
                    <a:pt x="44" y="118"/>
                    <a:pt x="44" y="118"/>
                    <a:pt x="44" y="118"/>
                  </a:cubicBezTo>
                  <a:cubicBezTo>
                    <a:pt x="44" y="130"/>
                    <a:pt x="34" y="140"/>
                    <a:pt x="22" y="140"/>
                  </a:cubicBezTo>
                  <a:cubicBezTo>
                    <a:pt x="22" y="140"/>
                    <a:pt x="22" y="140"/>
                    <a:pt x="22" y="140"/>
                  </a:cubicBezTo>
                  <a:cubicBezTo>
                    <a:pt x="10" y="140"/>
                    <a:pt x="0" y="130"/>
                    <a:pt x="0" y="118"/>
                  </a:cubicBezTo>
                  <a:cubicBezTo>
                    <a:pt x="0" y="22"/>
                    <a:pt x="0" y="22"/>
                    <a:pt x="0" y="22"/>
                  </a:cubicBezTo>
                  <a:cubicBezTo>
                    <a:pt x="0" y="10"/>
                    <a:pt x="10" y="0"/>
                    <a:pt x="22" y="0"/>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îṥľîḍê">
              <a:extLst>
                <a:ext uri="{FF2B5EF4-FFF2-40B4-BE49-F238E27FC236}">
                  <a16:creationId xmlns="" xmlns:a16="http://schemas.microsoft.com/office/drawing/2014/main" id="{FF4A400C-6EEE-4243-9980-7834FC7CD996}"/>
                </a:ext>
              </a:extLst>
            </p:cNvPr>
            <p:cNvSpPr/>
            <p:nvPr/>
          </p:nvSpPr>
          <p:spPr bwMode="auto">
            <a:xfrm>
              <a:off x="4721644" y="5066294"/>
              <a:ext cx="132346" cy="423215"/>
            </a:xfrm>
            <a:custGeom>
              <a:avLst/>
              <a:gdLst>
                <a:gd name="T0" fmla="*/ 22 w 44"/>
                <a:gd name="T1" fmla="*/ 0 h 140"/>
                <a:gd name="T2" fmla="*/ 22 w 44"/>
                <a:gd name="T3" fmla="*/ 0 h 140"/>
                <a:gd name="T4" fmla="*/ 44 w 44"/>
                <a:gd name="T5" fmla="*/ 22 h 140"/>
                <a:gd name="T6" fmla="*/ 44 w 44"/>
                <a:gd name="T7" fmla="*/ 118 h 140"/>
                <a:gd name="T8" fmla="*/ 22 w 44"/>
                <a:gd name="T9" fmla="*/ 140 h 140"/>
                <a:gd name="T10" fmla="*/ 22 w 44"/>
                <a:gd name="T11" fmla="*/ 140 h 140"/>
                <a:gd name="T12" fmla="*/ 0 w 44"/>
                <a:gd name="T13" fmla="*/ 118 h 140"/>
                <a:gd name="T14" fmla="*/ 0 w 44"/>
                <a:gd name="T15" fmla="*/ 22 h 140"/>
                <a:gd name="T16" fmla="*/ 22 w 44"/>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0">
                  <a:moveTo>
                    <a:pt x="22" y="0"/>
                  </a:moveTo>
                  <a:cubicBezTo>
                    <a:pt x="22" y="0"/>
                    <a:pt x="22" y="0"/>
                    <a:pt x="22" y="0"/>
                  </a:cubicBezTo>
                  <a:cubicBezTo>
                    <a:pt x="34" y="0"/>
                    <a:pt x="44" y="10"/>
                    <a:pt x="44" y="22"/>
                  </a:cubicBezTo>
                  <a:cubicBezTo>
                    <a:pt x="44" y="118"/>
                    <a:pt x="44" y="118"/>
                    <a:pt x="44" y="118"/>
                  </a:cubicBezTo>
                  <a:cubicBezTo>
                    <a:pt x="44" y="130"/>
                    <a:pt x="34" y="140"/>
                    <a:pt x="22" y="140"/>
                  </a:cubicBezTo>
                  <a:cubicBezTo>
                    <a:pt x="22" y="140"/>
                    <a:pt x="22" y="140"/>
                    <a:pt x="22" y="140"/>
                  </a:cubicBezTo>
                  <a:cubicBezTo>
                    <a:pt x="10" y="140"/>
                    <a:pt x="0" y="130"/>
                    <a:pt x="0" y="118"/>
                  </a:cubicBezTo>
                  <a:cubicBezTo>
                    <a:pt x="0" y="22"/>
                    <a:pt x="0" y="22"/>
                    <a:pt x="0" y="22"/>
                  </a:cubicBezTo>
                  <a:cubicBezTo>
                    <a:pt x="0" y="10"/>
                    <a:pt x="10" y="0"/>
                    <a:pt x="22" y="0"/>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ïş1ïḍè">
              <a:extLst>
                <a:ext uri="{FF2B5EF4-FFF2-40B4-BE49-F238E27FC236}">
                  <a16:creationId xmlns="" xmlns:a16="http://schemas.microsoft.com/office/drawing/2014/main" id="{E8DAAFEB-55C4-44E2-950F-221CADD25CDB}"/>
                </a:ext>
              </a:extLst>
            </p:cNvPr>
            <p:cNvSpPr/>
            <p:nvPr/>
          </p:nvSpPr>
          <p:spPr bwMode="auto">
            <a:xfrm>
              <a:off x="5187034" y="4785605"/>
              <a:ext cx="253056" cy="625368"/>
            </a:xfrm>
            <a:custGeom>
              <a:avLst/>
              <a:gdLst>
                <a:gd name="T0" fmla="*/ 0 w 174"/>
                <a:gd name="T1" fmla="*/ 0 h 430"/>
                <a:gd name="T2" fmla="*/ 147 w 174"/>
                <a:gd name="T3" fmla="*/ 0 h 430"/>
                <a:gd name="T4" fmla="*/ 174 w 174"/>
                <a:gd name="T5" fmla="*/ 430 h 430"/>
                <a:gd name="T6" fmla="*/ 2 w 174"/>
                <a:gd name="T7" fmla="*/ 384 h 430"/>
                <a:gd name="T8" fmla="*/ 0 w 174"/>
                <a:gd name="T9" fmla="*/ 0 h 430"/>
              </a:gdLst>
              <a:ahLst/>
              <a:cxnLst>
                <a:cxn ang="0">
                  <a:pos x="T0" y="T1"/>
                </a:cxn>
                <a:cxn ang="0">
                  <a:pos x="T2" y="T3"/>
                </a:cxn>
                <a:cxn ang="0">
                  <a:pos x="T4" y="T5"/>
                </a:cxn>
                <a:cxn ang="0">
                  <a:pos x="T6" y="T7"/>
                </a:cxn>
                <a:cxn ang="0">
                  <a:pos x="T8" y="T9"/>
                </a:cxn>
              </a:cxnLst>
              <a:rect l="0" t="0" r="r" b="b"/>
              <a:pathLst>
                <a:path w="174" h="430">
                  <a:moveTo>
                    <a:pt x="0" y="0"/>
                  </a:moveTo>
                  <a:lnTo>
                    <a:pt x="147" y="0"/>
                  </a:lnTo>
                  <a:lnTo>
                    <a:pt x="174" y="430"/>
                  </a:lnTo>
                  <a:lnTo>
                    <a:pt x="2" y="384"/>
                  </a:lnTo>
                  <a:lnTo>
                    <a:pt x="0" y="0"/>
                  </a:lnTo>
                  <a:close/>
                </a:path>
              </a:pathLst>
            </a:custGeom>
            <a:solidFill>
              <a:srgbClr val="A6764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iṡļíḓê">
              <a:extLst>
                <a:ext uri="{FF2B5EF4-FFF2-40B4-BE49-F238E27FC236}">
                  <a16:creationId xmlns="" xmlns:a16="http://schemas.microsoft.com/office/drawing/2014/main" id="{E584A7DB-D4D8-4E3F-AF6F-83936A42E3F4}"/>
                </a:ext>
              </a:extLst>
            </p:cNvPr>
            <p:cNvSpPr/>
            <p:nvPr/>
          </p:nvSpPr>
          <p:spPr bwMode="auto">
            <a:xfrm>
              <a:off x="4893256" y="4785605"/>
              <a:ext cx="250147" cy="591919"/>
            </a:xfrm>
            <a:custGeom>
              <a:avLst/>
              <a:gdLst>
                <a:gd name="T0" fmla="*/ 172 w 172"/>
                <a:gd name="T1" fmla="*/ 0 h 407"/>
                <a:gd name="T2" fmla="*/ 27 w 172"/>
                <a:gd name="T3" fmla="*/ 0 h 407"/>
                <a:gd name="T4" fmla="*/ 0 w 172"/>
                <a:gd name="T5" fmla="*/ 407 h 407"/>
                <a:gd name="T6" fmla="*/ 170 w 172"/>
                <a:gd name="T7" fmla="*/ 384 h 407"/>
                <a:gd name="T8" fmla="*/ 172 w 172"/>
                <a:gd name="T9" fmla="*/ 0 h 407"/>
              </a:gdLst>
              <a:ahLst/>
              <a:cxnLst>
                <a:cxn ang="0">
                  <a:pos x="T0" y="T1"/>
                </a:cxn>
                <a:cxn ang="0">
                  <a:pos x="T2" y="T3"/>
                </a:cxn>
                <a:cxn ang="0">
                  <a:pos x="T4" y="T5"/>
                </a:cxn>
                <a:cxn ang="0">
                  <a:pos x="T6" y="T7"/>
                </a:cxn>
                <a:cxn ang="0">
                  <a:pos x="T8" y="T9"/>
                </a:cxn>
              </a:cxnLst>
              <a:rect l="0" t="0" r="r" b="b"/>
              <a:pathLst>
                <a:path w="172" h="407">
                  <a:moveTo>
                    <a:pt x="172" y="0"/>
                  </a:moveTo>
                  <a:lnTo>
                    <a:pt x="27" y="0"/>
                  </a:lnTo>
                  <a:lnTo>
                    <a:pt x="0" y="407"/>
                  </a:lnTo>
                  <a:lnTo>
                    <a:pt x="170" y="384"/>
                  </a:lnTo>
                  <a:lnTo>
                    <a:pt x="172" y="0"/>
                  </a:lnTo>
                  <a:close/>
                </a:path>
              </a:pathLst>
            </a:custGeom>
            <a:solidFill>
              <a:srgbClr val="A6764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iSlíďe">
              <a:extLst>
                <a:ext uri="{FF2B5EF4-FFF2-40B4-BE49-F238E27FC236}">
                  <a16:creationId xmlns="" xmlns:a16="http://schemas.microsoft.com/office/drawing/2014/main" id="{A11648A4-8D51-4696-8167-1BC98F2F01AF}"/>
                </a:ext>
              </a:extLst>
            </p:cNvPr>
            <p:cNvSpPr/>
            <p:nvPr/>
          </p:nvSpPr>
          <p:spPr bwMode="auto">
            <a:xfrm>
              <a:off x="6113453" y="5088109"/>
              <a:ext cx="783893" cy="482843"/>
            </a:xfrm>
            <a:custGeom>
              <a:avLst/>
              <a:gdLst>
                <a:gd name="T0" fmla="*/ 60 w 259"/>
                <a:gd name="T1" fmla="*/ 0 h 160"/>
                <a:gd name="T2" fmla="*/ 199 w 259"/>
                <a:gd name="T3" fmla="*/ 0 h 160"/>
                <a:gd name="T4" fmla="*/ 259 w 259"/>
                <a:gd name="T5" fmla="*/ 60 h 160"/>
                <a:gd name="T6" fmla="*/ 259 w 259"/>
                <a:gd name="T7" fmla="*/ 100 h 160"/>
                <a:gd name="T8" fmla="*/ 199 w 259"/>
                <a:gd name="T9" fmla="*/ 160 h 160"/>
                <a:gd name="T10" fmla="*/ 60 w 259"/>
                <a:gd name="T11" fmla="*/ 160 h 160"/>
                <a:gd name="T12" fmla="*/ 0 w 259"/>
                <a:gd name="T13" fmla="*/ 100 h 160"/>
                <a:gd name="T14" fmla="*/ 0 w 259"/>
                <a:gd name="T15" fmla="*/ 60 h 160"/>
                <a:gd name="T16" fmla="*/ 60 w 259"/>
                <a:gd name="T17"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160">
                  <a:moveTo>
                    <a:pt x="60" y="0"/>
                  </a:moveTo>
                  <a:cubicBezTo>
                    <a:pt x="199" y="0"/>
                    <a:pt x="199" y="0"/>
                    <a:pt x="199" y="0"/>
                  </a:cubicBezTo>
                  <a:cubicBezTo>
                    <a:pt x="232" y="0"/>
                    <a:pt x="259" y="27"/>
                    <a:pt x="259" y="60"/>
                  </a:cubicBezTo>
                  <a:cubicBezTo>
                    <a:pt x="259" y="100"/>
                    <a:pt x="259" y="100"/>
                    <a:pt x="259" y="100"/>
                  </a:cubicBezTo>
                  <a:cubicBezTo>
                    <a:pt x="259" y="133"/>
                    <a:pt x="232" y="160"/>
                    <a:pt x="199" y="160"/>
                  </a:cubicBezTo>
                  <a:cubicBezTo>
                    <a:pt x="60" y="160"/>
                    <a:pt x="60" y="160"/>
                    <a:pt x="60" y="160"/>
                  </a:cubicBezTo>
                  <a:cubicBezTo>
                    <a:pt x="27" y="160"/>
                    <a:pt x="0" y="133"/>
                    <a:pt x="0" y="100"/>
                  </a:cubicBezTo>
                  <a:cubicBezTo>
                    <a:pt x="0" y="60"/>
                    <a:pt x="0" y="60"/>
                    <a:pt x="0" y="60"/>
                  </a:cubicBezTo>
                  <a:cubicBezTo>
                    <a:pt x="0" y="27"/>
                    <a:pt x="27" y="0"/>
                    <a:pt x="60" y="0"/>
                  </a:cubicBezTo>
                  <a:close/>
                </a:path>
              </a:pathLst>
            </a:custGeom>
            <a:solidFill>
              <a:srgbClr val="8383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îṡ1ïdê">
              <a:extLst>
                <a:ext uri="{FF2B5EF4-FFF2-40B4-BE49-F238E27FC236}">
                  <a16:creationId xmlns="" xmlns:a16="http://schemas.microsoft.com/office/drawing/2014/main" id="{C0475B78-B6BB-4415-A924-9AB11AAC3783}"/>
                </a:ext>
              </a:extLst>
            </p:cNvPr>
            <p:cNvSpPr/>
            <p:nvPr/>
          </p:nvSpPr>
          <p:spPr bwMode="auto">
            <a:xfrm>
              <a:off x="6129450" y="5335348"/>
              <a:ext cx="751897" cy="581738"/>
            </a:xfrm>
            <a:custGeom>
              <a:avLst/>
              <a:gdLst>
                <a:gd name="T0" fmla="*/ 182 w 249"/>
                <a:gd name="T1" fmla="*/ 193 h 193"/>
                <a:gd name="T2" fmla="*/ 249 w 249"/>
                <a:gd name="T3" fmla="*/ 134 h 193"/>
                <a:gd name="T4" fmla="*/ 249 w 249"/>
                <a:gd name="T5" fmla="*/ 132 h 193"/>
                <a:gd name="T6" fmla="*/ 249 w 249"/>
                <a:gd name="T7" fmla="*/ 131 h 193"/>
                <a:gd name="T8" fmla="*/ 249 w 249"/>
                <a:gd name="T9" fmla="*/ 130 h 193"/>
                <a:gd name="T10" fmla="*/ 249 w 249"/>
                <a:gd name="T11" fmla="*/ 128 h 193"/>
                <a:gd name="T12" fmla="*/ 249 w 249"/>
                <a:gd name="T13" fmla="*/ 127 h 193"/>
                <a:gd name="T14" fmla="*/ 249 w 249"/>
                <a:gd name="T15" fmla="*/ 126 h 193"/>
                <a:gd name="T16" fmla="*/ 249 w 249"/>
                <a:gd name="T17" fmla="*/ 124 h 193"/>
                <a:gd name="T18" fmla="*/ 249 w 249"/>
                <a:gd name="T19" fmla="*/ 123 h 193"/>
                <a:gd name="T20" fmla="*/ 249 w 249"/>
                <a:gd name="T21" fmla="*/ 121 h 193"/>
                <a:gd name="T22" fmla="*/ 249 w 249"/>
                <a:gd name="T23" fmla="*/ 120 h 193"/>
                <a:gd name="T24" fmla="*/ 249 w 249"/>
                <a:gd name="T25" fmla="*/ 119 h 193"/>
                <a:gd name="T26" fmla="*/ 249 w 249"/>
                <a:gd name="T27" fmla="*/ 117 h 193"/>
                <a:gd name="T28" fmla="*/ 249 w 249"/>
                <a:gd name="T29" fmla="*/ 116 h 193"/>
                <a:gd name="T30" fmla="*/ 249 w 249"/>
                <a:gd name="T31" fmla="*/ 114 h 193"/>
                <a:gd name="T32" fmla="*/ 249 w 249"/>
                <a:gd name="T33" fmla="*/ 113 h 193"/>
                <a:gd name="T34" fmla="*/ 249 w 249"/>
                <a:gd name="T35" fmla="*/ 112 h 193"/>
                <a:gd name="T36" fmla="*/ 249 w 249"/>
                <a:gd name="T37" fmla="*/ 110 h 193"/>
                <a:gd name="T38" fmla="*/ 249 w 249"/>
                <a:gd name="T39" fmla="*/ 109 h 193"/>
                <a:gd name="T40" fmla="*/ 249 w 249"/>
                <a:gd name="T41" fmla="*/ 107 h 193"/>
                <a:gd name="T42" fmla="*/ 238 w 249"/>
                <a:gd name="T43" fmla="*/ 50 h 193"/>
                <a:gd name="T44" fmla="*/ 10 w 249"/>
                <a:gd name="T45" fmla="*/ 50 h 193"/>
                <a:gd name="T46" fmla="*/ 0 w 249"/>
                <a:gd name="T47" fmla="*/ 107 h 193"/>
                <a:gd name="T48" fmla="*/ 0 w 249"/>
                <a:gd name="T49" fmla="*/ 109 h 193"/>
                <a:gd name="T50" fmla="*/ 0 w 249"/>
                <a:gd name="T51" fmla="*/ 110 h 193"/>
                <a:gd name="T52" fmla="*/ 0 w 249"/>
                <a:gd name="T53" fmla="*/ 112 h 193"/>
                <a:gd name="T54" fmla="*/ 0 w 249"/>
                <a:gd name="T55" fmla="*/ 113 h 193"/>
                <a:gd name="T56" fmla="*/ 0 w 249"/>
                <a:gd name="T57" fmla="*/ 114 h 193"/>
                <a:gd name="T58" fmla="*/ 0 w 249"/>
                <a:gd name="T59" fmla="*/ 116 h 193"/>
                <a:gd name="T60" fmla="*/ 0 w 249"/>
                <a:gd name="T61" fmla="*/ 117 h 193"/>
                <a:gd name="T62" fmla="*/ 0 w 249"/>
                <a:gd name="T63" fmla="*/ 119 h 193"/>
                <a:gd name="T64" fmla="*/ 0 w 249"/>
                <a:gd name="T65" fmla="*/ 120 h 193"/>
                <a:gd name="T66" fmla="*/ 0 w 249"/>
                <a:gd name="T67" fmla="*/ 121 h 193"/>
                <a:gd name="T68" fmla="*/ 0 w 249"/>
                <a:gd name="T69" fmla="*/ 123 h 193"/>
                <a:gd name="T70" fmla="*/ 0 w 249"/>
                <a:gd name="T71" fmla="*/ 124 h 193"/>
                <a:gd name="T72" fmla="*/ 0 w 249"/>
                <a:gd name="T73" fmla="*/ 126 h 193"/>
                <a:gd name="T74" fmla="*/ 0 w 249"/>
                <a:gd name="T75" fmla="*/ 127 h 193"/>
                <a:gd name="T76" fmla="*/ 0 w 249"/>
                <a:gd name="T77" fmla="*/ 128 h 193"/>
                <a:gd name="T78" fmla="*/ 0 w 249"/>
                <a:gd name="T79" fmla="*/ 130 h 193"/>
                <a:gd name="T80" fmla="*/ 0 w 249"/>
                <a:gd name="T81" fmla="*/ 131 h 193"/>
                <a:gd name="T82" fmla="*/ 0 w 249"/>
                <a:gd name="T83" fmla="*/ 132 h 193"/>
                <a:gd name="T84" fmla="*/ 0 w 249"/>
                <a:gd name="T85" fmla="*/ 13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9" h="193">
                  <a:moveTo>
                    <a:pt x="0" y="135"/>
                  </a:moveTo>
                  <a:cubicBezTo>
                    <a:pt x="0" y="166"/>
                    <a:pt x="27" y="193"/>
                    <a:pt x="66" y="193"/>
                  </a:cubicBezTo>
                  <a:cubicBezTo>
                    <a:pt x="182" y="193"/>
                    <a:pt x="182" y="193"/>
                    <a:pt x="182" y="193"/>
                  </a:cubicBezTo>
                  <a:cubicBezTo>
                    <a:pt x="221" y="193"/>
                    <a:pt x="248" y="166"/>
                    <a:pt x="249" y="135"/>
                  </a:cubicBezTo>
                  <a:cubicBezTo>
                    <a:pt x="249" y="135"/>
                    <a:pt x="249" y="134"/>
                    <a:pt x="249" y="134"/>
                  </a:cubicBezTo>
                  <a:cubicBezTo>
                    <a:pt x="249" y="134"/>
                    <a:pt x="249" y="134"/>
                    <a:pt x="249" y="134"/>
                  </a:cubicBezTo>
                  <a:cubicBezTo>
                    <a:pt x="249" y="134"/>
                    <a:pt x="249" y="134"/>
                    <a:pt x="249" y="133"/>
                  </a:cubicBezTo>
                  <a:cubicBezTo>
                    <a:pt x="249" y="133"/>
                    <a:pt x="249" y="133"/>
                    <a:pt x="249" y="133"/>
                  </a:cubicBezTo>
                  <a:cubicBezTo>
                    <a:pt x="249" y="133"/>
                    <a:pt x="249" y="133"/>
                    <a:pt x="249" y="132"/>
                  </a:cubicBezTo>
                  <a:cubicBezTo>
                    <a:pt x="249" y="132"/>
                    <a:pt x="249" y="132"/>
                    <a:pt x="249" y="132"/>
                  </a:cubicBezTo>
                  <a:cubicBezTo>
                    <a:pt x="249" y="132"/>
                    <a:pt x="249" y="132"/>
                    <a:pt x="249" y="132"/>
                  </a:cubicBezTo>
                  <a:cubicBezTo>
                    <a:pt x="249" y="131"/>
                    <a:pt x="249" y="131"/>
                    <a:pt x="249" y="131"/>
                  </a:cubicBezTo>
                  <a:cubicBezTo>
                    <a:pt x="249" y="131"/>
                    <a:pt x="249" y="131"/>
                    <a:pt x="249" y="131"/>
                  </a:cubicBezTo>
                  <a:cubicBezTo>
                    <a:pt x="249" y="130"/>
                    <a:pt x="249" y="130"/>
                    <a:pt x="249" y="130"/>
                  </a:cubicBezTo>
                  <a:cubicBezTo>
                    <a:pt x="249" y="130"/>
                    <a:pt x="249" y="130"/>
                    <a:pt x="249" y="130"/>
                  </a:cubicBezTo>
                  <a:cubicBezTo>
                    <a:pt x="249" y="130"/>
                    <a:pt x="249" y="129"/>
                    <a:pt x="249" y="129"/>
                  </a:cubicBezTo>
                  <a:cubicBezTo>
                    <a:pt x="249" y="129"/>
                    <a:pt x="249" y="129"/>
                    <a:pt x="249" y="129"/>
                  </a:cubicBezTo>
                  <a:cubicBezTo>
                    <a:pt x="249" y="129"/>
                    <a:pt x="249" y="128"/>
                    <a:pt x="249" y="128"/>
                  </a:cubicBezTo>
                  <a:cubicBezTo>
                    <a:pt x="249" y="128"/>
                    <a:pt x="249" y="128"/>
                    <a:pt x="249" y="128"/>
                  </a:cubicBezTo>
                  <a:cubicBezTo>
                    <a:pt x="249" y="128"/>
                    <a:pt x="249" y="128"/>
                    <a:pt x="249" y="127"/>
                  </a:cubicBezTo>
                  <a:cubicBezTo>
                    <a:pt x="249" y="127"/>
                    <a:pt x="249" y="127"/>
                    <a:pt x="249" y="127"/>
                  </a:cubicBezTo>
                  <a:cubicBezTo>
                    <a:pt x="249" y="127"/>
                    <a:pt x="249" y="127"/>
                    <a:pt x="249" y="126"/>
                  </a:cubicBezTo>
                  <a:cubicBezTo>
                    <a:pt x="249" y="126"/>
                    <a:pt x="249" y="126"/>
                    <a:pt x="249" y="126"/>
                  </a:cubicBezTo>
                  <a:cubicBezTo>
                    <a:pt x="249" y="126"/>
                    <a:pt x="249" y="126"/>
                    <a:pt x="249" y="126"/>
                  </a:cubicBezTo>
                  <a:cubicBezTo>
                    <a:pt x="249" y="125"/>
                    <a:pt x="249" y="125"/>
                    <a:pt x="249" y="125"/>
                  </a:cubicBezTo>
                  <a:cubicBezTo>
                    <a:pt x="249" y="125"/>
                    <a:pt x="249" y="125"/>
                    <a:pt x="249" y="125"/>
                  </a:cubicBezTo>
                  <a:cubicBezTo>
                    <a:pt x="249" y="124"/>
                    <a:pt x="249" y="124"/>
                    <a:pt x="249" y="124"/>
                  </a:cubicBezTo>
                  <a:cubicBezTo>
                    <a:pt x="249" y="124"/>
                    <a:pt x="249" y="124"/>
                    <a:pt x="249" y="124"/>
                  </a:cubicBezTo>
                  <a:cubicBezTo>
                    <a:pt x="249" y="123"/>
                    <a:pt x="249" y="123"/>
                    <a:pt x="249" y="123"/>
                  </a:cubicBezTo>
                  <a:cubicBezTo>
                    <a:pt x="249" y="123"/>
                    <a:pt x="249" y="123"/>
                    <a:pt x="249" y="123"/>
                  </a:cubicBezTo>
                  <a:cubicBezTo>
                    <a:pt x="249" y="123"/>
                    <a:pt x="249" y="122"/>
                    <a:pt x="249" y="122"/>
                  </a:cubicBezTo>
                  <a:cubicBezTo>
                    <a:pt x="249" y="122"/>
                    <a:pt x="249" y="122"/>
                    <a:pt x="249" y="122"/>
                  </a:cubicBezTo>
                  <a:cubicBezTo>
                    <a:pt x="249" y="122"/>
                    <a:pt x="249" y="121"/>
                    <a:pt x="249" y="121"/>
                  </a:cubicBezTo>
                  <a:cubicBezTo>
                    <a:pt x="249" y="121"/>
                    <a:pt x="249" y="121"/>
                    <a:pt x="249" y="121"/>
                  </a:cubicBezTo>
                  <a:cubicBezTo>
                    <a:pt x="249" y="121"/>
                    <a:pt x="249" y="121"/>
                    <a:pt x="249" y="120"/>
                  </a:cubicBezTo>
                  <a:cubicBezTo>
                    <a:pt x="249" y="120"/>
                    <a:pt x="249" y="120"/>
                    <a:pt x="249" y="120"/>
                  </a:cubicBezTo>
                  <a:cubicBezTo>
                    <a:pt x="249" y="120"/>
                    <a:pt x="249" y="120"/>
                    <a:pt x="249" y="119"/>
                  </a:cubicBezTo>
                  <a:cubicBezTo>
                    <a:pt x="249" y="119"/>
                    <a:pt x="249" y="119"/>
                    <a:pt x="249" y="119"/>
                  </a:cubicBezTo>
                  <a:cubicBezTo>
                    <a:pt x="249" y="119"/>
                    <a:pt x="249" y="119"/>
                    <a:pt x="249" y="119"/>
                  </a:cubicBezTo>
                  <a:cubicBezTo>
                    <a:pt x="249" y="118"/>
                    <a:pt x="249" y="118"/>
                    <a:pt x="249" y="118"/>
                  </a:cubicBezTo>
                  <a:cubicBezTo>
                    <a:pt x="249" y="118"/>
                    <a:pt x="249" y="118"/>
                    <a:pt x="249" y="118"/>
                  </a:cubicBezTo>
                  <a:cubicBezTo>
                    <a:pt x="249" y="117"/>
                    <a:pt x="249" y="117"/>
                    <a:pt x="249" y="117"/>
                  </a:cubicBezTo>
                  <a:cubicBezTo>
                    <a:pt x="249" y="117"/>
                    <a:pt x="249" y="117"/>
                    <a:pt x="249" y="117"/>
                  </a:cubicBezTo>
                  <a:cubicBezTo>
                    <a:pt x="249" y="117"/>
                    <a:pt x="249" y="116"/>
                    <a:pt x="249" y="116"/>
                  </a:cubicBezTo>
                  <a:cubicBezTo>
                    <a:pt x="249" y="116"/>
                    <a:pt x="249" y="116"/>
                    <a:pt x="249" y="116"/>
                  </a:cubicBezTo>
                  <a:cubicBezTo>
                    <a:pt x="249" y="116"/>
                    <a:pt x="249" y="115"/>
                    <a:pt x="249" y="115"/>
                  </a:cubicBezTo>
                  <a:cubicBezTo>
                    <a:pt x="249" y="115"/>
                    <a:pt x="249" y="115"/>
                    <a:pt x="249" y="115"/>
                  </a:cubicBezTo>
                  <a:cubicBezTo>
                    <a:pt x="249" y="115"/>
                    <a:pt x="249" y="115"/>
                    <a:pt x="249" y="114"/>
                  </a:cubicBezTo>
                  <a:cubicBezTo>
                    <a:pt x="249" y="114"/>
                    <a:pt x="249" y="114"/>
                    <a:pt x="249" y="114"/>
                  </a:cubicBezTo>
                  <a:cubicBezTo>
                    <a:pt x="249" y="114"/>
                    <a:pt x="249" y="114"/>
                    <a:pt x="249" y="113"/>
                  </a:cubicBezTo>
                  <a:cubicBezTo>
                    <a:pt x="249" y="113"/>
                    <a:pt x="249" y="113"/>
                    <a:pt x="249" y="113"/>
                  </a:cubicBezTo>
                  <a:cubicBezTo>
                    <a:pt x="249" y="113"/>
                    <a:pt x="249" y="113"/>
                    <a:pt x="249" y="113"/>
                  </a:cubicBezTo>
                  <a:cubicBezTo>
                    <a:pt x="249" y="112"/>
                    <a:pt x="249" y="112"/>
                    <a:pt x="249" y="112"/>
                  </a:cubicBezTo>
                  <a:cubicBezTo>
                    <a:pt x="249" y="112"/>
                    <a:pt x="249" y="112"/>
                    <a:pt x="249" y="112"/>
                  </a:cubicBezTo>
                  <a:cubicBezTo>
                    <a:pt x="249" y="111"/>
                    <a:pt x="249" y="111"/>
                    <a:pt x="249" y="111"/>
                  </a:cubicBezTo>
                  <a:cubicBezTo>
                    <a:pt x="249" y="111"/>
                    <a:pt x="249" y="111"/>
                    <a:pt x="249" y="111"/>
                  </a:cubicBezTo>
                  <a:cubicBezTo>
                    <a:pt x="249" y="111"/>
                    <a:pt x="249" y="110"/>
                    <a:pt x="249" y="110"/>
                  </a:cubicBezTo>
                  <a:cubicBezTo>
                    <a:pt x="249" y="110"/>
                    <a:pt x="249" y="110"/>
                    <a:pt x="249" y="110"/>
                  </a:cubicBezTo>
                  <a:cubicBezTo>
                    <a:pt x="249" y="110"/>
                    <a:pt x="249" y="109"/>
                    <a:pt x="249" y="109"/>
                  </a:cubicBezTo>
                  <a:cubicBezTo>
                    <a:pt x="249" y="109"/>
                    <a:pt x="249" y="109"/>
                    <a:pt x="249" y="109"/>
                  </a:cubicBezTo>
                  <a:cubicBezTo>
                    <a:pt x="249" y="109"/>
                    <a:pt x="249" y="109"/>
                    <a:pt x="249" y="108"/>
                  </a:cubicBezTo>
                  <a:cubicBezTo>
                    <a:pt x="249" y="108"/>
                    <a:pt x="249" y="108"/>
                    <a:pt x="249" y="108"/>
                  </a:cubicBezTo>
                  <a:cubicBezTo>
                    <a:pt x="249" y="108"/>
                    <a:pt x="249" y="108"/>
                    <a:pt x="249" y="107"/>
                  </a:cubicBezTo>
                  <a:cubicBezTo>
                    <a:pt x="249" y="107"/>
                    <a:pt x="249" y="107"/>
                    <a:pt x="249" y="107"/>
                  </a:cubicBezTo>
                  <a:cubicBezTo>
                    <a:pt x="249" y="102"/>
                    <a:pt x="248" y="98"/>
                    <a:pt x="247" y="93"/>
                  </a:cubicBezTo>
                  <a:cubicBezTo>
                    <a:pt x="238" y="50"/>
                    <a:pt x="238" y="50"/>
                    <a:pt x="238" y="50"/>
                  </a:cubicBezTo>
                  <a:cubicBezTo>
                    <a:pt x="232" y="21"/>
                    <a:pt x="201" y="0"/>
                    <a:pt x="168" y="0"/>
                  </a:cubicBezTo>
                  <a:cubicBezTo>
                    <a:pt x="81" y="0"/>
                    <a:pt x="81" y="0"/>
                    <a:pt x="81" y="0"/>
                  </a:cubicBezTo>
                  <a:cubicBezTo>
                    <a:pt x="48" y="0"/>
                    <a:pt x="16" y="21"/>
                    <a:pt x="10" y="50"/>
                  </a:cubicBezTo>
                  <a:cubicBezTo>
                    <a:pt x="1" y="93"/>
                    <a:pt x="1" y="93"/>
                    <a:pt x="1" y="93"/>
                  </a:cubicBezTo>
                  <a:cubicBezTo>
                    <a:pt x="0" y="98"/>
                    <a:pt x="0" y="102"/>
                    <a:pt x="0" y="107"/>
                  </a:cubicBezTo>
                  <a:cubicBezTo>
                    <a:pt x="0" y="107"/>
                    <a:pt x="0" y="107"/>
                    <a:pt x="0" y="107"/>
                  </a:cubicBezTo>
                  <a:cubicBezTo>
                    <a:pt x="0" y="108"/>
                    <a:pt x="0" y="108"/>
                    <a:pt x="0" y="108"/>
                  </a:cubicBezTo>
                  <a:cubicBezTo>
                    <a:pt x="0" y="108"/>
                    <a:pt x="0" y="108"/>
                    <a:pt x="0" y="108"/>
                  </a:cubicBezTo>
                  <a:cubicBezTo>
                    <a:pt x="0" y="109"/>
                    <a:pt x="0" y="109"/>
                    <a:pt x="0" y="109"/>
                  </a:cubicBezTo>
                  <a:cubicBezTo>
                    <a:pt x="0" y="109"/>
                    <a:pt x="0" y="109"/>
                    <a:pt x="0" y="109"/>
                  </a:cubicBezTo>
                  <a:cubicBezTo>
                    <a:pt x="0" y="109"/>
                    <a:pt x="0" y="110"/>
                    <a:pt x="0" y="110"/>
                  </a:cubicBezTo>
                  <a:cubicBezTo>
                    <a:pt x="0" y="110"/>
                    <a:pt x="0" y="110"/>
                    <a:pt x="0" y="110"/>
                  </a:cubicBezTo>
                  <a:cubicBezTo>
                    <a:pt x="0" y="110"/>
                    <a:pt x="0" y="111"/>
                    <a:pt x="0" y="111"/>
                  </a:cubicBezTo>
                  <a:cubicBezTo>
                    <a:pt x="0" y="111"/>
                    <a:pt x="0" y="111"/>
                    <a:pt x="0" y="111"/>
                  </a:cubicBezTo>
                  <a:cubicBezTo>
                    <a:pt x="0" y="111"/>
                    <a:pt x="0" y="111"/>
                    <a:pt x="0" y="112"/>
                  </a:cubicBezTo>
                  <a:cubicBezTo>
                    <a:pt x="0" y="112"/>
                    <a:pt x="0" y="112"/>
                    <a:pt x="0" y="112"/>
                  </a:cubicBezTo>
                  <a:cubicBezTo>
                    <a:pt x="0" y="112"/>
                    <a:pt x="0" y="112"/>
                    <a:pt x="0" y="113"/>
                  </a:cubicBezTo>
                  <a:cubicBezTo>
                    <a:pt x="0" y="113"/>
                    <a:pt x="0" y="113"/>
                    <a:pt x="0" y="113"/>
                  </a:cubicBezTo>
                  <a:cubicBezTo>
                    <a:pt x="0" y="113"/>
                    <a:pt x="0" y="113"/>
                    <a:pt x="0" y="113"/>
                  </a:cubicBezTo>
                  <a:cubicBezTo>
                    <a:pt x="0" y="114"/>
                    <a:pt x="0" y="114"/>
                    <a:pt x="0" y="114"/>
                  </a:cubicBezTo>
                  <a:cubicBezTo>
                    <a:pt x="0" y="114"/>
                    <a:pt x="0" y="114"/>
                    <a:pt x="0" y="114"/>
                  </a:cubicBezTo>
                  <a:cubicBezTo>
                    <a:pt x="0" y="115"/>
                    <a:pt x="0" y="115"/>
                    <a:pt x="0" y="115"/>
                  </a:cubicBezTo>
                  <a:cubicBezTo>
                    <a:pt x="0" y="115"/>
                    <a:pt x="0" y="115"/>
                    <a:pt x="0" y="115"/>
                  </a:cubicBezTo>
                  <a:cubicBezTo>
                    <a:pt x="0" y="115"/>
                    <a:pt x="0" y="116"/>
                    <a:pt x="0" y="116"/>
                  </a:cubicBezTo>
                  <a:cubicBezTo>
                    <a:pt x="0" y="116"/>
                    <a:pt x="0" y="116"/>
                    <a:pt x="0" y="116"/>
                  </a:cubicBezTo>
                  <a:cubicBezTo>
                    <a:pt x="0" y="116"/>
                    <a:pt x="0" y="117"/>
                    <a:pt x="0" y="117"/>
                  </a:cubicBezTo>
                  <a:cubicBezTo>
                    <a:pt x="0" y="117"/>
                    <a:pt x="0" y="117"/>
                    <a:pt x="0" y="117"/>
                  </a:cubicBezTo>
                  <a:cubicBezTo>
                    <a:pt x="0" y="117"/>
                    <a:pt x="0" y="117"/>
                    <a:pt x="0" y="118"/>
                  </a:cubicBezTo>
                  <a:cubicBezTo>
                    <a:pt x="0" y="118"/>
                    <a:pt x="0" y="118"/>
                    <a:pt x="0" y="118"/>
                  </a:cubicBezTo>
                  <a:cubicBezTo>
                    <a:pt x="0" y="118"/>
                    <a:pt x="0" y="118"/>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1"/>
                    <a:pt x="0" y="121"/>
                    <a:pt x="0" y="121"/>
                  </a:cubicBezTo>
                  <a:cubicBezTo>
                    <a:pt x="0" y="121"/>
                    <a:pt x="0" y="121"/>
                    <a:pt x="0" y="121"/>
                  </a:cubicBezTo>
                  <a:cubicBezTo>
                    <a:pt x="0" y="121"/>
                    <a:pt x="0" y="122"/>
                    <a:pt x="0" y="122"/>
                  </a:cubicBezTo>
                  <a:cubicBezTo>
                    <a:pt x="0" y="122"/>
                    <a:pt x="0" y="122"/>
                    <a:pt x="0" y="122"/>
                  </a:cubicBezTo>
                  <a:cubicBezTo>
                    <a:pt x="0" y="122"/>
                    <a:pt x="0" y="123"/>
                    <a:pt x="0" y="123"/>
                  </a:cubicBezTo>
                  <a:cubicBezTo>
                    <a:pt x="0" y="123"/>
                    <a:pt x="0" y="123"/>
                    <a:pt x="0" y="123"/>
                  </a:cubicBezTo>
                  <a:cubicBezTo>
                    <a:pt x="0" y="123"/>
                    <a:pt x="0" y="123"/>
                    <a:pt x="0" y="124"/>
                  </a:cubicBezTo>
                  <a:cubicBezTo>
                    <a:pt x="0" y="124"/>
                    <a:pt x="0" y="124"/>
                    <a:pt x="0" y="124"/>
                  </a:cubicBezTo>
                  <a:cubicBezTo>
                    <a:pt x="0" y="124"/>
                    <a:pt x="0" y="124"/>
                    <a:pt x="0" y="125"/>
                  </a:cubicBezTo>
                  <a:cubicBezTo>
                    <a:pt x="0" y="125"/>
                    <a:pt x="0" y="125"/>
                    <a:pt x="0" y="125"/>
                  </a:cubicBezTo>
                  <a:cubicBezTo>
                    <a:pt x="0" y="125"/>
                    <a:pt x="0" y="125"/>
                    <a:pt x="0" y="126"/>
                  </a:cubicBezTo>
                  <a:cubicBezTo>
                    <a:pt x="0" y="126"/>
                    <a:pt x="0" y="126"/>
                    <a:pt x="0" y="126"/>
                  </a:cubicBezTo>
                  <a:cubicBezTo>
                    <a:pt x="0" y="126"/>
                    <a:pt x="0" y="126"/>
                    <a:pt x="0" y="126"/>
                  </a:cubicBezTo>
                  <a:cubicBezTo>
                    <a:pt x="0" y="127"/>
                    <a:pt x="0" y="127"/>
                    <a:pt x="0" y="127"/>
                  </a:cubicBezTo>
                  <a:cubicBezTo>
                    <a:pt x="0" y="127"/>
                    <a:pt x="0" y="127"/>
                    <a:pt x="0" y="127"/>
                  </a:cubicBezTo>
                  <a:cubicBezTo>
                    <a:pt x="0" y="128"/>
                    <a:pt x="0" y="128"/>
                    <a:pt x="0" y="128"/>
                  </a:cubicBezTo>
                  <a:cubicBezTo>
                    <a:pt x="0" y="128"/>
                    <a:pt x="0" y="128"/>
                    <a:pt x="0" y="128"/>
                  </a:cubicBezTo>
                  <a:cubicBezTo>
                    <a:pt x="0" y="128"/>
                    <a:pt x="0" y="129"/>
                    <a:pt x="0" y="129"/>
                  </a:cubicBezTo>
                  <a:cubicBezTo>
                    <a:pt x="0" y="129"/>
                    <a:pt x="0" y="129"/>
                    <a:pt x="0" y="129"/>
                  </a:cubicBezTo>
                  <a:cubicBezTo>
                    <a:pt x="0" y="129"/>
                    <a:pt x="0" y="130"/>
                    <a:pt x="0" y="130"/>
                  </a:cubicBezTo>
                  <a:cubicBezTo>
                    <a:pt x="0" y="130"/>
                    <a:pt x="0" y="130"/>
                    <a:pt x="0" y="130"/>
                  </a:cubicBezTo>
                  <a:cubicBezTo>
                    <a:pt x="0" y="130"/>
                    <a:pt x="0" y="130"/>
                    <a:pt x="0" y="131"/>
                  </a:cubicBezTo>
                  <a:cubicBezTo>
                    <a:pt x="0" y="131"/>
                    <a:pt x="0" y="131"/>
                    <a:pt x="0" y="131"/>
                  </a:cubicBezTo>
                  <a:cubicBezTo>
                    <a:pt x="0" y="131"/>
                    <a:pt x="0" y="131"/>
                    <a:pt x="0" y="132"/>
                  </a:cubicBezTo>
                  <a:cubicBezTo>
                    <a:pt x="0" y="132"/>
                    <a:pt x="0" y="132"/>
                    <a:pt x="0" y="132"/>
                  </a:cubicBezTo>
                  <a:cubicBezTo>
                    <a:pt x="0" y="132"/>
                    <a:pt x="0" y="132"/>
                    <a:pt x="0" y="132"/>
                  </a:cubicBezTo>
                  <a:cubicBezTo>
                    <a:pt x="0" y="133"/>
                    <a:pt x="0" y="133"/>
                    <a:pt x="0" y="133"/>
                  </a:cubicBezTo>
                  <a:cubicBezTo>
                    <a:pt x="0" y="133"/>
                    <a:pt x="0" y="133"/>
                    <a:pt x="0" y="133"/>
                  </a:cubicBezTo>
                  <a:cubicBezTo>
                    <a:pt x="0" y="134"/>
                    <a:pt x="0" y="134"/>
                    <a:pt x="0" y="134"/>
                  </a:cubicBezTo>
                  <a:cubicBezTo>
                    <a:pt x="0" y="134"/>
                    <a:pt x="0" y="134"/>
                    <a:pt x="0" y="134"/>
                  </a:cubicBezTo>
                  <a:cubicBezTo>
                    <a:pt x="0" y="134"/>
                    <a:pt x="0" y="135"/>
                    <a:pt x="0" y="135"/>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îṩḷiďê">
              <a:extLst>
                <a:ext uri="{FF2B5EF4-FFF2-40B4-BE49-F238E27FC236}">
                  <a16:creationId xmlns="" xmlns:a16="http://schemas.microsoft.com/office/drawing/2014/main" id="{DE1CB706-B0FF-4AC2-9A97-C17A34F63631}"/>
                </a:ext>
              </a:extLst>
            </p:cNvPr>
            <p:cNvSpPr/>
            <p:nvPr/>
          </p:nvSpPr>
          <p:spPr bwMode="auto">
            <a:xfrm>
              <a:off x="6107635" y="5335348"/>
              <a:ext cx="792619" cy="497386"/>
            </a:xfrm>
            <a:custGeom>
              <a:avLst/>
              <a:gdLst>
                <a:gd name="T0" fmla="*/ 88 w 262"/>
                <a:gd name="T1" fmla="*/ 0 h 165"/>
                <a:gd name="T2" fmla="*/ 175 w 262"/>
                <a:gd name="T3" fmla="*/ 0 h 165"/>
                <a:gd name="T4" fmla="*/ 245 w 262"/>
                <a:gd name="T5" fmla="*/ 50 h 165"/>
                <a:gd name="T6" fmla="*/ 254 w 262"/>
                <a:gd name="T7" fmla="*/ 93 h 165"/>
                <a:gd name="T8" fmla="*/ 189 w 262"/>
                <a:gd name="T9" fmla="*/ 165 h 165"/>
                <a:gd name="T10" fmla="*/ 73 w 262"/>
                <a:gd name="T11" fmla="*/ 165 h 165"/>
                <a:gd name="T12" fmla="*/ 8 w 262"/>
                <a:gd name="T13" fmla="*/ 93 h 165"/>
                <a:gd name="T14" fmla="*/ 17 w 262"/>
                <a:gd name="T15" fmla="*/ 50 h 165"/>
                <a:gd name="T16" fmla="*/ 88 w 262"/>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165">
                  <a:moveTo>
                    <a:pt x="88" y="0"/>
                  </a:moveTo>
                  <a:cubicBezTo>
                    <a:pt x="175" y="0"/>
                    <a:pt x="175" y="0"/>
                    <a:pt x="175" y="0"/>
                  </a:cubicBezTo>
                  <a:cubicBezTo>
                    <a:pt x="208" y="0"/>
                    <a:pt x="239" y="21"/>
                    <a:pt x="245" y="50"/>
                  </a:cubicBezTo>
                  <a:cubicBezTo>
                    <a:pt x="254" y="93"/>
                    <a:pt x="254" y="93"/>
                    <a:pt x="254" y="93"/>
                  </a:cubicBezTo>
                  <a:cubicBezTo>
                    <a:pt x="262" y="130"/>
                    <a:pt x="233" y="165"/>
                    <a:pt x="189" y="165"/>
                  </a:cubicBezTo>
                  <a:cubicBezTo>
                    <a:pt x="73" y="165"/>
                    <a:pt x="73" y="165"/>
                    <a:pt x="73" y="165"/>
                  </a:cubicBezTo>
                  <a:cubicBezTo>
                    <a:pt x="29" y="165"/>
                    <a:pt x="0" y="130"/>
                    <a:pt x="8" y="93"/>
                  </a:cubicBezTo>
                  <a:cubicBezTo>
                    <a:pt x="17" y="50"/>
                    <a:pt x="17" y="50"/>
                    <a:pt x="17" y="50"/>
                  </a:cubicBezTo>
                  <a:cubicBezTo>
                    <a:pt x="23" y="21"/>
                    <a:pt x="55" y="0"/>
                    <a:pt x="88" y="0"/>
                  </a:cubicBez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íSlîde">
              <a:extLst>
                <a:ext uri="{FF2B5EF4-FFF2-40B4-BE49-F238E27FC236}">
                  <a16:creationId xmlns="" xmlns:a16="http://schemas.microsoft.com/office/drawing/2014/main" id="{A3EBD354-F687-4E75-8E66-A33AA6DC9E6A}"/>
                </a:ext>
              </a:extLst>
            </p:cNvPr>
            <p:cNvSpPr/>
            <p:nvPr/>
          </p:nvSpPr>
          <p:spPr bwMode="auto">
            <a:xfrm>
              <a:off x="6818810" y="5066294"/>
              <a:ext cx="132346" cy="423215"/>
            </a:xfrm>
            <a:custGeom>
              <a:avLst/>
              <a:gdLst>
                <a:gd name="T0" fmla="*/ 22 w 44"/>
                <a:gd name="T1" fmla="*/ 0 h 140"/>
                <a:gd name="T2" fmla="*/ 22 w 44"/>
                <a:gd name="T3" fmla="*/ 0 h 140"/>
                <a:gd name="T4" fmla="*/ 44 w 44"/>
                <a:gd name="T5" fmla="*/ 22 h 140"/>
                <a:gd name="T6" fmla="*/ 44 w 44"/>
                <a:gd name="T7" fmla="*/ 118 h 140"/>
                <a:gd name="T8" fmla="*/ 22 w 44"/>
                <a:gd name="T9" fmla="*/ 140 h 140"/>
                <a:gd name="T10" fmla="*/ 22 w 44"/>
                <a:gd name="T11" fmla="*/ 140 h 140"/>
                <a:gd name="T12" fmla="*/ 0 w 44"/>
                <a:gd name="T13" fmla="*/ 118 h 140"/>
                <a:gd name="T14" fmla="*/ 0 w 44"/>
                <a:gd name="T15" fmla="*/ 22 h 140"/>
                <a:gd name="T16" fmla="*/ 22 w 44"/>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0">
                  <a:moveTo>
                    <a:pt x="22" y="0"/>
                  </a:moveTo>
                  <a:cubicBezTo>
                    <a:pt x="22" y="0"/>
                    <a:pt x="22" y="0"/>
                    <a:pt x="22" y="0"/>
                  </a:cubicBezTo>
                  <a:cubicBezTo>
                    <a:pt x="34" y="0"/>
                    <a:pt x="44" y="10"/>
                    <a:pt x="44" y="22"/>
                  </a:cubicBezTo>
                  <a:cubicBezTo>
                    <a:pt x="44" y="118"/>
                    <a:pt x="44" y="118"/>
                    <a:pt x="44" y="118"/>
                  </a:cubicBezTo>
                  <a:cubicBezTo>
                    <a:pt x="44" y="130"/>
                    <a:pt x="34" y="140"/>
                    <a:pt x="22" y="140"/>
                  </a:cubicBezTo>
                  <a:cubicBezTo>
                    <a:pt x="22" y="140"/>
                    <a:pt x="22" y="140"/>
                    <a:pt x="22" y="140"/>
                  </a:cubicBezTo>
                  <a:cubicBezTo>
                    <a:pt x="10" y="140"/>
                    <a:pt x="0" y="130"/>
                    <a:pt x="0" y="118"/>
                  </a:cubicBezTo>
                  <a:cubicBezTo>
                    <a:pt x="0" y="22"/>
                    <a:pt x="0" y="22"/>
                    <a:pt x="0" y="22"/>
                  </a:cubicBezTo>
                  <a:cubicBezTo>
                    <a:pt x="0" y="10"/>
                    <a:pt x="10" y="0"/>
                    <a:pt x="22" y="0"/>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iṧlíḓê">
              <a:extLst>
                <a:ext uri="{FF2B5EF4-FFF2-40B4-BE49-F238E27FC236}">
                  <a16:creationId xmlns="" xmlns:a16="http://schemas.microsoft.com/office/drawing/2014/main" id="{BA5E9073-D86C-4BAF-931E-A18F36FF4E71}"/>
                </a:ext>
              </a:extLst>
            </p:cNvPr>
            <p:cNvSpPr/>
            <p:nvPr/>
          </p:nvSpPr>
          <p:spPr bwMode="auto">
            <a:xfrm>
              <a:off x="6056733" y="5066294"/>
              <a:ext cx="132346" cy="423215"/>
            </a:xfrm>
            <a:custGeom>
              <a:avLst/>
              <a:gdLst>
                <a:gd name="T0" fmla="*/ 22 w 44"/>
                <a:gd name="T1" fmla="*/ 0 h 140"/>
                <a:gd name="T2" fmla="*/ 22 w 44"/>
                <a:gd name="T3" fmla="*/ 0 h 140"/>
                <a:gd name="T4" fmla="*/ 44 w 44"/>
                <a:gd name="T5" fmla="*/ 22 h 140"/>
                <a:gd name="T6" fmla="*/ 44 w 44"/>
                <a:gd name="T7" fmla="*/ 118 h 140"/>
                <a:gd name="T8" fmla="*/ 22 w 44"/>
                <a:gd name="T9" fmla="*/ 140 h 140"/>
                <a:gd name="T10" fmla="*/ 22 w 44"/>
                <a:gd name="T11" fmla="*/ 140 h 140"/>
                <a:gd name="T12" fmla="*/ 0 w 44"/>
                <a:gd name="T13" fmla="*/ 118 h 140"/>
                <a:gd name="T14" fmla="*/ 0 w 44"/>
                <a:gd name="T15" fmla="*/ 22 h 140"/>
                <a:gd name="T16" fmla="*/ 22 w 44"/>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0">
                  <a:moveTo>
                    <a:pt x="22" y="0"/>
                  </a:moveTo>
                  <a:cubicBezTo>
                    <a:pt x="22" y="0"/>
                    <a:pt x="22" y="0"/>
                    <a:pt x="22" y="0"/>
                  </a:cubicBezTo>
                  <a:cubicBezTo>
                    <a:pt x="34" y="0"/>
                    <a:pt x="44" y="10"/>
                    <a:pt x="44" y="22"/>
                  </a:cubicBezTo>
                  <a:cubicBezTo>
                    <a:pt x="44" y="118"/>
                    <a:pt x="44" y="118"/>
                    <a:pt x="44" y="118"/>
                  </a:cubicBezTo>
                  <a:cubicBezTo>
                    <a:pt x="44" y="130"/>
                    <a:pt x="34" y="140"/>
                    <a:pt x="22" y="140"/>
                  </a:cubicBezTo>
                  <a:cubicBezTo>
                    <a:pt x="22" y="140"/>
                    <a:pt x="22" y="140"/>
                    <a:pt x="22" y="140"/>
                  </a:cubicBezTo>
                  <a:cubicBezTo>
                    <a:pt x="10" y="140"/>
                    <a:pt x="0" y="130"/>
                    <a:pt x="0" y="118"/>
                  </a:cubicBezTo>
                  <a:cubicBezTo>
                    <a:pt x="0" y="22"/>
                    <a:pt x="0" y="22"/>
                    <a:pt x="0" y="22"/>
                  </a:cubicBezTo>
                  <a:cubicBezTo>
                    <a:pt x="0" y="10"/>
                    <a:pt x="10" y="0"/>
                    <a:pt x="22" y="0"/>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iṥḻiḋê">
              <a:extLst>
                <a:ext uri="{FF2B5EF4-FFF2-40B4-BE49-F238E27FC236}">
                  <a16:creationId xmlns="" xmlns:a16="http://schemas.microsoft.com/office/drawing/2014/main" id="{C249940A-DF6A-46CF-BC27-3926D3883FF5}"/>
                </a:ext>
              </a:extLst>
            </p:cNvPr>
            <p:cNvSpPr/>
            <p:nvPr/>
          </p:nvSpPr>
          <p:spPr bwMode="auto">
            <a:xfrm>
              <a:off x="6522123" y="4785605"/>
              <a:ext cx="257420" cy="615189"/>
            </a:xfrm>
            <a:custGeom>
              <a:avLst/>
              <a:gdLst>
                <a:gd name="T0" fmla="*/ 0 w 177"/>
                <a:gd name="T1" fmla="*/ 0 h 423"/>
                <a:gd name="T2" fmla="*/ 147 w 177"/>
                <a:gd name="T3" fmla="*/ 0 h 423"/>
                <a:gd name="T4" fmla="*/ 177 w 177"/>
                <a:gd name="T5" fmla="*/ 423 h 423"/>
                <a:gd name="T6" fmla="*/ 2 w 177"/>
                <a:gd name="T7" fmla="*/ 384 h 423"/>
                <a:gd name="T8" fmla="*/ 0 w 177"/>
                <a:gd name="T9" fmla="*/ 0 h 423"/>
              </a:gdLst>
              <a:ahLst/>
              <a:cxnLst>
                <a:cxn ang="0">
                  <a:pos x="T0" y="T1"/>
                </a:cxn>
                <a:cxn ang="0">
                  <a:pos x="T2" y="T3"/>
                </a:cxn>
                <a:cxn ang="0">
                  <a:pos x="T4" y="T5"/>
                </a:cxn>
                <a:cxn ang="0">
                  <a:pos x="T6" y="T7"/>
                </a:cxn>
                <a:cxn ang="0">
                  <a:pos x="T8" y="T9"/>
                </a:cxn>
              </a:cxnLst>
              <a:rect l="0" t="0" r="r" b="b"/>
              <a:pathLst>
                <a:path w="177" h="423">
                  <a:moveTo>
                    <a:pt x="0" y="0"/>
                  </a:moveTo>
                  <a:lnTo>
                    <a:pt x="147" y="0"/>
                  </a:lnTo>
                  <a:lnTo>
                    <a:pt x="177" y="423"/>
                  </a:lnTo>
                  <a:lnTo>
                    <a:pt x="2" y="384"/>
                  </a:lnTo>
                  <a:lnTo>
                    <a:pt x="0" y="0"/>
                  </a:lnTo>
                  <a:close/>
                </a:path>
              </a:pathLst>
            </a:custGeom>
            <a:solidFill>
              <a:srgbClr val="AF6C6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í$ļíďê">
              <a:extLst>
                <a:ext uri="{FF2B5EF4-FFF2-40B4-BE49-F238E27FC236}">
                  <a16:creationId xmlns="" xmlns:a16="http://schemas.microsoft.com/office/drawing/2014/main" id="{C498D5E6-77C2-460A-9C21-2455637D3EC3}"/>
                </a:ext>
              </a:extLst>
            </p:cNvPr>
            <p:cNvSpPr/>
            <p:nvPr/>
          </p:nvSpPr>
          <p:spPr bwMode="auto">
            <a:xfrm>
              <a:off x="6219619" y="4785605"/>
              <a:ext cx="260328" cy="651547"/>
            </a:xfrm>
            <a:custGeom>
              <a:avLst/>
              <a:gdLst>
                <a:gd name="T0" fmla="*/ 179 w 179"/>
                <a:gd name="T1" fmla="*/ 0 h 448"/>
                <a:gd name="T2" fmla="*/ 33 w 179"/>
                <a:gd name="T3" fmla="*/ 0 h 448"/>
                <a:gd name="T4" fmla="*/ 0 w 179"/>
                <a:gd name="T5" fmla="*/ 448 h 448"/>
                <a:gd name="T6" fmla="*/ 179 w 179"/>
                <a:gd name="T7" fmla="*/ 384 h 448"/>
                <a:gd name="T8" fmla="*/ 179 w 179"/>
                <a:gd name="T9" fmla="*/ 0 h 448"/>
              </a:gdLst>
              <a:ahLst/>
              <a:cxnLst>
                <a:cxn ang="0">
                  <a:pos x="T0" y="T1"/>
                </a:cxn>
                <a:cxn ang="0">
                  <a:pos x="T2" y="T3"/>
                </a:cxn>
                <a:cxn ang="0">
                  <a:pos x="T4" y="T5"/>
                </a:cxn>
                <a:cxn ang="0">
                  <a:pos x="T6" y="T7"/>
                </a:cxn>
                <a:cxn ang="0">
                  <a:pos x="T8" y="T9"/>
                </a:cxn>
              </a:cxnLst>
              <a:rect l="0" t="0" r="r" b="b"/>
              <a:pathLst>
                <a:path w="179" h="448">
                  <a:moveTo>
                    <a:pt x="179" y="0"/>
                  </a:moveTo>
                  <a:lnTo>
                    <a:pt x="33" y="0"/>
                  </a:lnTo>
                  <a:lnTo>
                    <a:pt x="0" y="448"/>
                  </a:lnTo>
                  <a:lnTo>
                    <a:pt x="179" y="384"/>
                  </a:lnTo>
                  <a:lnTo>
                    <a:pt x="179" y="0"/>
                  </a:lnTo>
                  <a:close/>
                </a:path>
              </a:pathLst>
            </a:custGeom>
            <a:solidFill>
              <a:srgbClr val="AF6C6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ïşḻiḋê">
              <a:extLst>
                <a:ext uri="{FF2B5EF4-FFF2-40B4-BE49-F238E27FC236}">
                  <a16:creationId xmlns="" xmlns:a16="http://schemas.microsoft.com/office/drawing/2014/main" id="{BA27ABC9-DB79-456F-89EF-BB5AF08A45A6}"/>
                </a:ext>
              </a:extLst>
            </p:cNvPr>
            <p:cNvSpPr/>
            <p:nvPr/>
          </p:nvSpPr>
          <p:spPr bwMode="auto">
            <a:xfrm>
              <a:off x="3614887" y="2436838"/>
              <a:ext cx="487206" cy="782438"/>
            </a:xfrm>
            <a:custGeom>
              <a:avLst/>
              <a:gdLst>
                <a:gd name="T0" fmla="*/ 161 w 161"/>
                <a:gd name="T1" fmla="*/ 60 h 259"/>
                <a:gd name="T2" fmla="*/ 161 w 161"/>
                <a:gd name="T3" fmla="*/ 199 h 259"/>
                <a:gd name="T4" fmla="*/ 101 w 161"/>
                <a:gd name="T5" fmla="*/ 259 h 259"/>
                <a:gd name="T6" fmla="*/ 60 w 161"/>
                <a:gd name="T7" fmla="*/ 259 h 259"/>
                <a:gd name="T8" fmla="*/ 0 w 161"/>
                <a:gd name="T9" fmla="*/ 199 h 259"/>
                <a:gd name="T10" fmla="*/ 0 w 161"/>
                <a:gd name="T11" fmla="*/ 60 h 259"/>
                <a:gd name="T12" fmla="*/ 60 w 161"/>
                <a:gd name="T13" fmla="*/ 0 h 259"/>
                <a:gd name="T14" fmla="*/ 101 w 161"/>
                <a:gd name="T15" fmla="*/ 0 h 259"/>
                <a:gd name="T16" fmla="*/ 161 w 161"/>
                <a:gd name="T17" fmla="*/ 6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259">
                  <a:moveTo>
                    <a:pt x="161" y="60"/>
                  </a:moveTo>
                  <a:cubicBezTo>
                    <a:pt x="161" y="199"/>
                    <a:pt x="161" y="199"/>
                    <a:pt x="161" y="199"/>
                  </a:cubicBezTo>
                  <a:cubicBezTo>
                    <a:pt x="161" y="232"/>
                    <a:pt x="134" y="259"/>
                    <a:pt x="101" y="259"/>
                  </a:cubicBezTo>
                  <a:cubicBezTo>
                    <a:pt x="60" y="259"/>
                    <a:pt x="60" y="259"/>
                    <a:pt x="60" y="259"/>
                  </a:cubicBezTo>
                  <a:cubicBezTo>
                    <a:pt x="27" y="259"/>
                    <a:pt x="0" y="232"/>
                    <a:pt x="0" y="199"/>
                  </a:cubicBezTo>
                  <a:cubicBezTo>
                    <a:pt x="0" y="60"/>
                    <a:pt x="0" y="60"/>
                    <a:pt x="0" y="60"/>
                  </a:cubicBezTo>
                  <a:cubicBezTo>
                    <a:pt x="0" y="27"/>
                    <a:pt x="27" y="0"/>
                    <a:pt x="60" y="0"/>
                  </a:cubicBezTo>
                  <a:cubicBezTo>
                    <a:pt x="101" y="0"/>
                    <a:pt x="101" y="0"/>
                    <a:pt x="101" y="0"/>
                  </a:cubicBezTo>
                  <a:cubicBezTo>
                    <a:pt x="134" y="0"/>
                    <a:pt x="161" y="27"/>
                    <a:pt x="161" y="60"/>
                  </a:cubicBezTo>
                  <a:close/>
                </a:path>
              </a:pathLst>
            </a:custGeom>
            <a:solidFill>
              <a:srgbClr val="8383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ïSľîdé">
              <a:extLst>
                <a:ext uri="{FF2B5EF4-FFF2-40B4-BE49-F238E27FC236}">
                  <a16:creationId xmlns="" xmlns:a16="http://schemas.microsoft.com/office/drawing/2014/main" id="{B9355425-71FE-418D-B521-11789836DF7F}"/>
                </a:ext>
              </a:extLst>
            </p:cNvPr>
            <p:cNvSpPr/>
            <p:nvPr/>
          </p:nvSpPr>
          <p:spPr bwMode="auto">
            <a:xfrm>
              <a:off x="3270207" y="2452835"/>
              <a:ext cx="583193" cy="750442"/>
            </a:xfrm>
            <a:custGeom>
              <a:avLst/>
              <a:gdLst>
                <a:gd name="T0" fmla="*/ 0 w 193"/>
                <a:gd name="T1" fmla="*/ 182 h 249"/>
                <a:gd name="T2" fmla="*/ 59 w 193"/>
                <a:gd name="T3" fmla="*/ 249 h 249"/>
                <a:gd name="T4" fmla="*/ 60 w 193"/>
                <a:gd name="T5" fmla="*/ 249 h 249"/>
                <a:gd name="T6" fmla="*/ 62 w 193"/>
                <a:gd name="T7" fmla="*/ 249 h 249"/>
                <a:gd name="T8" fmla="*/ 63 w 193"/>
                <a:gd name="T9" fmla="*/ 249 h 249"/>
                <a:gd name="T10" fmla="*/ 64 w 193"/>
                <a:gd name="T11" fmla="*/ 249 h 249"/>
                <a:gd name="T12" fmla="*/ 66 w 193"/>
                <a:gd name="T13" fmla="*/ 249 h 249"/>
                <a:gd name="T14" fmla="*/ 67 w 193"/>
                <a:gd name="T15" fmla="*/ 249 h 249"/>
                <a:gd name="T16" fmla="*/ 69 w 193"/>
                <a:gd name="T17" fmla="*/ 249 h 249"/>
                <a:gd name="T18" fmla="*/ 70 w 193"/>
                <a:gd name="T19" fmla="*/ 249 h 249"/>
                <a:gd name="T20" fmla="*/ 71 w 193"/>
                <a:gd name="T21" fmla="*/ 249 h 249"/>
                <a:gd name="T22" fmla="*/ 73 w 193"/>
                <a:gd name="T23" fmla="*/ 249 h 249"/>
                <a:gd name="T24" fmla="*/ 74 w 193"/>
                <a:gd name="T25" fmla="*/ 249 h 249"/>
                <a:gd name="T26" fmla="*/ 76 w 193"/>
                <a:gd name="T27" fmla="*/ 249 h 249"/>
                <a:gd name="T28" fmla="*/ 77 w 193"/>
                <a:gd name="T29" fmla="*/ 249 h 249"/>
                <a:gd name="T30" fmla="*/ 78 w 193"/>
                <a:gd name="T31" fmla="*/ 249 h 249"/>
                <a:gd name="T32" fmla="*/ 80 w 193"/>
                <a:gd name="T33" fmla="*/ 249 h 249"/>
                <a:gd name="T34" fmla="*/ 81 w 193"/>
                <a:gd name="T35" fmla="*/ 249 h 249"/>
                <a:gd name="T36" fmla="*/ 83 w 193"/>
                <a:gd name="T37" fmla="*/ 249 h 249"/>
                <a:gd name="T38" fmla="*/ 84 w 193"/>
                <a:gd name="T39" fmla="*/ 249 h 249"/>
                <a:gd name="T40" fmla="*/ 85 w 193"/>
                <a:gd name="T41" fmla="*/ 249 h 249"/>
                <a:gd name="T42" fmla="*/ 143 w 193"/>
                <a:gd name="T43" fmla="*/ 238 h 249"/>
                <a:gd name="T44" fmla="*/ 143 w 193"/>
                <a:gd name="T45" fmla="*/ 10 h 249"/>
                <a:gd name="T46" fmla="*/ 85 w 193"/>
                <a:gd name="T47" fmla="*/ 0 h 249"/>
                <a:gd name="T48" fmla="*/ 84 w 193"/>
                <a:gd name="T49" fmla="*/ 0 h 249"/>
                <a:gd name="T50" fmla="*/ 83 w 193"/>
                <a:gd name="T51" fmla="*/ 0 h 249"/>
                <a:gd name="T52" fmla="*/ 81 w 193"/>
                <a:gd name="T53" fmla="*/ 0 h 249"/>
                <a:gd name="T54" fmla="*/ 80 w 193"/>
                <a:gd name="T55" fmla="*/ 0 h 249"/>
                <a:gd name="T56" fmla="*/ 78 w 193"/>
                <a:gd name="T57" fmla="*/ 0 h 249"/>
                <a:gd name="T58" fmla="*/ 77 w 193"/>
                <a:gd name="T59" fmla="*/ 0 h 249"/>
                <a:gd name="T60" fmla="*/ 76 w 193"/>
                <a:gd name="T61" fmla="*/ 0 h 249"/>
                <a:gd name="T62" fmla="*/ 74 w 193"/>
                <a:gd name="T63" fmla="*/ 0 h 249"/>
                <a:gd name="T64" fmla="*/ 73 w 193"/>
                <a:gd name="T65" fmla="*/ 0 h 249"/>
                <a:gd name="T66" fmla="*/ 71 w 193"/>
                <a:gd name="T67" fmla="*/ 0 h 249"/>
                <a:gd name="T68" fmla="*/ 70 w 193"/>
                <a:gd name="T69" fmla="*/ 0 h 249"/>
                <a:gd name="T70" fmla="*/ 69 w 193"/>
                <a:gd name="T71" fmla="*/ 0 h 249"/>
                <a:gd name="T72" fmla="*/ 67 w 193"/>
                <a:gd name="T73" fmla="*/ 0 h 249"/>
                <a:gd name="T74" fmla="*/ 66 w 193"/>
                <a:gd name="T75" fmla="*/ 0 h 249"/>
                <a:gd name="T76" fmla="*/ 64 w 193"/>
                <a:gd name="T77" fmla="*/ 0 h 249"/>
                <a:gd name="T78" fmla="*/ 63 w 193"/>
                <a:gd name="T79" fmla="*/ 0 h 249"/>
                <a:gd name="T80" fmla="*/ 62 w 193"/>
                <a:gd name="T81" fmla="*/ 0 h 249"/>
                <a:gd name="T82" fmla="*/ 60 w 193"/>
                <a:gd name="T83" fmla="*/ 0 h 249"/>
                <a:gd name="T84" fmla="*/ 59 w 193"/>
                <a:gd name="T85" fmla="*/ 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3" h="249">
                  <a:moveTo>
                    <a:pt x="58" y="0"/>
                  </a:moveTo>
                  <a:cubicBezTo>
                    <a:pt x="26" y="0"/>
                    <a:pt x="0" y="27"/>
                    <a:pt x="0" y="66"/>
                  </a:cubicBezTo>
                  <a:cubicBezTo>
                    <a:pt x="0" y="182"/>
                    <a:pt x="0" y="182"/>
                    <a:pt x="0" y="182"/>
                  </a:cubicBezTo>
                  <a:cubicBezTo>
                    <a:pt x="0" y="221"/>
                    <a:pt x="26" y="248"/>
                    <a:pt x="58" y="249"/>
                  </a:cubicBezTo>
                  <a:cubicBezTo>
                    <a:pt x="58" y="249"/>
                    <a:pt x="58" y="249"/>
                    <a:pt x="58" y="249"/>
                  </a:cubicBezTo>
                  <a:cubicBezTo>
                    <a:pt x="59" y="249"/>
                    <a:pt x="59" y="249"/>
                    <a:pt x="59" y="249"/>
                  </a:cubicBezTo>
                  <a:cubicBezTo>
                    <a:pt x="59" y="249"/>
                    <a:pt x="59" y="249"/>
                    <a:pt x="59" y="249"/>
                  </a:cubicBezTo>
                  <a:cubicBezTo>
                    <a:pt x="60" y="249"/>
                    <a:pt x="60" y="249"/>
                    <a:pt x="60" y="249"/>
                  </a:cubicBezTo>
                  <a:cubicBezTo>
                    <a:pt x="60" y="249"/>
                    <a:pt x="60" y="249"/>
                    <a:pt x="60" y="249"/>
                  </a:cubicBezTo>
                  <a:cubicBezTo>
                    <a:pt x="60" y="249"/>
                    <a:pt x="61" y="249"/>
                    <a:pt x="61" y="249"/>
                  </a:cubicBezTo>
                  <a:cubicBezTo>
                    <a:pt x="61" y="249"/>
                    <a:pt x="61" y="249"/>
                    <a:pt x="61" y="249"/>
                  </a:cubicBezTo>
                  <a:cubicBezTo>
                    <a:pt x="61" y="249"/>
                    <a:pt x="62" y="249"/>
                    <a:pt x="62" y="249"/>
                  </a:cubicBezTo>
                  <a:cubicBezTo>
                    <a:pt x="62" y="249"/>
                    <a:pt x="62" y="249"/>
                    <a:pt x="62" y="249"/>
                  </a:cubicBezTo>
                  <a:cubicBezTo>
                    <a:pt x="62" y="249"/>
                    <a:pt x="62" y="249"/>
                    <a:pt x="63" y="249"/>
                  </a:cubicBezTo>
                  <a:cubicBezTo>
                    <a:pt x="63" y="249"/>
                    <a:pt x="63" y="249"/>
                    <a:pt x="63" y="249"/>
                  </a:cubicBezTo>
                  <a:cubicBezTo>
                    <a:pt x="63" y="249"/>
                    <a:pt x="63" y="249"/>
                    <a:pt x="64" y="249"/>
                  </a:cubicBezTo>
                  <a:cubicBezTo>
                    <a:pt x="64" y="249"/>
                    <a:pt x="64" y="249"/>
                    <a:pt x="64" y="249"/>
                  </a:cubicBezTo>
                  <a:cubicBezTo>
                    <a:pt x="64" y="249"/>
                    <a:pt x="64" y="249"/>
                    <a:pt x="64" y="249"/>
                  </a:cubicBezTo>
                  <a:cubicBezTo>
                    <a:pt x="65" y="249"/>
                    <a:pt x="65" y="249"/>
                    <a:pt x="65" y="249"/>
                  </a:cubicBezTo>
                  <a:cubicBezTo>
                    <a:pt x="65" y="249"/>
                    <a:pt x="65" y="249"/>
                    <a:pt x="65" y="249"/>
                  </a:cubicBezTo>
                  <a:cubicBezTo>
                    <a:pt x="66" y="249"/>
                    <a:pt x="66" y="249"/>
                    <a:pt x="66" y="249"/>
                  </a:cubicBezTo>
                  <a:cubicBezTo>
                    <a:pt x="66" y="249"/>
                    <a:pt x="66" y="249"/>
                    <a:pt x="66" y="249"/>
                  </a:cubicBezTo>
                  <a:cubicBezTo>
                    <a:pt x="66" y="249"/>
                    <a:pt x="67" y="249"/>
                    <a:pt x="67" y="249"/>
                  </a:cubicBezTo>
                  <a:cubicBezTo>
                    <a:pt x="67" y="249"/>
                    <a:pt x="67" y="249"/>
                    <a:pt x="67" y="249"/>
                  </a:cubicBezTo>
                  <a:cubicBezTo>
                    <a:pt x="67" y="249"/>
                    <a:pt x="68" y="249"/>
                    <a:pt x="68" y="249"/>
                  </a:cubicBezTo>
                  <a:cubicBezTo>
                    <a:pt x="68" y="249"/>
                    <a:pt x="68" y="249"/>
                    <a:pt x="68" y="249"/>
                  </a:cubicBezTo>
                  <a:cubicBezTo>
                    <a:pt x="68" y="249"/>
                    <a:pt x="68" y="249"/>
                    <a:pt x="69" y="249"/>
                  </a:cubicBezTo>
                  <a:cubicBezTo>
                    <a:pt x="69" y="249"/>
                    <a:pt x="69" y="249"/>
                    <a:pt x="69" y="249"/>
                  </a:cubicBezTo>
                  <a:cubicBezTo>
                    <a:pt x="69" y="249"/>
                    <a:pt x="69" y="249"/>
                    <a:pt x="70" y="249"/>
                  </a:cubicBezTo>
                  <a:cubicBezTo>
                    <a:pt x="70" y="249"/>
                    <a:pt x="70" y="249"/>
                    <a:pt x="70" y="249"/>
                  </a:cubicBezTo>
                  <a:cubicBezTo>
                    <a:pt x="70" y="249"/>
                    <a:pt x="70" y="249"/>
                    <a:pt x="70" y="249"/>
                  </a:cubicBezTo>
                  <a:cubicBezTo>
                    <a:pt x="71" y="249"/>
                    <a:pt x="71" y="249"/>
                    <a:pt x="71" y="249"/>
                  </a:cubicBezTo>
                  <a:cubicBezTo>
                    <a:pt x="71" y="249"/>
                    <a:pt x="71" y="249"/>
                    <a:pt x="71" y="249"/>
                  </a:cubicBezTo>
                  <a:cubicBezTo>
                    <a:pt x="72" y="249"/>
                    <a:pt x="72" y="249"/>
                    <a:pt x="72" y="249"/>
                  </a:cubicBezTo>
                  <a:cubicBezTo>
                    <a:pt x="72" y="249"/>
                    <a:pt x="72" y="249"/>
                    <a:pt x="72" y="249"/>
                  </a:cubicBezTo>
                  <a:cubicBezTo>
                    <a:pt x="72" y="249"/>
                    <a:pt x="73" y="249"/>
                    <a:pt x="73" y="249"/>
                  </a:cubicBezTo>
                  <a:cubicBezTo>
                    <a:pt x="73" y="249"/>
                    <a:pt x="73" y="249"/>
                    <a:pt x="73" y="249"/>
                  </a:cubicBezTo>
                  <a:cubicBezTo>
                    <a:pt x="73" y="249"/>
                    <a:pt x="74" y="249"/>
                    <a:pt x="74" y="249"/>
                  </a:cubicBezTo>
                  <a:cubicBezTo>
                    <a:pt x="74" y="249"/>
                    <a:pt x="74" y="249"/>
                    <a:pt x="74" y="249"/>
                  </a:cubicBezTo>
                  <a:cubicBezTo>
                    <a:pt x="74" y="249"/>
                    <a:pt x="74" y="249"/>
                    <a:pt x="75" y="249"/>
                  </a:cubicBezTo>
                  <a:cubicBezTo>
                    <a:pt x="75" y="249"/>
                    <a:pt x="75" y="249"/>
                    <a:pt x="75" y="249"/>
                  </a:cubicBezTo>
                  <a:cubicBezTo>
                    <a:pt x="75" y="249"/>
                    <a:pt x="75" y="249"/>
                    <a:pt x="76" y="249"/>
                  </a:cubicBezTo>
                  <a:cubicBezTo>
                    <a:pt x="76" y="249"/>
                    <a:pt x="76" y="249"/>
                    <a:pt x="76" y="249"/>
                  </a:cubicBezTo>
                  <a:cubicBezTo>
                    <a:pt x="76" y="249"/>
                    <a:pt x="76" y="249"/>
                    <a:pt x="76" y="249"/>
                  </a:cubicBezTo>
                  <a:cubicBezTo>
                    <a:pt x="77" y="249"/>
                    <a:pt x="77" y="249"/>
                    <a:pt x="77" y="249"/>
                  </a:cubicBezTo>
                  <a:cubicBezTo>
                    <a:pt x="77" y="249"/>
                    <a:pt x="77" y="249"/>
                    <a:pt x="77" y="249"/>
                  </a:cubicBezTo>
                  <a:cubicBezTo>
                    <a:pt x="78" y="249"/>
                    <a:pt x="78" y="249"/>
                    <a:pt x="78" y="249"/>
                  </a:cubicBezTo>
                  <a:cubicBezTo>
                    <a:pt x="78" y="249"/>
                    <a:pt x="78" y="249"/>
                    <a:pt x="78" y="249"/>
                  </a:cubicBezTo>
                  <a:cubicBezTo>
                    <a:pt x="78" y="249"/>
                    <a:pt x="79" y="249"/>
                    <a:pt x="79" y="249"/>
                  </a:cubicBezTo>
                  <a:cubicBezTo>
                    <a:pt x="79" y="249"/>
                    <a:pt x="79" y="249"/>
                    <a:pt x="79" y="249"/>
                  </a:cubicBezTo>
                  <a:cubicBezTo>
                    <a:pt x="79" y="249"/>
                    <a:pt x="80" y="249"/>
                    <a:pt x="80" y="249"/>
                  </a:cubicBezTo>
                  <a:cubicBezTo>
                    <a:pt x="80" y="249"/>
                    <a:pt x="80" y="249"/>
                    <a:pt x="80" y="249"/>
                  </a:cubicBezTo>
                  <a:cubicBezTo>
                    <a:pt x="80" y="249"/>
                    <a:pt x="81" y="249"/>
                    <a:pt x="81" y="249"/>
                  </a:cubicBezTo>
                  <a:cubicBezTo>
                    <a:pt x="81" y="249"/>
                    <a:pt x="81" y="249"/>
                    <a:pt x="81" y="249"/>
                  </a:cubicBezTo>
                  <a:cubicBezTo>
                    <a:pt x="81" y="249"/>
                    <a:pt x="81" y="249"/>
                    <a:pt x="82" y="249"/>
                  </a:cubicBezTo>
                  <a:cubicBezTo>
                    <a:pt x="82" y="249"/>
                    <a:pt x="82" y="249"/>
                    <a:pt x="82" y="249"/>
                  </a:cubicBezTo>
                  <a:cubicBezTo>
                    <a:pt x="82" y="249"/>
                    <a:pt x="82" y="249"/>
                    <a:pt x="83" y="249"/>
                  </a:cubicBezTo>
                  <a:cubicBezTo>
                    <a:pt x="83" y="249"/>
                    <a:pt x="83" y="249"/>
                    <a:pt x="83" y="249"/>
                  </a:cubicBezTo>
                  <a:cubicBezTo>
                    <a:pt x="83" y="249"/>
                    <a:pt x="83" y="249"/>
                    <a:pt x="83" y="249"/>
                  </a:cubicBezTo>
                  <a:cubicBezTo>
                    <a:pt x="84" y="249"/>
                    <a:pt x="84" y="249"/>
                    <a:pt x="84" y="249"/>
                  </a:cubicBezTo>
                  <a:cubicBezTo>
                    <a:pt x="84" y="249"/>
                    <a:pt x="84" y="249"/>
                    <a:pt x="84" y="249"/>
                  </a:cubicBezTo>
                  <a:cubicBezTo>
                    <a:pt x="85" y="249"/>
                    <a:pt x="85" y="249"/>
                    <a:pt x="85" y="249"/>
                  </a:cubicBezTo>
                  <a:cubicBezTo>
                    <a:pt x="85" y="249"/>
                    <a:pt x="85" y="249"/>
                    <a:pt x="85" y="249"/>
                  </a:cubicBezTo>
                  <a:cubicBezTo>
                    <a:pt x="85" y="249"/>
                    <a:pt x="86" y="249"/>
                    <a:pt x="86" y="249"/>
                  </a:cubicBezTo>
                  <a:cubicBezTo>
                    <a:pt x="90" y="249"/>
                    <a:pt x="95" y="248"/>
                    <a:pt x="100" y="247"/>
                  </a:cubicBezTo>
                  <a:cubicBezTo>
                    <a:pt x="143" y="238"/>
                    <a:pt x="143" y="238"/>
                    <a:pt x="143" y="238"/>
                  </a:cubicBezTo>
                  <a:cubicBezTo>
                    <a:pt x="172" y="232"/>
                    <a:pt x="193" y="201"/>
                    <a:pt x="193" y="168"/>
                  </a:cubicBezTo>
                  <a:cubicBezTo>
                    <a:pt x="193" y="81"/>
                    <a:pt x="193" y="81"/>
                    <a:pt x="193" y="81"/>
                  </a:cubicBezTo>
                  <a:cubicBezTo>
                    <a:pt x="193" y="48"/>
                    <a:pt x="172" y="16"/>
                    <a:pt x="143" y="10"/>
                  </a:cubicBezTo>
                  <a:cubicBezTo>
                    <a:pt x="100" y="1"/>
                    <a:pt x="100" y="1"/>
                    <a:pt x="100" y="1"/>
                  </a:cubicBezTo>
                  <a:cubicBezTo>
                    <a:pt x="95" y="0"/>
                    <a:pt x="90" y="0"/>
                    <a:pt x="86" y="0"/>
                  </a:cubicBezTo>
                  <a:cubicBezTo>
                    <a:pt x="86" y="0"/>
                    <a:pt x="85" y="0"/>
                    <a:pt x="85" y="0"/>
                  </a:cubicBezTo>
                  <a:cubicBezTo>
                    <a:pt x="85" y="0"/>
                    <a:pt x="85" y="0"/>
                    <a:pt x="85" y="0"/>
                  </a:cubicBezTo>
                  <a:cubicBezTo>
                    <a:pt x="85" y="0"/>
                    <a:pt x="85" y="0"/>
                    <a:pt x="84" y="0"/>
                  </a:cubicBezTo>
                  <a:cubicBezTo>
                    <a:pt x="84" y="0"/>
                    <a:pt x="84" y="0"/>
                    <a:pt x="84" y="0"/>
                  </a:cubicBezTo>
                  <a:cubicBezTo>
                    <a:pt x="84" y="0"/>
                    <a:pt x="84" y="0"/>
                    <a:pt x="83" y="0"/>
                  </a:cubicBezTo>
                  <a:cubicBezTo>
                    <a:pt x="83" y="0"/>
                    <a:pt x="83" y="0"/>
                    <a:pt x="83" y="0"/>
                  </a:cubicBezTo>
                  <a:cubicBezTo>
                    <a:pt x="83" y="0"/>
                    <a:pt x="83" y="0"/>
                    <a:pt x="83" y="0"/>
                  </a:cubicBezTo>
                  <a:cubicBezTo>
                    <a:pt x="82" y="0"/>
                    <a:pt x="82" y="0"/>
                    <a:pt x="82" y="0"/>
                  </a:cubicBezTo>
                  <a:cubicBezTo>
                    <a:pt x="82" y="0"/>
                    <a:pt x="82" y="0"/>
                    <a:pt x="82" y="0"/>
                  </a:cubicBezTo>
                  <a:cubicBezTo>
                    <a:pt x="81" y="0"/>
                    <a:pt x="81" y="0"/>
                    <a:pt x="81" y="0"/>
                  </a:cubicBezTo>
                  <a:cubicBezTo>
                    <a:pt x="81" y="0"/>
                    <a:pt x="81" y="0"/>
                    <a:pt x="81" y="0"/>
                  </a:cubicBezTo>
                  <a:cubicBezTo>
                    <a:pt x="81" y="0"/>
                    <a:pt x="80" y="0"/>
                    <a:pt x="80" y="0"/>
                  </a:cubicBezTo>
                  <a:cubicBezTo>
                    <a:pt x="80" y="0"/>
                    <a:pt x="80" y="0"/>
                    <a:pt x="80" y="0"/>
                  </a:cubicBezTo>
                  <a:cubicBezTo>
                    <a:pt x="80" y="0"/>
                    <a:pt x="79" y="0"/>
                    <a:pt x="79" y="0"/>
                  </a:cubicBezTo>
                  <a:cubicBezTo>
                    <a:pt x="79" y="0"/>
                    <a:pt x="79" y="0"/>
                    <a:pt x="79" y="0"/>
                  </a:cubicBezTo>
                  <a:cubicBezTo>
                    <a:pt x="79" y="0"/>
                    <a:pt x="78" y="0"/>
                    <a:pt x="78" y="0"/>
                  </a:cubicBezTo>
                  <a:cubicBezTo>
                    <a:pt x="78" y="0"/>
                    <a:pt x="78" y="0"/>
                    <a:pt x="78" y="0"/>
                  </a:cubicBezTo>
                  <a:cubicBezTo>
                    <a:pt x="78" y="0"/>
                    <a:pt x="78" y="0"/>
                    <a:pt x="77" y="0"/>
                  </a:cubicBezTo>
                  <a:cubicBezTo>
                    <a:pt x="77" y="0"/>
                    <a:pt x="77" y="0"/>
                    <a:pt x="77" y="0"/>
                  </a:cubicBezTo>
                  <a:cubicBezTo>
                    <a:pt x="77" y="0"/>
                    <a:pt x="77" y="0"/>
                    <a:pt x="76" y="0"/>
                  </a:cubicBezTo>
                  <a:cubicBezTo>
                    <a:pt x="76" y="0"/>
                    <a:pt x="76" y="0"/>
                    <a:pt x="76" y="0"/>
                  </a:cubicBezTo>
                  <a:cubicBezTo>
                    <a:pt x="76" y="0"/>
                    <a:pt x="76" y="0"/>
                    <a:pt x="76" y="0"/>
                  </a:cubicBezTo>
                  <a:cubicBezTo>
                    <a:pt x="75" y="0"/>
                    <a:pt x="75" y="0"/>
                    <a:pt x="75" y="0"/>
                  </a:cubicBezTo>
                  <a:cubicBezTo>
                    <a:pt x="75" y="0"/>
                    <a:pt x="75" y="0"/>
                    <a:pt x="75" y="0"/>
                  </a:cubicBezTo>
                  <a:cubicBezTo>
                    <a:pt x="74" y="0"/>
                    <a:pt x="74" y="0"/>
                    <a:pt x="74" y="0"/>
                  </a:cubicBezTo>
                  <a:cubicBezTo>
                    <a:pt x="74" y="0"/>
                    <a:pt x="74" y="0"/>
                    <a:pt x="74" y="0"/>
                  </a:cubicBezTo>
                  <a:cubicBezTo>
                    <a:pt x="74" y="0"/>
                    <a:pt x="73" y="0"/>
                    <a:pt x="73" y="0"/>
                  </a:cubicBezTo>
                  <a:cubicBezTo>
                    <a:pt x="73" y="0"/>
                    <a:pt x="73" y="0"/>
                    <a:pt x="73" y="0"/>
                  </a:cubicBezTo>
                  <a:cubicBezTo>
                    <a:pt x="73" y="0"/>
                    <a:pt x="72" y="0"/>
                    <a:pt x="72" y="0"/>
                  </a:cubicBezTo>
                  <a:cubicBezTo>
                    <a:pt x="72" y="0"/>
                    <a:pt x="72" y="0"/>
                    <a:pt x="72" y="0"/>
                  </a:cubicBezTo>
                  <a:cubicBezTo>
                    <a:pt x="72" y="0"/>
                    <a:pt x="72" y="0"/>
                    <a:pt x="71" y="0"/>
                  </a:cubicBezTo>
                  <a:cubicBezTo>
                    <a:pt x="71" y="0"/>
                    <a:pt x="71" y="0"/>
                    <a:pt x="71" y="0"/>
                  </a:cubicBezTo>
                  <a:cubicBezTo>
                    <a:pt x="71" y="0"/>
                    <a:pt x="71" y="0"/>
                    <a:pt x="70" y="0"/>
                  </a:cubicBezTo>
                  <a:cubicBezTo>
                    <a:pt x="70" y="0"/>
                    <a:pt x="70" y="0"/>
                    <a:pt x="70" y="0"/>
                  </a:cubicBezTo>
                  <a:cubicBezTo>
                    <a:pt x="70" y="0"/>
                    <a:pt x="70" y="0"/>
                    <a:pt x="70" y="0"/>
                  </a:cubicBezTo>
                  <a:cubicBezTo>
                    <a:pt x="69" y="0"/>
                    <a:pt x="69" y="0"/>
                    <a:pt x="69" y="0"/>
                  </a:cubicBezTo>
                  <a:cubicBezTo>
                    <a:pt x="69" y="0"/>
                    <a:pt x="69" y="0"/>
                    <a:pt x="69" y="0"/>
                  </a:cubicBezTo>
                  <a:cubicBezTo>
                    <a:pt x="68" y="0"/>
                    <a:pt x="68" y="0"/>
                    <a:pt x="68" y="0"/>
                  </a:cubicBezTo>
                  <a:cubicBezTo>
                    <a:pt x="68" y="0"/>
                    <a:pt x="68" y="0"/>
                    <a:pt x="68" y="0"/>
                  </a:cubicBezTo>
                  <a:cubicBezTo>
                    <a:pt x="68" y="0"/>
                    <a:pt x="67" y="0"/>
                    <a:pt x="67" y="0"/>
                  </a:cubicBezTo>
                  <a:cubicBezTo>
                    <a:pt x="67" y="0"/>
                    <a:pt x="67" y="0"/>
                    <a:pt x="67" y="0"/>
                  </a:cubicBezTo>
                  <a:cubicBezTo>
                    <a:pt x="67" y="0"/>
                    <a:pt x="66" y="0"/>
                    <a:pt x="66" y="0"/>
                  </a:cubicBezTo>
                  <a:cubicBezTo>
                    <a:pt x="66" y="0"/>
                    <a:pt x="66" y="0"/>
                    <a:pt x="66" y="0"/>
                  </a:cubicBezTo>
                  <a:cubicBezTo>
                    <a:pt x="66" y="0"/>
                    <a:pt x="66" y="0"/>
                    <a:pt x="65" y="0"/>
                  </a:cubicBezTo>
                  <a:cubicBezTo>
                    <a:pt x="65" y="0"/>
                    <a:pt x="65" y="0"/>
                    <a:pt x="65" y="0"/>
                  </a:cubicBezTo>
                  <a:cubicBezTo>
                    <a:pt x="65" y="0"/>
                    <a:pt x="65" y="0"/>
                    <a:pt x="64" y="0"/>
                  </a:cubicBezTo>
                  <a:cubicBezTo>
                    <a:pt x="64" y="0"/>
                    <a:pt x="64" y="0"/>
                    <a:pt x="64" y="0"/>
                  </a:cubicBezTo>
                  <a:cubicBezTo>
                    <a:pt x="64" y="0"/>
                    <a:pt x="64" y="0"/>
                    <a:pt x="64" y="0"/>
                  </a:cubicBezTo>
                  <a:cubicBezTo>
                    <a:pt x="63" y="0"/>
                    <a:pt x="63" y="0"/>
                    <a:pt x="63" y="0"/>
                  </a:cubicBezTo>
                  <a:cubicBezTo>
                    <a:pt x="63" y="0"/>
                    <a:pt x="63" y="0"/>
                    <a:pt x="63" y="0"/>
                  </a:cubicBezTo>
                  <a:cubicBezTo>
                    <a:pt x="62" y="0"/>
                    <a:pt x="62" y="0"/>
                    <a:pt x="62" y="0"/>
                  </a:cubicBezTo>
                  <a:cubicBezTo>
                    <a:pt x="62" y="0"/>
                    <a:pt x="62" y="0"/>
                    <a:pt x="62" y="0"/>
                  </a:cubicBezTo>
                  <a:cubicBezTo>
                    <a:pt x="62" y="0"/>
                    <a:pt x="61" y="0"/>
                    <a:pt x="61" y="0"/>
                  </a:cubicBezTo>
                  <a:cubicBezTo>
                    <a:pt x="61" y="0"/>
                    <a:pt x="61" y="0"/>
                    <a:pt x="61" y="0"/>
                  </a:cubicBezTo>
                  <a:cubicBezTo>
                    <a:pt x="61" y="0"/>
                    <a:pt x="60" y="0"/>
                    <a:pt x="60" y="0"/>
                  </a:cubicBezTo>
                  <a:cubicBezTo>
                    <a:pt x="60" y="0"/>
                    <a:pt x="60" y="0"/>
                    <a:pt x="60" y="0"/>
                  </a:cubicBezTo>
                  <a:cubicBezTo>
                    <a:pt x="60" y="0"/>
                    <a:pt x="60" y="0"/>
                    <a:pt x="59" y="0"/>
                  </a:cubicBezTo>
                  <a:cubicBezTo>
                    <a:pt x="59" y="0"/>
                    <a:pt x="59" y="0"/>
                    <a:pt x="59" y="0"/>
                  </a:cubicBezTo>
                  <a:cubicBezTo>
                    <a:pt x="59" y="0"/>
                    <a:pt x="59" y="0"/>
                    <a:pt x="58" y="0"/>
                  </a:cubicBezTo>
                  <a:cubicBezTo>
                    <a:pt x="58" y="0"/>
                    <a:pt x="58" y="0"/>
                    <a:pt x="58" y="0"/>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îṩḻiḋe">
              <a:extLst>
                <a:ext uri="{FF2B5EF4-FFF2-40B4-BE49-F238E27FC236}">
                  <a16:creationId xmlns="" xmlns:a16="http://schemas.microsoft.com/office/drawing/2014/main" id="{E1131ACF-0BF0-4A9A-862F-F0866B859BD1}"/>
                </a:ext>
              </a:extLst>
            </p:cNvPr>
            <p:cNvSpPr/>
            <p:nvPr/>
          </p:nvSpPr>
          <p:spPr bwMode="auto">
            <a:xfrm>
              <a:off x="3354559" y="2431020"/>
              <a:ext cx="498841" cy="791164"/>
            </a:xfrm>
            <a:custGeom>
              <a:avLst/>
              <a:gdLst>
                <a:gd name="T0" fmla="*/ 165 w 165"/>
                <a:gd name="T1" fmla="*/ 88 h 262"/>
                <a:gd name="T2" fmla="*/ 165 w 165"/>
                <a:gd name="T3" fmla="*/ 175 h 262"/>
                <a:gd name="T4" fmla="*/ 115 w 165"/>
                <a:gd name="T5" fmla="*/ 245 h 262"/>
                <a:gd name="T6" fmla="*/ 72 w 165"/>
                <a:gd name="T7" fmla="*/ 254 h 262"/>
                <a:gd name="T8" fmla="*/ 0 w 165"/>
                <a:gd name="T9" fmla="*/ 189 h 262"/>
                <a:gd name="T10" fmla="*/ 0 w 165"/>
                <a:gd name="T11" fmla="*/ 73 h 262"/>
                <a:gd name="T12" fmla="*/ 72 w 165"/>
                <a:gd name="T13" fmla="*/ 8 h 262"/>
                <a:gd name="T14" fmla="*/ 115 w 165"/>
                <a:gd name="T15" fmla="*/ 17 h 262"/>
                <a:gd name="T16" fmla="*/ 165 w 165"/>
                <a:gd name="T17" fmla="*/ 88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262">
                  <a:moveTo>
                    <a:pt x="165" y="88"/>
                  </a:moveTo>
                  <a:cubicBezTo>
                    <a:pt x="165" y="175"/>
                    <a:pt x="165" y="175"/>
                    <a:pt x="165" y="175"/>
                  </a:cubicBezTo>
                  <a:cubicBezTo>
                    <a:pt x="165" y="208"/>
                    <a:pt x="144" y="239"/>
                    <a:pt x="115" y="245"/>
                  </a:cubicBezTo>
                  <a:cubicBezTo>
                    <a:pt x="72" y="254"/>
                    <a:pt x="72" y="254"/>
                    <a:pt x="72" y="254"/>
                  </a:cubicBezTo>
                  <a:cubicBezTo>
                    <a:pt x="34" y="262"/>
                    <a:pt x="0" y="233"/>
                    <a:pt x="0" y="189"/>
                  </a:cubicBezTo>
                  <a:cubicBezTo>
                    <a:pt x="0" y="73"/>
                    <a:pt x="0" y="73"/>
                    <a:pt x="0" y="73"/>
                  </a:cubicBezTo>
                  <a:cubicBezTo>
                    <a:pt x="0" y="29"/>
                    <a:pt x="34" y="0"/>
                    <a:pt x="72" y="8"/>
                  </a:cubicBezTo>
                  <a:cubicBezTo>
                    <a:pt x="115" y="17"/>
                    <a:pt x="115" y="17"/>
                    <a:pt x="115" y="17"/>
                  </a:cubicBezTo>
                  <a:cubicBezTo>
                    <a:pt x="144" y="23"/>
                    <a:pt x="165" y="55"/>
                    <a:pt x="165" y="88"/>
                  </a:cubicBez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îśļiḓé">
              <a:extLst>
                <a:ext uri="{FF2B5EF4-FFF2-40B4-BE49-F238E27FC236}">
                  <a16:creationId xmlns="" xmlns:a16="http://schemas.microsoft.com/office/drawing/2014/main" id="{EB3D3BE1-069A-421A-9C28-1749B0D9EBD5}"/>
                </a:ext>
              </a:extLst>
            </p:cNvPr>
            <p:cNvSpPr/>
            <p:nvPr/>
          </p:nvSpPr>
          <p:spPr bwMode="auto">
            <a:xfrm>
              <a:off x="3699239" y="3140741"/>
              <a:ext cx="423215" cy="132346"/>
            </a:xfrm>
            <a:custGeom>
              <a:avLst/>
              <a:gdLst>
                <a:gd name="T0" fmla="*/ 140 w 140"/>
                <a:gd name="T1" fmla="*/ 22 h 44"/>
                <a:gd name="T2" fmla="*/ 140 w 140"/>
                <a:gd name="T3" fmla="*/ 22 h 44"/>
                <a:gd name="T4" fmla="*/ 118 w 140"/>
                <a:gd name="T5" fmla="*/ 44 h 44"/>
                <a:gd name="T6" fmla="*/ 22 w 140"/>
                <a:gd name="T7" fmla="*/ 44 h 44"/>
                <a:gd name="T8" fmla="*/ 0 w 140"/>
                <a:gd name="T9" fmla="*/ 22 h 44"/>
                <a:gd name="T10" fmla="*/ 0 w 140"/>
                <a:gd name="T11" fmla="*/ 22 h 44"/>
                <a:gd name="T12" fmla="*/ 22 w 140"/>
                <a:gd name="T13" fmla="*/ 0 h 44"/>
                <a:gd name="T14" fmla="*/ 118 w 140"/>
                <a:gd name="T15" fmla="*/ 0 h 44"/>
                <a:gd name="T16" fmla="*/ 140 w 140"/>
                <a:gd name="T1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44">
                  <a:moveTo>
                    <a:pt x="140" y="22"/>
                  </a:moveTo>
                  <a:cubicBezTo>
                    <a:pt x="140" y="22"/>
                    <a:pt x="140" y="22"/>
                    <a:pt x="140" y="22"/>
                  </a:cubicBezTo>
                  <a:cubicBezTo>
                    <a:pt x="140" y="34"/>
                    <a:pt x="130" y="44"/>
                    <a:pt x="118" y="44"/>
                  </a:cubicBezTo>
                  <a:cubicBezTo>
                    <a:pt x="22" y="44"/>
                    <a:pt x="22" y="44"/>
                    <a:pt x="22" y="44"/>
                  </a:cubicBezTo>
                  <a:cubicBezTo>
                    <a:pt x="10" y="44"/>
                    <a:pt x="0" y="34"/>
                    <a:pt x="0" y="22"/>
                  </a:cubicBezTo>
                  <a:cubicBezTo>
                    <a:pt x="0" y="22"/>
                    <a:pt x="0" y="22"/>
                    <a:pt x="0" y="22"/>
                  </a:cubicBezTo>
                  <a:cubicBezTo>
                    <a:pt x="0" y="10"/>
                    <a:pt x="10" y="0"/>
                    <a:pt x="22" y="0"/>
                  </a:cubicBezTo>
                  <a:cubicBezTo>
                    <a:pt x="118" y="0"/>
                    <a:pt x="118" y="0"/>
                    <a:pt x="118" y="0"/>
                  </a:cubicBezTo>
                  <a:cubicBezTo>
                    <a:pt x="130" y="0"/>
                    <a:pt x="140" y="10"/>
                    <a:pt x="140" y="22"/>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iṣlïḓé">
              <a:extLst>
                <a:ext uri="{FF2B5EF4-FFF2-40B4-BE49-F238E27FC236}">
                  <a16:creationId xmlns="" xmlns:a16="http://schemas.microsoft.com/office/drawing/2014/main" id="{FF933B7B-77DA-41F0-85DC-D973F2FC782D}"/>
                </a:ext>
              </a:extLst>
            </p:cNvPr>
            <p:cNvSpPr/>
            <p:nvPr/>
          </p:nvSpPr>
          <p:spPr bwMode="auto">
            <a:xfrm>
              <a:off x="3699239" y="2380118"/>
              <a:ext cx="423215" cy="132346"/>
            </a:xfrm>
            <a:custGeom>
              <a:avLst/>
              <a:gdLst>
                <a:gd name="T0" fmla="*/ 140 w 140"/>
                <a:gd name="T1" fmla="*/ 22 h 44"/>
                <a:gd name="T2" fmla="*/ 140 w 140"/>
                <a:gd name="T3" fmla="*/ 22 h 44"/>
                <a:gd name="T4" fmla="*/ 118 w 140"/>
                <a:gd name="T5" fmla="*/ 44 h 44"/>
                <a:gd name="T6" fmla="*/ 22 w 140"/>
                <a:gd name="T7" fmla="*/ 44 h 44"/>
                <a:gd name="T8" fmla="*/ 0 w 140"/>
                <a:gd name="T9" fmla="*/ 22 h 44"/>
                <a:gd name="T10" fmla="*/ 0 w 140"/>
                <a:gd name="T11" fmla="*/ 22 h 44"/>
                <a:gd name="T12" fmla="*/ 22 w 140"/>
                <a:gd name="T13" fmla="*/ 0 h 44"/>
                <a:gd name="T14" fmla="*/ 118 w 140"/>
                <a:gd name="T15" fmla="*/ 0 h 44"/>
                <a:gd name="T16" fmla="*/ 140 w 140"/>
                <a:gd name="T1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44">
                  <a:moveTo>
                    <a:pt x="140" y="22"/>
                  </a:moveTo>
                  <a:cubicBezTo>
                    <a:pt x="140" y="22"/>
                    <a:pt x="140" y="22"/>
                    <a:pt x="140" y="22"/>
                  </a:cubicBezTo>
                  <a:cubicBezTo>
                    <a:pt x="140" y="34"/>
                    <a:pt x="130" y="44"/>
                    <a:pt x="118" y="44"/>
                  </a:cubicBezTo>
                  <a:cubicBezTo>
                    <a:pt x="22" y="44"/>
                    <a:pt x="22" y="44"/>
                    <a:pt x="22" y="44"/>
                  </a:cubicBezTo>
                  <a:cubicBezTo>
                    <a:pt x="10" y="44"/>
                    <a:pt x="0" y="34"/>
                    <a:pt x="0" y="22"/>
                  </a:cubicBezTo>
                  <a:cubicBezTo>
                    <a:pt x="0" y="22"/>
                    <a:pt x="0" y="22"/>
                    <a:pt x="0" y="22"/>
                  </a:cubicBezTo>
                  <a:cubicBezTo>
                    <a:pt x="0" y="10"/>
                    <a:pt x="10" y="0"/>
                    <a:pt x="22" y="0"/>
                  </a:cubicBezTo>
                  <a:cubicBezTo>
                    <a:pt x="118" y="0"/>
                    <a:pt x="118" y="0"/>
                    <a:pt x="118" y="0"/>
                  </a:cubicBezTo>
                  <a:cubicBezTo>
                    <a:pt x="130" y="0"/>
                    <a:pt x="140" y="10"/>
                    <a:pt x="140" y="22"/>
                  </a:cubicBezTo>
                  <a:close/>
                </a:path>
              </a:pathLst>
            </a:custGeom>
            <a:solidFill>
              <a:srgbClr val="D5D5D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is1iḓe">
              <a:extLst>
                <a:ext uri="{FF2B5EF4-FFF2-40B4-BE49-F238E27FC236}">
                  <a16:creationId xmlns="" xmlns:a16="http://schemas.microsoft.com/office/drawing/2014/main" id="{E5C80744-FC7F-4D31-A05C-FA674E98D5CF}"/>
                </a:ext>
              </a:extLst>
            </p:cNvPr>
            <p:cNvSpPr/>
            <p:nvPr/>
          </p:nvSpPr>
          <p:spPr bwMode="auto">
            <a:xfrm>
              <a:off x="3777774" y="2844055"/>
              <a:ext cx="625368" cy="254511"/>
            </a:xfrm>
            <a:custGeom>
              <a:avLst/>
              <a:gdLst>
                <a:gd name="T0" fmla="*/ 430 w 430"/>
                <a:gd name="T1" fmla="*/ 0 h 175"/>
                <a:gd name="T2" fmla="*/ 430 w 430"/>
                <a:gd name="T3" fmla="*/ 148 h 175"/>
                <a:gd name="T4" fmla="*/ 0 w 430"/>
                <a:gd name="T5" fmla="*/ 175 h 175"/>
                <a:gd name="T6" fmla="*/ 44 w 430"/>
                <a:gd name="T7" fmla="*/ 2 h 175"/>
                <a:gd name="T8" fmla="*/ 430 w 430"/>
                <a:gd name="T9" fmla="*/ 0 h 175"/>
              </a:gdLst>
              <a:ahLst/>
              <a:cxnLst>
                <a:cxn ang="0">
                  <a:pos x="T0" y="T1"/>
                </a:cxn>
                <a:cxn ang="0">
                  <a:pos x="T2" y="T3"/>
                </a:cxn>
                <a:cxn ang="0">
                  <a:pos x="T4" y="T5"/>
                </a:cxn>
                <a:cxn ang="0">
                  <a:pos x="T6" y="T7"/>
                </a:cxn>
                <a:cxn ang="0">
                  <a:pos x="T8" y="T9"/>
                </a:cxn>
              </a:cxnLst>
              <a:rect l="0" t="0" r="r" b="b"/>
              <a:pathLst>
                <a:path w="430" h="175">
                  <a:moveTo>
                    <a:pt x="430" y="0"/>
                  </a:moveTo>
                  <a:lnTo>
                    <a:pt x="430" y="148"/>
                  </a:lnTo>
                  <a:lnTo>
                    <a:pt x="0" y="175"/>
                  </a:lnTo>
                  <a:lnTo>
                    <a:pt x="44" y="2"/>
                  </a:lnTo>
                  <a:lnTo>
                    <a:pt x="430" y="0"/>
                  </a:lnTo>
                  <a:close/>
                </a:path>
              </a:pathLst>
            </a:custGeom>
            <a:solidFill>
              <a:srgbClr val="522E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iSļíḑê">
              <a:extLst>
                <a:ext uri="{FF2B5EF4-FFF2-40B4-BE49-F238E27FC236}">
                  <a16:creationId xmlns="" xmlns:a16="http://schemas.microsoft.com/office/drawing/2014/main" id="{EEF6FB2C-6DA4-4419-A5A8-0C0AE7EEE8AF}"/>
                </a:ext>
              </a:extLst>
            </p:cNvPr>
            <p:cNvSpPr/>
            <p:nvPr/>
          </p:nvSpPr>
          <p:spPr bwMode="auto">
            <a:xfrm>
              <a:off x="3811224" y="2551731"/>
              <a:ext cx="591919" cy="250147"/>
            </a:xfrm>
            <a:custGeom>
              <a:avLst/>
              <a:gdLst>
                <a:gd name="T0" fmla="*/ 407 w 407"/>
                <a:gd name="T1" fmla="*/ 172 h 172"/>
                <a:gd name="T2" fmla="*/ 407 w 407"/>
                <a:gd name="T3" fmla="*/ 27 h 172"/>
                <a:gd name="T4" fmla="*/ 0 w 407"/>
                <a:gd name="T5" fmla="*/ 0 h 172"/>
                <a:gd name="T6" fmla="*/ 21 w 407"/>
                <a:gd name="T7" fmla="*/ 172 h 172"/>
                <a:gd name="T8" fmla="*/ 407 w 407"/>
                <a:gd name="T9" fmla="*/ 172 h 172"/>
              </a:gdLst>
              <a:ahLst/>
              <a:cxnLst>
                <a:cxn ang="0">
                  <a:pos x="T0" y="T1"/>
                </a:cxn>
                <a:cxn ang="0">
                  <a:pos x="T2" y="T3"/>
                </a:cxn>
                <a:cxn ang="0">
                  <a:pos x="T4" y="T5"/>
                </a:cxn>
                <a:cxn ang="0">
                  <a:pos x="T6" y="T7"/>
                </a:cxn>
                <a:cxn ang="0">
                  <a:pos x="T8" y="T9"/>
                </a:cxn>
              </a:cxnLst>
              <a:rect l="0" t="0" r="r" b="b"/>
              <a:pathLst>
                <a:path w="407" h="172">
                  <a:moveTo>
                    <a:pt x="407" y="172"/>
                  </a:moveTo>
                  <a:lnTo>
                    <a:pt x="407" y="27"/>
                  </a:lnTo>
                  <a:lnTo>
                    <a:pt x="0" y="0"/>
                  </a:lnTo>
                  <a:lnTo>
                    <a:pt x="21" y="172"/>
                  </a:lnTo>
                  <a:lnTo>
                    <a:pt x="407" y="172"/>
                  </a:lnTo>
                  <a:close/>
                </a:path>
              </a:pathLst>
            </a:custGeom>
            <a:solidFill>
              <a:srgbClr val="522E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íṩľíḑé">
              <a:extLst>
                <a:ext uri="{FF2B5EF4-FFF2-40B4-BE49-F238E27FC236}">
                  <a16:creationId xmlns="" xmlns:a16="http://schemas.microsoft.com/office/drawing/2014/main" id="{978854CD-13FF-4B96-B6F9-D55E42F18AD8}"/>
                </a:ext>
              </a:extLst>
            </p:cNvPr>
            <p:cNvSpPr/>
            <p:nvPr/>
          </p:nvSpPr>
          <p:spPr bwMode="auto">
            <a:xfrm>
              <a:off x="4071552" y="1933634"/>
              <a:ext cx="4048897" cy="3230101"/>
            </a:xfrm>
            <a:custGeom>
              <a:avLst/>
              <a:gdLst>
                <a:gd name="T0" fmla="*/ 1277 w 1340"/>
                <a:gd name="T1" fmla="*/ 1070 h 1070"/>
                <a:gd name="T2" fmla="*/ 63 w 1340"/>
                <a:gd name="T3" fmla="*/ 1070 h 1070"/>
                <a:gd name="T4" fmla="*/ 0 w 1340"/>
                <a:gd name="T5" fmla="*/ 1007 h 1070"/>
                <a:gd name="T6" fmla="*/ 0 w 1340"/>
                <a:gd name="T7" fmla="*/ 63 h 1070"/>
                <a:gd name="T8" fmla="*/ 63 w 1340"/>
                <a:gd name="T9" fmla="*/ 0 h 1070"/>
                <a:gd name="T10" fmla="*/ 1277 w 1340"/>
                <a:gd name="T11" fmla="*/ 0 h 1070"/>
                <a:gd name="T12" fmla="*/ 1340 w 1340"/>
                <a:gd name="T13" fmla="*/ 63 h 1070"/>
                <a:gd name="T14" fmla="*/ 1340 w 1340"/>
                <a:gd name="T15" fmla="*/ 1007 h 1070"/>
                <a:gd name="T16" fmla="*/ 1277 w 1340"/>
                <a:gd name="T17" fmla="*/ 107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0" h="1070">
                  <a:moveTo>
                    <a:pt x="1277" y="1070"/>
                  </a:moveTo>
                  <a:cubicBezTo>
                    <a:pt x="63" y="1070"/>
                    <a:pt x="63" y="1070"/>
                    <a:pt x="63" y="1070"/>
                  </a:cubicBezTo>
                  <a:cubicBezTo>
                    <a:pt x="29" y="1070"/>
                    <a:pt x="0" y="1041"/>
                    <a:pt x="0" y="1007"/>
                  </a:cubicBezTo>
                  <a:cubicBezTo>
                    <a:pt x="0" y="63"/>
                    <a:pt x="0" y="63"/>
                    <a:pt x="0" y="63"/>
                  </a:cubicBezTo>
                  <a:cubicBezTo>
                    <a:pt x="0" y="29"/>
                    <a:pt x="29" y="0"/>
                    <a:pt x="63" y="0"/>
                  </a:cubicBezTo>
                  <a:cubicBezTo>
                    <a:pt x="1277" y="0"/>
                    <a:pt x="1277" y="0"/>
                    <a:pt x="1277" y="0"/>
                  </a:cubicBezTo>
                  <a:cubicBezTo>
                    <a:pt x="1311" y="0"/>
                    <a:pt x="1340" y="29"/>
                    <a:pt x="1340" y="63"/>
                  </a:cubicBezTo>
                  <a:cubicBezTo>
                    <a:pt x="1340" y="1007"/>
                    <a:pt x="1340" y="1007"/>
                    <a:pt x="1340" y="1007"/>
                  </a:cubicBezTo>
                  <a:cubicBezTo>
                    <a:pt x="1340" y="1041"/>
                    <a:pt x="1311" y="1070"/>
                    <a:pt x="1277" y="1070"/>
                  </a:cubicBezTo>
                  <a:close/>
                </a:path>
              </a:pathLst>
            </a:custGeom>
            <a:solidFill>
              <a:srgbClr val="EAEAE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ïśḻíḑé">
              <a:extLst>
                <a:ext uri="{FF2B5EF4-FFF2-40B4-BE49-F238E27FC236}">
                  <a16:creationId xmlns="" xmlns:a16="http://schemas.microsoft.com/office/drawing/2014/main" id="{CAAF7758-8932-47FF-A024-61B6905B13DA}"/>
                </a:ext>
              </a:extLst>
            </p:cNvPr>
            <p:cNvSpPr/>
            <p:nvPr/>
          </p:nvSpPr>
          <p:spPr bwMode="auto">
            <a:xfrm>
              <a:off x="4225712" y="3750111"/>
              <a:ext cx="664636" cy="637003"/>
            </a:xfrm>
            <a:custGeom>
              <a:avLst/>
              <a:gdLst>
                <a:gd name="T0" fmla="*/ 168 w 457"/>
                <a:gd name="T1" fmla="*/ 438 h 438"/>
                <a:gd name="T2" fmla="*/ 0 w 457"/>
                <a:gd name="T3" fmla="*/ 216 h 438"/>
                <a:gd name="T4" fmla="*/ 289 w 457"/>
                <a:gd name="T5" fmla="*/ 0 h 438"/>
                <a:gd name="T6" fmla="*/ 457 w 457"/>
                <a:gd name="T7" fmla="*/ 222 h 438"/>
                <a:gd name="T8" fmla="*/ 168 w 457"/>
                <a:gd name="T9" fmla="*/ 438 h 438"/>
              </a:gdLst>
              <a:ahLst/>
              <a:cxnLst>
                <a:cxn ang="0">
                  <a:pos x="T0" y="T1"/>
                </a:cxn>
                <a:cxn ang="0">
                  <a:pos x="T2" y="T3"/>
                </a:cxn>
                <a:cxn ang="0">
                  <a:pos x="T4" y="T5"/>
                </a:cxn>
                <a:cxn ang="0">
                  <a:pos x="T6" y="T7"/>
                </a:cxn>
                <a:cxn ang="0">
                  <a:pos x="T8" y="T9"/>
                </a:cxn>
              </a:cxnLst>
              <a:rect l="0" t="0" r="r" b="b"/>
              <a:pathLst>
                <a:path w="457" h="438">
                  <a:moveTo>
                    <a:pt x="168" y="438"/>
                  </a:moveTo>
                  <a:lnTo>
                    <a:pt x="0" y="216"/>
                  </a:lnTo>
                  <a:lnTo>
                    <a:pt x="289" y="0"/>
                  </a:lnTo>
                  <a:lnTo>
                    <a:pt x="457" y="222"/>
                  </a:lnTo>
                  <a:lnTo>
                    <a:pt x="168" y="438"/>
                  </a:lnTo>
                  <a:close/>
                </a:path>
              </a:pathLst>
            </a:custGeom>
            <a:solidFill>
              <a:srgbClr val="F9F9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íṣlídé">
              <a:extLst>
                <a:ext uri="{FF2B5EF4-FFF2-40B4-BE49-F238E27FC236}">
                  <a16:creationId xmlns="" xmlns:a16="http://schemas.microsoft.com/office/drawing/2014/main" id="{E73D67B5-F54E-437D-8945-140B02329227}"/>
                </a:ext>
              </a:extLst>
            </p:cNvPr>
            <p:cNvSpPr/>
            <p:nvPr/>
          </p:nvSpPr>
          <p:spPr bwMode="auto">
            <a:xfrm>
              <a:off x="4587844" y="3847553"/>
              <a:ext cx="199246" cy="250147"/>
            </a:xfrm>
            <a:custGeom>
              <a:avLst/>
              <a:gdLst>
                <a:gd name="T0" fmla="*/ 123 w 137"/>
                <a:gd name="T1" fmla="*/ 172 h 172"/>
                <a:gd name="T2" fmla="*/ 0 w 137"/>
                <a:gd name="T3" fmla="*/ 10 h 172"/>
                <a:gd name="T4" fmla="*/ 17 w 137"/>
                <a:gd name="T5" fmla="*/ 0 h 172"/>
                <a:gd name="T6" fmla="*/ 137 w 137"/>
                <a:gd name="T7" fmla="*/ 161 h 172"/>
                <a:gd name="T8" fmla="*/ 123 w 137"/>
                <a:gd name="T9" fmla="*/ 172 h 172"/>
              </a:gdLst>
              <a:ahLst/>
              <a:cxnLst>
                <a:cxn ang="0">
                  <a:pos x="T0" y="T1"/>
                </a:cxn>
                <a:cxn ang="0">
                  <a:pos x="T2" y="T3"/>
                </a:cxn>
                <a:cxn ang="0">
                  <a:pos x="T4" y="T5"/>
                </a:cxn>
                <a:cxn ang="0">
                  <a:pos x="T6" y="T7"/>
                </a:cxn>
                <a:cxn ang="0">
                  <a:pos x="T8" y="T9"/>
                </a:cxn>
              </a:cxnLst>
              <a:rect l="0" t="0" r="r" b="b"/>
              <a:pathLst>
                <a:path w="137" h="172">
                  <a:moveTo>
                    <a:pt x="123" y="172"/>
                  </a:moveTo>
                  <a:lnTo>
                    <a:pt x="0" y="10"/>
                  </a:lnTo>
                  <a:lnTo>
                    <a:pt x="17" y="0"/>
                  </a:lnTo>
                  <a:lnTo>
                    <a:pt x="137" y="161"/>
                  </a:lnTo>
                  <a:lnTo>
                    <a:pt x="123" y="172"/>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îşlïḑê">
              <a:extLst>
                <a:ext uri="{FF2B5EF4-FFF2-40B4-BE49-F238E27FC236}">
                  <a16:creationId xmlns="" xmlns:a16="http://schemas.microsoft.com/office/drawing/2014/main" id="{FCE563D7-14D0-499B-8794-DB79CB7E3049}"/>
                </a:ext>
              </a:extLst>
            </p:cNvPr>
            <p:cNvSpPr/>
            <p:nvPr/>
          </p:nvSpPr>
          <p:spPr bwMode="auto">
            <a:xfrm>
              <a:off x="4534034" y="3889728"/>
              <a:ext cx="159978" cy="202154"/>
            </a:xfrm>
            <a:custGeom>
              <a:avLst/>
              <a:gdLst>
                <a:gd name="T0" fmla="*/ 95 w 110"/>
                <a:gd name="T1" fmla="*/ 139 h 139"/>
                <a:gd name="T2" fmla="*/ 0 w 110"/>
                <a:gd name="T3" fmla="*/ 10 h 139"/>
                <a:gd name="T4" fmla="*/ 14 w 110"/>
                <a:gd name="T5" fmla="*/ 0 h 139"/>
                <a:gd name="T6" fmla="*/ 110 w 110"/>
                <a:gd name="T7" fmla="*/ 126 h 139"/>
                <a:gd name="T8" fmla="*/ 95 w 110"/>
                <a:gd name="T9" fmla="*/ 139 h 139"/>
              </a:gdLst>
              <a:ahLst/>
              <a:cxnLst>
                <a:cxn ang="0">
                  <a:pos x="T0" y="T1"/>
                </a:cxn>
                <a:cxn ang="0">
                  <a:pos x="T2" y="T3"/>
                </a:cxn>
                <a:cxn ang="0">
                  <a:pos x="T4" y="T5"/>
                </a:cxn>
                <a:cxn ang="0">
                  <a:pos x="T6" y="T7"/>
                </a:cxn>
                <a:cxn ang="0">
                  <a:pos x="T8" y="T9"/>
                </a:cxn>
              </a:cxnLst>
              <a:rect l="0" t="0" r="r" b="b"/>
              <a:pathLst>
                <a:path w="110" h="139">
                  <a:moveTo>
                    <a:pt x="95" y="139"/>
                  </a:moveTo>
                  <a:lnTo>
                    <a:pt x="0" y="10"/>
                  </a:lnTo>
                  <a:lnTo>
                    <a:pt x="14" y="0"/>
                  </a:lnTo>
                  <a:lnTo>
                    <a:pt x="110" y="126"/>
                  </a:lnTo>
                  <a:lnTo>
                    <a:pt x="95" y="139"/>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íśḷïďe">
              <a:extLst>
                <a:ext uri="{FF2B5EF4-FFF2-40B4-BE49-F238E27FC236}">
                  <a16:creationId xmlns="" xmlns:a16="http://schemas.microsoft.com/office/drawing/2014/main" id="{C6C66132-B31E-46F5-A961-398E04C08A45}"/>
                </a:ext>
              </a:extLst>
            </p:cNvPr>
            <p:cNvSpPr/>
            <p:nvPr/>
          </p:nvSpPr>
          <p:spPr bwMode="auto">
            <a:xfrm>
              <a:off x="4475860" y="3931905"/>
              <a:ext cx="199246" cy="250147"/>
            </a:xfrm>
            <a:custGeom>
              <a:avLst/>
              <a:gdLst>
                <a:gd name="T0" fmla="*/ 123 w 137"/>
                <a:gd name="T1" fmla="*/ 172 h 172"/>
                <a:gd name="T2" fmla="*/ 0 w 137"/>
                <a:gd name="T3" fmla="*/ 10 h 172"/>
                <a:gd name="T4" fmla="*/ 15 w 137"/>
                <a:gd name="T5" fmla="*/ 0 h 172"/>
                <a:gd name="T6" fmla="*/ 137 w 137"/>
                <a:gd name="T7" fmla="*/ 162 h 172"/>
                <a:gd name="T8" fmla="*/ 123 w 137"/>
                <a:gd name="T9" fmla="*/ 172 h 172"/>
              </a:gdLst>
              <a:ahLst/>
              <a:cxnLst>
                <a:cxn ang="0">
                  <a:pos x="T0" y="T1"/>
                </a:cxn>
                <a:cxn ang="0">
                  <a:pos x="T2" y="T3"/>
                </a:cxn>
                <a:cxn ang="0">
                  <a:pos x="T4" y="T5"/>
                </a:cxn>
                <a:cxn ang="0">
                  <a:pos x="T6" y="T7"/>
                </a:cxn>
                <a:cxn ang="0">
                  <a:pos x="T8" y="T9"/>
                </a:cxn>
              </a:cxnLst>
              <a:rect l="0" t="0" r="r" b="b"/>
              <a:pathLst>
                <a:path w="137" h="172">
                  <a:moveTo>
                    <a:pt x="123" y="172"/>
                  </a:moveTo>
                  <a:lnTo>
                    <a:pt x="0" y="10"/>
                  </a:lnTo>
                  <a:lnTo>
                    <a:pt x="15" y="0"/>
                  </a:lnTo>
                  <a:lnTo>
                    <a:pt x="137" y="162"/>
                  </a:lnTo>
                  <a:lnTo>
                    <a:pt x="123" y="172"/>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îṡḷïďè">
              <a:extLst>
                <a:ext uri="{FF2B5EF4-FFF2-40B4-BE49-F238E27FC236}">
                  <a16:creationId xmlns="" xmlns:a16="http://schemas.microsoft.com/office/drawing/2014/main" id="{FDA9DFF2-CEB6-41C7-A10C-0D59A955FB6E}"/>
                </a:ext>
              </a:extLst>
            </p:cNvPr>
            <p:cNvSpPr/>
            <p:nvPr/>
          </p:nvSpPr>
          <p:spPr bwMode="auto">
            <a:xfrm>
              <a:off x="4419140" y="3971172"/>
              <a:ext cx="162887" cy="205063"/>
            </a:xfrm>
            <a:custGeom>
              <a:avLst/>
              <a:gdLst>
                <a:gd name="T0" fmla="*/ 97 w 112"/>
                <a:gd name="T1" fmla="*/ 141 h 141"/>
                <a:gd name="T2" fmla="*/ 0 w 112"/>
                <a:gd name="T3" fmla="*/ 12 h 141"/>
                <a:gd name="T4" fmla="*/ 16 w 112"/>
                <a:gd name="T5" fmla="*/ 0 h 141"/>
                <a:gd name="T6" fmla="*/ 112 w 112"/>
                <a:gd name="T7" fmla="*/ 128 h 141"/>
                <a:gd name="T8" fmla="*/ 97 w 112"/>
                <a:gd name="T9" fmla="*/ 141 h 141"/>
              </a:gdLst>
              <a:ahLst/>
              <a:cxnLst>
                <a:cxn ang="0">
                  <a:pos x="T0" y="T1"/>
                </a:cxn>
                <a:cxn ang="0">
                  <a:pos x="T2" y="T3"/>
                </a:cxn>
                <a:cxn ang="0">
                  <a:pos x="T4" y="T5"/>
                </a:cxn>
                <a:cxn ang="0">
                  <a:pos x="T6" y="T7"/>
                </a:cxn>
                <a:cxn ang="0">
                  <a:pos x="T8" y="T9"/>
                </a:cxn>
              </a:cxnLst>
              <a:rect l="0" t="0" r="r" b="b"/>
              <a:pathLst>
                <a:path w="112" h="141">
                  <a:moveTo>
                    <a:pt x="97" y="141"/>
                  </a:moveTo>
                  <a:lnTo>
                    <a:pt x="0" y="12"/>
                  </a:lnTo>
                  <a:lnTo>
                    <a:pt x="16" y="0"/>
                  </a:lnTo>
                  <a:lnTo>
                    <a:pt x="112" y="128"/>
                  </a:lnTo>
                  <a:lnTo>
                    <a:pt x="97" y="141"/>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iŝ1îďé">
              <a:extLst>
                <a:ext uri="{FF2B5EF4-FFF2-40B4-BE49-F238E27FC236}">
                  <a16:creationId xmlns="" xmlns:a16="http://schemas.microsoft.com/office/drawing/2014/main" id="{410C5E96-9D95-4A1E-8521-14B11B2C174F}"/>
                </a:ext>
              </a:extLst>
            </p:cNvPr>
            <p:cNvSpPr/>
            <p:nvPr/>
          </p:nvSpPr>
          <p:spPr bwMode="auto">
            <a:xfrm>
              <a:off x="7077683" y="3242545"/>
              <a:ext cx="653002" cy="600645"/>
            </a:xfrm>
            <a:custGeom>
              <a:avLst/>
              <a:gdLst>
                <a:gd name="T0" fmla="*/ 320 w 449"/>
                <a:gd name="T1" fmla="*/ 0 h 413"/>
                <a:gd name="T2" fmla="*/ 449 w 449"/>
                <a:gd name="T3" fmla="*/ 247 h 413"/>
                <a:gd name="T4" fmla="*/ 129 w 449"/>
                <a:gd name="T5" fmla="*/ 413 h 413"/>
                <a:gd name="T6" fmla="*/ 0 w 449"/>
                <a:gd name="T7" fmla="*/ 166 h 413"/>
                <a:gd name="T8" fmla="*/ 320 w 449"/>
                <a:gd name="T9" fmla="*/ 0 h 413"/>
              </a:gdLst>
              <a:ahLst/>
              <a:cxnLst>
                <a:cxn ang="0">
                  <a:pos x="T0" y="T1"/>
                </a:cxn>
                <a:cxn ang="0">
                  <a:pos x="T2" y="T3"/>
                </a:cxn>
                <a:cxn ang="0">
                  <a:pos x="T4" y="T5"/>
                </a:cxn>
                <a:cxn ang="0">
                  <a:pos x="T6" y="T7"/>
                </a:cxn>
                <a:cxn ang="0">
                  <a:pos x="T8" y="T9"/>
                </a:cxn>
              </a:cxnLst>
              <a:rect l="0" t="0" r="r" b="b"/>
              <a:pathLst>
                <a:path w="449" h="413">
                  <a:moveTo>
                    <a:pt x="320" y="0"/>
                  </a:moveTo>
                  <a:lnTo>
                    <a:pt x="449" y="247"/>
                  </a:lnTo>
                  <a:lnTo>
                    <a:pt x="129" y="413"/>
                  </a:lnTo>
                  <a:lnTo>
                    <a:pt x="0" y="166"/>
                  </a:lnTo>
                  <a:lnTo>
                    <a:pt x="32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îŝľîḓe">
              <a:extLst>
                <a:ext uri="{FF2B5EF4-FFF2-40B4-BE49-F238E27FC236}">
                  <a16:creationId xmlns="" xmlns:a16="http://schemas.microsoft.com/office/drawing/2014/main" id="{613EDEFB-FD9D-44DF-A065-91F19A11246A}"/>
                </a:ext>
              </a:extLst>
            </p:cNvPr>
            <p:cNvSpPr/>
            <p:nvPr/>
          </p:nvSpPr>
          <p:spPr bwMode="auto">
            <a:xfrm>
              <a:off x="7180942" y="3481058"/>
              <a:ext cx="159978" cy="274872"/>
            </a:xfrm>
            <a:custGeom>
              <a:avLst/>
              <a:gdLst>
                <a:gd name="T0" fmla="*/ 17 w 110"/>
                <a:gd name="T1" fmla="*/ 0 h 189"/>
                <a:gd name="T2" fmla="*/ 110 w 110"/>
                <a:gd name="T3" fmla="*/ 181 h 189"/>
                <a:gd name="T4" fmla="*/ 93 w 110"/>
                <a:gd name="T5" fmla="*/ 189 h 189"/>
                <a:gd name="T6" fmla="*/ 0 w 110"/>
                <a:gd name="T7" fmla="*/ 9 h 189"/>
                <a:gd name="T8" fmla="*/ 17 w 110"/>
                <a:gd name="T9" fmla="*/ 0 h 189"/>
              </a:gdLst>
              <a:ahLst/>
              <a:cxnLst>
                <a:cxn ang="0">
                  <a:pos x="T0" y="T1"/>
                </a:cxn>
                <a:cxn ang="0">
                  <a:pos x="T2" y="T3"/>
                </a:cxn>
                <a:cxn ang="0">
                  <a:pos x="T4" y="T5"/>
                </a:cxn>
                <a:cxn ang="0">
                  <a:pos x="T6" y="T7"/>
                </a:cxn>
                <a:cxn ang="0">
                  <a:pos x="T8" y="T9"/>
                </a:cxn>
              </a:cxnLst>
              <a:rect l="0" t="0" r="r" b="b"/>
              <a:pathLst>
                <a:path w="110" h="189">
                  <a:moveTo>
                    <a:pt x="17" y="0"/>
                  </a:moveTo>
                  <a:lnTo>
                    <a:pt x="110" y="181"/>
                  </a:lnTo>
                  <a:lnTo>
                    <a:pt x="93" y="189"/>
                  </a:lnTo>
                  <a:lnTo>
                    <a:pt x="0" y="9"/>
                  </a:lnTo>
                  <a:lnTo>
                    <a:pt x="17" y="0"/>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ïšḻïḓé">
              <a:extLst>
                <a:ext uri="{FF2B5EF4-FFF2-40B4-BE49-F238E27FC236}">
                  <a16:creationId xmlns="" xmlns:a16="http://schemas.microsoft.com/office/drawing/2014/main" id="{C58202CB-839E-49C8-87F3-3DBC99DA2A65}"/>
                </a:ext>
              </a:extLst>
            </p:cNvPr>
            <p:cNvSpPr/>
            <p:nvPr/>
          </p:nvSpPr>
          <p:spPr bwMode="auto">
            <a:xfrm>
              <a:off x="7271111" y="3502872"/>
              <a:ext cx="130891" cy="219607"/>
            </a:xfrm>
            <a:custGeom>
              <a:avLst/>
              <a:gdLst>
                <a:gd name="T0" fmla="*/ 17 w 90"/>
                <a:gd name="T1" fmla="*/ 0 h 151"/>
                <a:gd name="T2" fmla="*/ 90 w 90"/>
                <a:gd name="T3" fmla="*/ 143 h 151"/>
                <a:gd name="T4" fmla="*/ 73 w 90"/>
                <a:gd name="T5" fmla="*/ 151 h 151"/>
                <a:gd name="T6" fmla="*/ 0 w 90"/>
                <a:gd name="T7" fmla="*/ 8 h 151"/>
                <a:gd name="T8" fmla="*/ 17 w 90"/>
                <a:gd name="T9" fmla="*/ 0 h 151"/>
              </a:gdLst>
              <a:ahLst/>
              <a:cxnLst>
                <a:cxn ang="0">
                  <a:pos x="T0" y="T1"/>
                </a:cxn>
                <a:cxn ang="0">
                  <a:pos x="T2" y="T3"/>
                </a:cxn>
                <a:cxn ang="0">
                  <a:pos x="T4" y="T5"/>
                </a:cxn>
                <a:cxn ang="0">
                  <a:pos x="T6" y="T7"/>
                </a:cxn>
                <a:cxn ang="0">
                  <a:pos x="T8" y="T9"/>
                </a:cxn>
              </a:cxnLst>
              <a:rect l="0" t="0" r="r" b="b"/>
              <a:pathLst>
                <a:path w="90" h="151">
                  <a:moveTo>
                    <a:pt x="17" y="0"/>
                  </a:moveTo>
                  <a:lnTo>
                    <a:pt x="90" y="143"/>
                  </a:lnTo>
                  <a:lnTo>
                    <a:pt x="73" y="151"/>
                  </a:lnTo>
                  <a:lnTo>
                    <a:pt x="0" y="8"/>
                  </a:lnTo>
                  <a:lnTo>
                    <a:pt x="17" y="0"/>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îṩḻîḓe">
              <a:extLst>
                <a:ext uri="{FF2B5EF4-FFF2-40B4-BE49-F238E27FC236}">
                  <a16:creationId xmlns="" xmlns:a16="http://schemas.microsoft.com/office/drawing/2014/main" id="{ED2A874F-7983-43BF-91F6-FB5F1083CDBA}"/>
                </a:ext>
              </a:extLst>
            </p:cNvPr>
            <p:cNvSpPr/>
            <p:nvPr/>
          </p:nvSpPr>
          <p:spPr bwMode="auto">
            <a:xfrm>
              <a:off x="7304561" y="3415612"/>
              <a:ext cx="159978" cy="274872"/>
            </a:xfrm>
            <a:custGeom>
              <a:avLst/>
              <a:gdLst>
                <a:gd name="T0" fmla="*/ 17 w 110"/>
                <a:gd name="T1" fmla="*/ 0 h 189"/>
                <a:gd name="T2" fmla="*/ 110 w 110"/>
                <a:gd name="T3" fmla="*/ 180 h 189"/>
                <a:gd name="T4" fmla="*/ 94 w 110"/>
                <a:gd name="T5" fmla="*/ 189 h 189"/>
                <a:gd name="T6" fmla="*/ 0 w 110"/>
                <a:gd name="T7" fmla="*/ 10 h 189"/>
                <a:gd name="T8" fmla="*/ 17 w 110"/>
                <a:gd name="T9" fmla="*/ 0 h 189"/>
              </a:gdLst>
              <a:ahLst/>
              <a:cxnLst>
                <a:cxn ang="0">
                  <a:pos x="T0" y="T1"/>
                </a:cxn>
                <a:cxn ang="0">
                  <a:pos x="T2" y="T3"/>
                </a:cxn>
                <a:cxn ang="0">
                  <a:pos x="T4" y="T5"/>
                </a:cxn>
                <a:cxn ang="0">
                  <a:pos x="T6" y="T7"/>
                </a:cxn>
                <a:cxn ang="0">
                  <a:pos x="T8" y="T9"/>
                </a:cxn>
              </a:cxnLst>
              <a:rect l="0" t="0" r="r" b="b"/>
              <a:pathLst>
                <a:path w="110" h="189">
                  <a:moveTo>
                    <a:pt x="17" y="0"/>
                  </a:moveTo>
                  <a:lnTo>
                    <a:pt x="110" y="180"/>
                  </a:lnTo>
                  <a:lnTo>
                    <a:pt x="94" y="189"/>
                  </a:lnTo>
                  <a:lnTo>
                    <a:pt x="0" y="10"/>
                  </a:lnTo>
                  <a:lnTo>
                    <a:pt x="17" y="0"/>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iSľîďè">
              <a:extLst>
                <a:ext uri="{FF2B5EF4-FFF2-40B4-BE49-F238E27FC236}">
                  <a16:creationId xmlns="" xmlns:a16="http://schemas.microsoft.com/office/drawing/2014/main" id="{E60A643A-BB46-493C-81A3-0AA93352CC36}"/>
                </a:ext>
              </a:extLst>
            </p:cNvPr>
            <p:cNvSpPr/>
            <p:nvPr/>
          </p:nvSpPr>
          <p:spPr bwMode="auto">
            <a:xfrm>
              <a:off x="7394730" y="3438881"/>
              <a:ext cx="133800" cy="221060"/>
            </a:xfrm>
            <a:custGeom>
              <a:avLst/>
              <a:gdLst>
                <a:gd name="T0" fmla="*/ 17 w 92"/>
                <a:gd name="T1" fmla="*/ 0 h 152"/>
                <a:gd name="T2" fmla="*/ 92 w 92"/>
                <a:gd name="T3" fmla="*/ 141 h 152"/>
                <a:gd name="T4" fmla="*/ 75 w 92"/>
                <a:gd name="T5" fmla="*/ 152 h 152"/>
                <a:gd name="T6" fmla="*/ 0 w 92"/>
                <a:gd name="T7" fmla="*/ 9 h 152"/>
                <a:gd name="T8" fmla="*/ 17 w 92"/>
                <a:gd name="T9" fmla="*/ 0 h 152"/>
              </a:gdLst>
              <a:ahLst/>
              <a:cxnLst>
                <a:cxn ang="0">
                  <a:pos x="T0" y="T1"/>
                </a:cxn>
                <a:cxn ang="0">
                  <a:pos x="T2" y="T3"/>
                </a:cxn>
                <a:cxn ang="0">
                  <a:pos x="T4" y="T5"/>
                </a:cxn>
                <a:cxn ang="0">
                  <a:pos x="T6" y="T7"/>
                </a:cxn>
                <a:cxn ang="0">
                  <a:pos x="T8" y="T9"/>
                </a:cxn>
              </a:cxnLst>
              <a:rect l="0" t="0" r="r" b="b"/>
              <a:pathLst>
                <a:path w="92" h="152">
                  <a:moveTo>
                    <a:pt x="17" y="0"/>
                  </a:moveTo>
                  <a:lnTo>
                    <a:pt x="92" y="141"/>
                  </a:lnTo>
                  <a:lnTo>
                    <a:pt x="75" y="152"/>
                  </a:lnTo>
                  <a:lnTo>
                    <a:pt x="0" y="9"/>
                  </a:lnTo>
                  <a:lnTo>
                    <a:pt x="17" y="0"/>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ïŝḷiḋè">
              <a:extLst>
                <a:ext uri="{FF2B5EF4-FFF2-40B4-BE49-F238E27FC236}">
                  <a16:creationId xmlns="" xmlns:a16="http://schemas.microsoft.com/office/drawing/2014/main" id="{D2DCB4F6-5469-4F75-8AA7-75F3972D150E}"/>
                </a:ext>
              </a:extLst>
            </p:cNvPr>
            <p:cNvSpPr/>
            <p:nvPr/>
          </p:nvSpPr>
          <p:spPr bwMode="auto">
            <a:xfrm>
              <a:off x="5277204" y="4342030"/>
              <a:ext cx="631186" cy="660273"/>
            </a:xfrm>
            <a:custGeom>
              <a:avLst/>
              <a:gdLst>
                <a:gd name="T0" fmla="*/ 228 w 434"/>
                <a:gd name="T1" fmla="*/ 454 h 454"/>
                <a:gd name="T2" fmla="*/ 0 w 434"/>
                <a:gd name="T3" fmla="*/ 297 h 454"/>
                <a:gd name="T4" fmla="*/ 204 w 434"/>
                <a:gd name="T5" fmla="*/ 0 h 454"/>
                <a:gd name="T6" fmla="*/ 434 w 434"/>
                <a:gd name="T7" fmla="*/ 158 h 454"/>
                <a:gd name="T8" fmla="*/ 228 w 434"/>
                <a:gd name="T9" fmla="*/ 454 h 454"/>
              </a:gdLst>
              <a:ahLst/>
              <a:cxnLst>
                <a:cxn ang="0">
                  <a:pos x="T0" y="T1"/>
                </a:cxn>
                <a:cxn ang="0">
                  <a:pos x="T2" y="T3"/>
                </a:cxn>
                <a:cxn ang="0">
                  <a:pos x="T4" y="T5"/>
                </a:cxn>
                <a:cxn ang="0">
                  <a:pos x="T6" y="T7"/>
                </a:cxn>
                <a:cxn ang="0">
                  <a:pos x="T8" y="T9"/>
                </a:cxn>
              </a:cxnLst>
              <a:rect l="0" t="0" r="r" b="b"/>
              <a:pathLst>
                <a:path w="434" h="454">
                  <a:moveTo>
                    <a:pt x="228" y="454"/>
                  </a:moveTo>
                  <a:lnTo>
                    <a:pt x="0" y="297"/>
                  </a:lnTo>
                  <a:lnTo>
                    <a:pt x="204" y="0"/>
                  </a:lnTo>
                  <a:lnTo>
                    <a:pt x="434" y="158"/>
                  </a:lnTo>
                  <a:lnTo>
                    <a:pt x="228" y="4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í$1ïdê">
              <a:extLst>
                <a:ext uri="{FF2B5EF4-FFF2-40B4-BE49-F238E27FC236}">
                  <a16:creationId xmlns="" xmlns:a16="http://schemas.microsoft.com/office/drawing/2014/main" id="{CDA876A0-C5DB-443C-8E34-9430FE8BCC2D}"/>
                </a:ext>
              </a:extLst>
            </p:cNvPr>
            <p:cNvSpPr/>
            <p:nvPr/>
          </p:nvSpPr>
          <p:spPr bwMode="auto">
            <a:xfrm>
              <a:off x="5554984" y="4445288"/>
              <a:ext cx="260328" cy="186156"/>
            </a:xfrm>
            <a:custGeom>
              <a:avLst/>
              <a:gdLst>
                <a:gd name="T0" fmla="*/ 168 w 179"/>
                <a:gd name="T1" fmla="*/ 128 h 128"/>
                <a:gd name="T2" fmla="*/ 0 w 179"/>
                <a:gd name="T3" fmla="*/ 14 h 128"/>
                <a:gd name="T4" fmla="*/ 10 w 179"/>
                <a:gd name="T5" fmla="*/ 0 h 128"/>
                <a:gd name="T6" fmla="*/ 179 w 179"/>
                <a:gd name="T7" fmla="*/ 114 h 128"/>
                <a:gd name="T8" fmla="*/ 168 w 179"/>
                <a:gd name="T9" fmla="*/ 128 h 128"/>
              </a:gdLst>
              <a:ahLst/>
              <a:cxnLst>
                <a:cxn ang="0">
                  <a:pos x="T0" y="T1"/>
                </a:cxn>
                <a:cxn ang="0">
                  <a:pos x="T2" y="T3"/>
                </a:cxn>
                <a:cxn ang="0">
                  <a:pos x="T4" y="T5"/>
                </a:cxn>
                <a:cxn ang="0">
                  <a:pos x="T6" y="T7"/>
                </a:cxn>
                <a:cxn ang="0">
                  <a:pos x="T8" y="T9"/>
                </a:cxn>
              </a:cxnLst>
              <a:rect l="0" t="0" r="r" b="b"/>
              <a:pathLst>
                <a:path w="179" h="128">
                  <a:moveTo>
                    <a:pt x="168" y="128"/>
                  </a:moveTo>
                  <a:lnTo>
                    <a:pt x="0" y="14"/>
                  </a:lnTo>
                  <a:lnTo>
                    <a:pt x="10" y="0"/>
                  </a:lnTo>
                  <a:lnTo>
                    <a:pt x="179" y="114"/>
                  </a:lnTo>
                  <a:lnTo>
                    <a:pt x="168" y="128"/>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íšļíde">
              <a:extLst>
                <a:ext uri="{FF2B5EF4-FFF2-40B4-BE49-F238E27FC236}">
                  <a16:creationId xmlns="" xmlns:a16="http://schemas.microsoft.com/office/drawing/2014/main" id="{69D9B63B-83A9-4296-90A8-F236AD49B66C}"/>
                </a:ext>
              </a:extLst>
            </p:cNvPr>
            <p:cNvSpPr/>
            <p:nvPr/>
          </p:nvSpPr>
          <p:spPr bwMode="auto">
            <a:xfrm>
              <a:off x="5515716" y="4502008"/>
              <a:ext cx="207972" cy="154161"/>
            </a:xfrm>
            <a:custGeom>
              <a:avLst/>
              <a:gdLst>
                <a:gd name="T0" fmla="*/ 133 w 143"/>
                <a:gd name="T1" fmla="*/ 106 h 106"/>
                <a:gd name="T2" fmla="*/ 0 w 143"/>
                <a:gd name="T3" fmla="*/ 14 h 106"/>
                <a:gd name="T4" fmla="*/ 10 w 143"/>
                <a:gd name="T5" fmla="*/ 0 h 106"/>
                <a:gd name="T6" fmla="*/ 143 w 143"/>
                <a:gd name="T7" fmla="*/ 91 h 106"/>
                <a:gd name="T8" fmla="*/ 133 w 143"/>
                <a:gd name="T9" fmla="*/ 106 h 106"/>
              </a:gdLst>
              <a:ahLst/>
              <a:cxnLst>
                <a:cxn ang="0">
                  <a:pos x="T0" y="T1"/>
                </a:cxn>
                <a:cxn ang="0">
                  <a:pos x="T2" y="T3"/>
                </a:cxn>
                <a:cxn ang="0">
                  <a:pos x="T4" y="T5"/>
                </a:cxn>
                <a:cxn ang="0">
                  <a:pos x="T6" y="T7"/>
                </a:cxn>
                <a:cxn ang="0">
                  <a:pos x="T8" y="T9"/>
                </a:cxn>
              </a:cxnLst>
              <a:rect l="0" t="0" r="r" b="b"/>
              <a:pathLst>
                <a:path w="143" h="106">
                  <a:moveTo>
                    <a:pt x="133" y="106"/>
                  </a:moveTo>
                  <a:lnTo>
                    <a:pt x="0" y="14"/>
                  </a:lnTo>
                  <a:lnTo>
                    <a:pt x="10" y="0"/>
                  </a:lnTo>
                  <a:lnTo>
                    <a:pt x="143" y="91"/>
                  </a:lnTo>
                  <a:lnTo>
                    <a:pt x="133" y="106"/>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íṣļiḋè">
              <a:extLst>
                <a:ext uri="{FF2B5EF4-FFF2-40B4-BE49-F238E27FC236}">
                  <a16:creationId xmlns="" xmlns:a16="http://schemas.microsoft.com/office/drawing/2014/main" id="{FCDBEF5D-1049-468C-9403-2E77B1CEA191}"/>
                </a:ext>
              </a:extLst>
            </p:cNvPr>
            <p:cNvSpPr/>
            <p:nvPr/>
          </p:nvSpPr>
          <p:spPr bwMode="auto">
            <a:xfrm>
              <a:off x="5476449" y="4558727"/>
              <a:ext cx="257420" cy="190520"/>
            </a:xfrm>
            <a:custGeom>
              <a:avLst/>
              <a:gdLst>
                <a:gd name="T0" fmla="*/ 166 w 177"/>
                <a:gd name="T1" fmla="*/ 131 h 131"/>
                <a:gd name="T2" fmla="*/ 0 w 177"/>
                <a:gd name="T3" fmla="*/ 17 h 131"/>
                <a:gd name="T4" fmla="*/ 10 w 177"/>
                <a:gd name="T5" fmla="*/ 0 h 131"/>
                <a:gd name="T6" fmla="*/ 177 w 177"/>
                <a:gd name="T7" fmla="*/ 115 h 131"/>
                <a:gd name="T8" fmla="*/ 166 w 177"/>
                <a:gd name="T9" fmla="*/ 131 h 131"/>
              </a:gdLst>
              <a:ahLst/>
              <a:cxnLst>
                <a:cxn ang="0">
                  <a:pos x="T0" y="T1"/>
                </a:cxn>
                <a:cxn ang="0">
                  <a:pos x="T2" y="T3"/>
                </a:cxn>
                <a:cxn ang="0">
                  <a:pos x="T4" y="T5"/>
                </a:cxn>
                <a:cxn ang="0">
                  <a:pos x="T6" y="T7"/>
                </a:cxn>
                <a:cxn ang="0">
                  <a:pos x="T8" y="T9"/>
                </a:cxn>
              </a:cxnLst>
              <a:rect l="0" t="0" r="r" b="b"/>
              <a:pathLst>
                <a:path w="177" h="131">
                  <a:moveTo>
                    <a:pt x="166" y="131"/>
                  </a:moveTo>
                  <a:lnTo>
                    <a:pt x="0" y="17"/>
                  </a:lnTo>
                  <a:lnTo>
                    <a:pt x="10" y="0"/>
                  </a:lnTo>
                  <a:lnTo>
                    <a:pt x="177" y="115"/>
                  </a:lnTo>
                  <a:lnTo>
                    <a:pt x="166" y="131"/>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íṥḻïḍê">
              <a:extLst>
                <a:ext uri="{FF2B5EF4-FFF2-40B4-BE49-F238E27FC236}">
                  <a16:creationId xmlns="" xmlns:a16="http://schemas.microsoft.com/office/drawing/2014/main" id="{0E211CD1-33B4-449F-A224-A1ED6634B3E2}"/>
                </a:ext>
              </a:extLst>
            </p:cNvPr>
            <p:cNvSpPr/>
            <p:nvPr/>
          </p:nvSpPr>
          <p:spPr bwMode="auto">
            <a:xfrm>
              <a:off x="5434273" y="4616901"/>
              <a:ext cx="207972" cy="157069"/>
            </a:xfrm>
            <a:custGeom>
              <a:avLst/>
              <a:gdLst>
                <a:gd name="T0" fmla="*/ 133 w 143"/>
                <a:gd name="T1" fmla="*/ 108 h 108"/>
                <a:gd name="T2" fmla="*/ 0 w 143"/>
                <a:gd name="T3" fmla="*/ 16 h 108"/>
                <a:gd name="T4" fmla="*/ 12 w 143"/>
                <a:gd name="T5" fmla="*/ 0 h 108"/>
                <a:gd name="T6" fmla="*/ 143 w 143"/>
                <a:gd name="T7" fmla="*/ 91 h 108"/>
                <a:gd name="T8" fmla="*/ 133 w 143"/>
                <a:gd name="T9" fmla="*/ 108 h 108"/>
              </a:gdLst>
              <a:ahLst/>
              <a:cxnLst>
                <a:cxn ang="0">
                  <a:pos x="T0" y="T1"/>
                </a:cxn>
                <a:cxn ang="0">
                  <a:pos x="T2" y="T3"/>
                </a:cxn>
                <a:cxn ang="0">
                  <a:pos x="T4" y="T5"/>
                </a:cxn>
                <a:cxn ang="0">
                  <a:pos x="T6" y="T7"/>
                </a:cxn>
                <a:cxn ang="0">
                  <a:pos x="T8" y="T9"/>
                </a:cxn>
              </a:cxnLst>
              <a:rect l="0" t="0" r="r" b="b"/>
              <a:pathLst>
                <a:path w="143" h="108">
                  <a:moveTo>
                    <a:pt x="133" y="108"/>
                  </a:moveTo>
                  <a:lnTo>
                    <a:pt x="0" y="16"/>
                  </a:lnTo>
                  <a:lnTo>
                    <a:pt x="12" y="0"/>
                  </a:lnTo>
                  <a:lnTo>
                    <a:pt x="143" y="91"/>
                  </a:lnTo>
                  <a:lnTo>
                    <a:pt x="133" y="108"/>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 name="işḷiḓe">
              <a:extLst>
                <a:ext uri="{FF2B5EF4-FFF2-40B4-BE49-F238E27FC236}">
                  <a16:creationId xmlns="" xmlns:a16="http://schemas.microsoft.com/office/drawing/2014/main" id="{672ACCC3-4A9A-49C1-8EFA-98271BDAFB05}"/>
                </a:ext>
              </a:extLst>
            </p:cNvPr>
            <p:cNvSpPr/>
            <p:nvPr/>
          </p:nvSpPr>
          <p:spPr bwMode="auto">
            <a:xfrm>
              <a:off x="6424682" y="4468558"/>
              <a:ext cx="820251" cy="589010"/>
            </a:xfrm>
            <a:custGeom>
              <a:avLst/>
              <a:gdLst>
                <a:gd name="T0" fmla="*/ 44 w 271"/>
                <a:gd name="T1" fmla="*/ 2 h 195"/>
                <a:gd name="T2" fmla="*/ 257 w 271"/>
                <a:gd name="T3" fmla="*/ 46 h 195"/>
                <a:gd name="T4" fmla="*/ 269 w 271"/>
                <a:gd name="T5" fmla="*/ 64 h 195"/>
                <a:gd name="T6" fmla="*/ 245 w 271"/>
                <a:gd name="T7" fmla="*/ 181 h 195"/>
                <a:gd name="T8" fmla="*/ 227 w 271"/>
                <a:gd name="T9" fmla="*/ 193 h 195"/>
                <a:gd name="T10" fmla="*/ 13 w 271"/>
                <a:gd name="T11" fmla="*/ 149 h 195"/>
                <a:gd name="T12" fmla="*/ 1 w 271"/>
                <a:gd name="T13" fmla="*/ 131 h 195"/>
                <a:gd name="T14" fmla="*/ 26 w 271"/>
                <a:gd name="T15" fmla="*/ 14 h 195"/>
                <a:gd name="T16" fmla="*/ 44 w 271"/>
                <a:gd name="T17" fmla="*/ 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1" h="195">
                  <a:moveTo>
                    <a:pt x="44" y="2"/>
                  </a:moveTo>
                  <a:cubicBezTo>
                    <a:pt x="257" y="46"/>
                    <a:pt x="257" y="46"/>
                    <a:pt x="257" y="46"/>
                  </a:cubicBezTo>
                  <a:cubicBezTo>
                    <a:pt x="266" y="48"/>
                    <a:pt x="271" y="56"/>
                    <a:pt x="269" y="64"/>
                  </a:cubicBezTo>
                  <a:cubicBezTo>
                    <a:pt x="245" y="181"/>
                    <a:pt x="245" y="181"/>
                    <a:pt x="245" y="181"/>
                  </a:cubicBezTo>
                  <a:cubicBezTo>
                    <a:pt x="243" y="190"/>
                    <a:pt x="235" y="195"/>
                    <a:pt x="227" y="193"/>
                  </a:cubicBezTo>
                  <a:cubicBezTo>
                    <a:pt x="13" y="149"/>
                    <a:pt x="13" y="149"/>
                    <a:pt x="13" y="149"/>
                  </a:cubicBezTo>
                  <a:cubicBezTo>
                    <a:pt x="5" y="147"/>
                    <a:pt x="0" y="139"/>
                    <a:pt x="1" y="131"/>
                  </a:cubicBezTo>
                  <a:cubicBezTo>
                    <a:pt x="26" y="14"/>
                    <a:pt x="26" y="14"/>
                    <a:pt x="26" y="14"/>
                  </a:cubicBezTo>
                  <a:cubicBezTo>
                    <a:pt x="27" y="5"/>
                    <a:pt x="36" y="0"/>
                    <a:pt x="44" y="2"/>
                  </a:cubicBez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 name="îṧļîḑè">
              <a:extLst>
                <a:ext uri="{FF2B5EF4-FFF2-40B4-BE49-F238E27FC236}">
                  <a16:creationId xmlns="" xmlns:a16="http://schemas.microsoft.com/office/drawing/2014/main" id="{79581845-8A80-4D2B-A4F3-980C082ACC3E}"/>
                </a:ext>
              </a:extLst>
            </p:cNvPr>
            <p:cNvSpPr/>
            <p:nvPr/>
          </p:nvSpPr>
          <p:spPr bwMode="auto">
            <a:xfrm>
              <a:off x="6510488" y="4308580"/>
              <a:ext cx="769349" cy="331591"/>
            </a:xfrm>
            <a:custGeom>
              <a:avLst/>
              <a:gdLst>
                <a:gd name="T0" fmla="*/ 22 w 255"/>
                <a:gd name="T1" fmla="*/ 1 h 110"/>
                <a:gd name="T2" fmla="*/ 246 w 255"/>
                <a:gd name="T3" fmla="*/ 48 h 110"/>
                <a:gd name="T4" fmla="*/ 254 w 255"/>
                <a:gd name="T5" fmla="*/ 59 h 110"/>
                <a:gd name="T6" fmla="*/ 245 w 255"/>
                <a:gd name="T7" fmla="*/ 101 h 110"/>
                <a:gd name="T8" fmla="*/ 233 w 255"/>
                <a:gd name="T9" fmla="*/ 109 h 110"/>
                <a:gd name="T10" fmla="*/ 9 w 255"/>
                <a:gd name="T11" fmla="*/ 62 h 110"/>
                <a:gd name="T12" fmla="*/ 1 w 255"/>
                <a:gd name="T13" fmla="*/ 50 h 110"/>
                <a:gd name="T14" fmla="*/ 10 w 255"/>
                <a:gd name="T15" fmla="*/ 9 h 110"/>
                <a:gd name="T16" fmla="*/ 22 w 255"/>
                <a:gd name="T17" fmla="*/ 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10">
                  <a:moveTo>
                    <a:pt x="22" y="1"/>
                  </a:moveTo>
                  <a:cubicBezTo>
                    <a:pt x="246" y="48"/>
                    <a:pt x="246" y="48"/>
                    <a:pt x="246" y="48"/>
                  </a:cubicBezTo>
                  <a:cubicBezTo>
                    <a:pt x="251" y="49"/>
                    <a:pt x="255" y="54"/>
                    <a:pt x="254" y="59"/>
                  </a:cubicBezTo>
                  <a:cubicBezTo>
                    <a:pt x="245" y="101"/>
                    <a:pt x="245" y="101"/>
                    <a:pt x="245" y="101"/>
                  </a:cubicBezTo>
                  <a:cubicBezTo>
                    <a:pt x="244" y="106"/>
                    <a:pt x="238" y="110"/>
                    <a:pt x="233" y="109"/>
                  </a:cubicBezTo>
                  <a:cubicBezTo>
                    <a:pt x="9" y="62"/>
                    <a:pt x="9" y="62"/>
                    <a:pt x="9" y="62"/>
                  </a:cubicBezTo>
                  <a:cubicBezTo>
                    <a:pt x="4" y="61"/>
                    <a:pt x="0" y="56"/>
                    <a:pt x="1" y="50"/>
                  </a:cubicBezTo>
                  <a:cubicBezTo>
                    <a:pt x="10" y="9"/>
                    <a:pt x="10" y="9"/>
                    <a:pt x="10" y="9"/>
                  </a:cubicBezTo>
                  <a:cubicBezTo>
                    <a:pt x="11" y="3"/>
                    <a:pt x="16" y="0"/>
                    <a:pt x="22" y="1"/>
                  </a:cubicBez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 name="îṧlidê">
              <a:extLst>
                <a:ext uri="{FF2B5EF4-FFF2-40B4-BE49-F238E27FC236}">
                  <a16:creationId xmlns="" xmlns:a16="http://schemas.microsoft.com/office/drawing/2014/main" id="{711C27C6-D4A3-4D5E-9034-C8E6CCAEF6CD}"/>
                </a:ext>
              </a:extLst>
            </p:cNvPr>
            <p:cNvSpPr/>
            <p:nvPr/>
          </p:nvSpPr>
          <p:spPr bwMode="auto">
            <a:xfrm>
              <a:off x="6507580" y="4330395"/>
              <a:ext cx="766440" cy="331591"/>
            </a:xfrm>
            <a:custGeom>
              <a:avLst/>
              <a:gdLst>
                <a:gd name="T0" fmla="*/ 21 w 254"/>
                <a:gd name="T1" fmla="*/ 1 h 110"/>
                <a:gd name="T2" fmla="*/ 245 w 254"/>
                <a:gd name="T3" fmla="*/ 48 h 110"/>
                <a:gd name="T4" fmla="*/ 253 w 254"/>
                <a:gd name="T5" fmla="*/ 59 h 110"/>
                <a:gd name="T6" fmla="*/ 244 w 254"/>
                <a:gd name="T7" fmla="*/ 101 h 110"/>
                <a:gd name="T8" fmla="*/ 233 w 254"/>
                <a:gd name="T9" fmla="*/ 109 h 110"/>
                <a:gd name="T10" fmla="*/ 8 w 254"/>
                <a:gd name="T11" fmla="*/ 62 h 110"/>
                <a:gd name="T12" fmla="*/ 1 w 254"/>
                <a:gd name="T13" fmla="*/ 50 h 110"/>
                <a:gd name="T14" fmla="*/ 9 w 254"/>
                <a:gd name="T15" fmla="*/ 9 h 110"/>
                <a:gd name="T16" fmla="*/ 21 w 254"/>
                <a:gd name="T17" fmla="*/ 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4" h="110">
                  <a:moveTo>
                    <a:pt x="21" y="1"/>
                  </a:moveTo>
                  <a:cubicBezTo>
                    <a:pt x="245" y="48"/>
                    <a:pt x="245" y="48"/>
                    <a:pt x="245" y="48"/>
                  </a:cubicBezTo>
                  <a:cubicBezTo>
                    <a:pt x="251" y="49"/>
                    <a:pt x="254" y="54"/>
                    <a:pt x="253" y="59"/>
                  </a:cubicBezTo>
                  <a:cubicBezTo>
                    <a:pt x="244" y="101"/>
                    <a:pt x="244" y="101"/>
                    <a:pt x="244" y="101"/>
                  </a:cubicBezTo>
                  <a:cubicBezTo>
                    <a:pt x="243" y="107"/>
                    <a:pt x="238" y="110"/>
                    <a:pt x="233" y="109"/>
                  </a:cubicBezTo>
                  <a:cubicBezTo>
                    <a:pt x="8" y="62"/>
                    <a:pt x="8" y="62"/>
                    <a:pt x="8" y="62"/>
                  </a:cubicBezTo>
                  <a:cubicBezTo>
                    <a:pt x="3" y="61"/>
                    <a:pt x="0" y="56"/>
                    <a:pt x="1" y="50"/>
                  </a:cubicBezTo>
                  <a:cubicBezTo>
                    <a:pt x="9" y="9"/>
                    <a:pt x="9" y="9"/>
                    <a:pt x="9" y="9"/>
                  </a:cubicBezTo>
                  <a:cubicBezTo>
                    <a:pt x="10" y="3"/>
                    <a:pt x="16" y="0"/>
                    <a:pt x="21" y="1"/>
                  </a:cubicBez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 name="îṣḻíḍè">
              <a:extLst>
                <a:ext uri="{FF2B5EF4-FFF2-40B4-BE49-F238E27FC236}">
                  <a16:creationId xmlns="" xmlns:a16="http://schemas.microsoft.com/office/drawing/2014/main" id="{9E153947-7553-4611-819E-EE0E64AAB7DE}"/>
                </a:ext>
              </a:extLst>
            </p:cNvPr>
            <p:cNvSpPr/>
            <p:nvPr/>
          </p:nvSpPr>
          <p:spPr bwMode="auto">
            <a:xfrm>
              <a:off x="6536667" y="4356574"/>
              <a:ext cx="708267" cy="277780"/>
            </a:xfrm>
            <a:custGeom>
              <a:avLst/>
              <a:gdLst>
                <a:gd name="T0" fmla="*/ 17 w 234"/>
                <a:gd name="T1" fmla="*/ 1 h 92"/>
                <a:gd name="T2" fmla="*/ 226 w 234"/>
                <a:gd name="T3" fmla="*/ 44 h 92"/>
                <a:gd name="T4" fmla="*/ 233 w 234"/>
                <a:gd name="T5" fmla="*/ 54 h 92"/>
                <a:gd name="T6" fmla="*/ 226 w 234"/>
                <a:gd name="T7" fmla="*/ 85 h 92"/>
                <a:gd name="T8" fmla="*/ 217 w 234"/>
                <a:gd name="T9" fmla="*/ 91 h 92"/>
                <a:gd name="T10" fmla="*/ 7 w 234"/>
                <a:gd name="T11" fmla="*/ 48 h 92"/>
                <a:gd name="T12" fmla="*/ 1 w 234"/>
                <a:gd name="T13" fmla="*/ 38 h 92"/>
                <a:gd name="T14" fmla="*/ 7 w 234"/>
                <a:gd name="T15" fmla="*/ 7 h 92"/>
                <a:gd name="T16" fmla="*/ 17 w 234"/>
                <a:gd name="T17" fmla="*/ 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92">
                  <a:moveTo>
                    <a:pt x="17" y="1"/>
                  </a:moveTo>
                  <a:cubicBezTo>
                    <a:pt x="226" y="44"/>
                    <a:pt x="226" y="44"/>
                    <a:pt x="226" y="44"/>
                  </a:cubicBezTo>
                  <a:cubicBezTo>
                    <a:pt x="231" y="45"/>
                    <a:pt x="234" y="50"/>
                    <a:pt x="233" y="54"/>
                  </a:cubicBezTo>
                  <a:cubicBezTo>
                    <a:pt x="226" y="85"/>
                    <a:pt x="226" y="85"/>
                    <a:pt x="226" y="85"/>
                  </a:cubicBezTo>
                  <a:cubicBezTo>
                    <a:pt x="226" y="89"/>
                    <a:pt x="221" y="92"/>
                    <a:pt x="217" y="91"/>
                  </a:cubicBezTo>
                  <a:cubicBezTo>
                    <a:pt x="7" y="48"/>
                    <a:pt x="7" y="48"/>
                    <a:pt x="7" y="48"/>
                  </a:cubicBezTo>
                  <a:cubicBezTo>
                    <a:pt x="3" y="47"/>
                    <a:pt x="0" y="42"/>
                    <a:pt x="1" y="38"/>
                  </a:cubicBezTo>
                  <a:cubicBezTo>
                    <a:pt x="7" y="7"/>
                    <a:pt x="7" y="7"/>
                    <a:pt x="7" y="7"/>
                  </a:cubicBezTo>
                  <a:cubicBezTo>
                    <a:pt x="8" y="3"/>
                    <a:pt x="13" y="0"/>
                    <a:pt x="17" y="1"/>
                  </a:cubicBezTo>
                  <a:close/>
                </a:path>
              </a:pathLst>
            </a:custGeom>
            <a:solidFill>
              <a:srgbClr val="1873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îŝľiḑê">
              <a:extLst>
                <a:ext uri="{FF2B5EF4-FFF2-40B4-BE49-F238E27FC236}">
                  <a16:creationId xmlns="" xmlns:a16="http://schemas.microsoft.com/office/drawing/2014/main" id="{17126699-FE3C-4B89-AA25-6660CE01184B}"/>
                </a:ext>
              </a:extLst>
            </p:cNvPr>
            <p:cNvSpPr/>
            <p:nvPr/>
          </p:nvSpPr>
          <p:spPr bwMode="auto">
            <a:xfrm>
              <a:off x="6727186" y="4423473"/>
              <a:ext cx="363586" cy="151252"/>
            </a:xfrm>
            <a:custGeom>
              <a:avLst/>
              <a:gdLst>
                <a:gd name="T0" fmla="*/ 0 w 250"/>
                <a:gd name="T1" fmla="*/ 77 h 104"/>
                <a:gd name="T2" fmla="*/ 131 w 250"/>
                <a:gd name="T3" fmla="*/ 104 h 104"/>
                <a:gd name="T4" fmla="*/ 250 w 250"/>
                <a:gd name="T5" fmla="*/ 27 h 104"/>
                <a:gd name="T6" fmla="*/ 119 w 250"/>
                <a:gd name="T7" fmla="*/ 0 h 104"/>
                <a:gd name="T8" fmla="*/ 0 w 250"/>
                <a:gd name="T9" fmla="*/ 77 h 104"/>
              </a:gdLst>
              <a:ahLst/>
              <a:cxnLst>
                <a:cxn ang="0">
                  <a:pos x="T0" y="T1"/>
                </a:cxn>
                <a:cxn ang="0">
                  <a:pos x="T2" y="T3"/>
                </a:cxn>
                <a:cxn ang="0">
                  <a:pos x="T4" y="T5"/>
                </a:cxn>
                <a:cxn ang="0">
                  <a:pos x="T6" y="T7"/>
                </a:cxn>
                <a:cxn ang="0">
                  <a:pos x="T8" y="T9"/>
                </a:cxn>
              </a:cxnLst>
              <a:rect l="0" t="0" r="r" b="b"/>
              <a:pathLst>
                <a:path w="250" h="104">
                  <a:moveTo>
                    <a:pt x="0" y="77"/>
                  </a:moveTo>
                  <a:lnTo>
                    <a:pt x="131" y="104"/>
                  </a:lnTo>
                  <a:lnTo>
                    <a:pt x="250" y="27"/>
                  </a:lnTo>
                  <a:lnTo>
                    <a:pt x="119" y="0"/>
                  </a:lnTo>
                  <a:lnTo>
                    <a:pt x="0" y="77"/>
                  </a:ln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íṥḷíḑe">
              <a:extLst>
                <a:ext uri="{FF2B5EF4-FFF2-40B4-BE49-F238E27FC236}">
                  <a16:creationId xmlns="" xmlns:a16="http://schemas.microsoft.com/office/drawing/2014/main" id="{3236DCB3-1833-496E-A976-EF1DC19EC8B8}"/>
                </a:ext>
              </a:extLst>
            </p:cNvPr>
            <p:cNvSpPr/>
            <p:nvPr/>
          </p:nvSpPr>
          <p:spPr bwMode="auto">
            <a:xfrm>
              <a:off x="6539575" y="4356574"/>
              <a:ext cx="161433" cy="130891"/>
            </a:xfrm>
            <a:custGeom>
              <a:avLst/>
              <a:gdLst>
                <a:gd name="T0" fmla="*/ 53 w 53"/>
                <a:gd name="T1" fmla="*/ 8 h 43"/>
                <a:gd name="T2" fmla="*/ 16 w 53"/>
                <a:gd name="T3" fmla="*/ 1 h 43"/>
                <a:gd name="T4" fmla="*/ 6 w 53"/>
                <a:gd name="T5" fmla="*/ 7 h 43"/>
                <a:gd name="T6" fmla="*/ 0 w 53"/>
                <a:gd name="T7" fmla="*/ 38 h 43"/>
                <a:gd name="T8" fmla="*/ 0 w 53"/>
                <a:gd name="T9" fmla="*/ 43 h 43"/>
                <a:gd name="T10" fmla="*/ 53 w 53"/>
                <a:gd name="T11" fmla="*/ 8 h 43"/>
              </a:gdLst>
              <a:ahLst/>
              <a:cxnLst>
                <a:cxn ang="0">
                  <a:pos x="T0" y="T1"/>
                </a:cxn>
                <a:cxn ang="0">
                  <a:pos x="T2" y="T3"/>
                </a:cxn>
                <a:cxn ang="0">
                  <a:pos x="T4" y="T5"/>
                </a:cxn>
                <a:cxn ang="0">
                  <a:pos x="T6" y="T7"/>
                </a:cxn>
                <a:cxn ang="0">
                  <a:pos x="T8" y="T9"/>
                </a:cxn>
                <a:cxn ang="0">
                  <a:pos x="T10" y="T11"/>
                </a:cxn>
              </a:cxnLst>
              <a:rect l="0" t="0" r="r" b="b"/>
              <a:pathLst>
                <a:path w="53" h="43">
                  <a:moveTo>
                    <a:pt x="53" y="8"/>
                  </a:moveTo>
                  <a:cubicBezTo>
                    <a:pt x="16" y="1"/>
                    <a:pt x="16" y="1"/>
                    <a:pt x="16" y="1"/>
                  </a:cubicBezTo>
                  <a:cubicBezTo>
                    <a:pt x="12" y="0"/>
                    <a:pt x="7" y="3"/>
                    <a:pt x="6" y="7"/>
                  </a:cubicBezTo>
                  <a:cubicBezTo>
                    <a:pt x="0" y="38"/>
                    <a:pt x="0" y="38"/>
                    <a:pt x="0" y="38"/>
                  </a:cubicBezTo>
                  <a:cubicBezTo>
                    <a:pt x="0" y="39"/>
                    <a:pt x="0" y="41"/>
                    <a:pt x="0" y="43"/>
                  </a:cubicBezTo>
                  <a:lnTo>
                    <a:pt x="53" y="8"/>
                  </a:ln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i$1íďè">
              <a:extLst>
                <a:ext uri="{FF2B5EF4-FFF2-40B4-BE49-F238E27FC236}">
                  <a16:creationId xmlns="" xmlns:a16="http://schemas.microsoft.com/office/drawing/2014/main" id="{8F4B6CDC-1FB1-4373-A386-12AC24A7C7A6}"/>
                </a:ext>
              </a:extLst>
            </p:cNvPr>
            <p:cNvSpPr/>
            <p:nvPr/>
          </p:nvSpPr>
          <p:spPr bwMode="auto">
            <a:xfrm>
              <a:off x="7116951" y="4538366"/>
              <a:ext cx="120711" cy="95987"/>
            </a:xfrm>
            <a:custGeom>
              <a:avLst/>
              <a:gdLst>
                <a:gd name="T0" fmla="*/ 0 w 40"/>
                <a:gd name="T1" fmla="*/ 26 h 32"/>
                <a:gd name="T2" fmla="*/ 25 w 40"/>
                <a:gd name="T3" fmla="*/ 31 h 32"/>
                <a:gd name="T4" fmla="*/ 34 w 40"/>
                <a:gd name="T5" fmla="*/ 25 h 32"/>
                <a:gd name="T6" fmla="*/ 40 w 40"/>
                <a:gd name="T7" fmla="*/ 0 h 32"/>
                <a:gd name="T8" fmla="*/ 0 w 40"/>
                <a:gd name="T9" fmla="*/ 26 h 32"/>
              </a:gdLst>
              <a:ahLst/>
              <a:cxnLst>
                <a:cxn ang="0">
                  <a:pos x="T0" y="T1"/>
                </a:cxn>
                <a:cxn ang="0">
                  <a:pos x="T2" y="T3"/>
                </a:cxn>
                <a:cxn ang="0">
                  <a:pos x="T4" y="T5"/>
                </a:cxn>
                <a:cxn ang="0">
                  <a:pos x="T6" y="T7"/>
                </a:cxn>
                <a:cxn ang="0">
                  <a:pos x="T8" y="T9"/>
                </a:cxn>
              </a:cxnLst>
              <a:rect l="0" t="0" r="r" b="b"/>
              <a:pathLst>
                <a:path w="40" h="32">
                  <a:moveTo>
                    <a:pt x="0" y="26"/>
                  </a:moveTo>
                  <a:cubicBezTo>
                    <a:pt x="25" y="31"/>
                    <a:pt x="25" y="31"/>
                    <a:pt x="25" y="31"/>
                  </a:cubicBezTo>
                  <a:cubicBezTo>
                    <a:pt x="29" y="32"/>
                    <a:pt x="34" y="29"/>
                    <a:pt x="34" y="25"/>
                  </a:cubicBezTo>
                  <a:cubicBezTo>
                    <a:pt x="40" y="0"/>
                    <a:pt x="40" y="0"/>
                    <a:pt x="40" y="0"/>
                  </a:cubicBezTo>
                  <a:lnTo>
                    <a:pt x="0" y="26"/>
                  </a:ln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íṣ1iḑè">
              <a:extLst>
                <a:ext uri="{FF2B5EF4-FFF2-40B4-BE49-F238E27FC236}">
                  <a16:creationId xmlns="" xmlns:a16="http://schemas.microsoft.com/office/drawing/2014/main" id="{917DDBCE-917D-4FAB-ABA3-343DD6CA5B62}"/>
                </a:ext>
              </a:extLst>
            </p:cNvPr>
            <p:cNvSpPr/>
            <p:nvPr/>
          </p:nvSpPr>
          <p:spPr bwMode="auto">
            <a:xfrm>
              <a:off x="6727186" y="4852505"/>
              <a:ext cx="157069" cy="90169"/>
            </a:xfrm>
            <a:custGeom>
              <a:avLst/>
              <a:gdLst>
                <a:gd name="T0" fmla="*/ 11 w 108"/>
                <a:gd name="T1" fmla="*/ 0 h 62"/>
                <a:gd name="T2" fmla="*/ 108 w 108"/>
                <a:gd name="T3" fmla="*/ 20 h 62"/>
                <a:gd name="T4" fmla="*/ 100 w 108"/>
                <a:gd name="T5" fmla="*/ 62 h 62"/>
                <a:gd name="T6" fmla="*/ 0 w 108"/>
                <a:gd name="T7" fmla="*/ 41 h 62"/>
                <a:gd name="T8" fmla="*/ 11 w 108"/>
                <a:gd name="T9" fmla="*/ 0 h 62"/>
              </a:gdLst>
              <a:ahLst/>
              <a:cxnLst>
                <a:cxn ang="0">
                  <a:pos x="T0" y="T1"/>
                </a:cxn>
                <a:cxn ang="0">
                  <a:pos x="T2" y="T3"/>
                </a:cxn>
                <a:cxn ang="0">
                  <a:pos x="T4" y="T5"/>
                </a:cxn>
                <a:cxn ang="0">
                  <a:pos x="T6" y="T7"/>
                </a:cxn>
                <a:cxn ang="0">
                  <a:pos x="T8" y="T9"/>
                </a:cxn>
              </a:cxnLst>
              <a:rect l="0" t="0" r="r" b="b"/>
              <a:pathLst>
                <a:path w="108" h="62">
                  <a:moveTo>
                    <a:pt x="11" y="0"/>
                  </a:moveTo>
                  <a:lnTo>
                    <a:pt x="108" y="20"/>
                  </a:lnTo>
                  <a:lnTo>
                    <a:pt x="100" y="62"/>
                  </a:lnTo>
                  <a:lnTo>
                    <a:pt x="0" y="41"/>
                  </a:lnTo>
                  <a:lnTo>
                    <a:pt x="11" y="0"/>
                  </a:lnTo>
                  <a:close/>
                </a:path>
              </a:pathLst>
            </a:custGeom>
            <a:solidFill>
              <a:srgbClr val="386E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iśľiḋê">
              <a:extLst>
                <a:ext uri="{FF2B5EF4-FFF2-40B4-BE49-F238E27FC236}">
                  <a16:creationId xmlns="" xmlns:a16="http://schemas.microsoft.com/office/drawing/2014/main" id="{ECA8D1A4-C809-4B17-8521-AF17F25C6EC6}"/>
                </a:ext>
              </a:extLst>
            </p:cNvPr>
            <p:cNvSpPr/>
            <p:nvPr/>
          </p:nvSpPr>
          <p:spPr bwMode="auto">
            <a:xfrm>
              <a:off x="6794086" y="4928131"/>
              <a:ext cx="78535" cy="42176"/>
            </a:xfrm>
            <a:custGeom>
              <a:avLst/>
              <a:gdLst>
                <a:gd name="T0" fmla="*/ 0 w 54"/>
                <a:gd name="T1" fmla="*/ 18 h 29"/>
                <a:gd name="T2" fmla="*/ 50 w 54"/>
                <a:gd name="T3" fmla="*/ 29 h 29"/>
                <a:gd name="T4" fmla="*/ 54 w 54"/>
                <a:gd name="T5" fmla="*/ 10 h 29"/>
                <a:gd name="T6" fmla="*/ 4 w 54"/>
                <a:gd name="T7" fmla="*/ 0 h 29"/>
                <a:gd name="T8" fmla="*/ 0 w 54"/>
                <a:gd name="T9" fmla="*/ 18 h 29"/>
              </a:gdLst>
              <a:ahLst/>
              <a:cxnLst>
                <a:cxn ang="0">
                  <a:pos x="T0" y="T1"/>
                </a:cxn>
                <a:cxn ang="0">
                  <a:pos x="T2" y="T3"/>
                </a:cxn>
                <a:cxn ang="0">
                  <a:pos x="T4" y="T5"/>
                </a:cxn>
                <a:cxn ang="0">
                  <a:pos x="T6" y="T7"/>
                </a:cxn>
                <a:cxn ang="0">
                  <a:pos x="T8" y="T9"/>
                </a:cxn>
              </a:cxnLst>
              <a:rect l="0" t="0" r="r" b="b"/>
              <a:pathLst>
                <a:path w="54" h="29">
                  <a:moveTo>
                    <a:pt x="0" y="18"/>
                  </a:moveTo>
                  <a:lnTo>
                    <a:pt x="50" y="29"/>
                  </a:lnTo>
                  <a:lnTo>
                    <a:pt x="54" y="10"/>
                  </a:lnTo>
                  <a:lnTo>
                    <a:pt x="4" y="0"/>
                  </a:lnTo>
                  <a:lnTo>
                    <a:pt x="0" y="18"/>
                  </a:lnTo>
                  <a:close/>
                </a:path>
              </a:pathLst>
            </a:custGeom>
            <a:solidFill>
              <a:srgbClr val="01101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ïṧļîḑe">
              <a:extLst>
                <a:ext uri="{FF2B5EF4-FFF2-40B4-BE49-F238E27FC236}">
                  <a16:creationId xmlns="" xmlns:a16="http://schemas.microsoft.com/office/drawing/2014/main" id="{17F0DD55-2F2E-48D3-8583-5C09BC823E3C}"/>
                </a:ext>
              </a:extLst>
            </p:cNvPr>
            <p:cNvSpPr/>
            <p:nvPr/>
          </p:nvSpPr>
          <p:spPr bwMode="auto">
            <a:xfrm>
              <a:off x="6724278" y="4912134"/>
              <a:ext cx="75626" cy="42176"/>
            </a:xfrm>
            <a:custGeom>
              <a:avLst/>
              <a:gdLst>
                <a:gd name="T0" fmla="*/ 0 w 52"/>
                <a:gd name="T1" fmla="*/ 19 h 29"/>
                <a:gd name="T2" fmla="*/ 48 w 52"/>
                <a:gd name="T3" fmla="*/ 29 h 29"/>
                <a:gd name="T4" fmla="*/ 52 w 52"/>
                <a:gd name="T5" fmla="*/ 11 h 29"/>
                <a:gd name="T6" fmla="*/ 2 w 52"/>
                <a:gd name="T7" fmla="*/ 0 h 29"/>
                <a:gd name="T8" fmla="*/ 0 w 52"/>
                <a:gd name="T9" fmla="*/ 19 h 29"/>
              </a:gdLst>
              <a:ahLst/>
              <a:cxnLst>
                <a:cxn ang="0">
                  <a:pos x="T0" y="T1"/>
                </a:cxn>
                <a:cxn ang="0">
                  <a:pos x="T2" y="T3"/>
                </a:cxn>
                <a:cxn ang="0">
                  <a:pos x="T4" y="T5"/>
                </a:cxn>
                <a:cxn ang="0">
                  <a:pos x="T6" y="T7"/>
                </a:cxn>
                <a:cxn ang="0">
                  <a:pos x="T8" y="T9"/>
                </a:cxn>
              </a:cxnLst>
              <a:rect l="0" t="0" r="r" b="b"/>
              <a:pathLst>
                <a:path w="52" h="29">
                  <a:moveTo>
                    <a:pt x="0" y="19"/>
                  </a:moveTo>
                  <a:lnTo>
                    <a:pt x="48" y="29"/>
                  </a:lnTo>
                  <a:lnTo>
                    <a:pt x="52" y="11"/>
                  </a:lnTo>
                  <a:lnTo>
                    <a:pt x="2" y="0"/>
                  </a:lnTo>
                  <a:lnTo>
                    <a:pt x="0" y="19"/>
                  </a:lnTo>
                  <a:close/>
                </a:path>
              </a:pathLst>
            </a:custGeom>
            <a:solidFill>
              <a:srgbClr val="01101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îś1ïḋe">
              <a:extLst>
                <a:ext uri="{FF2B5EF4-FFF2-40B4-BE49-F238E27FC236}">
                  <a16:creationId xmlns="" xmlns:a16="http://schemas.microsoft.com/office/drawing/2014/main" id="{45D4253D-DF2D-40AE-9797-80896D371DAE}"/>
                </a:ext>
              </a:extLst>
            </p:cNvPr>
            <p:cNvSpPr/>
            <p:nvPr/>
          </p:nvSpPr>
          <p:spPr bwMode="auto">
            <a:xfrm>
              <a:off x="7080592" y="4836508"/>
              <a:ext cx="55265" cy="55265"/>
            </a:xfrm>
            <a:custGeom>
              <a:avLst/>
              <a:gdLst>
                <a:gd name="T0" fmla="*/ 0 w 38"/>
                <a:gd name="T1" fmla="*/ 31 h 38"/>
                <a:gd name="T2" fmla="*/ 7 w 38"/>
                <a:gd name="T3" fmla="*/ 0 h 38"/>
                <a:gd name="T4" fmla="*/ 38 w 38"/>
                <a:gd name="T5" fmla="*/ 7 h 38"/>
                <a:gd name="T6" fmla="*/ 31 w 38"/>
                <a:gd name="T7" fmla="*/ 38 h 38"/>
                <a:gd name="T8" fmla="*/ 0 w 38"/>
                <a:gd name="T9" fmla="*/ 31 h 38"/>
              </a:gdLst>
              <a:ahLst/>
              <a:cxnLst>
                <a:cxn ang="0">
                  <a:pos x="T0" y="T1"/>
                </a:cxn>
                <a:cxn ang="0">
                  <a:pos x="T2" y="T3"/>
                </a:cxn>
                <a:cxn ang="0">
                  <a:pos x="T4" y="T5"/>
                </a:cxn>
                <a:cxn ang="0">
                  <a:pos x="T6" y="T7"/>
                </a:cxn>
                <a:cxn ang="0">
                  <a:pos x="T8" y="T9"/>
                </a:cxn>
              </a:cxnLst>
              <a:rect l="0" t="0" r="r" b="b"/>
              <a:pathLst>
                <a:path w="38" h="38">
                  <a:moveTo>
                    <a:pt x="0" y="31"/>
                  </a:moveTo>
                  <a:lnTo>
                    <a:pt x="7" y="0"/>
                  </a:lnTo>
                  <a:lnTo>
                    <a:pt x="38" y="7"/>
                  </a:lnTo>
                  <a:lnTo>
                    <a:pt x="31" y="38"/>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î$1idê">
              <a:extLst>
                <a:ext uri="{FF2B5EF4-FFF2-40B4-BE49-F238E27FC236}">
                  <a16:creationId xmlns="" xmlns:a16="http://schemas.microsoft.com/office/drawing/2014/main" id="{E35F60C6-5988-4ECA-BA19-6A49D92E3189}"/>
                </a:ext>
              </a:extLst>
            </p:cNvPr>
            <p:cNvSpPr/>
            <p:nvPr/>
          </p:nvSpPr>
          <p:spPr bwMode="auto">
            <a:xfrm>
              <a:off x="7074774" y="4827781"/>
              <a:ext cx="69809" cy="69809"/>
            </a:xfrm>
            <a:custGeom>
              <a:avLst/>
              <a:gdLst>
                <a:gd name="T0" fmla="*/ 15 w 48"/>
                <a:gd name="T1" fmla="*/ 10 h 48"/>
                <a:gd name="T2" fmla="*/ 38 w 48"/>
                <a:gd name="T3" fmla="*/ 15 h 48"/>
                <a:gd name="T4" fmla="*/ 33 w 48"/>
                <a:gd name="T5" fmla="*/ 37 h 48"/>
                <a:gd name="T6" fmla="*/ 11 w 48"/>
                <a:gd name="T7" fmla="*/ 33 h 48"/>
                <a:gd name="T8" fmla="*/ 15 w 48"/>
                <a:gd name="T9" fmla="*/ 10 h 48"/>
                <a:gd name="T10" fmla="*/ 8 w 48"/>
                <a:gd name="T11" fmla="*/ 0 h 48"/>
                <a:gd name="T12" fmla="*/ 0 w 48"/>
                <a:gd name="T13" fmla="*/ 40 h 48"/>
                <a:gd name="T14" fmla="*/ 40 w 48"/>
                <a:gd name="T15" fmla="*/ 48 h 48"/>
                <a:gd name="T16" fmla="*/ 48 w 48"/>
                <a:gd name="T17" fmla="*/ 8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5"/>
                  </a:lnTo>
                  <a:lnTo>
                    <a:pt x="33" y="37"/>
                  </a:lnTo>
                  <a:lnTo>
                    <a:pt x="11" y="33"/>
                  </a:lnTo>
                  <a:lnTo>
                    <a:pt x="15" y="10"/>
                  </a:lnTo>
                  <a:close/>
                  <a:moveTo>
                    <a:pt x="8" y="0"/>
                  </a:moveTo>
                  <a:lnTo>
                    <a:pt x="0" y="40"/>
                  </a:lnTo>
                  <a:lnTo>
                    <a:pt x="40" y="48"/>
                  </a:lnTo>
                  <a:lnTo>
                    <a:pt x="48"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ïśḷîḓê">
              <a:extLst>
                <a:ext uri="{FF2B5EF4-FFF2-40B4-BE49-F238E27FC236}">
                  <a16:creationId xmlns="" xmlns:a16="http://schemas.microsoft.com/office/drawing/2014/main" id="{6B86CD7E-3F92-4328-8389-05565A5B98E6}"/>
                </a:ext>
              </a:extLst>
            </p:cNvPr>
            <p:cNvSpPr/>
            <p:nvPr/>
          </p:nvSpPr>
          <p:spPr bwMode="auto">
            <a:xfrm>
              <a:off x="7074774" y="4827781"/>
              <a:ext cx="69809" cy="69809"/>
            </a:xfrm>
            <a:custGeom>
              <a:avLst/>
              <a:gdLst>
                <a:gd name="T0" fmla="*/ 15 w 48"/>
                <a:gd name="T1" fmla="*/ 10 h 48"/>
                <a:gd name="T2" fmla="*/ 38 w 48"/>
                <a:gd name="T3" fmla="*/ 15 h 48"/>
                <a:gd name="T4" fmla="*/ 33 w 48"/>
                <a:gd name="T5" fmla="*/ 37 h 48"/>
                <a:gd name="T6" fmla="*/ 11 w 48"/>
                <a:gd name="T7" fmla="*/ 33 h 48"/>
                <a:gd name="T8" fmla="*/ 15 w 48"/>
                <a:gd name="T9" fmla="*/ 10 h 48"/>
                <a:gd name="T10" fmla="*/ 8 w 48"/>
                <a:gd name="T11" fmla="*/ 0 h 48"/>
                <a:gd name="T12" fmla="*/ 0 w 48"/>
                <a:gd name="T13" fmla="*/ 40 h 48"/>
                <a:gd name="T14" fmla="*/ 40 w 48"/>
                <a:gd name="T15" fmla="*/ 48 h 48"/>
                <a:gd name="T16" fmla="*/ 48 w 48"/>
                <a:gd name="T17" fmla="*/ 8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5"/>
                  </a:lnTo>
                  <a:lnTo>
                    <a:pt x="33" y="37"/>
                  </a:lnTo>
                  <a:lnTo>
                    <a:pt x="11" y="33"/>
                  </a:lnTo>
                  <a:lnTo>
                    <a:pt x="15" y="10"/>
                  </a:lnTo>
                  <a:moveTo>
                    <a:pt x="8" y="0"/>
                  </a:moveTo>
                  <a:lnTo>
                    <a:pt x="0" y="40"/>
                  </a:lnTo>
                  <a:lnTo>
                    <a:pt x="40" y="48"/>
                  </a:lnTo>
                  <a:lnTo>
                    <a:pt x="48"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iṩ1idè">
              <a:extLst>
                <a:ext uri="{FF2B5EF4-FFF2-40B4-BE49-F238E27FC236}">
                  <a16:creationId xmlns="" xmlns:a16="http://schemas.microsoft.com/office/drawing/2014/main" id="{D124949C-8C34-4B25-89F7-59E12B370E37}"/>
                </a:ext>
              </a:extLst>
            </p:cNvPr>
            <p:cNvSpPr/>
            <p:nvPr/>
          </p:nvSpPr>
          <p:spPr bwMode="auto">
            <a:xfrm>
              <a:off x="7026781" y="4824873"/>
              <a:ext cx="53811" cy="53811"/>
            </a:xfrm>
            <a:custGeom>
              <a:avLst/>
              <a:gdLst>
                <a:gd name="T0" fmla="*/ 0 w 37"/>
                <a:gd name="T1" fmla="*/ 31 h 37"/>
                <a:gd name="T2" fmla="*/ 6 w 37"/>
                <a:gd name="T3" fmla="*/ 0 h 37"/>
                <a:gd name="T4" fmla="*/ 37 w 37"/>
                <a:gd name="T5" fmla="*/ 6 h 37"/>
                <a:gd name="T6" fmla="*/ 29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29"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íślïḋê">
              <a:extLst>
                <a:ext uri="{FF2B5EF4-FFF2-40B4-BE49-F238E27FC236}">
                  <a16:creationId xmlns="" xmlns:a16="http://schemas.microsoft.com/office/drawing/2014/main" id="{60EC397B-C8A9-4E5C-8A9C-A265666AF9AB}"/>
                </a:ext>
              </a:extLst>
            </p:cNvPr>
            <p:cNvSpPr/>
            <p:nvPr/>
          </p:nvSpPr>
          <p:spPr bwMode="auto">
            <a:xfrm>
              <a:off x="7018055" y="4816147"/>
              <a:ext cx="68355" cy="69809"/>
            </a:xfrm>
            <a:custGeom>
              <a:avLst/>
              <a:gdLst>
                <a:gd name="T0" fmla="*/ 14 w 47"/>
                <a:gd name="T1" fmla="*/ 10 h 48"/>
                <a:gd name="T2" fmla="*/ 37 w 47"/>
                <a:gd name="T3" fmla="*/ 14 h 48"/>
                <a:gd name="T4" fmla="*/ 33 w 47"/>
                <a:gd name="T5" fmla="*/ 37 h 48"/>
                <a:gd name="T6" fmla="*/ 10 w 47"/>
                <a:gd name="T7" fmla="*/ 33 h 48"/>
                <a:gd name="T8" fmla="*/ 14 w 47"/>
                <a:gd name="T9" fmla="*/ 10 h 48"/>
                <a:gd name="T10" fmla="*/ 8 w 47"/>
                <a:gd name="T11" fmla="*/ 0 h 48"/>
                <a:gd name="T12" fmla="*/ 0 w 47"/>
                <a:gd name="T13" fmla="*/ 39 h 48"/>
                <a:gd name="T14" fmla="*/ 39 w 47"/>
                <a:gd name="T15" fmla="*/ 48 h 48"/>
                <a:gd name="T16" fmla="*/ 47 w 47"/>
                <a:gd name="T17" fmla="*/ 8 h 48"/>
                <a:gd name="T18" fmla="*/ 8 w 47"/>
                <a:gd name="T19" fmla="*/ 0 h 48"/>
                <a:gd name="T20" fmla="*/ 8 w 47"/>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8">
                  <a:moveTo>
                    <a:pt x="14" y="10"/>
                  </a:moveTo>
                  <a:lnTo>
                    <a:pt x="37" y="14"/>
                  </a:lnTo>
                  <a:lnTo>
                    <a:pt x="33" y="37"/>
                  </a:lnTo>
                  <a:lnTo>
                    <a:pt x="10" y="33"/>
                  </a:lnTo>
                  <a:lnTo>
                    <a:pt x="14" y="10"/>
                  </a:lnTo>
                  <a:close/>
                  <a:moveTo>
                    <a:pt x="8" y="0"/>
                  </a:moveTo>
                  <a:lnTo>
                    <a:pt x="0" y="39"/>
                  </a:lnTo>
                  <a:lnTo>
                    <a:pt x="39" y="48"/>
                  </a:lnTo>
                  <a:lnTo>
                    <a:pt x="47"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îṩļiḓé">
              <a:extLst>
                <a:ext uri="{FF2B5EF4-FFF2-40B4-BE49-F238E27FC236}">
                  <a16:creationId xmlns="" xmlns:a16="http://schemas.microsoft.com/office/drawing/2014/main" id="{724F8122-7EDD-40AC-92FA-F5C09A5FC50A}"/>
                </a:ext>
              </a:extLst>
            </p:cNvPr>
            <p:cNvSpPr/>
            <p:nvPr/>
          </p:nvSpPr>
          <p:spPr bwMode="auto">
            <a:xfrm>
              <a:off x="7018055" y="4816147"/>
              <a:ext cx="68355" cy="69809"/>
            </a:xfrm>
            <a:custGeom>
              <a:avLst/>
              <a:gdLst>
                <a:gd name="T0" fmla="*/ 14 w 47"/>
                <a:gd name="T1" fmla="*/ 10 h 48"/>
                <a:gd name="T2" fmla="*/ 37 w 47"/>
                <a:gd name="T3" fmla="*/ 14 h 48"/>
                <a:gd name="T4" fmla="*/ 33 w 47"/>
                <a:gd name="T5" fmla="*/ 37 h 48"/>
                <a:gd name="T6" fmla="*/ 10 w 47"/>
                <a:gd name="T7" fmla="*/ 33 h 48"/>
                <a:gd name="T8" fmla="*/ 14 w 47"/>
                <a:gd name="T9" fmla="*/ 10 h 48"/>
                <a:gd name="T10" fmla="*/ 8 w 47"/>
                <a:gd name="T11" fmla="*/ 0 h 48"/>
                <a:gd name="T12" fmla="*/ 0 w 47"/>
                <a:gd name="T13" fmla="*/ 39 h 48"/>
                <a:gd name="T14" fmla="*/ 39 w 47"/>
                <a:gd name="T15" fmla="*/ 48 h 48"/>
                <a:gd name="T16" fmla="*/ 47 w 47"/>
                <a:gd name="T17" fmla="*/ 8 h 48"/>
                <a:gd name="T18" fmla="*/ 8 w 47"/>
                <a:gd name="T19" fmla="*/ 0 h 48"/>
                <a:gd name="T20" fmla="*/ 8 w 47"/>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8">
                  <a:moveTo>
                    <a:pt x="14" y="10"/>
                  </a:moveTo>
                  <a:lnTo>
                    <a:pt x="37" y="14"/>
                  </a:lnTo>
                  <a:lnTo>
                    <a:pt x="33" y="37"/>
                  </a:lnTo>
                  <a:lnTo>
                    <a:pt x="10" y="33"/>
                  </a:lnTo>
                  <a:lnTo>
                    <a:pt x="14" y="10"/>
                  </a:lnTo>
                  <a:moveTo>
                    <a:pt x="8" y="0"/>
                  </a:moveTo>
                  <a:lnTo>
                    <a:pt x="0" y="39"/>
                  </a:lnTo>
                  <a:lnTo>
                    <a:pt x="39" y="48"/>
                  </a:lnTo>
                  <a:lnTo>
                    <a:pt x="47"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iŝľiḍè">
              <a:extLst>
                <a:ext uri="{FF2B5EF4-FFF2-40B4-BE49-F238E27FC236}">
                  <a16:creationId xmlns="" xmlns:a16="http://schemas.microsoft.com/office/drawing/2014/main" id="{F0D547CC-A793-4BB0-AA02-B325FA55EA2A}"/>
                </a:ext>
              </a:extLst>
            </p:cNvPr>
            <p:cNvSpPr/>
            <p:nvPr/>
          </p:nvSpPr>
          <p:spPr bwMode="auto">
            <a:xfrm>
              <a:off x="6968608" y="4813238"/>
              <a:ext cx="55265" cy="53811"/>
            </a:xfrm>
            <a:custGeom>
              <a:avLst/>
              <a:gdLst>
                <a:gd name="T0" fmla="*/ 0 w 38"/>
                <a:gd name="T1" fmla="*/ 31 h 37"/>
                <a:gd name="T2" fmla="*/ 7 w 38"/>
                <a:gd name="T3" fmla="*/ 0 h 37"/>
                <a:gd name="T4" fmla="*/ 38 w 38"/>
                <a:gd name="T5" fmla="*/ 6 h 37"/>
                <a:gd name="T6" fmla="*/ 32 w 38"/>
                <a:gd name="T7" fmla="*/ 37 h 37"/>
                <a:gd name="T8" fmla="*/ 0 w 38"/>
                <a:gd name="T9" fmla="*/ 31 h 37"/>
              </a:gdLst>
              <a:ahLst/>
              <a:cxnLst>
                <a:cxn ang="0">
                  <a:pos x="T0" y="T1"/>
                </a:cxn>
                <a:cxn ang="0">
                  <a:pos x="T2" y="T3"/>
                </a:cxn>
                <a:cxn ang="0">
                  <a:pos x="T4" y="T5"/>
                </a:cxn>
                <a:cxn ang="0">
                  <a:pos x="T6" y="T7"/>
                </a:cxn>
                <a:cxn ang="0">
                  <a:pos x="T8" y="T9"/>
                </a:cxn>
              </a:cxnLst>
              <a:rect l="0" t="0" r="r" b="b"/>
              <a:pathLst>
                <a:path w="38" h="37">
                  <a:moveTo>
                    <a:pt x="0" y="31"/>
                  </a:moveTo>
                  <a:lnTo>
                    <a:pt x="7" y="0"/>
                  </a:lnTo>
                  <a:lnTo>
                    <a:pt x="38" y="6"/>
                  </a:lnTo>
                  <a:lnTo>
                    <a:pt x="32"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íşlîḋe">
              <a:extLst>
                <a:ext uri="{FF2B5EF4-FFF2-40B4-BE49-F238E27FC236}">
                  <a16:creationId xmlns="" xmlns:a16="http://schemas.microsoft.com/office/drawing/2014/main" id="{58F4BB5F-A5CC-4868-976E-388DD03D58E8}"/>
                </a:ext>
              </a:extLst>
            </p:cNvPr>
            <p:cNvSpPr/>
            <p:nvPr/>
          </p:nvSpPr>
          <p:spPr bwMode="auto">
            <a:xfrm>
              <a:off x="6962790" y="4807421"/>
              <a:ext cx="66900" cy="65446"/>
            </a:xfrm>
            <a:custGeom>
              <a:avLst/>
              <a:gdLst>
                <a:gd name="T0" fmla="*/ 15 w 46"/>
                <a:gd name="T1" fmla="*/ 8 h 45"/>
                <a:gd name="T2" fmla="*/ 36 w 46"/>
                <a:gd name="T3" fmla="*/ 14 h 45"/>
                <a:gd name="T4" fmla="*/ 31 w 46"/>
                <a:gd name="T5" fmla="*/ 35 h 45"/>
                <a:gd name="T6" fmla="*/ 9 w 46"/>
                <a:gd name="T7" fmla="*/ 31 h 45"/>
                <a:gd name="T8" fmla="*/ 15 w 46"/>
                <a:gd name="T9" fmla="*/ 8 h 45"/>
                <a:gd name="T10" fmla="*/ 7 w 46"/>
                <a:gd name="T11" fmla="*/ 0 h 45"/>
                <a:gd name="T12" fmla="*/ 0 w 46"/>
                <a:gd name="T13" fmla="*/ 37 h 45"/>
                <a:gd name="T14" fmla="*/ 38 w 46"/>
                <a:gd name="T15" fmla="*/ 45 h 45"/>
                <a:gd name="T16" fmla="*/ 46 w 46"/>
                <a:gd name="T17" fmla="*/ 6 h 45"/>
                <a:gd name="T18" fmla="*/ 7 w 46"/>
                <a:gd name="T19" fmla="*/ 0 h 45"/>
                <a:gd name="T20" fmla="*/ 7 w 46"/>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5">
                  <a:moveTo>
                    <a:pt x="15" y="8"/>
                  </a:moveTo>
                  <a:lnTo>
                    <a:pt x="36" y="14"/>
                  </a:lnTo>
                  <a:lnTo>
                    <a:pt x="31" y="35"/>
                  </a:lnTo>
                  <a:lnTo>
                    <a:pt x="9" y="31"/>
                  </a:lnTo>
                  <a:lnTo>
                    <a:pt x="15" y="8"/>
                  </a:lnTo>
                  <a:close/>
                  <a:moveTo>
                    <a:pt x="7" y="0"/>
                  </a:moveTo>
                  <a:lnTo>
                    <a:pt x="0" y="37"/>
                  </a:lnTo>
                  <a:lnTo>
                    <a:pt x="38" y="45"/>
                  </a:lnTo>
                  <a:lnTo>
                    <a:pt x="46" y="6"/>
                  </a:lnTo>
                  <a:lnTo>
                    <a:pt x="7" y="0"/>
                  </a:lnTo>
                  <a:lnTo>
                    <a:pt x="7"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iṩḻîḍe">
              <a:extLst>
                <a:ext uri="{FF2B5EF4-FFF2-40B4-BE49-F238E27FC236}">
                  <a16:creationId xmlns="" xmlns:a16="http://schemas.microsoft.com/office/drawing/2014/main" id="{95479F4C-8CB7-4BF4-AB04-F47BBA105D7F}"/>
                </a:ext>
              </a:extLst>
            </p:cNvPr>
            <p:cNvSpPr/>
            <p:nvPr/>
          </p:nvSpPr>
          <p:spPr bwMode="auto">
            <a:xfrm>
              <a:off x="6962790" y="4807421"/>
              <a:ext cx="66900" cy="65446"/>
            </a:xfrm>
            <a:custGeom>
              <a:avLst/>
              <a:gdLst>
                <a:gd name="T0" fmla="*/ 15 w 46"/>
                <a:gd name="T1" fmla="*/ 8 h 45"/>
                <a:gd name="T2" fmla="*/ 36 w 46"/>
                <a:gd name="T3" fmla="*/ 14 h 45"/>
                <a:gd name="T4" fmla="*/ 31 w 46"/>
                <a:gd name="T5" fmla="*/ 35 h 45"/>
                <a:gd name="T6" fmla="*/ 9 w 46"/>
                <a:gd name="T7" fmla="*/ 31 h 45"/>
                <a:gd name="T8" fmla="*/ 15 w 46"/>
                <a:gd name="T9" fmla="*/ 8 h 45"/>
                <a:gd name="T10" fmla="*/ 7 w 46"/>
                <a:gd name="T11" fmla="*/ 0 h 45"/>
                <a:gd name="T12" fmla="*/ 0 w 46"/>
                <a:gd name="T13" fmla="*/ 37 h 45"/>
                <a:gd name="T14" fmla="*/ 38 w 46"/>
                <a:gd name="T15" fmla="*/ 45 h 45"/>
                <a:gd name="T16" fmla="*/ 46 w 46"/>
                <a:gd name="T17" fmla="*/ 6 h 45"/>
                <a:gd name="T18" fmla="*/ 7 w 46"/>
                <a:gd name="T19" fmla="*/ 0 h 45"/>
                <a:gd name="T20" fmla="*/ 7 w 46"/>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5">
                  <a:moveTo>
                    <a:pt x="15" y="8"/>
                  </a:moveTo>
                  <a:lnTo>
                    <a:pt x="36" y="14"/>
                  </a:lnTo>
                  <a:lnTo>
                    <a:pt x="31" y="35"/>
                  </a:lnTo>
                  <a:lnTo>
                    <a:pt x="9" y="31"/>
                  </a:lnTo>
                  <a:lnTo>
                    <a:pt x="15" y="8"/>
                  </a:lnTo>
                  <a:moveTo>
                    <a:pt x="7" y="0"/>
                  </a:moveTo>
                  <a:lnTo>
                    <a:pt x="0" y="37"/>
                  </a:lnTo>
                  <a:lnTo>
                    <a:pt x="38" y="45"/>
                  </a:lnTo>
                  <a:lnTo>
                    <a:pt x="46" y="6"/>
                  </a:lnTo>
                  <a:lnTo>
                    <a:pt x="7" y="0"/>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ïṣ1ïḑê">
              <a:extLst>
                <a:ext uri="{FF2B5EF4-FFF2-40B4-BE49-F238E27FC236}">
                  <a16:creationId xmlns="" xmlns:a16="http://schemas.microsoft.com/office/drawing/2014/main" id="{8C1902B5-3AA2-47D1-B089-40D73CDB7AAD}"/>
                </a:ext>
              </a:extLst>
            </p:cNvPr>
            <p:cNvSpPr/>
            <p:nvPr/>
          </p:nvSpPr>
          <p:spPr bwMode="auto">
            <a:xfrm>
              <a:off x="6685010" y="4752156"/>
              <a:ext cx="280689" cy="103259"/>
            </a:xfrm>
            <a:custGeom>
              <a:avLst/>
              <a:gdLst>
                <a:gd name="T0" fmla="*/ 0 w 193"/>
                <a:gd name="T1" fmla="*/ 31 h 71"/>
                <a:gd name="T2" fmla="*/ 6 w 193"/>
                <a:gd name="T3" fmla="*/ 0 h 71"/>
                <a:gd name="T4" fmla="*/ 193 w 193"/>
                <a:gd name="T5" fmla="*/ 40 h 71"/>
                <a:gd name="T6" fmla="*/ 187 w 193"/>
                <a:gd name="T7" fmla="*/ 71 h 71"/>
                <a:gd name="T8" fmla="*/ 0 w 193"/>
                <a:gd name="T9" fmla="*/ 31 h 71"/>
              </a:gdLst>
              <a:ahLst/>
              <a:cxnLst>
                <a:cxn ang="0">
                  <a:pos x="T0" y="T1"/>
                </a:cxn>
                <a:cxn ang="0">
                  <a:pos x="T2" y="T3"/>
                </a:cxn>
                <a:cxn ang="0">
                  <a:pos x="T4" y="T5"/>
                </a:cxn>
                <a:cxn ang="0">
                  <a:pos x="T6" y="T7"/>
                </a:cxn>
                <a:cxn ang="0">
                  <a:pos x="T8" y="T9"/>
                </a:cxn>
              </a:cxnLst>
              <a:rect l="0" t="0" r="r" b="b"/>
              <a:pathLst>
                <a:path w="193" h="71">
                  <a:moveTo>
                    <a:pt x="0" y="31"/>
                  </a:moveTo>
                  <a:lnTo>
                    <a:pt x="6" y="0"/>
                  </a:lnTo>
                  <a:lnTo>
                    <a:pt x="193" y="40"/>
                  </a:lnTo>
                  <a:lnTo>
                    <a:pt x="187" y="71"/>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ïṧḻíḑé">
              <a:extLst>
                <a:ext uri="{FF2B5EF4-FFF2-40B4-BE49-F238E27FC236}">
                  <a16:creationId xmlns="" xmlns:a16="http://schemas.microsoft.com/office/drawing/2014/main" id="{16E048A1-0AFE-4A6D-A6CA-50FB1AA50ECA}"/>
                </a:ext>
              </a:extLst>
            </p:cNvPr>
            <p:cNvSpPr/>
            <p:nvPr/>
          </p:nvSpPr>
          <p:spPr bwMode="auto">
            <a:xfrm>
              <a:off x="6679192" y="4746338"/>
              <a:ext cx="293778" cy="114894"/>
            </a:xfrm>
            <a:custGeom>
              <a:avLst/>
              <a:gdLst>
                <a:gd name="T0" fmla="*/ 15 w 202"/>
                <a:gd name="T1" fmla="*/ 10 h 79"/>
                <a:gd name="T2" fmla="*/ 46 w 202"/>
                <a:gd name="T3" fmla="*/ 17 h 79"/>
                <a:gd name="T4" fmla="*/ 83 w 202"/>
                <a:gd name="T5" fmla="*/ 25 h 79"/>
                <a:gd name="T6" fmla="*/ 123 w 202"/>
                <a:gd name="T7" fmla="*/ 33 h 79"/>
                <a:gd name="T8" fmla="*/ 162 w 202"/>
                <a:gd name="T9" fmla="*/ 42 h 79"/>
                <a:gd name="T10" fmla="*/ 193 w 202"/>
                <a:gd name="T11" fmla="*/ 48 h 79"/>
                <a:gd name="T12" fmla="*/ 187 w 202"/>
                <a:gd name="T13" fmla="*/ 71 h 79"/>
                <a:gd name="T14" fmla="*/ 158 w 202"/>
                <a:gd name="T15" fmla="*/ 62 h 79"/>
                <a:gd name="T16" fmla="*/ 118 w 202"/>
                <a:gd name="T17" fmla="*/ 56 h 79"/>
                <a:gd name="T18" fmla="*/ 79 w 202"/>
                <a:gd name="T19" fmla="*/ 48 h 79"/>
                <a:gd name="T20" fmla="*/ 39 w 202"/>
                <a:gd name="T21" fmla="*/ 40 h 79"/>
                <a:gd name="T22" fmla="*/ 10 w 202"/>
                <a:gd name="T23" fmla="*/ 33 h 79"/>
                <a:gd name="T24" fmla="*/ 15 w 202"/>
                <a:gd name="T25" fmla="*/ 10 h 79"/>
                <a:gd name="T26" fmla="*/ 8 w 202"/>
                <a:gd name="T27" fmla="*/ 0 h 79"/>
                <a:gd name="T28" fmla="*/ 0 w 202"/>
                <a:gd name="T29" fmla="*/ 40 h 79"/>
                <a:gd name="T30" fmla="*/ 39 w 202"/>
                <a:gd name="T31" fmla="*/ 48 h 79"/>
                <a:gd name="T32" fmla="*/ 77 w 202"/>
                <a:gd name="T33" fmla="*/ 56 h 79"/>
                <a:gd name="T34" fmla="*/ 116 w 202"/>
                <a:gd name="T35" fmla="*/ 62 h 79"/>
                <a:gd name="T36" fmla="*/ 156 w 202"/>
                <a:gd name="T37" fmla="*/ 71 h 79"/>
                <a:gd name="T38" fmla="*/ 195 w 202"/>
                <a:gd name="T39" fmla="*/ 79 h 79"/>
                <a:gd name="T40" fmla="*/ 202 w 202"/>
                <a:gd name="T41" fmla="*/ 42 h 79"/>
                <a:gd name="T42" fmla="*/ 164 w 202"/>
                <a:gd name="T43" fmla="*/ 33 h 79"/>
                <a:gd name="T44" fmla="*/ 125 w 202"/>
                <a:gd name="T45" fmla="*/ 25 h 79"/>
                <a:gd name="T46" fmla="*/ 85 w 202"/>
                <a:gd name="T47" fmla="*/ 17 h 79"/>
                <a:gd name="T48" fmla="*/ 46 w 202"/>
                <a:gd name="T49" fmla="*/ 8 h 79"/>
                <a:gd name="T50" fmla="*/ 8 w 202"/>
                <a:gd name="T51" fmla="*/ 0 h 79"/>
                <a:gd name="T52" fmla="*/ 8 w 202"/>
                <a:gd name="T5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79">
                  <a:moveTo>
                    <a:pt x="15" y="10"/>
                  </a:moveTo>
                  <a:lnTo>
                    <a:pt x="46" y="17"/>
                  </a:lnTo>
                  <a:lnTo>
                    <a:pt x="83" y="25"/>
                  </a:lnTo>
                  <a:lnTo>
                    <a:pt x="123" y="33"/>
                  </a:lnTo>
                  <a:lnTo>
                    <a:pt x="162" y="42"/>
                  </a:lnTo>
                  <a:lnTo>
                    <a:pt x="193" y="48"/>
                  </a:lnTo>
                  <a:lnTo>
                    <a:pt x="187" y="71"/>
                  </a:lnTo>
                  <a:lnTo>
                    <a:pt x="158" y="62"/>
                  </a:lnTo>
                  <a:lnTo>
                    <a:pt x="118" y="56"/>
                  </a:lnTo>
                  <a:lnTo>
                    <a:pt x="79" y="48"/>
                  </a:lnTo>
                  <a:lnTo>
                    <a:pt x="39" y="40"/>
                  </a:lnTo>
                  <a:lnTo>
                    <a:pt x="10" y="33"/>
                  </a:lnTo>
                  <a:lnTo>
                    <a:pt x="15" y="10"/>
                  </a:lnTo>
                  <a:close/>
                  <a:moveTo>
                    <a:pt x="8" y="0"/>
                  </a:moveTo>
                  <a:lnTo>
                    <a:pt x="0" y="40"/>
                  </a:lnTo>
                  <a:lnTo>
                    <a:pt x="39" y="48"/>
                  </a:lnTo>
                  <a:lnTo>
                    <a:pt x="77" y="56"/>
                  </a:lnTo>
                  <a:lnTo>
                    <a:pt x="116" y="62"/>
                  </a:lnTo>
                  <a:lnTo>
                    <a:pt x="156" y="71"/>
                  </a:lnTo>
                  <a:lnTo>
                    <a:pt x="195" y="79"/>
                  </a:lnTo>
                  <a:lnTo>
                    <a:pt x="202" y="42"/>
                  </a:lnTo>
                  <a:lnTo>
                    <a:pt x="164" y="33"/>
                  </a:lnTo>
                  <a:lnTo>
                    <a:pt x="125" y="25"/>
                  </a:lnTo>
                  <a:lnTo>
                    <a:pt x="85" y="17"/>
                  </a:lnTo>
                  <a:lnTo>
                    <a:pt x="46"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íṧļiḋe">
              <a:extLst>
                <a:ext uri="{FF2B5EF4-FFF2-40B4-BE49-F238E27FC236}">
                  <a16:creationId xmlns="" xmlns:a16="http://schemas.microsoft.com/office/drawing/2014/main" id="{926AD22C-7335-4ACE-B019-F0A9E217BAC7}"/>
                </a:ext>
              </a:extLst>
            </p:cNvPr>
            <p:cNvSpPr/>
            <p:nvPr/>
          </p:nvSpPr>
          <p:spPr bwMode="auto">
            <a:xfrm>
              <a:off x="6679192" y="4746338"/>
              <a:ext cx="293778" cy="114894"/>
            </a:xfrm>
            <a:custGeom>
              <a:avLst/>
              <a:gdLst>
                <a:gd name="T0" fmla="*/ 15 w 202"/>
                <a:gd name="T1" fmla="*/ 10 h 79"/>
                <a:gd name="T2" fmla="*/ 46 w 202"/>
                <a:gd name="T3" fmla="*/ 17 h 79"/>
                <a:gd name="T4" fmla="*/ 83 w 202"/>
                <a:gd name="T5" fmla="*/ 25 h 79"/>
                <a:gd name="T6" fmla="*/ 123 w 202"/>
                <a:gd name="T7" fmla="*/ 33 h 79"/>
                <a:gd name="T8" fmla="*/ 162 w 202"/>
                <a:gd name="T9" fmla="*/ 42 h 79"/>
                <a:gd name="T10" fmla="*/ 193 w 202"/>
                <a:gd name="T11" fmla="*/ 48 h 79"/>
                <a:gd name="T12" fmla="*/ 187 w 202"/>
                <a:gd name="T13" fmla="*/ 71 h 79"/>
                <a:gd name="T14" fmla="*/ 158 w 202"/>
                <a:gd name="T15" fmla="*/ 62 h 79"/>
                <a:gd name="T16" fmla="*/ 118 w 202"/>
                <a:gd name="T17" fmla="*/ 56 h 79"/>
                <a:gd name="T18" fmla="*/ 79 w 202"/>
                <a:gd name="T19" fmla="*/ 48 h 79"/>
                <a:gd name="T20" fmla="*/ 39 w 202"/>
                <a:gd name="T21" fmla="*/ 40 h 79"/>
                <a:gd name="T22" fmla="*/ 10 w 202"/>
                <a:gd name="T23" fmla="*/ 33 h 79"/>
                <a:gd name="T24" fmla="*/ 15 w 202"/>
                <a:gd name="T25" fmla="*/ 10 h 79"/>
                <a:gd name="T26" fmla="*/ 8 w 202"/>
                <a:gd name="T27" fmla="*/ 0 h 79"/>
                <a:gd name="T28" fmla="*/ 0 w 202"/>
                <a:gd name="T29" fmla="*/ 40 h 79"/>
                <a:gd name="T30" fmla="*/ 39 w 202"/>
                <a:gd name="T31" fmla="*/ 48 h 79"/>
                <a:gd name="T32" fmla="*/ 77 w 202"/>
                <a:gd name="T33" fmla="*/ 56 h 79"/>
                <a:gd name="T34" fmla="*/ 116 w 202"/>
                <a:gd name="T35" fmla="*/ 62 h 79"/>
                <a:gd name="T36" fmla="*/ 156 w 202"/>
                <a:gd name="T37" fmla="*/ 71 h 79"/>
                <a:gd name="T38" fmla="*/ 195 w 202"/>
                <a:gd name="T39" fmla="*/ 79 h 79"/>
                <a:gd name="T40" fmla="*/ 202 w 202"/>
                <a:gd name="T41" fmla="*/ 42 h 79"/>
                <a:gd name="T42" fmla="*/ 164 w 202"/>
                <a:gd name="T43" fmla="*/ 33 h 79"/>
                <a:gd name="T44" fmla="*/ 125 w 202"/>
                <a:gd name="T45" fmla="*/ 25 h 79"/>
                <a:gd name="T46" fmla="*/ 85 w 202"/>
                <a:gd name="T47" fmla="*/ 17 h 79"/>
                <a:gd name="T48" fmla="*/ 46 w 202"/>
                <a:gd name="T49" fmla="*/ 8 h 79"/>
                <a:gd name="T50" fmla="*/ 8 w 202"/>
                <a:gd name="T51" fmla="*/ 0 h 79"/>
                <a:gd name="T52" fmla="*/ 8 w 202"/>
                <a:gd name="T5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79">
                  <a:moveTo>
                    <a:pt x="15" y="10"/>
                  </a:moveTo>
                  <a:lnTo>
                    <a:pt x="46" y="17"/>
                  </a:lnTo>
                  <a:lnTo>
                    <a:pt x="83" y="25"/>
                  </a:lnTo>
                  <a:lnTo>
                    <a:pt x="123" y="33"/>
                  </a:lnTo>
                  <a:lnTo>
                    <a:pt x="162" y="42"/>
                  </a:lnTo>
                  <a:lnTo>
                    <a:pt x="193" y="48"/>
                  </a:lnTo>
                  <a:lnTo>
                    <a:pt x="187" y="71"/>
                  </a:lnTo>
                  <a:lnTo>
                    <a:pt x="158" y="62"/>
                  </a:lnTo>
                  <a:lnTo>
                    <a:pt x="118" y="56"/>
                  </a:lnTo>
                  <a:lnTo>
                    <a:pt x="79" y="48"/>
                  </a:lnTo>
                  <a:lnTo>
                    <a:pt x="39" y="40"/>
                  </a:lnTo>
                  <a:lnTo>
                    <a:pt x="10" y="33"/>
                  </a:lnTo>
                  <a:lnTo>
                    <a:pt x="15" y="10"/>
                  </a:lnTo>
                  <a:moveTo>
                    <a:pt x="8" y="0"/>
                  </a:moveTo>
                  <a:lnTo>
                    <a:pt x="0" y="40"/>
                  </a:lnTo>
                  <a:lnTo>
                    <a:pt x="39" y="48"/>
                  </a:lnTo>
                  <a:lnTo>
                    <a:pt x="77" y="56"/>
                  </a:lnTo>
                  <a:lnTo>
                    <a:pt x="116" y="62"/>
                  </a:lnTo>
                  <a:lnTo>
                    <a:pt x="156" y="71"/>
                  </a:lnTo>
                  <a:lnTo>
                    <a:pt x="195" y="79"/>
                  </a:lnTo>
                  <a:lnTo>
                    <a:pt x="202" y="42"/>
                  </a:lnTo>
                  <a:lnTo>
                    <a:pt x="164" y="33"/>
                  </a:lnTo>
                  <a:lnTo>
                    <a:pt x="125" y="25"/>
                  </a:lnTo>
                  <a:lnTo>
                    <a:pt x="85" y="17"/>
                  </a:lnTo>
                  <a:lnTo>
                    <a:pt x="46"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íSḻïḓe">
              <a:extLst>
                <a:ext uri="{FF2B5EF4-FFF2-40B4-BE49-F238E27FC236}">
                  <a16:creationId xmlns="" xmlns:a16="http://schemas.microsoft.com/office/drawing/2014/main" id="{C7BC1316-AD8B-48FE-A5BB-E1B953727DE2}"/>
                </a:ext>
              </a:extLst>
            </p:cNvPr>
            <p:cNvSpPr/>
            <p:nvPr/>
          </p:nvSpPr>
          <p:spPr bwMode="auto">
            <a:xfrm>
              <a:off x="6628291" y="4743429"/>
              <a:ext cx="53811" cy="50903"/>
            </a:xfrm>
            <a:custGeom>
              <a:avLst/>
              <a:gdLst>
                <a:gd name="T0" fmla="*/ 0 w 37"/>
                <a:gd name="T1" fmla="*/ 29 h 35"/>
                <a:gd name="T2" fmla="*/ 8 w 37"/>
                <a:gd name="T3" fmla="*/ 0 h 35"/>
                <a:gd name="T4" fmla="*/ 37 w 37"/>
                <a:gd name="T5" fmla="*/ 6 h 35"/>
                <a:gd name="T6" fmla="*/ 31 w 37"/>
                <a:gd name="T7" fmla="*/ 35 h 35"/>
                <a:gd name="T8" fmla="*/ 0 w 37"/>
                <a:gd name="T9" fmla="*/ 29 h 35"/>
              </a:gdLst>
              <a:ahLst/>
              <a:cxnLst>
                <a:cxn ang="0">
                  <a:pos x="T0" y="T1"/>
                </a:cxn>
                <a:cxn ang="0">
                  <a:pos x="T2" y="T3"/>
                </a:cxn>
                <a:cxn ang="0">
                  <a:pos x="T4" y="T5"/>
                </a:cxn>
                <a:cxn ang="0">
                  <a:pos x="T6" y="T7"/>
                </a:cxn>
                <a:cxn ang="0">
                  <a:pos x="T8" y="T9"/>
                </a:cxn>
              </a:cxnLst>
              <a:rect l="0" t="0" r="r" b="b"/>
              <a:pathLst>
                <a:path w="37" h="35">
                  <a:moveTo>
                    <a:pt x="0" y="29"/>
                  </a:moveTo>
                  <a:lnTo>
                    <a:pt x="8" y="0"/>
                  </a:lnTo>
                  <a:lnTo>
                    <a:pt x="37" y="6"/>
                  </a:lnTo>
                  <a:lnTo>
                    <a:pt x="31" y="35"/>
                  </a:lnTo>
                  <a:lnTo>
                    <a:pt x="0" y="29"/>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ïŝ1iḓê">
              <a:extLst>
                <a:ext uri="{FF2B5EF4-FFF2-40B4-BE49-F238E27FC236}">
                  <a16:creationId xmlns="" xmlns:a16="http://schemas.microsoft.com/office/drawing/2014/main" id="{32205D4F-FE41-4A6D-BABB-D6179C325879}"/>
                </a:ext>
              </a:extLst>
            </p:cNvPr>
            <p:cNvSpPr/>
            <p:nvPr/>
          </p:nvSpPr>
          <p:spPr bwMode="auto">
            <a:xfrm>
              <a:off x="6621019" y="4734703"/>
              <a:ext cx="69809" cy="69809"/>
            </a:xfrm>
            <a:custGeom>
              <a:avLst/>
              <a:gdLst>
                <a:gd name="T0" fmla="*/ 15 w 48"/>
                <a:gd name="T1" fmla="*/ 10 h 48"/>
                <a:gd name="T2" fmla="*/ 38 w 48"/>
                <a:gd name="T3" fmla="*/ 14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4"/>
                  </a:lnTo>
                  <a:lnTo>
                    <a:pt x="34" y="37"/>
                  </a:lnTo>
                  <a:lnTo>
                    <a:pt x="11" y="33"/>
                  </a:lnTo>
                  <a:lnTo>
                    <a:pt x="15" y="10"/>
                  </a:lnTo>
                  <a:close/>
                  <a:moveTo>
                    <a:pt x="9" y="0"/>
                  </a:moveTo>
                  <a:lnTo>
                    <a:pt x="0" y="39"/>
                  </a:lnTo>
                  <a:lnTo>
                    <a:pt x="40" y="48"/>
                  </a:lnTo>
                  <a:lnTo>
                    <a:pt x="48"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ïš1íde">
              <a:extLst>
                <a:ext uri="{FF2B5EF4-FFF2-40B4-BE49-F238E27FC236}">
                  <a16:creationId xmlns="" xmlns:a16="http://schemas.microsoft.com/office/drawing/2014/main" id="{0D13CF00-3DC5-4CF0-9790-26A637C93DA0}"/>
                </a:ext>
              </a:extLst>
            </p:cNvPr>
            <p:cNvSpPr/>
            <p:nvPr/>
          </p:nvSpPr>
          <p:spPr bwMode="auto">
            <a:xfrm>
              <a:off x="6621019" y="4734703"/>
              <a:ext cx="69809" cy="69809"/>
            </a:xfrm>
            <a:custGeom>
              <a:avLst/>
              <a:gdLst>
                <a:gd name="T0" fmla="*/ 15 w 48"/>
                <a:gd name="T1" fmla="*/ 10 h 48"/>
                <a:gd name="T2" fmla="*/ 38 w 48"/>
                <a:gd name="T3" fmla="*/ 14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4"/>
                  </a:lnTo>
                  <a:lnTo>
                    <a:pt x="34" y="37"/>
                  </a:lnTo>
                  <a:lnTo>
                    <a:pt x="11" y="33"/>
                  </a:lnTo>
                  <a:lnTo>
                    <a:pt x="15" y="10"/>
                  </a:lnTo>
                  <a:moveTo>
                    <a:pt x="9" y="0"/>
                  </a:moveTo>
                  <a:lnTo>
                    <a:pt x="0" y="39"/>
                  </a:lnTo>
                  <a:lnTo>
                    <a:pt x="40" y="48"/>
                  </a:lnTo>
                  <a:lnTo>
                    <a:pt x="48"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îṡlíḍé">
              <a:extLst>
                <a:ext uri="{FF2B5EF4-FFF2-40B4-BE49-F238E27FC236}">
                  <a16:creationId xmlns="" xmlns:a16="http://schemas.microsoft.com/office/drawing/2014/main" id="{59C3B69E-62D0-4DB0-B483-C6AE4A0A5D21}"/>
                </a:ext>
              </a:extLst>
            </p:cNvPr>
            <p:cNvSpPr/>
            <p:nvPr/>
          </p:nvSpPr>
          <p:spPr bwMode="auto">
            <a:xfrm>
              <a:off x="6573026" y="4731795"/>
              <a:ext cx="55265" cy="53811"/>
            </a:xfrm>
            <a:custGeom>
              <a:avLst/>
              <a:gdLst>
                <a:gd name="T0" fmla="*/ 0 w 38"/>
                <a:gd name="T1" fmla="*/ 29 h 37"/>
                <a:gd name="T2" fmla="*/ 6 w 38"/>
                <a:gd name="T3" fmla="*/ 0 h 37"/>
                <a:gd name="T4" fmla="*/ 38 w 38"/>
                <a:gd name="T5" fmla="*/ 6 h 37"/>
                <a:gd name="T6" fmla="*/ 31 w 38"/>
                <a:gd name="T7" fmla="*/ 37 h 37"/>
                <a:gd name="T8" fmla="*/ 0 w 38"/>
                <a:gd name="T9" fmla="*/ 29 h 37"/>
              </a:gdLst>
              <a:ahLst/>
              <a:cxnLst>
                <a:cxn ang="0">
                  <a:pos x="T0" y="T1"/>
                </a:cxn>
                <a:cxn ang="0">
                  <a:pos x="T2" y="T3"/>
                </a:cxn>
                <a:cxn ang="0">
                  <a:pos x="T4" y="T5"/>
                </a:cxn>
                <a:cxn ang="0">
                  <a:pos x="T6" y="T7"/>
                </a:cxn>
                <a:cxn ang="0">
                  <a:pos x="T8" y="T9"/>
                </a:cxn>
              </a:cxnLst>
              <a:rect l="0" t="0" r="r" b="b"/>
              <a:pathLst>
                <a:path w="38" h="37">
                  <a:moveTo>
                    <a:pt x="0" y="29"/>
                  </a:moveTo>
                  <a:lnTo>
                    <a:pt x="6" y="0"/>
                  </a:lnTo>
                  <a:lnTo>
                    <a:pt x="38" y="6"/>
                  </a:lnTo>
                  <a:lnTo>
                    <a:pt x="31" y="37"/>
                  </a:lnTo>
                  <a:lnTo>
                    <a:pt x="0" y="29"/>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íşľïḍè">
              <a:extLst>
                <a:ext uri="{FF2B5EF4-FFF2-40B4-BE49-F238E27FC236}">
                  <a16:creationId xmlns="" xmlns:a16="http://schemas.microsoft.com/office/drawing/2014/main" id="{CC8AF05D-A360-4F7F-AAF2-DDFFB18141B4}"/>
                </a:ext>
              </a:extLst>
            </p:cNvPr>
            <p:cNvSpPr/>
            <p:nvPr/>
          </p:nvSpPr>
          <p:spPr bwMode="auto">
            <a:xfrm>
              <a:off x="6564300" y="4721614"/>
              <a:ext cx="69809" cy="69809"/>
            </a:xfrm>
            <a:custGeom>
              <a:avLst/>
              <a:gdLst>
                <a:gd name="T0" fmla="*/ 15 w 48"/>
                <a:gd name="T1" fmla="*/ 11 h 48"/>
                <a:gd name="T2" fmla="*/ 37 w 48"/>
                <a:gd name="T3" fmla="*/ 15 h 48"/>
                <a:gd name="T4" fmla="*/ 33 w 48"/>
                <a:gd name="T5" fmla="*/ 38 h 48"/>
                <a:gd name="T6" fmla="*/ 10 w 48"/>
                <a:gd name="T7" fmla="*/ 34 h 48"/>
                <a:gd name="T8" fmla="*/ 15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1"/>
                  </a:moveTo>
                  <a:lnTo>
                    <a:pt x="37" y="15"/>
                  </a:lnTo>
                  <a:lnTo>
                    <a:pt x="33" y="38"/>
                  </a:lnTo>
                  <a:lnTo>
                    <a:pt x="10" y="34"/>
                  </a:lnTo>
                  <a:lnTo>
                    <a:pt x="15" y="11"/>
                  </a:lnTo>
                  <a:close/>
                  <a:moveTo>
                    <a:pt x="8" y="0"/>
                  </a:moveTo>
                  <a:lnTo>
                    <a:pt x="0" y="40"/>
                  </a:lnTo>
                  <a:lnTo>
                    <a:pt x="39" y="48"/>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ís1ïḋè">
              <a:extLst>
                <a:ext uri="{FF2B5EF4-FFF2-40B4-BE49-F238E27FC236}">
                  <a16:creationId xmlns="" xmlns:a16="http://schemas.microsoft.com/office/drawing/2014/main" id="{DA57F9A5-5C91-4E46-8A71-03A59A7C8FF8}"/>
                </a:ext>
              </a:extLst>
            </p:cNvPr>
            <p:cNvSpPr/>
            <p:nvPr/>
          </p:nvSpPr>
          <p:spPr bwMode="auto">
            <a:xfrm>
              <a:off x="6564300" y="4721614"/>
              <a:ext cx="69809" cy="69809"/>
            </a:xfrm>
            <a:custGeom>
              <a:avLst/>
              <a:gdLst>
                <a:gd name="T0" fmla="*/ 15 w 48"/>
                <a:gd name="T1" fmla="*/ 11 h 48"/>
                <a:gd name="T2" fmla="*/ 37 w 48"/>
                <a:gd name="T3" fmla="*/ 15 h 48"/>
                <a:gd name="T4" fmla="*/ 33 w 48"/>
                <a:gd name="T5" fmla="*/ 38 h 48"/>
                <a:gd name="T6" fmla="*/ 10 w 48"/>
                <a:gd name="T7" fmla="*/ 34 h 48"/>
                <a:gd name="T8" fmla="*/ 15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1"/>
                  </a:moveTo>
                  <a:lnTo>
                    <a:pt x="37" y="15"/>
                  </a:lnTo>
                  <a:lnTo>
                    <a:pt x="33" y="38"/>
                  </a:lnTo>
                  <a:lnTo>
                    <a:pt x="10" y="34"/>
                  </a:lnTo>
                  <a:lnTo>
                    <a:pt x="15" y="11"/>
                  </a:lnTo>
                  <a:moveTo>
                    <a:pt x="8" y="0"/>
                  </a:moveTo>
                  <a:lnTo>
                    <a:pt x="0" y="40"/>
                  </a:lnTo>
                  <a:lnTo>
                    <a:pt x="39" y="48"/>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isḻïďê">
              <a:extLst>
                <a:ext uri="{FF2B5EF4-FFF2-40B4-BE49-F238E27FC236}">
                  <a16:creationId xmlns="" xmlns:a16="http://schemas.microsoft.com/office/drawing/2014/main" id="{6E01F40E-5CEA-438E-95EF-581DE3FB89A8}"/>
                </a:ext>
              </a:extLst>
            </p:cNvPr>
            <p:cNvSpPr/>
            <p:nvPr/>
          </p:nvSpPr>
          <p:spPr bwMode="auto">
            <a:xfrm>
              <a:off x="6516306" y="4718705"/>
              <a:ext cx="53811" cy="55265"/>
            </a:xfrm>
            <a:custGeom>
              <a:avLst/>
              <a:gdLst>
                <a:gd name="T0" fmla="*/ 0 w 37"/>
                <a:gd name="T1" fmla="*/ 32 h 38"/>
                <a:gd name="T2" fmla="*/ 6 w 37"/>
                <a:gd name="T3" fmla="*/ 0 h 38"/>
                <a:gd name="T4" fmla="*/ 37 w 37"/>
                <a:gd name="T5" fmla="*/ 7 h 38"/>
                <a:gd name="T6" fmla="*/ 31 w 37"/>
                <a:gd name="T7" fmla="*/ 38 h 38"/>
                <a:gd name="T8" fmla="*/ 0 w 37"/>
                <a:gd name="T9" fmla="*/ 32 h 38"/>
              </a:gdLst>
              <a:ahLst/>
              <a:cxnLst>
                <a:cxn ang="0">
                  <a:pos x="T0" y="T1"/>
                </a:cxn>
                <a:cxn ang="0">
                  <a:pos x="T2" y="T3"/>
                </a:cxn>
                <a:cxn ang="0">
                  <a:pos x="T4" y="T5"/>
                </a:cxn>
                <a:cxn ang="0">
                  <a:pos x="T6" y="T7"/>
                </a:cxn>
                <a:cxn ang="0">
                  <a:pos x="T8" y="T9"/>
                </a:cxn>
              </a:cxnLst>
              <a:rect l="0" t="0" r="r" b="b"/>
              <a:pathLst>
                <a:path w="37" h="38">
                  <a:moveTo>
                    <a:pt x="0" y="32"/>
                  </a:moveTo>
                  <a:lnTo>
                    <a:pt x="6" y="0"/>
                  </a:lnTo>
                  <a:lnTo>
                    <a:pt x="37" y="7"/>
                  </a:lnTo>
                  <a:lnTo>
                    <a:pt x="31" y="38"/>
                  </a:lnTo>
                  <a:lnTo>
                    <a:pt x="0" y="32"/>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ïṥḻiḑé">
              <a:extLst>
                <a:ext uri="{FF2B5EF4-FFF2-40B4-BE49-F238E27FC236}">
                  <a16:creationId xmlns="" xmlns:a16="http://schemas.microsoft.com/office/drawing/2014/main" id="{E7451FFD-53CA-4056-B0B1-4A900A48F5B4}"/>
                </a:ext>
              </a:extLst>
            </p:cNvPr>
            <p:cNvSpPr/>
            <p:nvPr/>
          </p:nvSpPr>
          <p:spPr bwMode="auto">
            <a:xfrm>
              <a:off x="6510488" y="4709979"/>
              <a:ext cx="65446" cy="69809"/>
            </a:xfrm>
            <a:custGeom>
              <a:avLst/>
              <a:gdLst>
                <a:gd name="T0" fmla="*/ 14 w 45"/>
                <a:gd name="T1" fmla="*/ 11 h 48"/>
                <a:gd name="T2" fmla="*/ 35 w 45"/>
                <a:gd name="T3" fmla="*/ 15 h 48"/>
                <a:gd name="T4" fmla="*/ 31 w 45"/>
                <a:gd name="T5" fmla="*/ 38 h 48"/>
                <a:gd name="T6" fmla="*/ 8 w 45"/>
                <a:gd name="T7" fmla="*/ 33 h 48"/>
                <a:gd name="T8" fmla="*/ 14 w 45"/>
                <a:gd name="T9" fmla="*/ 11 h 48"/>
                <a:gd name="T10" fmla="*/ 6 w 45"/>
                <a:gd name="T11" fmla="*/ 0 h 48"/>
                <a:gd name="T12" fmla="*/ 0 w 45"/>
                <a:gd name="T13" fmla="*/ 40 h 48"/>
                <a:gd name="T14" fmla="*/ 37 w 45"/>
                <a:gd name="T15" fmla="*/ 48 h 48"/>
                <a:gd name="T16" fmla="*/ 45 w 45"/>
                <a:gd name="T17" fmla="*/ 8 h 48"/>
                <a:gd name="T18" fmla="*/ 6 w 45"/>
                <a:gd name="T19" fmla="*/ 0 h 48"/>
                <a:gd name="T20" fmla="*/ 6 w 45"/>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8">
                  <a:moveTo>
                    <a:pt x="14" y="11"/>
                  </a:moveTo>
                  <a:lnTo>
                    <a:pt x="35" y="15"/>
                  </a:lnTo>
                  <a:lnTo>
                    <a:pt x="31" y="38"/>
                  </a:lnTo>
                  <a:lnTo>
                    <a:pt x="8" y="33"/>
                  </a:lnTo>
                  <a:lnTo>
                    <a:pt x="14" y="11"/>
                  </a:lnTo>
                  <a:close/>
                  <a:moveTo>
                    <a:pt x="6" y="0"/>
                  </a:moveTo>
                  <a:lnTo>
                    <a:pt x="0" y="40"/>
                  </a:lnTo>
                  <a:lnTo>
                    <a:pt x="37" y="48"/>
                  </a:lnTo>
                  <a:lnTo>
                    <a:pt x="45" y="8"/>
                  </a:lnTo>
                  <a:lnTo>
                    <a:pt x="6" y="0"/>
                  </a:lnTo>
                  <a:lnTo>
                    <a:pt x="6"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îšḷíḍê">
              <a:extLst>
                <a:ext uri="{FF2B5EF4-FFF2-40B4-BE49-F238E27FC236}">
                  <a16:creationId xmlns="" xmlns:a16="http://schemas.microsoft.com/office/drawing/2014/main" id="{2DCD61B5-92C0-4B11-8D7D-EC7EA371B011}"/>
                </a:ext>
              </a:extLst>
            </p:cNvPr>
            <p:cNvSpPr/>
            <p:nvPr/>
          </p:nvSpPr>
          <p:spPr bwMode="auto">
            <a:xfrm>
              <a:off x="6510488" y="4709979"/>
              <a:ext cx="65446" cy="69809"/>
            </a:xfrm>
            <a:custGeom>
              <a:avLst/>
              <a:gdLst>
                <a:gd name="T0" fmla="*/ 14 w 45"/>
                <a:gd name="T1" fmla="*/ 11 h 48"/>
                <a:gd name="T2" fmla="*/ 35 w 45"/>
                <a:gd name="T3" fmla="*/ 15 h 48"/>
                <a:gd name="T4" fmla="*/ 31 w 45"/>
                <a:gd name="T5" fmla="*/ 38 h 48"/>
                <a:gd name="T6" fmla="*/ 8 w 45"/>
                <a:gd name="T7" fmla="*/ 33 h 48"/>
                <a:gd name="T8" fmla="*/ 14 w 45"/>
                <a:gd name="T9" fmla="*/ 11 h 48"/>
                <a:gd name="T10" fmla="*/ 6 w 45"/>
                <a:gd name="T11" fmla="*/ 0 h 48"/>
                <a:gd name="T12" fmla="*/ 0 w 45"/>
                <a:gd name="T13" fmla="*/ 40 h 48"/>
                <a:gd name="T14" fmla="*/ 37 w 45"/>
                <a:gd name="T15" fmla="*/ 48 h 48"/>
                <a:gd name="T16" fmla="*/ 45 w 45"/>
                <a:gd name="T17" fmla="*/ 8 h 48"/>
                <a:gd name="T18" fmla="*/ 6 w 45"/>
                <a:gd name="T19" fmla="*/ 0 h 48"/>
                <a:gd name="T20" fmla="*/ 6 w 45"/>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8">
                  <a:moveTo>
                    <a:pt x="14" y="11"/>
                  </a:moveTo>
                  <a:lnTo>
                    <a:pt x="35" y="15"/>
                  </a:lnTo>
                  <a:lnTo>
                    <a:pt x="31" y="38"/>
                  </a:lnTo>
                  <a:lnTo>
                    <a:pt x="8" y="33"/>
                  </a:lnTo>
                  <a:lnTo>
                    <a:pt x="14" y="11"/>
                  </a:lnTo>
                  <a:moveTo>
                    <a:pt x="6" y="0"/>
                  </a:moveTo>
                  <a:lnTo>
                    <a:pt x="0" y="40"/>
                  </a:lnTo>
                  <a:lnTo>
                    <a:pt x="37" y="48"/>
                  </a:lnTo>
                  <a:lnTo>
                    <a:pt x="45" y="8"/>
                  </a:lnTo>
                  <a:lnTo>
                    <a:pt x="6" y="0"/>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ïşļíḍê">
              <a:extLst>
                <a:ext uri="{FF2B5EF4-FFF2-40B4-BE49-F238E27FC236}">
                  <a16:creationId xmlns="" xmlns:a16="http://schemas.microsoft.com/office/drawing/2014/main" id="{DD8D6398-FDB0-4B8F-9668-99BCBA33D43D}"/>
                </a:ext>
              </a:extLst>
            </p:cNvPr>
            <p:cNvSpPr/>
            <p:nvPr/>
          </p:nvSpPr>
          <p:spPr bwMode="auto">
            <a:xfrm>
              <a:off x="7093681" y="4779788"/>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ï$ľîḓé">
              <a:extLst>
                <a:ext uri="{FF2B5EF4-FFF2-40B4-BE49-F238E27FC236}">
                  <a16:creationId xmlns="" xmlns:a16="http://schemas.microsoft.com/office/drawing/2014/main" id="{DABF6B98-922E-42DF-8CC2-116DD4BD20EB}"/>
                </a:ext>
              </a:extLst>
            </p:cNvPr>
            <p:cNvSpPr/>
            <p:nvPr/>
          </p:nvSpPr>
          <p:spPr bwMode="auto">
            <a:xfrm>
              <a:off x="7086409" y="4773970"/>
              <a:ext cx="69809" cy="65446"/>
            </a:xfrm>
            <a:custGeom>
              <a:avLst/>
              <a:gdLst>
                <a:gd name="T0" fmla="*/ 15 w 48"/>
                <a:gd name="T1" fmla="*/ 8 h 45"/>
                <a:gd name="T2" fmla="*/ 38 w 48"/>
                <a:gd name="T3" fmla="*/ 14 h 45"/>
                <a:gd name="T4" fmla="*/ 34 w 48"/>
                <a:gd name="T5" fmla="*/ 35 h 45"/>
                <a:gd name="T6" fmla="*/ 11 w 48"/>
                <a:gd name="T7" fmla="*/ 31 h 45"/>
                <a:gd name="T8" fmla="*/ 15 w 48"/>
                <a:gd name="T9" fmla="*/ 8 h 45"/>
                <a:gd name="T10" fmla="*/ 9 w 48"/>
                <a:gd name="T11" fmla="*/ 0 h 45"/>
                <a:gd name="T12" fmla="*/ 0 w 48"/>
                <a:gd name="T13" fmla="*/ 37 h 45"/>
                <a:gd name="T14" fmla="*/ 40 w 48"/>
                <a:gd name="T15" fmla="*/ 45 h 45"/>
                <a:gd name="T16" fmla="*/ 48 w 48"/>
                <a:gd name="T17" fmla="*/ 6 h 45"/>
                <a:gd name="T18" fmla="*/ 9 w 48"/>
                <a:gd name="T19" fmla="*/ 0 h 45"/>
                <a:gd name="T20" fmla="*/ 9 w 48"/>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5">
                  <a:moveTo>
                    <a:pt x="15" y="8"/>
                  </a:moveTo>
                  <a:lnTo>
                    <a:pt x="38" y="14"/>
                  </a:lnTo>
                  <a:lnTo>
                    <a:pt x="34" y="35"/>
                  </a:lnTo>
                  <a:lnTo>
                    <a:pt x="11" y="31"/>
                  </a:lnTo>
                  <a:lnTo>
                    <a:pt x="15" y="8"/>
                  </a:lnTo>
                  <a:close/>
                  <a:moveTo>
                    <a:pt x="9" y="0"/>
                  </a:moveTo>
                  <a:lnTo>
                    <a:pt x="0" y="37"/>
                  </a:lnTo>
                  <a:lnTo>
                    <a:pt x="40" y="45"/>
                  </a:lnTo>
                  <a:lnTo>
                    <a:pt x="48" y="6"/>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îşļîḋê">
              <a:extLst>
                <a:ext uri="{FF2B5EF4-FFF2-40B4-BE49-F238E27FC236}">
                  <a16:creationId xmlns="" xmlns:a16="http://schemas.microsoft.com/office/drawing/2014/main" id="{8EE7A67B-C2AF-4842-A278-F6D69DD0EA84}"/>
                </a:ext>
              </a:extLst>
            </p:cNvPr>
            <p:cNvSpPr/>
            <p:nvPr/>
          </p:nvSpPr>
          <p:spPr bwMode="auto">
            <a:xfrm>
              <a:off x="7086409" y="4773970"/>
              <a:ext cx="69809" cy="65446"/>
            </a:xfrm>
            <a:custGeom>
              <a:avLst/>
              <a:gdLst>
                <a:gd name="T0" fmla="*/ 15 w 48"/>
                <a:gd name="T1" fmla="*/ 8 h 45"/>
                <a:gd name="T2" fmla="*/ 38 w 48"/>
                <a:gd name="T3" fmla="*/ 14 h 45"/>
                <a:gd name="T4" fmla="*/ 34 w 48"/>
                <a:gd name="T5" fmla="*/ 35 h 45"/>
                <a:gd name="T6" fmla="*/ 11 w 48"/>
                <a:gd name="T7" fmla="*/ 31 h 45"/>
                <a:gd name="T8" fmla="*/ 15 w 48"/>
                <a:gd name="T9" fmla="*/ 8 h 45"/>
                <a:gd name="T10" fmla="*/ 9 w 48"/>
                <a:gd name="T11" fmla="*/ 0 h 45"/>
                <a:gd name="T12" fmla="*/ 0 w 48"/>
                <a:gd name="T13" fmla="*/ 37 h 45"/>
                <a:gd name="T14" fmla="*/ 40 w 48"/>
                <a:gd name="T15" fmla="*/ 45 h 45"/>
                <a:gd name="T16" fmla="*/ 48 w 48"/>
                <a:gd name="T17" fmla="*/ 6 h 45"/>
                <a:gd name="T18" fmla="*/ 9 w 48"/>
                <a:gd name="T19" fmla="*/ 0 h 45"/>
                <a:gd name="T20" fmla="*/ 9 w 48"/>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5">
                  <a:moveTo>
                    <a:pt x="15" y="8"/>
                  </a:moveTo>
                  <a:lnTo>
                    <a:pt x="38" y="14"/>
                  </a:lnTo>
                  <a:lnTo>
                    <a:pt x="34" y="35"/>
                  </a:lnTo>
                  <a:lnTo>
                    <a:pt x="11" y="31"/>
                  </a:lnTo>
                  <a:lnTo>
                    <a:pt x="15" y="8"/>
                  </a:lnTo>
                  <a:moveTo>
                    <a:pt x="9" y="0"/>
                  </a:moveTo>
                  <a:lnTo>
                    <a:pt x="0" y="37"/>
                  </a:lnTo>
                  <a:lnTo>
                    <a:pt x="40" y="45"/>
                  </a:lnTo>
                  <a:lnTo>
                    <a:pt x="48" y="6"/>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iṥļíḑê">
              <a:extLst>
                <a:ext uri="{FF2B5EF4-FFF2-40B4-BE49-F238E27FC236}">
                  <a16:creationId xmlns="" xmlns:a16="http://schemas.microsoft.com/office/drawing/2014/main" id="{25E7299D-DD95-4E71-9DD2-F759F9E6F356}"/>
                </a:ext>
              </a:extLst>
            </p:cNvPr>
            <p:cNvSpPr/>
            <p:nvPr/>
          </p:nvSpPr>
          <p:spPr bwMode="auto">
            <a:xfrm>
              <a:off x="7038416" y="4768153"/>
              <a:ext cx="52356" cy="53811"/>
            </a:xfrm>
            <a:custGeom>
              <a:avLst/>
              <a:gdLst>
                <a:gd name="T0" fmla="*/ 0 w 36"/>
                <a:gd name="T1" fmla="*/ 31 h 37"/>
                <a:gd name="T2" fmla="*/ 6 w 36"/>
                <a:gd name="T3" fmla="*/ 0 h 37"/>
                <a:gd name="T4" fmla="*/ 36 w 36"/>
                <a:gd name="T5" fmla="*/ 6 h 37"/>
                <a:gd name="T6" fmla="*/ 29 w 36"/>
                <a:gd name="T7" fmla="*/ 37 h 37"/>
                <a:gd name="T8" fmla="*/ 0 w 36"/>
                <a:gd name="T9" fmla="*/ 31 h 37"/>
              </a:gdLst>
              <a:ahLst/>
              <a:cxnLst>
                <a:cxn ang="0">
                  <a:pos x="T0" y="T1"/>
                </a:cxn>
                <a:cxn ang="0">
                  <a:pos x="T2" y="T3"/>
                </a:cxn>
                <a:cxn ang="0">
                  <a:pos x="T4" y="T5"/>
                </a:cxn>
                <a:cxn ang="0">
                  <a:pos x="T6" y="T7"/>
                </a:cxn>
                <a:cxn ang="0">
                  <a:pos x="T8" y="T9"/>
                </a:cxn>
              </a:cxnLst>
              <a:rect l="0" t="0" r="r" b="b"/>
              <a:pathLst>
                <a:path w="36" h="37">
                  <a:moveTo>
                    <a:pt x="0" y="31"/>
                  </a:moveTo>
                  <a:lnTo>
                    <a:pt x="6" y="0"/>
                  </a:lnTo>
                  <a:lnTo>
                    <a:pt x="36" y="6"/>
                  </a:lnTo>
                  <a:lnTo>
                    <a:pt x="29"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 name="îśľîḋè">
              <a:extLst>
                <a:ext uri="{FF2B5EF4-FFF2-40B4-BE49-F238E27FC236}">
                  <a16:creationId xmlns="" xmlns:a16="http://schemas.microsoft.com/office/drawing/2014/main" id="{2A7C4759-34BE-4D89-BA65-38BC91FD1305}"/>
                </a:ext>
              </a:extLst>
            </p:cNvPr>
            <p:cNvSpPr/>
            <p:nvPr/>
          </p:nvSpPr>
          <p:spPr bwMode="auto">
            <a:xfrm>
              <a:off x="7029690" y="4760882"/>
              <a:ext cx="69809" cy="66900"/>
            </a:xfrm>
            <a:custGeom>
              <a:avLst/>
              <a:gdLst>
                <a:gd name="T0" fmla="*/ 15 w 48"/>
                <a:gd name="T1" fmla="*/ 9 h 46"/>
                <a:gd name="T2" fmla="*/ 37 w 48"/>
                <a:gd name="T3" fmla="*/ 15 h 46"/>
                <a:gd name="T4" fmla="*/ 33 w 48"/>
                <a:gd name="T5" fmla="*/ 38 h 46"/>
                <a:gd name="T6" fmla="*/ 10 w 48"/>
                <a:gd name="T7" fmla="*/ 32 h 46"/>
                <a:gd name="T8" fmla="*/ 15 w 48"/>
                <a:gd name="T9" fmla="*/ 9 h 46"/>
                <a:gd name="T10" fmla="*/ 8 w 48"/>
                <a:gd name="T11" fmla="*/ 0 h 46"/>
                <a:gd name="T12" fmla="*/ 0 w 48"/>
                <a:gd name="T13" fmla="*/ 38 h 46"/>
                <a:gd name="T14" fmla="*/ 39 w 48"/>
                <a:gd name="T15" fmla="*/ 46 h 46"/>
                <a:gd name="T16" fmla="*/ 48 w 48"/>
                <a:gd name="T17" fmla="*/ 9 h 46"/>
                <a:gd name="T18" fmla="*/ 8 w 48"/>
                <a:gd name="T19" fmla="*/ 0 h 46"/>
                <a:gd name="T20" fmla="*/ 8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5" y="9"/>
                  </a:moveTo>
                  <a:lnTo>
                    <a:pt x="37" y="15"/>
                  </a:lnTo>
                  <a:lnTo>
                    <a:pt x="33" y="38"/>
                  </a:lnTo>
                  <a:lnTo>
                    <a:pt x="10" y="32"/>
                  </a:lnTo>
                  <a:lnTo>
                    <a:pt x="15" y="9"/>
                  </a:lnTo>
                  <a:close/>
                  <a:moveTo>
                    <a:pt x="8" y="0"/>
                  </a:moveTo>
                  <a:lnTo>
                    <a:pt x="0" y="38"/>
                  </a:lnTo>
                  <a:lnTo>
                    <a:pt x="39" y="46"/>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îsļiďè">
              <a:extLst>
                <a:ext uri="{FF2B5EF4-FFF2-40B4-BE49-F238E27FC236}">
                  <a16:creationId xmlns="" xmlns:a16="http://schemas.microsoft.com/office/drawing/2014/main" id="{FD387F82-DC69-49C6-8257-A1A433C926A1}"/>
                </a:ext>
              </a:extLst>
            </p:cNvPr>
            <p:cNvSpPr/>
            <p:nvPr/>
          </p:nvSpPr>
          <p:spPr bwMode="auto">
            <a:xfrm>
              <a:off x="7029690" y="4760882"/>
              <a:ext cx="69809" cy="66900"/>
            </a:xfrm>
            <a:custGeom>
              <a:avLst/>
              <a:gdLst>
                <a:gd name="T0" fmla="*/ 15 w 48"/>
                <a:gd name="T1" fmla="*/ 9 h 46"/>
                <a:gd name="T2" fmla="*/ 37 w 48"/>
                <a:gd name="T3" fmla="*/ 15 h 46"/>
                <a:gd name="T4" fmla="*/ 33 w 48"/>
                <a:gd name="T5" fmla="*/ 38 h 46"/>
                <a:gd name="T6" fmla="*/ 10 w 48"/>
                <a:gd name="T7" fmla="*/ 32 h 46"/>
                <a:gd name="T8" fmla="*/ 15 w 48"/>
                <a:gd name="T9" fmla="*/ 9 h 46"/>
                <a:gd name="T10" fmla="*/ 8 w 48"/>
                <a:gd name="T11" fmla="*/ 0 h 46"/>
                <a:gd name="T12" fmla="*/ 0 w 48"/>
                <a:gd name="T13" fmla="*/ 38 h 46"/>
                <a:gd name="T14" fmla="*/ 39 w 48"/>
                <a:gd name="T15" fmla="*/ 46 h 46"/>
                <a:gd name="T16" fmla="*/ 48 w 48"/>
                <a:gd name="T17" fmla="*/ 9 h 46"/>
                <a:gd name="T18" fmla="*/ 8 w 48"/>
                <a:gd name="T19" fmla="*/ 0 h 46"/>
                <a:gd name="T20" fmla="*/ 8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5" y="9"/>
                  </a:moveTo>
                  <a:lnTo>
                    <a:pt x="37" y="15"/>
                  </a:lnTo>
                  <a:lnTo>
                    <a:pt x="33" y="38"/>
                  </a:lnTo>
                  <a:lnTo>
                    <a:pt x="10" y="32"/>
                  </a:lnTo>
                  <a:lnTo>
                    <a:pt x="15" y="9"/>
                  </a:lnTo>
                  <a:moveTo>
                    <a:pt x="8" y="0"/>
                  </a:moveTo>
                  <a:lnTo>
                    <a:pt x="0" y="38"/>
                  </a:lnTo>
                  <a:lnTo>
                    <a:pt x="39" y="46"/>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îšḷidé">
              <a:extLst>
                <a:ext uri="{FF2B5EF4-FFF2-40B4-BE49-F238E27FC236}">
                  <a16:creationId xmlns="" xmlns:a16="http://schemas.microsoft.com/office/drawing/2014/main" id="{93F17A83-6CE4-41A7-9A5D-2B99ED2374C7}"/>
                </a:ext>
              </a:extLst>
            </p:cNvPr>
            <p:cNvSpPr/>
            <p:nvPr/>
          </p:nvSpPr>
          <p:spPr bwMode="auto">
            <a:xfrm>
              <a:off x="6981696" y="4755064"/>
              <a:ext cx="53811" cy="55265"/>
            </a:xfrm>
            <a:custGeom>
              <a:avLst/>
              <a:gdLst>
                <a:gd name="T0" fmla="*/ 0 w 37"/>
                <a:gd name="T1" fmla="*/ 31 h 38"/>
                <a:gd name="T2" fmla="*/ 6 w 37"/>
                <a:gd name="T3" fmla="*/ 0 h 38"/>
                <a:gd name="T4" fmla="*/ 37 w 37"/>
                <a:gd name="T5" fmla="*/ 7 h 38"/>
                <a:gd name="T6" fmla="*/ 31 w 37"/>
                <a:gd name="T7" fmla="*/ 38 h 38"/>
                <a:gd name="T8" fmla="*/ 0 w 37"/>
                <a:gd name="T9" fmla="*/ 31 h 38"/>
              </a:gdLst>
              <a:ahLst/>
              <a:cxnLst>
                <a:cxn ang="0">
                  <a:pos x="T0" y="T1"/>
                </a:cxn>
                <a:cxn ang="0">
                  <a:pos x="T2" y="T3"/>
                </a:cxn>
                <a:cxn ang="0">
                  <a:pos x="T4" y="T5"/>
                </a:cxn>
                <a:cxn ang="0">
                  <a:pos x="T6" y="T7"/>
                </a:cxn>
                <a:cxn ang="0">
                  <a:pos x="T8" y="T9"/>
                </a:cxn>
              </a:cxnLst>
              <a:rect l="0" t="0" r="r" b="b"/>
              <a:pathLst>
                <a:path w="37" h="38">
                  <a:moveTo>
                    <a:pt x="0" y="31"/>
                  </a:moveTo>
                  <a:lnTo>
                    <a:pt x="6" y="0"/>
                  </a:lnTo>
                  <a:lnTo>
                    <a:pt x="37" y="7"/>
                  </a:lnTo>
                  <a:lnTo>
                    <a:pt x="31" y="38"/>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 name="í$ḷíḍé">
              <a:extLst>
                <a:ext uri="{FF2B5EF4-FFF2-40B4-BE49-F238E27FC236}">
                  <a16:creationId xmlns="" xmlns:a16="http://schemas.microsoft.com/office/drawing/2014/main" id="{F103D54B-D0E5-4D38-A9CB-6D0595724930}"/>
                </a:ext>
              </a:extLst>
            </p:cNvPr>
            <p:cNvSpPr/>
            <p:nvPr/>
          </p:nvSpPr>
          <p:spPr bwMode="auto">
            <a:xfrm>
              <a:off x="6972970" y="4749247"/>
              <a:ext cx="68355" cy="66900"/>
            </a:xfrm>
            <a:custGeom>
              <a:avLst/>
              <a:gdLst>
                <a:gd name="T0" fmla="*/ 14 w 47"/>
                <a:gd name="T1" fmla="*/ 11 h 46"/>
                <a:gd name="T2" fmla="*/ 37 w 47"/>
                <a:gd name="T3" fmla="*/ 15 h 46"/>
                <a:gd name="T4" fmla="*/ 33 w 47"/>
                <a:gd name="T5" fmla="*/ 38 h 46"/>
                <a:gd name="T6" fmla="*/ 10 w 47"/>
                <a:gd name="T7" fmla="*/ 31 h 46"/>
                <a:gd name="T8" fmla="*/ 14 w 47"/>
                <a:gd name="T9" fmla="*/ 11 h 46"/>
                <a:gd name="T10" fmla="*/ 8 w 47"/>
                <a:gd name="T11" fmla="*/ 0 h 46"/>
                <a:gd name="T12" fmla="*/ 0 w 47"/>
                <a:gd name="T13" fmla="*/ 40 h 46"/>
                <a:gd name="T14" fmla="*/ 39 w 47"/>
                <a:gd name="T15" fmla="*/ 46 h 46"/>
                <a:gd name="T16" fmla="*/ 47 w 47"/>
                <a:gd name="T17" fmla="*/ 8 h 46"/>
                <a:gd name="T18" fmla="*/ 8 w 47"/>
                <a:gd name="T19" fmla="*/ 0 h 46"/>
                <a:gd name="T20" fmla="*/ 8 w 47"/>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6">
                  <a:moveTo>
                    <a:pt x="14" y="11"/>
                  </a:moveTo>
                  <a:lnTo>
                    <a:pt x="37" y="15"/>
                  </a:lnTo>
                  <a:lnTo>
                    <a:pt x="33" y="38"/>
                  </a:lnTo>
                  <a:lnTo>
                    <a:pt x="10" y="31"/>
                  </a:lnTo>
                  <a:lnTo>
                    <a:pt x="14" y="11"/>
                  </a:lnTo>
                  <a:close/>
                  <a:moveTo>
                    <a:pt x="8" y="0"/>
                  </a:moveTo>
                  <a:lnTo>
                    <a:pt x="0" y="40"/>
                  </a:lnTo>
                  <a:lnTo>
                    <a:pt x="39" y="46"/>
                  </a:lnTo>
                  <a:lnTo>
                    <a:pt x="47"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 name="išļïdê">
              <a:extLst>
                <a:ext uri="{FF2B5EF4-FFF2-40B4-BE49-F238E27FC236}">
                  <a16:creationId xmlns="" xmlns:a16="http://schemas.microsoft.com/office/drawing/2014/main" id="{A1E1C801-A792-4F64-9B11-A2D0B33BB725}"/>
                </a:ext>
              </a:extLst>
            </p:cNvPr>
            <p:cNvSpPr/>
            <p:nvPr/>
          </p:nvSpPr>
          <p:spPr bwMode="auto">
            <a:xfrm>
              <a:off x="6972970" y="4749247"/>
              <a:ext cx="68355" cy="66900"/>
            </a:xfrm>
            <a:custGeom>
              <a:avLst/>
              <a:gdLst>
                <a:gd name="T0" fmla="*/ 14 w 47"/>
                <a:gd name="T1" fmla="*/ 11 h 46"/>
                <a:gd name="T2" fmla="*/ 37 w 47"/>
                <a:gd name="T3" fmla="*/ 15 h 46"/>
                <a:gd name="T4" fmla="*/ 33 w 47"/>
                <a:gd name="T5" fmla="*/ 38 h 46"/>
                <a:gd name="T6" fmla="*/ 10 w 47"/>
                <a:gd name="T7" fmla="*/ 31 h 46"/>
                <a:gd name="T8" fmla="*/ 14 w 47"/>
                <a:gd name="T9" fmla="*/ 11 h 46"/>
                <a:gd name="T10" fmla="*/ 8 w 47"/>
                <a:gd name="T11" fmla="*/ 0 h 46"/>
                <a:gd name="T12" fmla="*/ 0 w 47"/>
                <a:gd name="T13" fmla="*/ 40 h 46"/>
                <a:gd name="T14" fmla="*/ 39 w 47"/>
                <a:gd name="T15" fmla="*/ 46 h 46"/>
                <a:gd name="T16" fmla="*/ 47 w 47"/>
                <a:gd name="T17" fmla="*/ 8 h 46"/>
                <a:gd name="T18" fmla="*/ 8 w 47"/>
                <a:gd name="T19" fmla="*/ 0 h 46"/>
                <a:gd name="T20" fmla="*/ 8 w 47"/>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6">
                  <a:moveTo>
                    <a:pt x="14" y="11"/>
                  </a:moveTo>
                  <a:lnTo>
                    <a:pt x="37" y="15"/>
                  </a:lnTo>
                  <a:lnTo>
                    <a:pt x="33" y="38"/>
                  </a:lnTo>
                  <a:lnTo>
                    <a:pt x="10" y="31"/>
                  </a:lnTo>
                  <a:lnTo>
                    <a:pt x="14" y="11"/>
                  </a:lnTo>
                  <a:moveTo>
                    <a:pt x="8" y="0"/>
                  </a:moveTo>
                  <a:lnTo>
                    <a:pt x="0" y="40"/>
                  </a:lnTo>
                  <a:lnTo>
                    <a:pt x="39" y="46"/>
                  </a:lnTo>
                  <a:lnTo>
                    <a:pt x="47"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íṥlïḑe">
              <a:extLst>
                <a:ext uri="{FF2B5EF4-FFF2-40B4-BE49-F238E27FC236}">
                  <a16:creationId xmlns="" xmlns:a16="http://schemas.microsoft.com/office/drawing/2014/main" id="{B548905E-13E4-47F3-A76E-0301F86346F9}"/>
                </a:ext>
              </a:extLst>
            </p:cNvPr>
            <p:cNvSpPr/>
            <p:nvPr/>
          </p:nvSpPr>
          <p:spPr bwMode="auto">
            <a:xfrm>
              <a:off x="6923522" y="4743429"/>
              <a:ext cx="55265" cy="53811"/>
            </a:xfrm>
            <a:custGeom>
              <a:avLst/>
              <a:gdLst>
                <a:gd name="T0" fmla="*/ 0 w 38"/>
                <a:gd name="T1" fmla="*/ 31 h 37"/>
                <a:gd name="T2" fmla="*/ 7 w 38"/>
                <a:gd name="T3" fmla="*/ 0 h 37"/>
                <a:gd name="T4" fmla="*/ 38 w 38"/>
                <a:gd name="T5" fmla="*/ 6 h 37"/>
                <a:gd name="T6" fmla="*/ 31 w 38"/>
                <a:gd name="T7" fmla="*/ 37 h 37"/>
                <a:gd name="T8" fmla="*/ 0 w 38"/>
                <a:gd name="T9" fmla="*/ 31 h 37"/>
              </a:gdLst>
              <a:ahLst/>
              <a:cxnLst>
                <a:cxn ang="0">
                  <a:pos x="T0" y="T1"/>
                </a:cxn>
                <a:cxn ang="0">
                  <a:pos x="T2" y="T3"/>
                </a:cxn>
                <a:cxn ang="0">
                  <a:pos x="T4" y="T5"/>
                </a:cxn>
                <a:cxn ang="0">
                  <a:pos x="T6" y="T7"/>
                </a:cxn>
                <a:cxn ang="0">
                  <a:pos x="T8" y="T9"/>
                </a:cxn>
              </a:cxnLst>
              <a:rect l="0" t="0" r="r" b="b"/>
              <a:pathLst>
                <a:path w="38" h="37">
                  <a:moveTo>
                    <a:pt x="0" y="31"/>
                  </a:moveTo>
                  <a:lnTo>
                    <a:pt x="7" y="0"/>
                  </a:lnTo>
                  <a:lnTo>
                    <a:pt x="38"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 name="íSḻïďé">
              <a:extLst>
                <a:ext uri="{FF2B5EF4-FFF2-40B4-BE49-F238E27FC236}">
                  <a16:creationId xmlns="" xmlns:a16="http://schemas.microsoft.com/office/drawing/2014/main" id="{57DB6018-2E52-4BA8-98E6-C8C746E8E5AC}"/>
                </a:ext>
              </a:extLst>
            </p:cNvPr>
            <p:cNvSpPr/>
            <p:nvPr/>
          </p:nvSpPr>
          <p:spPr bwMode="auto">
            <a:xfrm>
              <a:off x="6917705" y="4737612"/>
              <a:ext cx="66900" cy="69809"/>
            </a:xfrm>
            <a:custGeom>
              <a:avLst/>
              <a:gdLst>
                <a:gd name="T0" fmla="*/ 15 w 46"/>
                <a:gd name="T1" fmla="*/ 10 h 48"/>
                <a:gd name="T2" fmla="*/ 38 w 46"/>
                <a:gd name="T3" fmla="*/ 14 h 48"/>
                <a:gd name="T4" fmla="*/ 31 w 46"/>
                <a:gd name="T5" fmla="*/ 37 h 48"/>
                <a:gd name="T6" fmla="*/ 8 w 46"/>
                <a:gd name="T7" fmla="*/ 33 h 48"/>
                <a:gd name="T8" fmla="*/ 15 w 46"/>
                <a:gd name="T9" fmla="*/ 10 h 48"/>
                <a:gd name="T10" fmla="*/ 8 w 46"/>
                <a:gd name="T11" fmla="*/ 0 h 48"/>
                <a:gd name="T12" fmla="*/ 0 w 46"/>
                <a:gd name="T13" fmla="*/ 39 h 48"/>
                <a:gd name="T14" fmla="*/ 38 w 46"/>
                <a:gd name="T15" fmla="*/ 48 h 48"/>
                <a:gd name="T16" fmla="*/ 46 w 46"/>
                <a:gd name="T17" fmla="*/ 8 h 48"/>
                <a:gd name="T18" fmla="*/ 8 w 46"/>
                <a:gd name="T19" fmla="*/ 0 h 48"/>
                <a:gd name="T20" fmla="*/ 8 w 46"/>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8">
                  <a:moveTo>
                    <a:pt x="15" y="10"/>
                  </a:moveTo>
                  <a:lnTo>
                    <a:pt x="38" y="14"/>
                  </a:lnTo>
                  <a:lnTo>
                    <a:pt x="31" y="37"/>
                  </a:lnTo>
                  <a:lnTo>
                    <a:pt x="8" y="33"/>
                  </a:lnTo>
                  <a:lnTo>
                    <a:pt x="15" y="10"/>
                  </a:lnTo>
                  <a:close/>
                  <a:moveTo>
                    <a:pt x="8" y="0"/>
                  </a:moveTo>
                  <a:lnTo>
                    <a:pt x="0" y="39"/>
                  </a:lnTo>
                  <a:lnTo>
                    <a:pt x="38" y="48"/>
                  </a:lnTo>
                  <a:lnTo>
                    <a:pt x="46"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iṩ1iďè">
              <a:extLst>
                <a:ext uri="{FF2B5EF4-FFF2-40B4-BE49-F238E27FC236}">
                  <a16:creationId xmlns="" xmlns:a16="http://schemas.microsoft.com/office/drawing/2014/main" id="{89235755-D78F-430C-8E49-92A29825361C}"/>
                </a:ext>
              </a:extLst>
            </p:cNvPr>
            <p:cNvSpPr/>
            <p:nvPr/>
          </p:nvSpPr>
          <p:spPr bwMode="auto">
            <a:xfrm>
              <a:off x="6917705" y="4737612"/>
              <a:ext cx="66900" cy="69809"/>
            </a:xfrm>
            <a:custGeom>
              <a:avLst/>
              <a:gdLst>
                <a:gd name="T0" fmla="*/ 15 w 46"/>
                <a:gd name="T1" fmla="*/ 10 h 48"/>
                <a:gd name="T2" fmla="*/ 38 w 46"/>
                <a:gd name="T3" fmla="*/ 14 h 48"/>
                <a:gd name="T4" fmla="*/ 31 w 46"/>
                <a:gd name="T5" fmla="*/ 37 h 48"/>
                <a:gd name="T6" fmla="*/ 8 w 46"/>
                <a:gd name="T7" fmla="*/ 33 h 48"/>
                <a:gd name="T8" fmla="*/ 15 w 46"/>
                <a:gd name="T9" fmla="*/ 10 h 48"/>
                <a:gd name="T10" fmla="*/ 8 w 46"/>
                <a:gd name="T11" fmla="*/ 0 h 48"/>
                <a:gd name="T12" fmla="*/ 0 w 46"/>
                <a:gd name="T13" fmla="*/ 39 h 48"/>
                <a:gd name="T14" fmla="*/ 38 w 46"/>
                <a:gd name="T15" fmla="*/ 48 h 48"/>
                <a:gd name="T16" fmla="*/ 46 w 46"/>
                <a:gd name="T17" fmla="*/ 8 h 48"/>
                <a:gd name="T18" fmla="*/ 8 w 46"/>
                <a:gd name="T19" fmla="*/ 0 h 48"/>
                <a:gd name="T20" fmla="*/ 8 w 46"/>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8">
                  <a:moveTo>
                    <a:pt x="15" y="10"/>
                  </a:moveTo>
                  <a:lnTo>
                    <a:pt x="38" y="14"/>
                  </a:lnTo>
                  <a:lnTo>
                    <a:pt x="31" y="37"/>
                  </a:lnTo>
                  <a:lnTo>
                    <a:pt x="8" y="33"/>
                  </a:lnTo>
                  <a:lnTo>
                    <a:pt x="15" y="10"/>
                  </a:lnTo>
                  <a:moveTo>
                    <a:pt x="8" y="0"/>
                  </a:moveTo>
                  <a:lnTo>
                    <a:pt x="0" y="39"/>
                  </a:lnTo>
                  <a:lnTo>
                    <a:pt x="38" y="48"/>
                  </a:lnTo>
                  <a:lnTo>
                    <a:pt x="46"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 name="iSľïďè">
              <a:extLst>
                <a:ext uri="{FF2B5EF4-FFF2-40B4-BE49-F238E27FC236}">
                  <a16:creationId xmlns="" xmlns:a16="http://schemas.microsoft.com/office/drawing/2014/main" id="{C67D2B4B-CA5E-44A3-929A-CA065B678E13}"/>
                </a:ext>
              </a:extLst>
            </p:cNvPr>
            <p:cNvSpPr/>
            <p:nvPr/>
          </p:nvSpPr>
          <p:spPr bwMode="auto">
            <a:xfrm>
              <a:off x="6866803" y="4731795"/>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iṡḻïḓè">
              <a:extLst>
                <a:ext uri="{FF2B5EF4-FFF2-40B4-BE49-F238E27FC236}">
                  <a16:creationId xmlns="" xmlns:a16="http://schemas.microsoft.com/office/drawing/2014/main" id="{739CAC6D-D7D0-4229-AE1B-0BDA74CC344E}"/>
                </a:ext>
              </a:extLst>
            </p:cNvPr>
            <p:cNvSpPr/>
            <p:nvPr/>
          </p:nvSpPr>
          <p:spPr bwMode="auto">
            <a:xfrm>
              <a:off x="6860986" y="4725977"/>
              <a:ext cx="68355" cy="68355"/>
            </a:xfrm>
            <a:custGeom>
              <a:avLst/>
              <a:gdLst>
                <a:gd name="T0" fmla="*/ 14 w 47"/>
                <a:gd name="T1" fmla="*/ 10 h 47"/>
                <a:gd name="T2" fmla="*/ 37 w 47"/>
                <a:gd name="T3" fmla="*/ 14 h 47"/>
                <a:gd name="T4" fmla="*/ 33 w 47"/>
                <a:gd name="T5" fmla="*/ 37 h 47"/>
                <a:gd name="T6" fmla="*/ 10 w 47"/>
                <a:gd name="T7" fmla="*/ 33 h 47"/>
                <a:gd name="T8" fmla="*/ 14 w 47"/>
                <a:gd name="T9" fmla="*/ 10 h 47"/>
                <a:gd name="T10" fmla="*/ 8 w 47"/>
                <a:gd name="T11" fmla="*/ 0 h 47"/>
                <a:gd name="T12" fmla="*/ 0 w 47"/>
                <a:gd name="T13" fmla="*/ 39 h 47"/>
                <a:gd name="T14" fmla="*/ 39 w 47"/>
                <a:gd name="T15" fmla="*/ 47 h 47"/>
                <a:gd name="T16" fmla="*/ 47 w 47"/>
                <a:gd name="T17" fmla="*/ 8 h 47"/>
                <a:gd name="T18" fmla="*/ 8 w 47"/>
                <a:gd name="T19" fmla="*/ 0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14" y="10"/>
                  </a:moveTo>
                  <a:lnTo>
                    <a:pt x="37" y="14"/>
                  </a:lnTo>
                  <a:lnTo>
                    <a:pt x="33" y="37"/>
                  </a:lnTo>
                  <a:lnTo>
                    <a:pt x="10" y="33"/>
                  </a:lnTo>
                  <a:lnTo>
                    <a:pt x="14" y="10"/>
                  </a:lnTo>
                  <a:close/>
                  <a:moveTo>
                    <a:pt x="8" y="0"/>
                  </a:moveTo>
                  <a:lnTo>
                    <a:pt x="0" y="39"/>
                  </a:lnTo>
                  <a:lnTo>
                    <a:pt x="39" y="47"/>
                  </a:lnTo>
                  <a:lnTo>
                    <a:pt x="47"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4" name="ïšḻîḓè">
              <a:extLst>
                <a:ext uri="{FF2B5EF4-FFF2-40B4-BE49-F238E27FC236}">
                  <a16:creationId xmlns="" xmlns:a16="http://schemas.microsoft.com/office/drawing/2014/main" id="{C71CED9B-E16D-4699-A477-B1FCB557988B}"/>
                </a:ext>
              </a:extLst>
            </p:cNvPr>
            <p:cNvSpPr/>
            <p:nvPr/>
          </p:nvSpPr>
          <p:spPr bwMode="auto">
            <a:xfrm>
              <a:off x="6860986" y="4725977"/>
              <a:ext cx="68355" cy="68355"/>
            </a:xfrm>
            <a:custGeom>
              <a:avLst/>
              <a:gdLst>
                <a:gd name="T0" fmla="*/ 14 w 47"/>
                <a:gd name="T1" fmla="*/ 10 h 47"/>
                <a:gd name="T2" fmla="*/ 37 w 47"/>
                <a:gd name="T3" fmla="*/ 14 h 47"/>
                <a:gd name="T4" fmla="*/ 33 w 47"/>
                <a:gd name="T5" fmla="*/ 37 h 47"/>
                <a:gd name="T6" fmla="*/ 10 w 47"/>
                <a:gd name="T7" fmla="*/ 33 h 47"/>
                <a:gd name="T8" fmla="*/ 14 w 47"/>
                <a:gd name="T9" fmla="*/ 10 h 47"/>
                <a:gd name="T10" fmla="*/ 8 w 47"/>
                <a:gd name="T11" fmla="*/ 0 h 47"/>
                <a:gd name="T12" fmla="*/ 0 w 47"/>
                <a:gd name="T13" fmla="*/ 39 h 47"/>
                <a:gd name="T14" fmla="*/ 39 w 47"/>
                <a:gd name="T15" fmla="*/ 47 h 47"/>
                <a:gd name="T16" fmla="*/ 47 w 47"/>
                <a:gd name="T17" fmla="*/ 8 h 47"/>
                <a:gd name="T18" fmla="*/ 8 w 47"/>
                <a:gd name="T19" fmla="*/ 0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14" y="10"/>
                  </a:moveTo>
                  <a:lnTo>
                    <a:pt x="37" y="14"/>
                  </a:lnTo>
                  <a:lnTo>
                    <a:pt x="33" y="37"/>
                  </a:lnTo>
                  <a:lnTo>
                    <a:pt x="10" y="33"/>
                  </a:lnTo>
                  <a:lnTo>
                    <a:pt x="14" y="10"/>
                  </a:lnTo>
                  <a:moveTo>
                    <a:pt x="8" y="0"/>
                  </a:moveTo>
                  <a:lnTo>
                    <a:pt x="0" y="39"/>
                  </a:lnTo>
                  <a:lnTo>
                    <a:pt x="39" y="47"/>
                  </a:lnTo>
                  <a:lnTo>
                    <a:pt x="47"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5" name="işlîďe">
              <a:extLst>
                <a:ext uri="{FF2B5EF4-FFF2-40B4-BE49-F238E27FC236}">
                  <a16:creationId xmlns="" xmlns:a16="http://schemas.microsoft.com/office/drawing/2014/main" id="{DB7C0174-1053-4609-8904-36617A882DE6}"/>
                </a:ext>
              </a:extLst>
            </p:cNvPr>
            <p:cNvSpPr/>
            <p:nvPr/>
          </p:nvSpPr>
          <p:spPr bwMode="auto">
            <a:xfrm>
              <a:off x="6811538" y="4718705"/>
              <a:ext cx="52356" cy="55265"/>
            </a:xfrm>
            <a:custGeom>
              <a:avLst/>
              <a:gdLst>
                <a:gd name="T0" fmla="*/ 0 w 36"/>
                <a:gd name="T1" fmla="*/ 32 h 38"/>
                <a:gd name="T2" fmla="*/ 7 w 36"/>
                <a:gd name="T3" fmla="*/ 0 h 38"/>
                <a:gd name="T4" fmla="*/ 36 w 36"/>
                <a:gd name="T5" fmla="*/ 9 h 38"/>
                <a:gd name="T6" fmla="*/ 29 w 36"/>
                <a:gd name="T7" fmla="*/ 38 h 38"/>
                <a:gd name="T8" fmla="*/ 0 w 36"/>
                <a:gd name="T9" fmla="*/ 32 h 38"/>
              </a:gdLst>
              <a:ahLst/>
              <a:cxnLst>
                <a:cxn ang="0">
                  <a:pos x="T0" y="T1"/>
                </a:cxn>
                <a:cxn ang="0">
                  <a:pos x="T2" y="T3"/>
                </a:cxn>
                <a:cxn ang="0">
                  <a:pos x="T4" y="T5"/>
                </a:cxn>
                <a:cxn ang="0">
                  <a:pos x="T6" y="T7"/>
                </a:cxn>
                <a:cxn ang="0">
                  <a:pos x="T8" y="T9"/>
                </a:cxn>
              </a:cxnLst>
              <a:rect l="0" t="0" r="r" b="b"/>
              <a:pathLst>
                <a:path w="36" h="38">
                  <a:moveTo>
                    <a:pt x="0" y="32"/>
                  </a:moveTo>
                  <a:lnTo>
                    <a:pt x="7" y="0"/>
                  </a:lnTo>
                  <a:lnTo>
                    <a:pt x="36" y="9"/>
                  </a:lnTo>
                  <a:lnTo>
                    <a:pt x="29" y="38"/>
                  </a:lnTo>
                  <a:lnTo>
                    <a:pt x="0" y="32"/>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îṣliḋê">
              <a:extLst>
                <a:ext uri="{FF2B5EF4-FFF2-40B4-BE49-F238E27FC236}">
                  <a16:creationId xmlns="" xmlns:a16="http://schemas.microsoft.com/office/drawing/2014/main" id="{6D6939DE-277C-435E-96A4-1546AE272337}"/>
                </a:ext>
              </a:extLst>
            </p:cNvPr>
            <p:cNvSpPr/>
            <p:nvPr/>
          </p:nvSpPr>
          <p:spPr bwMode="auto">
            <a:xfrm>
              <a:off x="6802812" y="4712888"/>
              <a:ext cx="69809" cy="69809"/>
            </a:xfrm>
            <a:custGeom>
              <a:avLst/>
              <a:gdLst>
                <a:gd name="T0" fmla="*/ 15 w 48"/>
                <a:gd name="T1" fmla="*/ 11 h 48"/>
                <a:gd name="T2" fmla="*/ 38 w 48"/>
                <a:gd name="T3" fmla="*/ 15 h 48"/>
                <a:gd name="T4" fmla="*/ 33 w 48"/>
                <a:gd name="T5" fmla="*/ 38 h 48"/>
                <a:gd name="T6" fmla="*/ 11 w 48"/>
                <a:gd name="T7" fmla="*/ 33 h 48"/>
                <a:gd name="T8" fmla="*/ 15 w 48"/>
                <a:gd name="T9" fmla="*/ 11 h 48"/>
                <a:gd name="T10" fmla="*/ 8 w 48"/>
                <a:gd name="T11" fmla="*/ 0 h 48"/>
                <a:gd name="T12" fmla="*/ 0 w 48"/>
                <a:gd name="T13" fmla="*/ 40 h 48"/>
                <a:gd name="T14" fmla="*/ 40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1"/>
                  </a:moveTo>
                  <a:lnTo>
                    <a:pt x="38" y="15"/>
                  </a:lnTo>
                  <a:lnTo>
                    <a:pt x="33" y="38"/>
                  </a:lnTo>
                  <a:lnTo>
                    <a:pt x="11" y="33"/>
                  </a:lnTo>
                  <a:lnTo>
                    <a:pt x="15" y="11"/>
                  </a:lnTo>
                  <a:close/>
                  <a:moveTo>
                    <a:pt x="8" y="0"/>
                  </a:moveTo>
                  <a:lnTo>
                    <a:pt x="0" y="40"/>
                  </a:lnTo>
                  <a:lnTo>
                    <a:pt x="40" y="48"/>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7" name="íṧḻíḑe">
              <a:extLst>
                <a:ext uri="{FF2B5EF4-FFF2-40B4-BE49-F238E27FC236}">
                  <a16:creationId xmlns="" xmlns:a16="http://schemas.microsoft.com/office/drawing/2014/main" id="{71DE3C2F-A22A-4FD6-9963-8A599D623748}"/>
                </a:ext>
              </a:extLst>
            </p:cNvPr>
            <p:cNvSpPr/>
            <p:nvPr/>
          </p:nvSpPr>
          <p:spPr bwMode="auto">
            <a:xfrm>
              <a:off x="6802812" y="4712888"/>
              <a:ext cx="69809" cy="69809"/>
            </a:xfrm>
            <a:custGeom>
              <a:avLst/>
              <a:gdLst>
                <a:gd name="T0" fmla="*/ 15 w 48"/>
                <a:gd name="T1" fmla="*/ 11 h 48"/>
                <a:gd name="T2" fmla="*/ 38 w 48"/>
                <a:gd name="T3" fmla="*/ 15 h 48"/>
                <a:gd name="T4" fmla="*/ 33 w 48"/>
                <a:gd name="T5" fmla="*/ 38 h 48"/>
                <a:gd name="T6" fmla="*/ 11 w 48"/>
                <a:gd name="T7" fmla="*/ 33 h 48"/>
                <a:gd name="T8" fmla="*/ 15 w 48"/>
                <a:gd name="T9" fmla="*/ 11 h 48"/>
                <a:gd name="T10" fmla="*/ 8 w 48"/>
                <a:gd name="T11" fmla="*/ 0 h 48"/>
                <a:gd name="T12" fmla="*/ 0 w 48"/>
                <a:gd name="T13" fmla="*/ 40 h 48"/>
                <a:gd name="T14" fmla="*/ 40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1"/>
                  </a:moveTo>
                  <a:lnTo>
                    <a:pt x="38" y="15"/>
                  </a:lnTo>
                  <a:lnTo>
                    <a:pt x="33" y="38"/>
                  </a:lnTo>
                  <a:lnTo>
                    <a:pt x="11" y="33"/>
                  </a:lnTo>
                  <a:lnTo>
                    <a:pt x="15" y="11"/>
                  </a:lnTo>
                  <a:moveTo>
                    <a:pt x="8" y="0"/>
                  </a:moveTo>
                  <a:lnTo>
                    <a:pt x="0" y="40"/>
                  </a:lnTo>
                  <a:lnTo>
                    <a:pt x="40" y="48"/>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8" name="îṩļïḓè">
              <a:extLst>
                <a:ext uri="{FF2B5EF4-FFF2-40B4-BE49-F238E27FC236}">
                  <a16:creationId xmlns="" xmlns:a16="http://schemas.microsoft.com/office/drawing/2014/main" id="{6DEC593B-AA05-4F1E-8B7A-43D6B8CCD056}"/>
                </a:ext>
              </a:extLst>
            </p:cNvPr>
            <p:cNvSpPr/>
            <p:nvPr/>
          </p:nvSpPr>
          <p:spPr bwMode="auto">
            <a:xfrm>
              <a:off x="6754818" y="4709979"/>
              <a:ext cx="53811" cy="50903"/>
            </a:xfrm>
            <a:custGeom>
              <a:avLst/>
              <a:gdLst>
                <a:gd name="T0" fmla="*/ 0 w 37"/>
                <a:gd name="T1" fmla="*/ 29 h 35"/>
                <a:gd name="T2" fmla="*/ 6 w 37"/>
                <a:gd name="T3" fmla="*/ 0 h 35"/>
                <a:gd name="T4" fmla="*/ 37 w 37"/>
                <a:gd name="T5" fmla="*/ 6 h 35"/>
                <a:gd name="T6" fmla="*/ 31 w 37"/>
                <a:gd name="T7" fmla="*/ 35 h 35"/>
                <a:gd name="T8" fmla="*/ 0 w 37"/>
                <a:gd name="T9" fmla="*/ 29 h 35"/>
              </a:gdLst>
              <a:ahLst/>
              <a:cxnLst>
                <a:cxn ang="0">
                  <a:pos x="T0" y="T1"/>
                </a:cxn>
                <a:cxn ang="0">
                  <a:pos x="T2" y="T3"/>
                </a:cxn>
                <a:cxn ang="0">
                  <a:pos x="T4" y="T5"/>
                </a:cxn>
                <a:cxn ang="0">
                  <a:pos x="T6" y="T7"/>
                </a:cxn>
                <a:cxn ang="0">
                  <a:pos x="T8" y="T9"/>
                </a:cxn>
              </a:cxnLst>
              <a:rect l="0" t="0" r="r" b="b"/>
              <a:pathLst>
                <a:path w="37" h="35">
                  <a:moveTo>
                    <a:pt x="0" y="29"/>
                  </a:moveTo>
                  <a:lnTo>
                    <a:pt x="6" y="0"/>
                  </a:lnTo>
                  <a:lnTo>
                    <a:pt x="37" y="6"/>
                  </a:lnTo>
                  <a:lnTo>
                    <a:pt x="31" y="35"/>
                  </a:lnTo>
                  <a:lnTo>
                    <a:pt x="0" y="29"/>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9" name="iṡľîde">
              <a:extLst>
                <a:ext uri="{FF2B5EF4-FFF2-40B4-BE49-F238E27FC236}">
                  <a16:creationId xmlns="" xmlns:a16="http://schemas.microsoft.com/office/drawing/2014/main" id="{F2794869-2C28-4435-88D0-BA3615233465}"/>
                </a:ext>
              </a:extLst>
            </p:cNvPr>
            <p:cNvSpPr/>
            <p:nvPr/>
          </p:nvSpPr>
          <p:spPr bwMode="auto">
            <a:xfrm>
              <a:off x="6746092" y="4701253"/>
              <a:ext cx="68355" cy="69809"/>
            </a:xfrm>
            <a:custGeom>
              <a:avLst/>
              <a:gdLst>
                <a:gd name="T0" fmla="*/ 14 w 47"/>
                <a:gd name="T1" fmla="*/ 10 h 48"/>
                <a:gd name="T2" fmla="*/ 37 w 47"/>
                <a:gd name="T3" fmla="*/ 14 h 48"/>
                <a:gd name="T4" fmla="*/ 33 w 47"/>
                <a:gd name="T5" fmla="*/ 37 h 48"/>
                <a:gd name="T6" fmla="*/ 10 w 47"/>
                <a:gd name="T7" fmla="*/ 33 h 48"/>
                <a:gd name="T8" fmla="*/ 14 w 47"/>
                <a:gd name="T9" fmla="*/ 10 h 48"/>
                <a:gd name="T10" fmla="*/ 8 w 47"/>
                <a:gd name="T11" fmla="*/ 0 h 48"/>
                <a:gd name="T12" fmla="*/ 0 w 47"/>
                <a:gd name="T13" fmla="*/ 39 h 48"/>
                <a:gd name="T14" fmla="*/ 39 w 47"/>
                <a:gd name="T15" fmla="*/ 48 h 48"/>
                <a:gd name="T16" fmla="*/ 47 w 47"/>
                <a:gd name="T17" fmla="*/ 8 h 48"/>
                <a:gd name="T18" fmla="*/ 8 w 47"/>
                <a:gd name="T19" fmla="*/ 0 h 48"/>
                <a:gd name="T20" fmla="*/ 8 w 47"/>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8">
                  <a:moveTo>
                    <a:pt x="14" y="10"/>
                  </a:moveTo>
                  <a:lnTo>
                    <a:pt x="37" y="14"/>
                  </a:lnTo>
                  <a:lnTo>
                    <a:pt x="33" y="37"/>
                  </a:lnTo>
                  <a:lnTo>
                    <a:pt x="10" y="33"/>
                  </a:lnTo>
                  <a:lnTo>
                    <a:pt x="14" y="10"/>
                  </a:lnTo>
                  <a:close/>
                  <a:moveTo>
                    <a:pt x="8" y="0"/>
                  </a:moveTo>
                  <a:lnTo>
                    <a:pt x="0" y="39"/>
                  </a:lnTo>
                  <a:lnTo>
                    <a:pt x="39" y="48"/>
                  </a:lnTo>
                  <a:lnTo>
                    <a:pt x="47"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0" name="îśḷîdê">
              <a:extLst>
                <a:ext uri="{FF2B5EF4-FFF2-40B4-BE49-F238E27FC236}">
                  <a16:creationId xmlns="" xmlns:a16="http://schemas.microsoft.com/office/drawing/2014/main" id="{F9614F1B-6CE0-49B9-980B-8B6C0662AEF8}"/>
                </a:ext>
              </a:extLst>
            </p:cNvPr>
            <p:cNvSpPr/>
            <p:nvPr/>
          </p:nvSpPr>
          <p:spPr bwMode="auto">
            <a:xfrm>
              <a:off x="6746092" y="4701253"/>
              <a:ext cx="68355" cy="69809"/>
            </a:xfrm>
            <a:custGeom>
              <a:avLst/>
              <a:gdLst>
                <a:gd name="T0" fmla="*/ 14 w 47"/>
                <a:gd name="T1" fmla="*/ 10 h 48"/>
                <a:gd name="T2" fmla="*/ 37 w 47"/>
                <a:gd name="T3" fmla="*/ 14 h 48"/>
                <a:gd name="T4" fmla="*/ 33 w 47"/>
                <a:gd name="T5" fmla="*/ 37 h 48"/>
                <a:gd name="T6" fmla="*/ 10 w 47"/>
                <a:gd name="T7" fmla="*/ 33 h 48"/>
                <a:gd name="T8" fmla="*/ 14 w 47"/>
                <a:gd name="T9" fmla="*/ 10 h 48"/>
                <a:gd name="T10" fmla="*/ 8 w 47"/>
                <a:gd name="T11" fmla="*/ 0 h 48"/>
                <a:gd name="T12" fmla="*/ 0 w 47"/>
                <a:gd name="T13" fmla="*/ 39 h 48"/>
                <a:gd name="T14" fmla="*/ 39 w 47"/>
                <a:gd name="T15" fmla="*/ 48 h 48"/>
                <a:gd name="T16" fmla="*/ 47 w 47"/>
                <a:gd name="T17" fmla="*/ 8 h 48"/>
                <a:gd name="T18" fmla="*/ 8 w 47"/>
                <a:gd name="T19" fmla="*/ 0 h 48"/>
                <a:gd name="T20" fmla="*/ 8 w 47"/>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8">
                  <a:moveTo>
                    <a:pt x="14" y="10"/>
                  </a:moveTo>
                  <a:lnTo>
                    <a:pt x="37" y="14"/>
                  </a:lnTo>
                  <a:lnTo>
                    <a:pt x="33" y="37"/>
                  </a:lnTo>
                  <a:lnTo>
                    <a:pt x="10" y="33"/>
                  </a:lnTo>
                  <a:lnTo>
                    <a:pt x="14" y="10"/>
                  </a:lnTo>
                  <a:moveTo>
                    <a:pt x="8" y="0"/>
                  </a:moveTo>
                  <a:lnTo>
                    <a:pt x="0" y="39"/>
                  </a:lnTo>
                  <a:lnTo>
                    <a:pt x="39" y="48"/>
                  </a:lnTo>
                  <a:lnTo>
                    <a:pt x="47"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1" name="iṥlíḋè">
              <a:extLst>
                <a:ext uri="{FF2B5EF4-FFF2-40B4-BE49-F238E27FC236}">
                  <a16:creationId xmlns="" xmlns:a16="http://schemas.microsoft.com/office/drawing/2014/main" id="{52CA3270-1757-4941-BAE6-3ECF5DCF572B}"/>
                </a:ext>
              </a:extLst>
            </p:cNvPr>
            <p:cNvSpPr/>
            <p:nvPr/>
          </p:nvSpPr>
          <p:spPr bwMode="auto">
            <a:xfrm>
              <a:off x="6696645" y="4698344"/>
              <a:ext cx="55265" cy="53811"/>
            </a:xfrm>
            <a:custGeom>
              <a:avLst/>
              <a:gdLst>
                <a:gd name="T0" fmla="*/ 0 w 38"/>
                <a:gd name="T1" fmla="*/ 29 h 37"/>
                <a:gd name="T2" fmla="*/ 7 w 38"/>
                <a:gd name="T3" fmla="*/ 0 h 37"/>
                <a:gd name="T4" fmla="*/ 38 w 38"/>
                <a:gd name="T5" fmla="*/ 6 h 37"/>
                <a:gd name="T6" fmla="*/ 32 w 38"/>
                <a:gd name="T7" fmla="*/ 37 h 37"/>
                <a:gd name="T8" fmla="*/ 0 w 38"/>
                <a:gd name="T9" fmla="*/ 29 h 37"/>
              </a:gdLst>
              <a:ahLst/>
              <a:cxnLst>
                <a:cxn ang="0">
                  <a:pos x="T0" y="T1"/>
                </a:cxn>
                <a:cxn ang="0">
                  <a:pos x="T2" y="T3"/>
                </a:cxn>
                <a:cxn ang="0">
                  <a:pos x="T4" y="T5"/>
                </a:cxn>
                <a:cxn ang="0">
                  <a:pos x="T6" y="T7"/>
                </a:cxn>
                <a:cxn ang="0">
                  <a:pos x="T8" y="T9"/>
                </a:cxn>
              </a:cxnLst>
              <a:rect l="0" t="0" r="r" b="b"/>
              <a:pathLst>
                <a:path w="38" h="37">
                  <a:moveTo>
                    <a:pt x="0" y="29"/>
                  </a:moveTo>
                  <a:lnTo>
                    <a:pt x="7" y="0"/>
                  </a:lnTo>
                  <a:lnTo>
                    <a:pt x="38" y="6"/>
                  </a:lnTo>
                  <a:lnTo>
                    <a:pt x="32" y="37"/>
                  </a:lnTo>
                  <a:lnTo>
                    <a:pt x="0" y="29"/>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2" name="iş1ïḍê">
              <a:extLst>
                <a:ext uri="{FF2B5EF4-FFF2-40B4-BE49-F238E27FC236}">
                  <a16:creationId xmlns="" xmlns:a16="http://schemas.microsoft.com/office/drawing/2014/main" id="{BF8F8567-C9EA-41C3-B701-A6B306D0A045}"/>
                </a:ext>
              </a:extLst>
            </p:cNvPr>
            <p:cNvSpPr/>
            <p:nvPr/>
          </p:nvSpPr>
          <p:spPr bwMode="auto">
            <a:xfrm>
              <a:off x="6690827" y="4689618"/>
              <a:ext cx="66900" cy="68355"/>
            </a:xfrm>
            <a:custGeom>
              <a:avLst/>
              <a:gdLst>
                <a:gd name="T0" fmla="*/ 15 w 46"/>
                <a:gd name="T1" fmla="*/ 10 h 47"/>
                <a:gd name="T2" fmla="*/ 38 w 46"/>
                <a:gd name="T3" fmla="*/ 14 h 47"/>
                <a:gd name="T4" fmla="*/ 31 w 46"/>
                <a:gd name="T5" fmla="*/ 37 h 47"/>
                <a:gd name="T6" fmla="*/ 9 w 46"/>
                <a:gd name="T7" fmla="*/ 33 h 47"/>
                <a:gd name="T8" fmla="*/ 15 w 46"/>
                <a:gd name="T9" fmla="*/ 10 h 47"/>
                <a:gd name="T10" fmla="*/ 9 w 46"/>
                <a:gd name="T11" fmla="*/ 0 h 47"/>
                <a:gd name="T12" fmla="*/ 0 w 46"/>
                <a:gd name="T13" fmla="*/ 39 h 47"/>
                <a:gd name="T14" fmla="*/ 38 w 46"/>
                <a:gd name="T15" fmla="*/ 47 h 47"/>
                <a:gd name="T16" fmla="*/ 46 w 46"/>
                <a:gd name="T17" fmla="*/ 8 h 47"/>
                <a:gd name="T18" fmla="*/ 9 w 46"/>
                <a:gd name="T19" fmla="*/ 0 h 47"/>
                <a:gd name="T20" fmla="*/ 9 w 46"/>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7">
                  <a:moveTo>
                    <a:pt x="15" y="10"/>
                  </a:moveTo>
                  <a:lnTo>
                    <a:pt x="38" y="14"/>
                  </a:lnTo>
                  <a:lnTo>
                    <a:pt x="31" y="37"/>
                  </a:lnTo>
                  <a:lnTo>
                    <a:pt x="9" y="33"/>
                  </a:lnTo>
                  <a:lnTo>
                    <a:pt x="15" y="10"/>
                  </a:lnTo>
                  <a:close/>
                  <a:moveTo>
                    <a:pt x="9" y="0"/>
                  </a:moveTo>
                  <a:lnTo>
                    <a:pt x="0" y="39"/>
                  </a:lnTo>
                  <a:lnTo>
                    <a:pt x="38" y="47"/>
                  </a:lnTo>
                  <a:lnTo>
                    <a:pt x="46"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3" name="íṥlïḋè">
              <a:extLst>
                <a:ext uri="{FF2B5EF4-FFF2-40B4-BE49-F238E27FC236}">
                  <a16:creationId xmlns="" xmlns:a16="http://schemas.microsoft.com/office/drawing/2014/main" id="{156FEB26-C534-46DB-93E7-EC37E70A81D5}"/>
                </a:ext>
              </a:extLst>
            </p:cNvPr>
            <p:cNvSpPr/>
            <p:nvPr/>
          </p:nvSpPr>
          <p:spPr bwMode="auto">
            <a:xfrm>
              <a:off x="6690827" y="4689618"/>
              <a:ext cx="66900" cy="68355"/>
            </a:xfrm>
            <a:custGeom>
              <a:avLst/>
              <a:gdLst>
                <a:gd name="T0" fmla="*/ 15 w 46"/>
                <a:gd name="T1" fmla="*/ 10 h 47"/>
                <a:gd name="T2" fmla="*/ 38 w 46"/>
                <a:gd name="T3" fmla="*/ 14 h 47"/>
                <a:gd name="T4" fmla="*/ 31 w 46"/>
                <a:gd name="T5" fmla="*/ 37 h 47"/>
                <a:gd name="T6" fmla="*/ 9 w 46"/>
                <a:gd name="T7" fmla="*/ 33 h 47"/>
                <a:gd name="T8" fmla="*/ 15 w 46"/>
                <a:gd name="T9" fmla="*/ 10 h 47"/>
                <a:gd name="T10" fmla="*/ 9 w 46"/>
                <a:gd name="T11" fmla="*/ 0 h 47"/>
                <a:gd name="T12" fmla="*/ 0 w 46"/>
                <a:gd name="T13" fmla="*/ 39 h 47"/>
                <a:gd name="T14" fmla="*/ 38 w 46"/>
                <a:gd name="T15" fmla="*/ 47 h 47"/>
                <a:gd name="T16" fmla="*/ 46 w 46"/>
                <a:gd name="T17" fmla="*/ 8 h 47"/>
                <a:gd name="T18" fmla="*/ 9 w 46"/>
                <a:gd name="T19" fmla="*/ 0 h 47"/>
                <a:gd name="T20" fmla="*/ 9 w 46"/>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7">
                  <a:moveTo>
                    <a:pt x="15" y="10"/>
                  </a:moveTo>
                  <a:lnTo>
                    <a:pt x="38" y="14"/>
                  </a:lnTo>
                  <a:lnTo>
                    <a:pt x="31" y="37"/>
                  </a:lnTo>
                  <a:lnTo>
                    <a:pt x="9" y="33"/>
                  </a:lnTo>
                  <a:lnTo>
                    <a:pt x="15" y="10"/>
                  </a:lnTo>
                  <a:moveTo>
                    <a:pt x="9" y="0"/>
                  </a:moveTo>
                  <a:lnTo>
                    <a:pt x="0" y="39"/>
                  </a:lnTo>
                  <a:lnTo>
                    <a:pt x="38" y="47"/>
                  </a:lnTo>
                  <a:lnTo>
                    <a:pt x="46"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4" name="î$lïḑè">
              <a:extLst>
                <a:ext uri="{FF2B5EF4-FFF2-40B4-BE49-F238E27FC236}">
                  <a16:creationId xmlns="" xmlns:a16="http://schemas.microsoft.com/office/drawing/2014/main" id="{B6FFDAED-4C2E-41CF-A30C-A0BBA4402B73}"/>
                </a:ext>
              </a:extLst>
            </p:cNvPr>
            <p:cNvSpPr/>
            <p:nvPr/>
          </p:nvSpPr>
          <p:spPr bwMode="auto">
            <a:xfrm>
              <a:off x="6639926" y="4686710"/>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5" name="îSļiḍê">
              <a:extLst>
                <a:ext uri="{FF2B5EF4-FFF2-40B4-BE49-F238E27FC236}">
                  <a16:creationId xmlns="" xmlns:a16="http://schemas.microsoft.com/office/drawing/2014/main" id="{3643FD0C-EE27-417D-8F67-D092BC3D2CE9}"/>
                </a:ext>
              </a:extLst>
            </p:cNvPr>
            <p:cNvSpPr/>
            <p:nvPr/>
          </p:nvSpPr>
          <p:spPr bwMode="auto">
            <a:xfrm>
              <a:off x="6634108" y="4676530"/>
              <a:ext cx="69809" cy="69809"/>
            </a:xfrm>
            <a:custGeom>
              <a:avLst/>
              <a:gdLst>
                <a:gd name="T0" fmla="*/ 14 w 48"/>
                <a:gd name="T1" fmla="*/ 11 h 48"/>
                <a:gd name="T2" fmla="*/ 37 w 48"/>
                <a:gd name="T3" fmla="*/ 15 h 48"/>
                <a:gd name="T4" fmla="*/ 33 w 48"/>
                <a:gd name="T5" fmla="*/ 38 h 48"/>
                <a:gd name="T6" fmla="*/ 10 w 48"/>
                <a:gd name="T7" fmla="*/ 34 h 48"/>
                <a:gd name="T8" fmla="*/ 14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4" y="11"/>
                  </a:moveTo>
                  <a:lnTo>
                    <a:pt x="37" y="15"/>
                  </a:lnTo>
                  <a:lnTo>
                    <a:pt x="33" y="38"/>
                  </a:lnTo>
                  <a:lnTo>
                    <a:pt x="10" y="34"/>
                  </a:lnTo>
                  <a:lnTo>
                    <a:pt x="14" y="11"/>
                  </a:lnTo>
                  <a:close/>
                  <a:moveTo>
                    <a:pt x="8" y="0"/>
                  </a:moveTo>
                  <a:lnTo>
                    <a:pt x="0" y="40"/>
                  </a:lnTo>
                  <a:lnTo>
                    <a:pt x="39" y="48"/>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íṧļïḋe">
              <a:extLst>
                <a:ext uri="{FF2B5EF4-FFF2-40B4-BE49-F238E27FC236}">
                  <a16:creationId xmlns="" xmlns:a16="http://schemas.microsoft.com/office/drawing/2014/main" id="{9DCAB146-4D2D-40A5-81B8-D7F0022B86F3}"/>
                </a:ext>
              </a:extLst>
            </p:cNvPr>
            <p:cNvSpPr/>
            <p:nvPr/>
          </p:nvSpPr>
          <p:spPr bwMode="auto">
            <a:xfrm>
              <a:off x="6634108" y="4676530"/>
              <a:ext cx="69809" cy="69809"/>
            </a:xfrm>
            <a:custGeom>
              <a:avLst/>
              <a:gdLst>
                <a:gd name="T0" fmla="*/ 14 w 48"/>
                <a:gd name="T1" fmla="*/ 11 h 48"/>
                <a:gd name="T2" fmla="*/ 37 w 48"/>
                <a:gd name="T3" fmla="*/ 15 h 48"/>
                <a:gd name="T4" fmla="*/ 33 w 48"/>
                <a:gd name="T5" fmla="*/ 38 h 48"/>
                <a:gd name="T6" fmla="*/ 10 w 48"/>
                <a:gd name="T7" fmla="*/ 34 h 48"/>
                <a:gd name="T8" fmla="*/ 14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4" y="11"/>
                  </a:moveTo>
                  <a:lnTo>
                    <a:pt x="37" y="15"/>
                  </a:lnTo>
                  <a:lnTo>
                    <a:pt x="33" y="38"/>
                  </a:lnTo>
                  <a:lnTo>
                    <a:pt x="10" y="34"/>
                  </a:lnTo>
                  <a:lnTo>
                    <a:pt x="14" y="11"/>
                  </a:lnTo>
                  <a:moveTo>
                    <a:pt x="8" y="0"/>
                  </a:moveTo>
                  <a:lnTo>
                    <a:pt x="0" y="40"/>
                  </a:lnTo>
                  <a:lnTo>
                    <a:pt x="39" y="48"/>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ïslíḑé">
              <a:extLst>
                <a:ext uri="{FF2B5EF4-FFF2-40B4-BE49-F238E27FC236}">
                  <a16:creationId xmlns="" xmlns:a16="http://schemas.microsoft.com/office/drawing/2014/main" id="{154E1F6B-AF4B-4B88-99C3-49DA6A07D281}"/>
                </a:ext>
              </a:extLst>
            </p:cNvPr>
            <p:cNvSpPr/>
            <p:nvPr/>
          </p:nvSpPr>
          <p:spPr bwMode="auto">
            <a:xfrm>
              <a:off x="6527941" y="4661986"/>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i$ḻîdè">
              <a:extLst>
                <a:ext uri="{FF2B5EF4-FFF2-40B4-BE49-F238E27FC236}">
                  <a16:creationId xmlns="" xmlns:a16="http://schemas.microsoft.com/office/drawing/2014/main" id="{AA9F9B86-F3B7-4776-A715-63258723B5A7}"/>
                </a:ext>
              </a:extLst>
            </p:cNvPr>
            <p:cNvSpPr/>
            <p:nvPr/>
          </p:nvSpPr>
          <p:spPr bwMode="auto">
            <a:xfrm>
              <a:off x="6519214" y="4656169"/>
              <a:ext cx="69809" cy="65446"/>
            </a:xfrm>
            <a:custGeom>
              <a:avLst/>
              <a:gdLst>
                <a:gd name="T0" fmla="*/ 14 w 48"/>
                <a:gd name="T1" fmla="*/ 8 h 45"/>
                <a:gd name="T2" fmla="*/ 37 w 48"/>
                <a:gd name="T3" fmla="*/ 14 h 45"/>
                <a:gd name="T4" fmla="*/ 33 w 48"/>
                <a:gd name="T5" fmla="*/ 37 h 45"/>
                <a:gd name="T6" fmla="*/ 10 w 48"/>
                <a:gd name="T7" fmla="*/ 31 h 45"/>
                <a:gd name="T8" fmla="*/ 14 w 48"/>
                <a:gd name="T9" fmla="*/ 8 h 45"/>
                <a:gd name="T10" fmla="*/ 8 w 48"/>
                <a:gd name="T11" fmla="*/ 0 h 45"/>
                <a:gd name="T12" fmla="*/ 0 w 48"/>
                <a:gd name="T13" fmla="*/ 37 h 45"/>
                <a:gd name="T14" fmla="*/ 39 w 48"/>
                <a:gd name="T15" fmla="*/ 45 h 45"/>
                <a:gd name="T16" fmla="*/ 48 w 48"/>
                <a:gd name="T17" fmla="*/ 6 h 45"/>
                <a:gd name="T18" fmla="*/ 8 w 48"/>
                <a:gd name="T19" fmla="*/ 0 h 45"/>
                <a:gd name="T20" fmla="*/ 8 w 48"/>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5">
                  <a:moveTo>
                    <a:pt x="14" y="8"/>
                  </a:moveTo>
                  <a:lnTo>
                    <a:pt x="37" y="14"/>
                  </a:lnTo>
                  <a:lnTo>
                    <a:pt x="33" y="37"/>
                  </a:lnTo>
                  <a:lnTo>
                    <a:pt x="10" y="31"/>
                  </a:lnTo>
                  <a:lnTo>
                    <a:pt x="14" y="8"/>
                  </a:lnTo>
                  <a:close/>
                  <a:moveTo>
                    <a:pt x="8" y="0"/>
                  </a:moveTo>
                  <a:lnTo>
                    <a:pt x="0" y="37"/>
                  </a:lnTo>
                  <a:lnTo>
                    <a:pt x="39" y="45"/>
                  </a:lnTo>
                  <a:lnTo>
                    <a:pt x="48" y="6"/>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ïṧ1íďê">
              <a:extLst>
                <a:ext uri="{FF2B5EF4-FFF2-40B4-BE49-F238E27FC236}">
                  <a16:creationId xmlns="" xmlns:a16="http://schemas.microsoft.com/office/drawing/2014/main" id="{FB3EE6D4-BAB1-430F-8842-3B7C59F72722}"/>
                </a:ext>
              </a:extLst>
            </p:cNvPr>
            <p:cNvSpPr/>
            <p:nvPr/>
          </p:nvSpPr>
          <p:spPr bwMode="auto">
            <a:xfrm>
              <a:off x="6519214" y="4656169"/>
              <a:ext cx="69809" cy="65446"/>
            </a:xfrm>
            <a:custGeom>
              <a:avLst/>
              <a:gdLst>
                <a:gd name="T0" fmla="*/ 14 w 48"/>
                <a:gd name="T1" fmla="*/ 8 h 45"/>
                <a:gd name="T2" fmla="*/ 37 w 48"/>
                <a:gd name="T3" fmla="*/ 14 h 45"/>
                <a:gd name="T4" fmla="*/ 33 w 48"/>
                <a:gd name="T5" fmla="*/ 37 h 45"/>
                <a:gd name="T6" fmla="*/ 10 w 48"/>
                <a:gd name="T7" fmla="*/ 31 h 45"/>
                <a:gd name="T8" fmla="*/ 14 w 48"/>
                <a:gd name="T9" fmla="*/ 8 h 45"/>
                <a:gd name="T10" fmla="*/ 8 w 48"/>
                <a:gd name="T11" fmla="*/ 0 h 45"/>
                <a:gd name="T12" fmla="*/ 0 w 48"/>
                <a:gd name="T13" fmla="*/ 37 h 45"/>
                <a:gd name="T14" fmla="*/ 39 w 48"/>
                <a:gd name="T15" fmla="*/ 45 h 45"/>
                <a:gd name="T16" fmla="*/ 48 w 48"/>
                <a:gd name="T17" fmla="*/ 6 h 45"/>
                <a:gd name="T18" fmla="*/ 8 w 48"/>
                <a:gd name="T19" fmla="*/ 0 h 45"/>
                <a:gd name="T20" fmla="*/ 8 w 48"/>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5">
                  <a:moveTo>
                    <a:pt x="14" y="8"/>
                  </a:moveTo>
                  <a:lnTo>
                    <a:pt x="37" y="14"/>
                  </a:lnTo>
                  <a:lnTo>
                    <a:pt x="33" y="37"/>
                  </a:lnTo>
                  <a:lnTo>
                    <a:pt x="10" y="31"/>
                  </a:lnTo>
                  <a:lnTo>
                    <a:pt x="14" y="8"/>
                  </a:lnTo>
                  <a:moveTo>
                    <a:pt x="8" y="0"/>
                  </a:moveTo>
                  <a:lnTo>
                    <a:pt x="0" y="37"/>
                  </a:lnTo>
                  <a:lnTo>
                    <a:pt x="39" y="45"/>
                  </a:lnTo>
                  <a:lnTo>
                    <a:pt x="48" y="6"/>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0" name="ïsḻîḓè">
              <a:extLst>
                <a:ext uri="{FF2B5EF4-FFF2-40B4-BE49-F238E27FC236}">
                  <a16:creationId xmlns="" xmlns:a16="http://schemas.microsoft.com/office/drawing/2014/main" id="{873F9A2C-BA2E-446E-BAAE-EAEB7A99C8E5}"/>
                </a:ext>
              </a:extLst>
            </p:cNvPr>
            <p:cNvSpPr/>
            <p:nvPr/>
          </p:nvSpPr>
          <p:spPr bwMode="auto">
            <a:xfrm>
              <a:off x="7105316" y="4721614"/>
              <a:ext cx="53811" cy="55265"/>
            </a:xfrm>
            <a:custGeom>
              <a:avLst/>
              <a:gdLst>
                <a:gd name="T0" fmla="*/ 0 w 37"/>
                <a:gd name="T1" fmla="*/ 32 h 38"/>
                <a:gd name="T2" fmla="*/ 6 w 37"/>
                <a:gd name="T3" fmla="*/ 0 h 38"/>
                <a:gd name="T4" fmla="*/ 37 w 37"/>
                <a:gd name="T5" fmla="*/ 7 h 38"/>
                <a:gd name="T6" fmla="*/ 31 w 37"/>
                <a:gd name="T7" fmla="*/ 38 h 38"/>
                <a:gd name="T8" fmla="*/ 0 w 37"/>
                <a:gd name="T9" fmla="*/ 32 h 38"/>
              </a:gdLst>
              <a:ahLst/>
              <a:cxnLst>
                <a:cxn ang="0">
                  <a:pos x="T0" y="T1"/>
                </a:cxn>
                <a:cxn ang="0">
                  <a:pos x="T2" y="T3"/>
                </a:cxn>
                <a:cxn ang="0">
                  <a:pos x="T4" y="T5"/>
                </a:cxn>
                <a:cxn ang="0">
                  <a:pos x="T6" y="T7"/>
                </a:cxn>
                <a:cxn ang="0">
                  <a:pos x="T8" y="T9"/>
                </a:cxn>
              </a:cxnLst>
              <a:rect l="0" t="0" r="r" b="b"/>
              <a:pathLst>
                <a:path w="37" h="38">
                  <a:moveTo>
                    <a:pt x="0" y="32"/>
                  </a:moveTo>
                  <a:lnTo>
                    <a:pt x="6" y="0"/>
                  </a:lnTo>
                  <a:lnTo>
                    <a:pt x="37" y="7"/>
                  </a:lnTo>
                  <a:lnTo>
                    <a:pt x="31" y="38"/>
                  </a:lnTo>
                  <a:lnTo>
                    <a:pt x="0" y="32"/>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îsļiḓé">
              <a:extLst>
                <a:ext uri="{FF2B5EF4-FFF2-40B4-BE49-F238E27FC236}">
                  <a16:creationId xmlns="" xmlns:a16="http://schemas.microsoft.com/office/drawing/2014/main" id="{146064A7-06AF-47B8-A5E0-FCFA0CC92100}"/>
                </a:ext>
              </a:extLst>
            </p:cNvPr>
            <p:cNvSpPr/>
            <p:nvPr/>
          </p:nvSpPr>
          <p:spPr bwMode="auto">
            <a:xfrm>
              <a:off x="7099499" y="4715796"/>
              <a:ext cx="65446" cy="66900"/>
            </a:xfrm>
            <a:custGeom>
              <a:avLst/>
              <a:gdLst>
                <a:gd name="T0" fmla="*/ 14 w 45"/>
                <a:gd name="T1" fmla="*/ 11 h 46"/>
                <a:gd name="T2" fmla="*/ 37 w 45"/>
                <a:gd name="T3" fmla="*/ 15 h 46"/>
                <a:gd name="T4" fmla="*/ 31 w 45"/>
                <a:gd name="T5" fmla="*/ 38 h 46"/>
                <a:gd name="T6" fmla="*/ 10 w 45"/>
                <a:gd name="T7" fmla="*/ 31 h 46"/>
                <a:gd name="T8" fmla="*/ 14 w 45"/>
                <a:gd name="T9" fmla="*/ 11 h 46"/>
                <a:gd name="T10" fmla="*/ 8 w 45"/>
                <a:gd name="T11" fmla="*/ 0 h 46"/>
                <a:gd name="T12" fmla="*/ 0 w 45"/>
                <a:gd name="T13" fmla="*/ 40 h 46"/>
                <a:gd name="T14" fmla="*/ 39 w 45"/>
                <a:gd name="T15" fmla="*/ 46 h 46"/>
                <a:gd name="T16" fmla="*/ 45 w 45"/>
                <a:gd name="T17" fmla="*/ 9 h 46"/>
                <a:gd name="T18" fmla="*/ 8 w 45"/>
                <a:gd name="T19" fmla="*/ 0 h 46"/>
                <a:gd name="T20" fmla="*/ 8 w 45"/>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6">
                  <a:moveTo>
                    <a:pt x="14" y="11"/>
                  </a:moveTo>
                  <a:lnTo>
                    <a:pt x="37" y="15"/>
                  </a:lnTo>
                  <a:lnTo>
                    <a:pt x="31" y="38"/>
                  </a:lnTo>
                  <a:lnTo>
                    <a:pt x="10" y="31"/>
                  </a:lnTo>
                  <a:lnTo>
                    <a:pt x="14" y="11"/>
                  </a:lnTo>
                  <a:close/>
                  <a:moveTo>
                    <a:pt x="8" y="0"/>
                  </a:moveTo>
                  <a:lnTo>
                    <a:pt x="0" y="40"/>
                  </a:lnTo>
                  <a:lnTo>
                    <a:pt x="39" y="46"/>
                  </a:lnTo>
                  <a:lnTo>
                    <a:pt x="45"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iṩliďe">
              <a:extLst>
                <a:ext uri="{FF2B5EF4-FFF2-40B4-BE49-F238E27FC236}">
                  <a16:creationId xmlns="" xmlns:a16="http://schemas.microsoft.com/office/drawing/2014/main" id="{3E0692B1-28E1-49E9-A1D4-8F45BA59930E}"/>
                </a:ext>
              </a:extLst>
            </p:cNvPr>
            <p:cNvSpPr/>
            <p:nvPr/>
          </p:nvSpPr>
          <p:spPr bwMode="auto">
            <a:xfrm>
              <a:off x="7099499" y="4715796"/>
              <a:ext cx="65446" cy="66900"/>
            </a:xfrm>
            <a:custGeom>
              <a:avLst/>
              <a:gdLst>
                <a:gd name="T0" fmla="*/ 14 w 45"/>
                <a:gd name="T1" fmla="*/ 11 h 46"/>
                <a:gd name="T2" fmla="*/ 37 w 45"/>
                <a:gd name="T3" fmla="*/ 15 h 46"/>
                <a:gd name="T4" fmla="*/ 31 w 45"/>
                <a:gd name="T5" fmla="*/ 38 h 46"/>
                <a:gd name="T6" fmla="*/ 10 w 45"/>
                <a:gd name="T7" fmla="*/ 31 h 46"/>
                <a:gd name="T8" fmla="*/ 14 w 45"/>
                <a:gd name="T9" fmla="*/ 11 h 46"/>
                <a:gd name="T10" fmla="*/ 8 w 45"/>
                <a:gd name="T11" fmla="*/ 0 h 46"/>
                <a:gd name="T12" fmla="*/ 0 w 45"/>
                <a:gd name="T13" fmla="*/ 40 h 46"/>
                <a:gd name="T14" fmla="*/ 39 w 45"/>
                <a:gd name="T15" fmla="*/ 46 h 46"/>
                <a:gd name="T16" fmla="*/ 45 w 45"/>
                <a:gd name="T17" fmla="*/ 9 h 46"/>
                <a:gd name="T18" fmla="*/ 8 w 45"/>
                <a:gd name="T19" fmla="*/ 0 h 46"/>
                <a:gd name="T20" fmla="*/ 8 w 45"/>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6">
                  <a:moveTo>
                    <a:pt x="14" y="11"/>
                  </a:moveTo>
                  <a:lnTo>
                    <a:pt x="37" y="15"/>
                  </a:lnTo>
                  <a:lnTo>
                    <a:pt x="31" y="38"/>
                  </a:lnTo>
                  <a:lnTo>
                    <a:pt x="10" y="31"/>
                  </a:lnTo>
                  <a:lnTo>
                    <a:pt x="14" y="11"/>
                  </a:lnTo>
                  <a:moveTo>
                    <a:pt x="8" y="0"/>
                  </a:moveTo>
                  <a:lnTo>
                    <a:pt x="0" y="40"/>
                  </a:lnTo>
                  <a:lnTo>
                    <a:pt x="39" y="46"/>
                  </a:lnTo>
                  <a:lnTo>
                    <a:pt x="45"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iṡļíḓè">
              <a:extLst>
                <a:ext uri="{FF2B5EF4-FFF2-40B4-BE49-F238E27FC236}">
                  <a16:creationId xmlns="" xmlns:a16="http://schemas.microsoft.com/office/drawing/2014/main" id="{68B71037-334C-42D6-AD66-BA4BF010C6E7}"/>
                </a:ext>
              </a:extLst>
            </p:cNvPr>
            <p:cNvSpPr/>
            <p:nvPr/>
          </p:nvSpPr>
          <p:spPr bwMode="auto">
            <a:xfrm>
              <a:off x="7047142" y="4709979"/>
              <a:ext cx="55265" cy="55265"/>
            </a:xfrm>
            <a:custGeom>
              <a:avLst/>
              <a:gdLst>
                <a:gd name="T0" fmla="*/ 0 w 38"/>
                <a:gd name="T1" fmla="*/ 31 h 38"/>
                <a:gd name="T2" fmla="*/ 9 w 38"/>
                <a:gd name="T3" fmla="*/ 0 h 38"/>
                <a:gd name="T4" fmla="*/ 38 w 38"/>
                <a:gd name="T5" fmla="*/ 6 h 38"/>
                <a:gd name="T6" fmla="*/ 32 w 38"/>
                <a:gd name="T7" fmla="*/ 38 h 38"/>
                <a:gd name="T8" fmla="*/ 0 w 38"/>
                <a:gd name="T9" fmla="*/ 31 h 38"/>
              </a:gdLst>
              <a:ahLst/>
              <a:cxnLst>
                <a:cxn ang="0">
                  <a:pos x="T0" y="T1"/>
                </a:cxn>
                <a:cxn ang="0">
                  <a:pos x="T2" y="T3"/>
                </a:cxn>
                <a:cxn ang="0">
                  <a:pos x="T4" y="T5"/>
                </a:cxn>
                <a:cxn ang="0">
                  <a:pos x="T6" y="T7"/>
                </a:cxn>
                <a:cxn ang="0">
                  <a:pos x="T8" y="T9"/>
                </a:cxn>
              </a:cxnLst>
              <a:rect l="0" t="0" r="r" b="b"/>
              <a:pathLst>
                <a:path w="38" h="38">
                  <a:moveTo>
                    <a:pt x="0" y="31"/>
                  </a:moveTo>
                  <a:lnTo>
                    <a:pt x="9" y="0"/>
                  </a:lnTo>
                  <a:lnTo>
                    <a:pt x="38" y="6"/>
                  </a:lnTo>
                  <a:lnTo>
                    <a:pt x="32" y="38"/>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4" name="îsḻiḋé">
              <a:extLst>
                <a:ext uri="{FF2B5EF4-FFF2-40B4-BE49-F238E27FC236}">
                  <a16:creationId xmlns="" xmlns:a16="http://schemas.microsoft.com/office/drawing/2014/main" id="{BC4ED52A-0E48-43F9-9A1D-B24101B53A6E}"/>
                </a:ext>
              </a:extLst>
            </p:cNvPr>
            <p:cNvSpPr/>
            <p:nvPr/>
          </p:nvSpPr>
          <p:spPr bwMode="auto">
            <a:xfrm>
              <a:off x="7041325" y="4704162"/>
              <a:ext cx="69809" cy="69809"/>
            </a:xfrm>
            <a:custGeom>
              <a:avLst/>
              <a:gdLst>
                <a:gd name="T0" fmla="*/ 15 w 48"/>
                <a:gd name="T1" fmla="*/ 10 h 48"/>
                <a:gd name="T2" fmla="*/ 38 w 48"/>
                <a:gd name="T3" fmla="*/ 15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5"/>
                  </a:lnTo>
                  <a:lnTo>
                    <a:pt x="34" y="37"/>
                  </a:lnTo>
                  <a:lnTo>
                    <a:pt x="11" y="33"/>
                  </a:lnTo>
                  <a:lnTo>
                    <a:pt x="15" y="10"/>
                  </a:lnTo>
                  <a:close/>
                  <a:moveTo>
                    <a:pt x="9" y="0"/>
                  </a:moveTo>
                  <a:lnTo>
                    <a:pt x="0" y="39"/>
                  </a:lnTo>
                  <a:lnTo>
                    <a:pt x="40" y="48"/>
                  </a:lnTo>
                  <a:lnTo>
                    <a:pt x="48"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ïšḻîḋe">
              <a:extLst>
                <a:ext uri="{FF2B5EF4-FFF2-40B4-BE49-F238E27FC236}">
                  <a16:creationId xmlns="" xmlns:a16="http://schemas.microsoft.com/office/drawing/2014/main" id="{DBD35E74-A1D7-45C0-B9F3-EE4B832ACFFC}"/>
                </a:ext>
              </a:extLst>
            </p:cNvPr>
            <p:cNvSpPr/>
            <p:nvPr/>
          </p:nvSpPr>
          <p:spPr bwMode="auto">
            <a:xfrm>
              <a:off x="7041325" y="4704162"/>
              <a:ext cx="69809" cy="69809"/>
            </a:xfrm>
            <a:custGeom>
              <a:avLst/>
              <a:gdLst>
                <a:gd name="T0" fmla="*/ 15 w 48"/>
                <a:gd name="T1" fmla="*/ 10 h 48"/>
                <a:gd name="T2" fmla="*/ 38 w 48"/>
                <a:gd name="T3" fmla="*/ 15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5"/>
                  </a:lnTo>
                  <a:lnTo>
                    <a:pt x="34" y="37"/>
                  </a:lnTo>
                  <a:lnTo>
                    <a:pt x="11" y="33"/>
                  </a:lnTo>
                  <a:lnTo>
                    <a:pt x="15" y="10"/>
                  </a:lnTo>
                  <a:moveTo>
                    <a:pt x="9" y="0"/>
                  </a:moveTo>
                  <a:lnTo>
                    <a:pt x="0" y="39"/>
                  </a:lnTo>
                  <a:lnTo>
                    <a:pt x="40" y="48"/>
                  </a:lnTo>
                  <a:lnTo>
                    <a:pt x="48"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6" name="isľïḓé">
              <a:extLst>
                <a:ext uri="{FF2B5EF4-FFF2-40B4-BE49-F238E27FC236}">
                  <a16:creationId xmlns="" xmlns:a16="http://schemas.microsoft.com/office/drawing/2014/main" id="{DE5E02E0-4CA9-469C-B3C8-D45AD219DF90}"/>
                </a:ext>
              </a:extLst>
            </p:cNvPr>
            <p:cNvSpPr/>
            <p:nvPr/>
          </p:nvSpPr>
          <p:spPr bwMode="auto">
            <a:xfrm>
              <a:off x="6993331" y="4698344"/>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7" name="işľíḋé">
              <a:extLst>
                <a:ext uri="{FF2B5EF4-FFF2-40B4-BE49-F238E27FC236}">
                  <a16:creationId xmlns="" xmlns:a16="http://schemas.microsoft.com/office/drawing/2014/main" id="{A61F1913-ECB9-4D89-A19E-A7C648EBD7A3}"/>
                </a:ext>
              </a:extLst>
            </p:cNvPr>
            <p:cNvSpPr/>
            <p:nvPr/>
          </p:nvSpPr>
          <p:spPr bwMode="auto">
            <a:xfrm>
              <a:off x="6984605" y="4692527"/>
              <a:ext cx="69809" cy="68355"/>
            </a:xfrm>
            <a:custGeom>
              <a:avLst/>
              <a:gdLst>
                <a:gd name="T0" fmla="*/ 14 w 48"/>
                <a:gd name="T1" fmla="*/ 10 h 47"/>
                <a:gd name="T2" fmla="*/ 37 w 48"/>
                <a:gd name="T3" fmla="*/ 14 h 47"/>
                <a:gd name="T4" fmla="*/ 33 w 48"/>
                <a:gd name="T5" fmla="*/ 37 h 47"/>
                <a:gd name="T6" fmla="*/ 10 w 48"/>
                <a:gd name="T7" fmla="*/ 33 h 47"/>
                <a:gd name="T8" fmla="*/ 14 w 48"/>
                <a:gd name="T9" fmla="*/ 10 h 47"/>
                <a:gd name="T10" fmla="*/ 8 w 48"/>
                <a:gd name="T11" fmla="*/ 0 h 47"/>
                <a:gd name="T12" fmla="*/ 0 w 48"/>
                <a:gd name="T13" fmla="*/ 39 h 47"/>
                <a:gd name="T14" fmla="*/ 39 w 48"/>
                <a:gd name="T15" fmla="*/ 47 h 47"/>
                <a:gd name="T16" fmla="*/ 48 w 48"/>
                <a:gd name="T17" fmla="*/ 8 h 47"/>
                <a:gd name="T18" fmla="*/ 8 w 48"/>
                <a:gd name="T19" fmla="*/ 0 h 47"/>
                <a:gd name="T20" fmla="*/ 8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14" y="10"/>
                  </a:moveTo>
                  <a:lnTo>
                    <a:pt x="37" y="14"/>
                  </a:lnTo>
                  <a:lnTo>
                    <a:pt x="33" y="37"/>
                  </a:lnTo>
                  <a:lnTo>
                    <a:pt x="10" y="33"/>
                  </a:lnTo>
                  <a:lnTo>
                    <a:pt x="14" y="10"/>
                  </a:lnTo>
                  <a:close/>
                  <a:moveTo>
                    <a:pt x="8" y="0"/>
                  </a:moveTo>
                  <a:lnTo>
                    <a:pt x="0" y="39"/>
                  </a:lnTo>
                  <a:lnTo>
                    <a:pt x="39" y="47"/>
                  </a:lnTo>
                  <a:lnTo>
                    <a:pt x="48"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iṥḷiḋé">
              <a:extLst>
                <a:ext uri="{FF2B5EF4-FFF2-40B4-BE49-F238E27FC236}">
                  <a16:creationId xmlns="" xmlns:a16="http://schemas.microsoft.com/office/drawing/2014/main" id="{CE2FC552-EC82-42D1-9ADF-BE454505FD1A}"/>
                </a:ext>
              </a:extLst>
            </p:cNvPr>
            <p:cNvSpPr/>
            <p:nvPr/>
          </p:nvSpPr>
          <p:spPr bwMode="auto">
            <a:xfrm>
              <a:off x="6984605" y="4692527"/>
              <a:ext cx="69809" cy="68355"/>
            </a:xfrm>
            <a:custGeom>
              <a:avLst/>
              <a:gdLst>
                <a:gd name="T0" fmla="*/ 14 w 48"/>
                <a:gd name="T1" fmla="*/ 10 h 47"/>
                <a:gd name="T2" fmla="*/ 37 w 48"/>
                <a:gd name="T3" fmla="*/ 14 h 47"/>
                <a:gd name="T4" fmla="*/ 33 w 48"/>
                <a:gd name="T5" fmla="*/ 37 h 47"/>
                <a:gd name="T6" fmla="*/ 10 w 48"/>
                <a:gd name="T7" fmla="*/ 33 h 47"/>
                <a:gd name="T8" fmla="*/ 14 w 48"/>
                <a:gd name="T9" fmla="*/ 10 h 47"/>
                <a:gd name="T10" fmla="*/ 8 w 48"/>
                <a:gd name="T11" fmla="*/ 0 h 47"/>
                <a:gd name="T12" fmla="*/ 0 w 48"/>
                <a:gd name="T13" fmla="*/ 39 h 47"/>
                <a:gd name="T14" fmla="*/ 39 w 48"/>
                <a:gd name="T15" fmla="*/ 47 h 47"/>
                <a:gd name="T16" fmla="*/ 48 w 48"/>
                <a:gd name="T17" fmla="*/ 8 h 47"/>
                <a:gd name="T18" fmla="*/ 8 w 48"/>
                <a:gd name="T19" fmla="*/ 0 h 47"/>
                <a:gd name="T20" fmla="*/ 8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14" y="10"/>
                  </a:moveTo>
                  <a:lnTo>
                    <a:pt x="37" y="14"/>
                  </a:lnTo>
                  <a:lnTo>
                    <a:pt x="33" y="37"/>
                  </a:lnTo>
                  <a:lnTo>
                    <a:pt x="10" y="33"/>
                  </a:lnTo>
                  <a:lnTo>
                    <a:pt x="14" y="10"/>
                  </a:lnTo>
                  <a:moveTo>
                    <a:pt x="8" y="0"/>
                  </a:moveTo>
                  <a:lnTo>
                    <a:pt x="0" y="39"/>
                  </a:lnTo>
                  <a:lnTo>
                    <a:pt x="39" y="47"/>
                  </a:lnTo>
                  <a:lnTo>
                    <a:pt x="48"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9" name="íślîḋé">
              <a:extLst>
                <a:ext uri="{FF2B5EF4-FFF2-40B4-BE49-F238E27FC236}">
                  <a16:creationId xmlns="" xmlns:a16="http://schemas.microsoft.com/office/drawing/2014/main" id="{E7ABF6A8-2EBD-4CDB-BB54-88E43D30F4FD}"/>
                </a:ext>
              </a:extLst>
            </p:cNvPr>
            <p:cNvSpPr/>
            <p:nvPr/>
          </p:nvSpPr>
          <p:spPr bwMode="auto">
            <a:xfrm>
              <a:off x="6936612" y="4689618"/>
              <a:ext cx="53811" cy="50903"/>
            </a:xfrm>
            <a:custGeom>
              <a:avLst/>
              <a:gdLst>
                <a:gd name="T0" fmla="*/ 0 w 37"/>
                <a:gd name="T1" fmla="*/ 29 h 35"/>
                <a:gd name="T2" fmla="*/ 6 w 37"/>
                <a:gd name="T3" fmla="*/ 0 h 35"/>
                <a:gd name="T4" fmla="*/ 37 w 37"/>
                <a:gd name="T5" fmla="*/ 6 h 35"/>
                <a:gd name="T6" fmla="*/ 31 w 37"/>
                <a:gd name="T7" fmla="*/ 35 h 35"/>
                <a:gd name="T8" fmla="*/ 0 w 37"/>
                <a:gd name="T9" fmla="*/ 29 h 35"/>
              </a:gdLst>
              <a:ahLst/>
              <a:cxnLst>
                <a:cxn ang="0">
                  <a:pos x="T0" y="T1"/>
                </a:cxn>
                <a:cxn ang="0">
                  <a:pos x="T2" y="T3"/>
                </a:cxn>
                <a:cxn ang="0">
                  <a:pos x="T4" y="T5"/>
                </a:cxn>
                <a:cxn ang="0">
                  <a:pos x="T6" y="T7"/>
                </a:cxn>
                <a:cxn ang="0">
                  <a:pos x="T8" y="T9"/>
                </a:cxn>
              </a:cxnLst>
              <a:rect l="0" t="0" r="r" b="b"/>
              <a:pathLst>
                <a:path w="37" h="35">
                  <a:moveTo>
                    <a:pt x="0" y="29"/>
                  </a:moveTo>
                  <a:lnTo>
                    <a:pt x="6" y="0"/>
                  </a:lnTo>
                  <a:lnTo>
                    <a:pt x="37" y="6"/>
                  </a:lnTo>
                  <a:lnTo>
                    <a:pt x="31" y="35"/>
                  </a:lnTo>
                  <a:lnTo>
                    <a:pt x="0" y="29"/>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íṥḷïḍê">
              <a:extLst>
                <a:ext uri="{FF2B5EF4-FFF2-40B4-BE49-F238E27FC236}">
                  <a16:creationId xmlns="" xmlns:a16="http://schemas.microsoft.com/office/drawing/2014/main" id="{00F1D65B-6B13-457F-A545-CF996F5C3101}"/>
                </a:ext>
              </a:extLst>
            </p:cNvPr>
            <p:cNvSpPr/>
            <p:nvPr/>
          </p:nvSpPr>
          <p:spPr bwMode="auto">
            <a:xfrm>
              <a:off x="6929340" y="4679438"/>
              <a:ext cx="66900" cy="69809"/>
            </a:xfrm>
            <a:custGeom>
              <a:avLst/>
              <a:gdLst>
                <a:gd name="T0" fmla="*/ 15 w 46"/>
                <a:gd name="T1" fmla="*/ 11 h 48"/>
                <a:gd name="T2" fmla="*/ 36 w 46"/>
                <a:gd name="T3" fmla="*/ 15 h 48"/>
                <a:gd name="T4" fmla="*/ 32 w 46"/>
                <a:gd name="T5" fmla="*/ 38 h 48"/>
                <a:gd name="T6" fmla="*/ 9 w 46"/>
                <a:gd name="T7" fmla="*/ 34 h 48"/>
                <a:gd name="T8" fmla="*/ 15 w 46"/>
                <a:gd name="T9" fmla="*/ 11 h 48"/>
                <a:gd name="T10" fmla="*/ 7 w 46"/>
                <a:gd name="T11" fmla="*/ 0 h 48"/>
                <a:gd name="T12" fmla="*/ 0 w 46"/>
                <a:gd name="T13" fmla="*/ 40 h 48"/>
                <a:gd name="T14" fmla="*/ 38 w 46"/>
                <a:gd name="T15" fmla="*/ 48 h 48"/>
                <a:gd name="T16" fmla="*/ 46 w 46"/>
                <a:gd name="T17" fmla="*/ 9 h 48"/>
                <a:gd name="T18" fmla="*/ 7 w 46"/>
                <a:gd name="T19" fmla="*/ 0 h 48"/>
                <a:gd name="T20" fmla="*/ 7 w 46"/>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8">
                  <a:moveTo>
                    <a:pt x="15" y="11"/>
                  </a:moveTo>
                  <a:lnTo>
                    <a:pt x="36" y="15"/>
                  </a:lnTo>
                  <a:lnTo>
                    <a:pt x="32" y="38"/>
                  </a:lnTo>
                  <a:lnTo>
                    <a:pt x="9" y="34"/>
                  </a:lnTo>
                  <a:lnTo>
                    <a:pt x="15" y="11"/>
                  </a:lnTo>
                  <a:close/>
                  <a:moveTo>
                    <a:pt x="7" y="0"/>
                  </a:moveTo>
                  <a:lnTo>
                    <a:pt x="0" y="40"/>
                  </a:lnTo>
                  <a:lnTo>
                    <a:pt x="38" y="48"/>
                  </a:lnTo>
                  <a:lnTo>
                    <a:pt x="46" y="9"/>
                  </a:lnTo>
                  <a:lnTo>
                    <a:pt x="7" y="0"/>
                  </a:lnTo>
                  <a:lnTo>
                    <a:pt x="7"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ïṥliḋê">
              <a:extLst>
                <a:ext uri="{FF2B5EF4-FFF2-40B4-BE49-F238E27FC236}">
                  <a16:creationId xmlns="" xmlns:a16="http://schemas.microsoft.com/office/drawing/2014/main" id="{3CA4E98E-B52C-4FFB-B12C-487177C301C2}"/>
                </a:ext>
              </a:extLst>
            </p:cNvPr>
            <p:cNvSpPr/>
            <p:nvPr/>
          </p:nvSpPr>
          <p:spPr bwMode="auto">
            <a:xfrm>
              <a:off x="6929340" y="4679438"/>
              <a:ext cx="66900" cy="69809"/>
            </a:xfrm>
            <a:custGeom>
              <a:avLst/>
              <a:gdLst>
                <a:gd name="T0" fmla="*/ 15 w 46"/>
                <a:gd name="T1" fmla="*/ 11 h 48"/>
                <a:gd name="T2" fmla="*/ 36 w 46"/>
                <a:gd name="T3" fmla="*/ 15 h 48"/>
                <a:gd name="T4" fmla="*/ 32 w 46"/>
                <a:gd name="T5" fmla="*/ 38 h 48"/>
                <a:gd name="T6" fmla="*/ 9 w 46"/>
                <a:gd name="T7" fmla="*/ 34 h 48"/>
                <a:gd name="T8" fmla="*/ 15 w 46"/>
                <a:gd name="T9" fmla="*/ 11 h 48"/>
                <a:gd name="T10" fmla="*/ 7 w 46"/>
                <a:gd name="T11" fmla="*/ 0 h 48"/>
                <a:gd name="T12" fmla="*/ 0 w 46"/>
                <a:gd name="T13" fmla="*/ 40 h 48"/>
                <a:gd name="T14" fmla="*/ 38 w 46"/>
                <a:gd name="T15" fmla="*/ 48 h 48"/>
                <a:gd name="T16" fmla="*/ 46 w 46"/>
                <a:gd name="T17" fmla="*/ 9 h 48"/>
                <a:gd name="T18" fmla="*/ 7 w 46"/>
                <a:gd name="T19" fmla="*/ 0 h 48"/>
                <a:gd name="T20" fmla="*/ 7 w 46"/>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8">
                  <a:moveTo>
                    <a:pt x="15" y="11"/>
                  </a:moveTo>
                  <a:lnTo>
                    <a:pt x="36" y="15"/>
                  </a:lnTo>
                  <a:lnTo>
                    <a:pt x="32" y="38"/>
                  </a:lnTo>
                  <a:lnTo>
                    <a:pt x="9" y="34"/>
                  </a:lnTo>
                  <a:lnTo>
                    <a:pt x="15" y="11"/>
                  </a:lnTo>
                  <a:moveTo>
                    <a:pt x="7" y="0"/>
                  </a:moveTo>
                  <a:lnTo>
                    <a:pt x="0" y="40"/>
                  </a:lnTo>
                  <a:lnTo>
                    <a:pt x="38" y="48"/>
                  </a:lnTo>
                  <a:lnTo>
                    <a:pt x="46" y="9"/>
                  </a:lnTo>
                  <a:lnTo>
                    <a:pt x="7" y="0"/>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2" name="îśḷiḋê">
              <a:extLst>
                <a:ext uri="{FF2B5EF4-FFF2-40B4-BE49-F238E27FC236}">
                  <a16:creationId xmlns="" xmlns:a16="http://schemas.microsoft.com/office/drawing/2014/main" id="{415C60AC-A791-4415-B0C0-4DBF44267B3A}"/>
                </a:ext>
              </a:extLst>
            </p:cNvPr>
            <p:cNvSpPr/>
            <p:nvPr/>
          </p:nvSpPr>
          <p:spPr bwMode="auto">
            <a:xfrm>
              <a:off x="6878438" y="4676530"/>
              <a:ext cx="55265" cy="55265"/>
            </a:xfrm>
            <a:custGeom>
              <a:avLst/>
              <a:gdLst>
                <a:gd name="T0" fmla="*/ 0 w 38"/>
                <a:gd name="T1" fmla="*/ 29 h 38"/>
                <a:gd name="T2" fmla="*/ 6 w 38"/>
                <a:gd name="T3" fmla="*/ 0 h 38"/>
                <a:gd name="T4" fmla="*/ 38 w 38"/>
                <a:gd name="T5" fmla="*/ 7 h 38"/>
                <a:gd name="T6" fmla="*/ 31 w 38"/>
                <a:gd name="T7" fmla="*/ 38 h 38"/>
                <a:gd name="T8" fmla="*/ 0 w 38"/>
                <a:gd name="T9" fmla="*/ 29 h 38"/>
              </a:gdLst>
              <a:ahLst/>
              <a:cxnLst>
                <a:cxn ang="0">
                  <a:pos x="T0" y="T1"/>
                </a:cxn>
                <a:cxn ang="0">
                  <a:pos x="T2" y="T3"/>
                </a:cxn>
                <a:cxn ang="0">
                  <a:pos x="T4" y="T5"/>
                </a:cxn>
                <a:cxn ang="0">
                  <a:pos x="T6" y="T7"/>
                </a:cxn>
                <a:cxn ang="0">
                  <a:pos x="T8" y="T9"/>
                </a:cxn>
              </a:cxnLst>
              <a:rect l="0" t="0" r="r" b="b"/>
              <a:pathLst>
                <a:path w="38" h="38">
                  <a:moveTo>
                    <a:pt x="0" y="29"/>
                  </a:moveTo>
                  <a:lnTo>
                    <a:pt x="6" y="0"/>
                  </a:lnTo>
                  <a:lnTo>
                    <a:pt x="38" y="7"/>
                  </a:lnTo>
                  <a:lnTo>
                    <a:pt x="31" y="38"/>
                  </a:lnTo>
                  <a:lnTo>
                    <a:pt x="0" y="29"/>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ïśḷiďê">
              <a:extLst>
                <a:ext uri="{FF2B5EF4-FFF2-40B4-BE49-F238E27FC236}">
                  <a16:creationId xmlns="" xmlns:a16="http://schemas.microsoft.com/office/drawing/2014/main" id="{5288DD78-C1FD-40EC-ACD3-7B14070F6CC3}"/>
                </a:ext>
              </a:extLst>
            </p:cNvPr>
            <p:cNvSpPr/>
            <p:nvPr/>
          </p:nvSpPr>
          <p:spPr bwMode="auto">
            <a:xfrm>
              <a:off x="6872621" y="4667804"/>
              <a:ext cx="66900" cy="69809"/>
            </a:xfrm>
            <a:custGeom>
              <a:avLst/>
              <a:gdLst>
                <a:gd name="T0" fmla="*/ 14 w 46"/>
                <a:gd name="T1" fmla="*/ 10 h 48"/>
                <a:gd name="T2" fmla="*/ 37 w 46"/>
                <a:gd name="T3" fmla="*/ 15 h 48"/>
                <a:gd name="T4" fmla="*/ 31 w 46"/>
                <a:gd name="T5" fmla="*/ 37 h 48"/>
                <a:gd name="T6" fmla="*/ 10 w 46"/>
                <a:gd name="T7" fmla="*/ 33 h 48"/>
                <a:gd name="T8" fmla="*/ 14 w 46"/>
                <a:gd name="T9" fmla="*/ 10 h 48"/>
                <a:gd name="T10" fmla="*/ 8 w 46"/>
                <a:gd name="T11" fmla="*/ 0 h 48"/>
                <a:gd name="T12" fmla="*/ 0 w 46"/>
                <a:gd name="T13" fmla="*/ 40 h 48"/>
                <a:gd name="T14" fmla="*/ 39 w 46"/>
                <a:gd name="T15" fmla="*/ 48 h 48"/>
                <a:gd name="T16" fmla="*/ 46 w 46"/>
                <a:gd name="T17" fmla="*/ 8 h 48"/>
                <a:gd name="T18" fmla="*/ 8 w 46"/>
                <a:gd name="T19" fmla="*/ 0 h 48"/>
                <a:gd name="T20" fmla="*/ 8 w 46"/>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8">
                  <a:moveTo>
                    <a:pt x="14" y="10"/>
                  </a:moveTo>
                  <a:lnTo>
                    <a:pt x="37" y="15"/>
                  </a:lnTo>
                  <a:lnTo>
                    <a:pt x="31" y="37"/>
                  </a:lnTo>
                  <a:lnTo>
                    <a:pt x="10" y="33"/>
                  </a:lnTo>
                  <a:lnTo>
                    <a:pt x="14" y="10"/>
                  </a:lnTo>
                  <a:close/>
                  <a:moveTo>
                    <a:pt x="8" y="0"/>
                  </a:moveTo>
                  <a:lnTo>
                    <a:pt x="0" y="40"/>
                  </a:lnTo>
                  <a:lnTo>
                    <a:pt x="39" y="48"/>
                  </a:lnTo>
                  <a:lnTo>
                    <a:pt x="46"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ïṧļíḋê">
              <a:extLst>
                <a:ext uri="{FF2B5EF4-FFF2-40B4-BE49-F238E27FC236}">
                  <a16:creationId xmlns="" xmlns:a16="http://schemas.microsoft.com/office/drawing/2014/main" id="{FA76F307-DEF9-48D6-903B-318EA40E8A19}"/>
                </a:ext>
              </a:extLst>
            </p:cNvPr>
            <p:cNvSpPr/>
            <p:nvPr/>
          </p:nvSpPr>
          <p:spPr bwMode="auto">
            <a:xfrm>
              <a:off x="6872621" y="4667804"/>
              <a:ext cx="66900" cy="69809"/>
            </a:xfrm>
            <a:custGeom>
              <a:avLst/>
              <a:gdLst>
                <a:gd name="T0" fmla="*/ 14 w 46"/>
                <a:gd name="T1" fmla="*/ 10 h 48"/>
                <a:gd name="T2" fmla="*/ 37 w 46"/>
                <a:gd name="T3" fmla="*/ 15 h 48"/>
                <a:gd name="T4" fmla="*/ 31 w 46"/>
                <a:gd name="T5" fmla="*/ 37 h 48"/>
                <a:gd name="T6" fmla="*/ 10 w 46"/>
                <a:gd name="T7" fmla="*/ 33 h 48"/>
                <a:gd name="T8" fmla="*/ 14 w 46"/>
                <a:gd name="T9" fmla="*/ 10 h 48"/>
                <a:gd name="T10" fmla="*/ 8 w 46"/>
                <a:gd name="T11" fmla="*/ 0 h 48"/>
                <a:gd name="T12" fmla="*/ 0 w 46"/>
                <a:gd name="T13" fmla="*/ 40 h 48"/>
                <a:gd name="T14" fmla="*/ 39 w 46"/>
                <a:gd name="T15" fmla="*/ 48 h 48"/>
                <a:gd name="T16" fmla="*/ 46 w 46"/>
                <a:gd name="T17" fmla="*/ 8 h 48"/>
                <a:gd name="T18" fmla="*/ 8 w 46"/>
                <a:gd name="T19" fmla="*/ 0 h 48"/>
                <a:gd name="T20" fmla="*/ 8 w 46"/>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8">
                  <a:moveTo>
                    <a:pt x="14" y="10"/>
                  </a:moveTo>
                  <a:lnTo>
                    <a:pt x="37" y="15"/>
                  </a:lnTo>
                  <a:lnTo>
                    <a:pt x="31" y="37"/>
                  </a:lnTo>
                  <a:lnTo>
                    <a:pt x="10" y="33"/>
                  </a:lnTo>
                  <a:lnTo>
                    <a:pt x="14" y="10"/>
                  </a:lnTo>
                  <a:moveTo>
                    <a:pt x="8" y="0"/>
                  </a:moveTo>
                  <a:lnTo>
                    <a:pt x="0" y="40"/>
                  </a:lnTo>
                  <a:lnTo>
                    <a:pt x="39" y="48"/>
                  </a:lnTo>
                  <a:lnTo>
                    <a:pt x="46"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5" name="ïṩḻïḍe">
              <a:extLst>
                <a:ext uri="{FF2B5EF4-FFF2-40B4-BE49-F238E27FC236}">
                  <a16:creationId xmlns="" xmlns:a16="http://schemas.microsoft.com/office/drawing/2014/main" id="{0E88A565-CAAC-4AA1-BD34-9E37E12D5A82}"/>
                </a:ext>
              </a:extLst>
            </p:cNvPr>
            <p:cNvSpPr/>
            <p:nvPr/>
          </p:nvSpPr>
          <p:spPr bwMode="auto">
            <a:xfrm>
              <a:off x="6821718" y="4664895"/>
              <a:ext cx="53811" cy="53811"/>
            </a:xfrm>
            <a:custGeom>
              <a:avLst/>
              <a:gdLst>
                <a:gd name="T0" fmla="*/ 0 w 37"/>
                <a:gd name="T1" fmla="*/ 31 h 37"/>
                <a:gd name="T2" fmla="*/ 8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8"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6" name="î$ļîḍê">
              <a:extLst>
                <a:ext uri="{FF2B5EF4-FFF2-40B4-BE49-F238E27FC236}">
                  <a16:creationId xmlns="" xmlns:a16="http://schemas.microsoft.com/office/drawing/2014/main" id="{C3EABA4B-976C-4399-B1DB-DA8D3D5F0758}"/>
                </a:ext>
              </a:extLst>
            </p:cNvPr>
            <p:cNvSpPr/>
            <p:nvPr/>
          </p:nvSpPr>
          <p:spPr bwMode="auto">
            <a:xfrm>
              <a:off x="6814447" y="4656169"/>
              <a:ext cx="69809" cy="69809"/>
            </a:xfrm>
            <a:custGeom>
              <a:avLst/>
              <a:gdLst>
                <a:gd name="T0" fmla="*/ 15 w 48"/>
                <a:gd name="T1" fmla="*/ 10 h 48"/>
                <a:gd name="T2" fmla="*/ 38 w 48"/>
                <a:gd name="T3" fmla="*/ 14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4"/>
                  </a:lnTo>
                  <a:lnTo>
                    <a:pt x="34" y="37"/>
                  </a:lnTo>
                  <a:lnTo>
                    <a:pt x="11" y="33"/>
                  </a:lnTo>
                  <a:lnTo>
                    <a:pt x="15" y="10"/>
                  </a:lnTo>
                  <a:close/>
                  <a:moveTo>
                    <a:pt x="9" y="0"/>
                  </a:moveTo>
                  <a:lnTo>
                    <a:pt x="0" y="39"/>
                  </a:lnTo>
                  <a:lnTo>
                    <a:pt x="40" y="48"/>
                  </a:lnTo>
                  <a:lnTo>
                    <a:pt x="48"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7" name="ísľïḍê">
              <a:extLst>
                <a:ext uri="{FF2B5EF4-FFF2-40B4-BE49-F238E27FC236}">
                  <a16:creationId xmlns="" xmlns:a16="http://schemas.microsoft.com/office/drawing/2014/main" id="{359D0000-BF8D-421C-AFCA-F353773F5AC2}"/>
                </a:ext>
              </a:extLst>
            </p:cNvPr>
            <p:cNvSpPr/>
            <p:nvPr/>
          </p:nvSpPr>
          <p:spPr bwMode="auto">
            <a:xfrm>
              <a:off x="6814447" y="4656169"/>
              <a:ext cx="69809" cy="69809"/>
            </a:xfrm>
            <a:custGeom>
              <a:avLst/>
              <a:gdLst>
                <a:gd name="T0" fmla="*/ 15 w 48"/>
                <a:gd name="T1" fmla="*/ 10 h 48"/>
                <a:gd name="T2" fmla="*/ 38 w 48"/>
                <a:gd name="T3" fmla="*/ 14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4"/>
                  </a:lnTo>
                  <a:lnTo>
                    <a:pt x="34" y="37"/>
                  </a:lnTo>
                  <a:lnTo>
                    <a:pt x="11" y="33"/>
                  </a:lnTo>
                  <a:lnTo>
                    <a:pt x="15" y="10"/>
                  </a:lnTo>
                  <a:moveTo>
                    <a:pt x="9" y="0"/>
                  </a:moveTo>
                  <a:lnTo>
                    <a:pt x="0" y="39"/>
                  </a:lnTo>
                  <a:lnTo>
                    <a:pt x="40" y="48"/>
                  </a:lnTo>
                  <a:lnTo>
                    <a:pt x="48"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8" name="ïś1íḓê">
              <a:extLst>
                <a:ext uri="{FF2B5EF4-FFF2-40B4-BE49-F238E27FC236}">
                  <a16:creationId xmlns="" xmlns:a16="http://schemas.microsoft.com/office/drawing/2014/main" id="{60B3C0B4-5018-436F-B35B-312B36D7AEA6}"/>
                </a:ext>
              </a:extLst>
            </p:cNvPr>
            <p:cNvSpPr/>
            <p:nvPr/>
          </p:nvSpPr>
          <p:spPr bwMode="auto">
            <a:xfrm>
              <a:off x="6766453" y="4653260"/>
              <a:ext cx="55265" cy="53811"/>
            </a:xfrm>
            <a:custGeom>
              <a:avLst/>
              <a:gdLst>
                <a:gd name="T0" fmla="*/ 0 w 38"/>
                <a:gd name="T1" fmla="*/ 31 h 37"/>
                <a:gd name="T2" fmla="*/ 6 w 38"/>
                <a:gd name="T3" fmla="*/ 0 h 37"/>
                <a:gd name="T4" fmla="*/ 38 w 38"/>
                <a:gd name="T5" fmla="*/ 6 h 37"/>
                <a:gd name="T6" fmla="*/ 31 w 38"/>
                <a:gd name="T7" fmla="*/ 37 h 37"/>
                <a:gd name="T8" fmla="*/ 0 w 38"/>
                <a:gd name="T9" fmla="*/ 31 h 37"/>
              </a:gdLst>
              <a:ahLst/>
              <a:cxnLst>
                <a:cxn ang="0">
                  <a:pos x="T0" y="T1"/>
                </a:cxn>
                <a:cxn ang="0">
                  <a:pos x="T2" y="T3"/>
                </a:cxn>
                <a:cxn ang="0">
                  <a:pos x="T4" y="T5"/>
                </a:cxn>
                <a:cxn ang="0">
                  <a:pos x="T6" y="T7"/>
                </a:cxn>
                <a:cxn ang="0">
                  <a:pos x="T8" y="T9"/>
                </a:cxn>
              </a:cxnLst>
              <a:rect l="0" t="0" r="r" b="b"/>
              <a:pathLst>
                <a:path w="38" h="37">
                  <a:moveTo>
                    <a:pt x="0" y="31"/>
                  </a:moveTo>
                  <a:lnTo>
                    <a:pt x="6" y="0"/>
                  </a:lnTo>
                  <a:lnTo>
                    <a:pt x="38"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9" name="îśḷiḋé">
              <a:extLst>
                <a:ext uri="{FF2B5EF4-FFF2-40B4-BE49-F238E27FC236}">
                  <a16:creationId xmlns="" xmlns:a16="http://schemas.microsoft.com/office/drawing/2014/main" id="{5E52F772-7FF8-4A82-B7E8-11C0B69DC843}"/>
                </a:ext>
              </a:extLst>
            </p:cNvPr>
            <p:cNvSpPr/>
            <p:nvPr/>
          </p:nvSpPr>
          <p:spPr bwMode="auto">
            <a:xfrm>
              <a:off x="6757727" y="4643079"/>
              <a:ext cx="69809" cy="69809"/>
            </a:xfrm>
            <a:custGeom>
              <a:avLst/>
              <a:gdLst>
                <a:gd name="T0" fmla="*/ 15 w 48"/>
                <a:gd name="T1" fmla="*/ 11 h 48"/>
                <a:gd name="T2" fmla="*/ 37 w 48"/>
                <a:gd name="T3" fmla="*/ 15 h 48"/>
                <a:gd name="T4" fmla="*/ 33 w 48"/>
                <a:gd name="T5" fmla="*/ 38 h 48"/>
                <a:gd name="T6" fmla="*/ 10 w 48"/>
                <a:gd name="T7" fmla="*/ 34 h 48"/>
                <a:gd name="T8" fmla="*/ 15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1"/>
                  </a:moveTo>
                  <a:lnTo>
                    <a:pt x="37" y="15"/>
                  </a:lnTo>
                  <a:lnTo>
                    <a:pt x="33" y="38"/>
                  </a:lnTo>
                  <a:lnTo>
                    <a:pt x="10" y="34"/>
                  </a:lnTo>
                  <a:lnTo>
                    <a:pt x="15" y="11"/>
                  </a:lnTo>
                  <a:close/>
                  <a:moveTo>
                    <a:pt x="8" y="0"/>
                  </a:moveTo>
                  <a:lnTo>
                    <a:pt x="0" y="40"/>
                  </a:lnTo>
                  <a:lnTo>
                    <a:pt x="39" y="48"/>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0" name="iṥlíḍé">
              <a:extLst>
                <a:ext uri="{FF2B5EF4-FFF2-40B4-BE49-F238E27FC236}">
                  <a16:creationId xmlns="" xmlns:a16="http://schemas.microsoft.com/office/drawing/2014/main" id="{C42A4F38-1FF6-438D-AAF6-245461877B17}"/>
                </a:ext>
              </a:extLst>
            </p:cNvPr>
            <p:cNvSpPr/>
            <p:nvPr/>
          </p:nvSpPr>
          <p:spPr bwMode="auto">
            <a:xfrm>
              <a:off x="6757727" y="4643079"/>
              <a:ext cx="69809" cy="69809"/>
            </a:xfrm>
            <a:custGeom>
              <a:avLst/>
              <a:gdLst>
                <a:gd name="T0" fmla="*/ 15 w 48"/>
                <a:gd name="T1" fmla="*/ 11 h 48"/>
                <a:gd name="T2" fmla="*/ 37 w 48"/>
                <a:gd name="T3" fmla="*/ 15 h 48"/>
                <a:gd name="T4" fmla="*/ 33 w 48"/>
                <a:gd name="T5" fmla="*/ 38 h 48"/>
                <a:gd name="T6" fmla="*/ 10 w 48"/>
                <a:gd name="T7" fmla="*/ 34 h 48"/>
                <a:gd name="T8" fmla="*/ 15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1"/>
                  </a:moveTo>
                  <a:lnTo>
                    <a:pt x="37" y="15"/>
                  </a:lnTo>
                  <a:lnTo>
                    <a:pt x="33" y="38"/>
                  </a:lnTo>
                  <a:lnTo>
                    <a:pt x="10" y="34"/>
                  </a:lnTo>
                  <a:lnTo>
                    <a:pt x="15" y="11"/>
                  </a:lnTo>
                  <a:moveTo>
                    <a:pt x="8" y="0"/>
                  </a:moveTo>
                  <a:lnTo>
                    <a:pt x="0" y="40"/>
                  </a:lnTo>
                  <a:lnTo>
                    <a:pt x="39" y="48"/>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1" name="ïŝḻîḍe">
              <a:extLst>
                <a:ext uri="{FF2B5EF4-FFF2-40B4-BE49-F238E27FC236}">
                  <a16:creationId xmlns="" xmlns:a16="http://schemas.microsoft.com/office/drawing/2014/main" id="{CD312A10-9744-42D3-8E2A-45F6CC849BD4}"/>
                </a:ext>
              </a:extLst>
            </p:cNvPr>
            <p:cNvSpPr/>
            <p:nvPr/>
          </p:nvSpPr>
          <p:spPr bwMode="auto">
            <a:xfrm>
              <a:off x="6709734" y="4640170"/>
              <a:ext cx="53811" cy="55265"/>
            </a:xfrm>
            <a:custGeom>
              <a:avLst/>
              <a:gdLst>
                <a:gd name="T0" fmla="*/ 0 w 37"/>
                <a:gd name="T1" fmla="*/ 32 h 38"/>
                <a:gd name="T2" fmla="*/ 6 w 37"/>
                <a:gd name="T3" fmla="*/ 0 h 38"/>
                <a:gd name="T4" fmla="*/ 37 w 37"/>
                <a:gd name="T5" fmla="*/ 7 h 38"/>
                <a:gd name="T6" fmla="*/ 31 w 37"/>
                <a:gd name="T7" fmla="*/ 38 h 38"/>
                <a:gd name="T8" fmla="*/ 0 w 37"/>
                <a:gd name="T9" fmla="*/ 32 h 38"/>
              </a:gdLst>
              <a:ahLst/>
              <a:cxnLst>
                <a:cxn ang="0">
                  <a:pos x="T0" y="T1"/>
                </a:cxn>
                <a:cxn ang="0">
                  <a:pos x="T2" y="T3"/>
                </a:cxn>
                <a:cxn ang="0">
                  <a:pos x="T4" y="T5"/>
                </a:cxn>
                <a:cxn ang="0">
                  <a:pos x="T6" y="T7"/>
                </a:cxn>
                <a:cxn ang="0">
                  <a:pos x="T8" y="T9"/>
                </a:cxn>
              </a:cxnLst>
              <a:rect l="0" t="0" r="r" b="b"/>
              <a:pathLst>
                <a:path w="37" h="38">
                  <a:moveTo>
                    <a:pt x="0" y="32"/>
                  </a:moveTo>
                  <a:lnTo>
                    <a:pt x="6" y="0"/>
                  </a:lnTo>
                  <a:lnTo>
                    <a:pt x="37" y="7"/>
                  </a:lnTo>
                  <a:lnTo>
                    <a:pt x="31" y="38"/>
                  </a:lnTo>
                  <a:lnTo>
                    <a:pt x="0" y="32"/>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2" name="iśḷiḓê">
              <a:extLst>
                <a:ext uri="{FF2B5EF4-FFF2-40B4-BE49-F238E27FC236}">
                  <a16:creationId xmlns="" xmlns:a16="http://schemas.microsoft.com/office/drawing/2014/main" id="{3C610F01-F065-4E42-9A49-06F01C0DF1ED}"/>
                </a:ext>
              </a:extLst>
            </p:cNvPr>
            <p:cNvSpPr/>
            <p:nvPr/>
          </p:nvSpPr>
          <p:spPr bwMode="auto">
            <a:xfrm>
              <a:off x="6703917" y="4634353"/>
              <a:ext cx="65446" cy="66900"/>
            </a:xfrm>
            <a:custGeom>
              <a:avLst/>
              <a:gdLst>
                <a:gd name="T0" fmla="*/ 14 w 45"/>
                <a:gd name="T1" fmla="*/ 9 h 46"/>
                <a:gd name="T2" fmla="*/ 37 w 45"/>
                <a:gd name="T3" fmla="*/ 15 h 46"/>
                <a:gd name="T4" fmla="*/ 31 w 45"/>
                <a:gd name="T5" fmla="*/ 36 h 46"/>
                <a:gd name="T6" fmla="*/ 8 w 45"/>
                <a:gd name="T7" fmla="*/ 31 h 46"/>
                <a:gd name="T8" fmla="*/ 14 w 45"/>
                <a:gd name="T9" fmla="*/ 9 h 46"/>
                <a:gd name="T10" fmla="*/ 6 w 45"/>
                <a:gd name="T11" fmla="*/ 0 h 46"/>
                <a:gd name="T12" fmla="*/ 0 w 45"/>
                <a:gd name="T13" fmla="*/ 38 h 46"/>
                <a:gd name="T14" fmla="*/ 37 w 45"/>
                <a:gd name="T15" fmla="*/ 46 h 46"/>
                <a:gd name="T16" fmla="*/ 45 w 45"/>
                <a:gd name="T17" fmla="*/ 6 h 46"/>
                <a:gd name="T18" fmla="*/ 6 w 45"/>
                <a:gd name="T19" fmla="*/ 0 h 46"/>
                <a:gd name="T20" fmla="*/ 6 w 45"/>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6">
                  <a:moveTo>
                    <a:pt x="14" y="9"/>
                  </a:moveTo>
                  <a:lnTo>
                    <a:pt x="37" y="15"/>
                  </a:lnTo>
                  <a:lnTo>
                    <a:pt x="31" y="36"/>
                  </a:lnTo>
                  <a:lnTo>
                    <a:pt x="8" y="31"/>
                  </a:lnTo>
                  <a:lnTo>
                    <a:pt x="14" y="9"/>
                  </a:lnTo>
                  <a:close/>
                  <a:moveTo>
                    <a:pt x="6" y="0"/>
                  </a:moveTo>
                  <a:lnTo>
                    <a:pt x="0" y="38"/>
                  </a:lnTo>
                  <a:lnTo>
                    <a:pt x="37" y="46"/>
                  </a:lnTo>
                  <a:lnTo>
                    <a:pt x="45" y="6"/>
                  </a:lnTo>
                  <a:lnTo>
                    <a:pt x="6" y="0"/>
                  </a:lnTo>
                  <a:lnTo>
                    <a:pt x="6"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3" name="íṧľîḍe">
              <a:extLst>
                <a:ext uri="{FF2B5EF4-FFF2-40B4-BE49-F238E27FC236}">
                  <a16:creationId xmlns="" xmlns:a16="http://schemas.microsoft.com/office/drawing/2014/main" id="{2D7F2F8C-0397-47EC-A5F7-3CEE9478CE37}"/>
                </a:ext>
              </a:extLst>
            </p:cNvPr>
            <p:cNvSpPr/>
            <p:nvPr/>
          </p:nvSpPr>
          <p:spPr bwMode="auto">
            <a:xfrm>
              <a:off x="6703917" y="4634353"/>
              <a:ext cx="65446" cy="66900"/>
            </a:xfrm>
            <a:custGeom>
              <a:avLst/>
              <a:gdLst>
                <a:gd name="T0" fmla="*/ 14 w 45"/>
                <a:gd name="T1" fmla="*/ 9 h 46"/>
                <a:gd name="T2" fmla="*/ 37 w 45"/>
                <a:gd name="T3" fmla="*/ 15 h 46"/>
                <a:gd name="T4" fmla="*/ 31 w 45"/>
                <a:gd name="T5" fmla="*/ 36 h 46"/>
                <a:gd name="T6" fmla="*/ 8 w 45"/>
                <a:gd name="T7" fmla="*/ 31 h 46"/>
                <a:gd name="T8" fmla="*/ 14 w 45"/>
                <a:gd name="T9" fmla="*/ 9 h 46"/>
                <a:gd name="T10" fmla="*/ 6 w 45"/>
                <a:gd name="T11" fmla="*/ 0 h 46"/>
                <a:gd name="T12" fmla="*/ 0 w 45"/>
                <a:gd name="T13" fmla="*/ 38 h 46"/>
                <a:gd name="T14" fmla="*/ 37 w 45"/>
                <a:gd name="T15" fmla="*/ 46 h 46"/>
                <a:gd name="T16" fmla="*/ 45 w 45"/>
                <a:gd name="T17" fmla="*/ 6 h 46"/>
                <a:gd name="T18" fmla="*/ 6 w 45"/>
                <a:gd name="T19" fmla="*/ 0 h 46"/>
                <a:gd name="T20" fmla="*/ 6 w 45"/>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6">
                  <a:moveTo>
                    <a:pt x="14" y="9"/>
                  </a:moveTo>
                  <a:lnTo>
                    <a:pt x="37" y="15"/>
                  </a:lnTo>
                  <a:lnTo>
                    <a:pt x="31" y="36"/>
                  </a:lnTo>
                  <a:lnTo>
                    <a:pt x="8" y="31"/>
                  </a:lnTo>
                  <a:lnTo>
                    <a:pt x="14" y="9"/>
                  </a:lnTo>
                  <a:moveTo>
                    <a:pt x="6" y="0"/>
                  </a:moveTo>
                  <a:lnTo>
                    <a:pt x="0" y="38"/>
                  </a:lnTo>
                  <a:lnTo>
                    <a:pt x="37" y="46"/>
                  </a:lnTo>
                  <a:lnTo>
                    <a:pt x="45" y="6"/>
                  </a:lnTo>
                  <a:lnTo>
                    <a:pt x="6" y="0"/>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4" name="ïśḷiḋe">
              <a:extLst>
                <a:ext uri="{FF2B5EF4-FFF2-40B4-BE49-F238E27FC236}">
                  <a16:creationId xmlns="" xmlns:a16="http://schemas.microsoft.com/office/drawing/2014/main" id="{D1B0F4EB-A4FD-4DC3-89F9-1DEED1ECFC59}"/>
                </a:ext>
              </a:extLst>
            </p:cNvPr>
            <p:cNvSpPr/>
            <p:nvPr/>
          </p:nvSpPr>
          <p:spPr bwMode="auto">
            <a:xfrm>
              <a:off x="6651560" y="4628536"/>
              <a:ext cx="55265" cy="53811"/>
            </a:xfrm>
            <a:custGeom>
              <a:avLst/>
              <a:gdLst>
                <a:gd name="T0" fmla="*/ 0 w 38"/>
                <a:gd name="T1" fmla="*/ 31 h 37"/>
                <a:gd name="T2" fmla="*/ 7 w 38"/>
                <a:gd name="T3" fmla="*/ 0 h 37"/>
                <a:gd name="T4" fmla="*/ 38 w 38"/>
                <a:gd name="T5" fmla="*/ 6 h 37"/>
                <a:gd name="T6" fmla="*/ 31 w 38"/>
                <a:gd name="T7" fmla="*/ 37 h 37"/>
                <a:gd name="T8" fmla="*/ 0 w 38"/>
                <a:gd name="T9" fmla="*/ 31 h 37"/>
              </a:gdLst>
              <a:ahLst/>
              <a:cxnLst>
                <a:cxn ang="0">
                  <a:pos x="T0" y="T1"/>
                </a:cxn>
                <a:cxn ang="0">
                  <a:pos x="T2" y="T3"/>
                </a:cxn>
                <a:cxn ang="0">
                  <a:pos x="T4" y="T5"/>
                </a:cxn>
                <a:cxn ang="0">
                  <a:pos x="T6" y="T7"/>
                </a:cxn>
                <a:cxn ang="0">
                  <a:pos x="T8" y="T9"/>
                </a:cxn>
              </a:cxnLst>
              <a:rect l="0" t="0" r="r" b="b"/>
              <a:pathLst>
                <a:path w="38" h="37">
                  <a:moveTo>
                    <a:pt x="0" y="31"/>
                  </a:moveTo>
                  <a:lnTo>
                    <a:pt x="7" y="0"/>
                  </a:lnTo>
                  <a:lnTo>
                    <a:pt x="38"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5" name="íŝ1iḍê">
              <a:extLst>
                <a:ext uri="{FF2B5EF4-FFF2-40B4-BE49-F238E27FC236}">
                  <a16:creationId xmlns="" xmlns:a16="http://schemas.microsoft.com/office/drawing/2014/main" id="{72770CD1-CFA5-4AD1-AFE8-640DC3DAEF94}"/>
                </a:ext>
              </a:extLst>
            </p:cNvPr>
            <p:cNvSpPr/>
            <p:nvPr/>
          </p:nvSpPr>
          <p:spPr bwMode="auto">
            <a:xfrm>
              <a:off x="6645743" y="4622718"/>
              <a:ext cx="66900" cy="66900"/>
            </a:xfrm>
            <a:custGeom>
              <a:avLst/>
              <a:gdLst>
                <a:gd name="T0" fmla="*/ 15 w 46"/>
                <a:gd name="T1" fmla="*/ 8 h 46"/>
                <a:gd name="T2" fmla="*/ 38 w 46"/>
                <a:gd name="T3" fmla="*/ 14 h 46"/>
                <a:gd name="T4" fmla="*/ 31 w 46"/>
                <a:gd name="T5" fmla="*/ 37 h 46"/>
                <a:gd name="T6" fmla="*/ 11 w 46"/>
                <a:gd name="T7" fmla="*/ 31 h 46"/>
                <a:gd name="T8" fmla="*/ 15 w 46"/>
                <a:gd name="T9" fmla="*/ 8 h 46"/>
                <a:gd name="T10" fmla="*/ 8 w 46"/>
                <a:gd name="T11" fmla="*/ 0 h 46"/>
                <a:gd name="T12" fmla="*/ 0 w 46"/>
                <a:gd name="T13" fmla="*/ 37 h 46"/>
                <a:gd name="T14" fmla="*/ 40 w 46"/>
                <a:gd name="T15" fmla="*/ 46 h 46"/>
                <a:gd name="T16" fmla="*/ 46 w 46"/>
                <a:gd name="T17" fmla="*/ 8 h 46"/>
                <a:gd name="T18" fmla="*/ 8 w 46"/>
                <a:gd name="T19" fmla="*/ 0 h 46"/>
                <a:gd name="T20" fmla="*/ 8 w 46"/>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6">
                  <a:moveTo>
                    <a:pt x="15" y="8"/>
                  </a:moveTo>
                  <a:lnTo>
                    <a:pt x="38" y="14"/>
                  </a:lnTo>
                  <a:lnTo>
                    <a:pt x="31" y="37"/>
                  </a:lnTo>
                  <a:lnTo>
                    <a:pt x="11" y="31"/>
                  </a:lnTo>
                  <a:lnTo>
                    <a:pt x="15" y="8"/>
                  </a:lnTo>
                  <a:close/>
                  <a:moveTo>
                    <a:pt x="8" y="0"/>
                  </a:moveTo>
                  <a:lnTo>
                    <a:pt x="0" y="37"/>
                  </a:lnTo>
                  <a:lnTo>
                    <a:pt x="40" y="46"/>
                  </a:lnTo>
                  <a:lnTo>
                    <a:pt x="46"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6" name="îşḷîdê">
              <a:extLst>
                <a:ext uri="{FF2B5EF4-FFF2-40B4-BE49-F238E27FC236}">
                  <a16:creationId xmlns="" xmlns:a16="http://schemas.microsoft.com/office/drawing/2014/main" id="{A7203892-EA07-4064-B923-311CB5B0FA9A}"/>
                </a:ext>
              </a:extLst>
            </p:cNvPr>
            <p:cNvSpPr/>
            <p:nvPr/>
          </p:nvSpPr>
          <p:spPr bwMode="auto">
            <a:xfrm>
              <a:off x="6645743" y="4622718"/>
              <a:ext cx="66900" cy="66900"/>
            </a:xfrm>
            <a:custGeom>
              <a:avLst/>
              <a:gdLst>
                <a:gd name="T0" fmla="*/ 15 w 46"/>
                <a:gd name="T1" fmla="*/ 8 h 46"/>
                <a:gd name="T2" fmla="*/ 38 w 46"/>
                <a:gd name="T3" fmla="*/ 14 h 46"/>
                <a:gd name="T4" fmla="*/ 31 w 46"/>
                <a:gd name="T5" fmla="*/ 37 h 46"/>
                <a:gd name="T6" fmla="*/ 11 w 46"/>
                <a:gd name="T7" fmla="*/ 31 h 46"/>
                <a:gd name="T8" fmla="*/ 15 w 46"/>
                <a:gd name="T9" fmla="*/ 8 h 46"/>
                <a:gd name="T10" fmla="*/ 8 w 46"/>
                <a:gd name="T11" fmla="*/ 0 h 46"/>
                <a:gd name="T12" fmla="*/ 0 w 46"/>
                <a:gd name="T13" fmla="*/ 37 h 46"/>
                <a:gd name="T14" fmla="*/ 40 w 46"/>
                <a:gd name="T15" fmla="*/ 46 h 46"/>
                <a:gd name="T16" fmla="*/ 46 w 46"/>
                <a:gd name="T17" fmla="*/ 8 h 46"/>
                <a:gd name="T18" fmla="*/ 8 w 46"/>
                <a:gd name="T19" fmla="*/ 0 h 46"/>
                <a:gd name="T20" fmla="*/ 8 w 46"/>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6">
                  <a:moveTo>
                    <a:pt x="15" y="8"/>
                  </a:moveTo>
                  <a:lnTo>
                    <a:pt x="38" y="14"/>
                  </a:lnTo>
                  <a:lnTo>
                    <a:pt x="31" y="37"/>
                  </a:lnTo>
                  <a:lnTo>
                    <a:pt x="11" y="31"/>
                  </a:lnTo>
                  <a:lnTo>
                    <a:pt x="15" y="8"/>
                  </a:lnTo>
                  <a:moveTo>
                    <a:pt x="8" y="0"/>
                  </a:moveTo>
                  <a:lnTo>
                    <a:pt x="0" y="37"/>
                  </a:lnTo>
                  <a:lnTo>
                    <a:pt x="40" y="46"/>
                  </a:lnTo>
                  <a:lnTo>
                    <a:pt x="46"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7" name="iśḻiḋè">
              <a:extLst>
                <a:ext uri="{FF2B5EF4-FFF2-40B4-BE49-F238E27FC236}">
                  <a16:creationId xmlns="" xmlns:a16="http://schemas.microsoft.com/office/drawing/2014/main" id="{E3DB108E-C28C-4A39-AD98-E11105357293}"/>
                </a:ext>
              </a:extLst>
            </p:cNvPr>
            <p:cNvSpPr/>
            <p:nvPr/>
          </p:nvSpPr>
          <p:spPr bwMode="auto">
            <a:xfrm>
              <a:off x="6586114" y="4616901"/>
              <a:ext cx="62537" cy="111985"/>
            </a:xfrm>
            <a:custGeom>
              <a:avLst/>
              <a:gdLst>
                <a:gd name="T0" fmla="*/ 0 w 43"/>
                <a:gd name="T1" fmla="*/ 70 h 77"/>
                <a:gd name="T2" fmla="*/ 14 w 43"/>
                <a:gd name="T3" fmla="*/ 0 h 77"/>
                <a:gd name="T4" fmla="*/ 43 w 43"/>
                <a:gd name="T5" fmla="*/ 6 h 77"/>
                <a:gd name="T6" fmla="*/ 29 w 43"/>
                <a:gd name="T7" fmla="*/ 77 h 77"/>
                <a:gd name="T8" fmla="*/ 0 w 43"/>
                <a:gd name="T9" fmla="*/ 70 h 77"/>
              </a:gdLst>
              <a:ahLst/>
              <a:cxnLst>
                <a:cxn ang="0">
                  <a:pos x="T0" y="T1"/>
                </a:cxn>
                <a:cxn ang="0">
                  <a:pos x="T2" y="T3"/>
                </a:cxn>
                <a:cxn ang="0">
                  <a:pos x="T4" y="T5"/>
                </a:cxn>
                <a:cxn ang="0">
                  <a:pos x="T6" y="T7"/>
                </a:cxn>
                <a:cxn ang="0">
                  <a:pos x="T8" y="T9"/>
                </a:cxn>
              </a:cxnLst>
              <a:rect l="0" t="0" r="r" b="b"/>
              <a:pathLst>
                <a:path w="43" h="77">
                  <a:moveTo>
                    <a:pt x="0" y="70"/>
                  </a:moveTo>
                  <a:lnTo>
                    <a:pt x="14" y="0"/>
                  </a:lnTo>
                  <a:lnTo>
                    <a:pt x="43" y="6"/>
                  </a:lnTo>
                  <a:lnTo>
                    <a:pt x="29" y="77"/>
                  </a:lnTo>
                  <a:lnTo>
                    <a:pt x="0" y="70"/>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8" name="iṣļïḑè">
              <a:extLst>
                <a:ext uri="{FF2B5EF4-FFF2-40B4-BE49-F238E27FC236}">
                  <a16:creationId xmlns="" xmlns:a16="http://schemas.microsoft.com/office/drawing/2014/main" id="{0A8001BE-FEBE-4D0B-998E-59E3C82B0DBC}"/>
                </a:ext>
              </a:extLst>
            </p:cNvPr>
            <p:cNvSpPr/>
            <p:nvPr/>
          </p:nvSpPr>
          <p:spPr bwMode="auto">
            <a:xfrm>
              <a:off x="6575934" y="4611084"/>
              <a:ext cx="81443" cy="123620"/>
            </a:xfrm>
            <a:custGeom>
              <a:avLst/>
              <a:gdLst>
                <a:gd name="T0" fmla="*/ 23 w 56"/>
                <a:gd name="T1" fmla="*/ 8 h 85"/>
                <a:gd name="T2" fmla="*/ 46 w 56"/>
                <a:gd name="T3" fmla="*/ 14 h 85"/>
                <a:gd name="T4" fmla="*/ 40 w 56"/>
                <a:gd name="T5" fmla="*/ 45 h 85"/>
                <a:gd name="T6" fmla="*/ 34 w 56"/>
                <a:gd name="T7" fmla="*/ 74 h 85"/>
                <a:gd name="T8" fmla="*/ 11 w 56"/>
                <a:gd name="T9" fmla="*/ 70 h 85"/>
                <a:gd name="T10" fmla="*/ 17 w 56"/>
                <a:gd name="T11" fmla="*/ 39 h 85"/>
                <a:gd name="T12" fmla="*/ 23 w 56"/>
                <a:gd name="T13" fmla="*/ 8 h 85"/>
                <a:gd name="T14" fmla="*/ 17 w 56"/>
                <a:gd name="T15" fmla="*/ 0 h 85"/>
                <a:gd name="T16" fmla="*/ 9 w 56"/>
                <a:gd name="T17" fmla="*/ 37 h 85"/>
                <a:gd name="T18" fmla="*/ 0 w 56"/>
                <a:gd name="T19" fmla="*/ 76 h 85"/>
                <a:gd name="T20" fmla="*/ 40 w 56"/>
                <a:gd name="T21" fmla="*/ 85 h 85"/>
                <a:gd name="T22" fmla="*/ 48 w 56"/>
                <a:gd name="T23" fmla="*/ 45 h 85"/>
                <a:gd name="T24" fmla="*/ 56 w 56"/>
                <a:gd name="T25" fmla="*/ 8 h 85"/>
                <a:gd name="T26" fmla="*/ 17 w 56"/>
                <a:gd name="T27" fmla="*/ 0 h 85"/>
                <a:gd name="T28" fmla="*/ 17 w 56"/>
                <a:gd name="T2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85">
                  <a:moveTo>
                    <a:pt x="23" y="8"/>
                  </a:moveTo>
                  <a:lnTo>
                    <a:pt x="46" y="14"/>
                  </a:lnTo>
                  <a:lnTo>
                    <a:pt x="40" y="45"/>
                  </a:lnTo>
                  <a:lnTo>
                    <a:pt x="34" y="74"/>
                  </a:lnTo>
                  <a:lnTo>
                    <a:pt x="11" y="70"/>
                  </a:lnTo>
                  <a:lnTo>
                    <a:pt x="17" y="39"/>
                  </a:lnTo>
                  <a:lnTo>
                    <a:pt x="23" y="8"/>
                  </a:lnTo>
                  <a:close/>
                  <a:moveTo>
                    <a:pt x="17" y="0"/>
                  </a:moveTo>
                  <a:lnTo>
                    <a:pt x="9" y="37"/>
                  </a:lnTo>
                  <a:lnTo>
                    <a:pt x="0" y="76"/>
                  </a:lnTo>
                  <a:lnTo>
                    <a:pt x="40" y="85"/>
                  </a:lnTo>
                  <a:lnTo>
                    <a:pt x="48" y="45"/>
                  </a:lnTo>
                  <a:lnTo>
                    <a:pt x="56" y="8"/>
                  </a:lnTo>
                  <a:lnTo>
                    <a:pt x="17" y="0"/>
                  </a:lnTo>
                  <a:lnTo>
                    <a:pt x="17"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9" name="iṥliḑe">
              <a:extLst>
                <a:ext uri="{FF2B5EF4-FFF2-40B4-BE49-F238E27FC236}">
                  <a16:creationId xmlns="" xmlns:a16="http://schemas.microsoft.com/office/drawing/2014/main" id="{55D56F3A-20A7-4FE8-8A02-14D9F6430028}"/>
                </a:ext>
              </a:extLst>
            </p:cNvPr>
            <p:cNvSpPr/>
            <p:nvPr/>
          </p:nvSpPr>
          <p:spPr bwMode="auto">
            <a:xfrm>
              <a:off x="6575934" y="4611084"/>
              <a:ext cx="81443" cy="123620"/>
            </a:xfrm>
            <a:custGeom>
              <a:avLst/>
              <a:gdLst>
                <a:gd name="T0" fmla="*/ 23 w 56"/>
                <a:gd name="T1" fmla="*/ 8 h 85"/>
                <a:gd name="T2" fmla="*/ 46 w 56"/>
                <a:gd name="T3" fmla="*/ 14 h 85"/>
                <a:gd name="T4" fmla="*/ 40 w 56"/>
                <a:gd name="T5" fmla="*/ 45 h 85"/>
                <a:gd name="T6" fmla="*/ 34 w 56"/>
                <a:gd name="T7" fmla="*/ 74 h 85"/>
                <a:gd name="T8" fmla="*/ 11 w 56"/>
                <a:gd name="T9" fmla="*/ 70 h 85"/>
                <a:gd name="T10" fmla="*/ 17 w 56"/>
                <a:gd name="T11" fmla="*/ 39 h 85"/>
                <a:gd name="T12" fmla="*/ 23 w 56"/>
                <a:gd name="T13" fmla="*/ 8 h 85"/>
                <a:gd name="T14" fmla="*/ 17 w 56"/>
                <a:gd name="T15" fmla="*/ 0 h 85"/>
                <a:gd name="T16" fmla="*/ 9 w 56"/>
                <a:gd name="T17" fmla="*/ 37 h 85"/>
                <a:gd name="T18" fmla="*/ 0 w 56"/>
                <a:gd name="T19" fmla="*/ 76 h 85"/>
                <a:gd name="T20" fmla="*/ 40 w 56"/>
                <a:gd name="T21" fmla="*/ 85 h 85"/>
                <a:gd name="T22" fmla="*/ 48 w 56"/>
                <a:gd name="T23" fmla="*/ 45 h 85"/>
                <a:gd name="T24" fmla="*/ 56 w 56"/>
                <a:gd name="T25" fmla="*/ 8 h 85"/>
                <a:gd name="T26" fmla="*/ 17 w 56"/>
                <a:gd name="T27" fmla="*/ 0 h 85"/>
                <a:gd name="T28" fmla="*/ 17 w 56"/>
                <a:gd name="T2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85">
                  <a:moveTo>
                    <a:pt x="23" y="8"/>
                  </a:moveTo>
                  <a:lnTo>
                    <a:pt x="46" y="14"/>
                  </a:lnTo>
                  <a:lnTo>
                    <a:pt x="40" y="45"/>
                  </a:lnTo>
                  <a:lnTo>
                    <a:pt x="34" y="74"/>
                  </a:lnTo>
                  <a:lnTo>
                    <a:pt x="11" y="70"/>
                  </a:lnTo>
                  <a:lnTo>
                    <a:pt x="17" y="39"/>
                  </a:lnTo>
                  <a:lnTo>
                    <a:pt x="23" y="8"/>
                  </a:lnTo>
                  <a:moveTo>
                    <a:pt x="17" y="0"/>
                  </a:moveTo>
                  <a:lnTo>
                    <a:pt x="9" y="37"/>
                  </a:lnTo>
                  <a:lnTo>
                    <a:pt x="0" y="76"/>
                  </a:lnTo>
                  <a:lnTo>
                    <a:pt x="40" y="85"/>
                  </a:lnTo>
                  <a:lnTo>
                    <a:pt x="48" y="45"/>
                  </a:lnTo>
                  <a:lnTo>
                    <a:pt x="56" y="8"/>
                  </a:lnTo>
                  <a:lnTo>
                    <a:pt x="17" y="0"/>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0" name="iṧļïdé">
              <a:extLst>
                <a:ext uri="{FF2B5EF4-FFF2-40B4-BE49-F238E27FC236}">
                  <a16:creationId xmlns="" xmlns:a16="http://schemas.microsoft.com/office/drawing/2014/main" id="{A8CEC2DB-AAA1-4C10-9F08-8813E95C8706}"/>
                </a:ext>
              </a:extLst>
            </p:cNvPr>
            <p:cNvSpPr/>
            <p:nvPr/>
          </p:nvSpPr>
          <p:spPr bwMode="auto">
            <a:xfrm>
              <a:off x="6539575" y="4605266"/>
              <a:ext cx="55265" cy="53811"/>
            </a:xfrm>
            <a:custGeom>
              <a:avLst/>
              <a:gdLst>
                <a:gd name="T0" fmla="*/ 0 w 38"/>
                <a:gd name="T1" fmla="*/ 31 h 37"/>
                <a:gd name="T2" fmla="*/ 7 w 38"/>
                <a:gd name="T3" fmla="*/ 0 h 37"/>
                <a:gd name="T4" fmla="*/ 38 w 38"/>
                <a:gd name="T5" fmla="*/ 6 h 37"/>
                <a:gd name="T6" fmla="*/ 32 w 38"/>
                <a:gd name="T7" fmla="*/ 37 h 37"/>
                <a:gd name="T8" fmla="*/ 0 w 38"/>
                <a:gd name="T9" fmla="*/ 31 h 37"/>
              </a:gdLst>
              <a:ahLst/>
              <a:cxnLst>
                <a:cxn ang="0">
                  <a:pos x="T0" y="T1"/>
                </a:cxn>
                <a:cxn ang="0">
                  <a:pos x="T2" y="T3"/>
                </a:cxn>
                <a:cxn ang="0">
                  <a:pos x="T4" y="T5"/>
                </a:cxn>
                <a:cxn ang="0">
                  <a:pos x="T6" y="T7"/>
                </a:cxn>
                <a:cxn ang="0">
                  <a:pos x="T8" y="T9"/>
                </a:cxn>
              </a:cxnLst>
              <a:rect l="0" t="0" r="r" b="b"/>
              <a:pathLst>
                <a:path w="38" h="37">
                  <a:moveTo>
                    <a:pt x="0" y="31"/>
                  </a:moveTo>
                  <a:lnTo>
                    <a:pt x="7" y="0"/>
                  </a:lnTo>
                  <a:lnTo>
                    <a:pt x="38" y="6"/>
                  </a:lnTo>
                  <a:lnTo>
                    <a:pt x="32"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1" name="i$ḻïḑé">
              <a:extLst>
                <a:ext uri="{FF2B5EF4-FFF2-40B4-BE49-F238E27FC236}">
                  <a16:creationId xmlns="" xmlns:a16="http://schemas.microsoft.com/office/drawing/2014/main" id="{396325D0-5C12-4408-84A9-45CB03AF6247}"/>
                </a:ext>
              </a:extLst>
            </p:cNvPr>
            <p:cNvSpPr/>
            <p:nvPr/>
          </p:nvSpPr>
          <p:spPr bwMode="auto">
            <a:xfrm>
              <a:off x="6530849" y="4597995"/>
              <a:ext cx="69809" cy="66900"/>
            </a:xfrm>
            <a:custGeom>
              <a:avLst/>
              <a:gdLst>
                <a:gd name="T0" fmla="*/ 15 w 48"/>
                <a:gd name="T1" fmla="*/ 11 h 46"/>
                <a:gd name="T2" fmla="*/ 38 w 48"/>
                <a:gd name="T3" fmla="*/ 15 h 46"/>
                <a:gd name="T4" fmla="*/ 33 w 48"/>
                <a:gd name="T5" fmla="*/ 38 h 46"/>
                <a:gd name="T6" fmla="*/ 11 w 48"/>
                <a:gd name="T7" fmla="*/ 31 h 46"/>
                <a:gd name="T8" fmla="*/ 15 w 48"/>
                <a:gd name="T9" fmla="*/ 11 h 46"/>
                <a:gd name="T10" fmla="*/ 8 w 48"/>
                <a:gd name="T11" fmla="*/ 0 h 46"/>
                <a:gd name="T12" fmla="*/ 0 w 48"/>
                <a:gd name="T13" fmla="*/ 40 h 46"/>
                <a:gd name="T14" fmla="*/ 40 w 48"/>
                <a:gd name="T15" fmla="*/ 46 h 46"/>
                <a:gd name="T16" fmla="*/ 48 w 48"/>
                <a:gd name="T17" fmla="*/ 9 h 46"/>
                <a:gd name="T18" fmla="*/ 8 w 48"/>
                <a:gd name="T19" fmla="*/ 0 h 46"/>
                <a:gd name="T20" fmla="*/ 8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5" y="11"/>
                  </a:moveTo>
                  <a:lnTo>
                    <a:pt x="38" y="15"/>
                  </a:lnTo>
                  <a:lnTo>
                    <a:pt x="33" y="38"/>
                  </a:lnTo>
                  <a:lnTo>
                    <a:pt x="11" y="31"/>
                  </a:lnTo>
                  <a:lnTo>
                    <a:pt x="15" y="11"/>
                  </a:lnTo>
                  <a:close/>
                  <a:moveTo>
                    <a:pt x="8" y="0"/>
                  </a:moveTo>
                  <a:lnTo>
                    <a:pt x="0" y="40"/>
                  </a:lnTo>
                  <a:lnTo>
                    <a:pt x="40" y="46"/>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2" name="iṧḷîḑe">
              <a:extLst>
                <a:ext uri="{FF2B5EF4-FFF2-40B4-BE49-F238E27FC236}">
                  <a16:creationId xmlns="" xmlns:a16="http://schemas.microsoft.com/office/drawing/2014/main" id="{8A2644D3-514C-409A-8530-A8704751F2F6}"/>
                </a:ext>
              </a:extLst>
            </p:cNvPr>
            <p:cNvSpPr/>
            <p:nvPr/>
          </p:nvSpPr>
          <p:spPr bwMode="auto">
            <a:xfrm>
              <a:off x="6530849" y="4597995"/>
              <a:ext cx="69809" cy="66900"/>
            </a:xfrm>
            <a:custGeom>
              <a:avLst/>
              <a:gdLst>
                <a:gd name="T0" fmla="*/ 15 w 48"/>
                <a:gd name="T1" fmla="*/ 11 h 46"/>
                <a:gd name="T2" fmla="*/ 38 w 48"/>
                <a:gd name="T3" fmla="*/ 15 h 46"/>
                <a:gd name="T4" fmla="*/ 33 w 48"/>
                <a:gd name="T5" fmla="*/ 38 h 46"/>
                <a:gd name="T6" fmla="*/ 11 w 48"/>
                <a:gd name="T7" fmla="*/ 31 h 46"/>
                <a:gd name="T8" fmla="*/ 15 w 48"/>
                <a:gd name="T9" fmla="*/ 11 h 46"/>
                <a:gd name="T10" fmla="*/ 8 w 48"/>
                <a:gd name="T11" fmla="*/ 0 h 46"/>
                <a:gd name="T12" fmla="*/ 0 w 48"/>
                <a:gd name="T13" fmla="*/ 40 h 46"/>
                <a:gd name="T14" fmla="*/ 40 w 48"/>
                <a:gd name="T15" fmla="*/ 46 h 46"/>
                <a:gd name="T16" fmla="*/ 48 w 48"/>
                <a:gd name="T17" fmla="*/ 9 h 46"/>
                <a:gd name="T18" fmla="*/ 8 w 48"/>
                <a:gd name="T19" fmla="*/ 0 h 46"/>
                <a:gd name="T20" fmla="*/ 8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5" y="11"/>
                  </a:moveTo>
                  <a:lnTo>
                    <a:pt x="38" y="15"/>
                  </a:lnTo>
                  <a:lnTo>
                    <a:pt x="33" y="38"/>
                  </a:lnTo>
                  <a:lnTo>
                    <a:pt x="11" y="31"/>
                  </a:lnTo>
                  <a:lnTo>
                    <a:pt x="15" y="11"/>
                  </a:lnTo>
                  <a:moveTo>
                    <a:pt x="8" y="0"/>
                  </a:moveTo>
                  <a:lnTo>
                    <a:pt x="0" y="40"/>
                  </a:lnTo>
                  <a:lnTo>
                    <a:pt x="40" y="46"/>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3" name="iṧ1ídé">
              <a:extLst>
                <a:ext uri="{FF2B5EF4-FFF2-40B4-BE49-F238E27FC236}">
                  <a16:creationId xmlns="" xmlns:a16="http://schemas.microsoft.com/office/drawing/2014/main" id="{269ED39F-3414-43D3-81B6-AC10D993C9F5}"/>
                </a:ext>
              </a:extLst>
            </p:cNvPr>
            <p:cNvSpPr/>
            <p:nvPr/>
          </p:nvSpPr>
          <p:spPr bwMode="auto">
            <a:xfrm>
              <a:off x="7004966" y="4643079"/>
              <a:ext cx="167250" cy="75626"/>
            </a:xfrm>
            <a:custGeom>
              <a:avLst/>
              <a:gdLst>
                <a:gd name="T0" fmla="*/ 0 w 115"/>
                <a:gd name="T1" fmla="*/ 30 h 52"/>
                <a:gd name="T2" fmla="*/ 7 w 115"/>
                <a:gd name="T3" fmla="*/ 0 h 52"/>
                <a:gd name="T4" fmla="*/ 115 w 115"/>
                <a:gd name="T5" fmla="*/ 23 h 52"/>
                <a:gd name="T6" fmla="*/ 108 w 115"/>
                <a:gd name="T7" fmla="*/ 52 h 52"/>
                <a:gd name="T8" fmla="*/ 0 w 115"/>
                <a:gd name="T9" fmla="*/ 30 h 52"/>
              </a:gdLst>
              <a:ahLst/>
              <a:cxnLst>
                <a:cxn ang="0">
                  <a:pos x="T0" y="T1"/>
                </a:cxn>
                <a:cxn ang="0">
                  <a:pos x="T2" y="T3"/>
                </a:cxn>
                <a:cxn ang="0">
                  <a:pos x="T4" y="T5"/>
                </a:cxn>
                <a:cxn ang="0">
                  <a:pos x="T6" y="T7"/>
                </a:cxn>
                <a:cxn ang="0">
                  <a:pos x="T8" y="T9"/>
                </a:cxn>
              </a:cxnLst>
              <a:rect l="0" t="0" r="r" b="b"/>
              <a:pathLst>
                <a:path w="115" h="52">
                  <a:moveTo>
                    <a:pt x="0" y="30"/>
                  </a:moveTo>
                  <a:lnTo>
                    <a:pt x="7" y="0"/>
                  </a:lnTo>
                  <a:lnTo>
                    <a:pt x="115" y="23"/>
                  </a:lnTo>
                  <a:lnTo>
                    <a:pt x="108" y="52"/>
                  </a:lnTo>
                  <a:lnTo>
                    <a:pt x="0" y="30"/>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4" name="íṣ1îďê">
              <a:extLst>
                <a:ext uri="{FF2B5EF4-FFF2-40B4-BE49-F238E27FC236}">
                  <a16:creationId xmlns="" xmlns:a16="http://schemas.microsoft.com/office/drawing/2014/main" id="{6C0203AE-7CB5-42C4-A691-EFA5A30F2ED1}"/>
                </a:ext>
              </a:extLst>
            </p:cNvPr>
            <p:cNvSpPr/>
            <p:nvPr/>
          </p:nvSpPr>
          <p:spPr bwMode="auto">
            <a:xfrm>
              <a:off x="6996240" y="4634353"/>
              <a:ext cx="181794" cy="94533"/>
            </a:xfrm>
            <a:custGeom>
              <a:avLst/>
              <a:gdLst>
                <a:gd name="T0" fmla="*/ 15 w 125"/>
                <a:gd name="T1" fmla="*/ 11 h 65"/>
                <a:gd name="T2" fmla="*/ 46 w 125"/>
                <a:gd name="T3" fmla="*/ 17 h 65"/>
                <a:gd name="T4" fmla="*/ 85 w 125"/>
                <a:gd name="T5" fmla="*/ 25 h 65"/>
                <a:gd name="T6" fmla="*/ 116 w 125"/>
                <a:gd name="T7" fmla="*/ 31 h 65"/>
                <a:gd name="T8" fmla="*/ 110 w 125"/>
                <a:gd name="T9" fmla="*/ 54 h 65"/>
                <a:gd name="T10" fmla="*/ 81 w 125"/>
                <a:gd name="T11" fmla="*/ 48 h 65"/>
                <a:gd name="T12" fmla="*/ 42 w 125"/>
                <a:gd name="T13" fmla="*/ 40 h 65"/>
                <a:gd name="T14" fmla="*/ 11 w 125"/>
                <a:gd name="T15" fmla="*/ 33 h 65"/>
                <a:gd name="T16" fmla="*/ 15 w 125"/>
                <a:gd name="T17" fmla="*/ 11 h 65"/>
                <a:gd name="T18" fmla="*/ 8 w 125"/>
                <a:gd name="T19" fmla="*/ 0 h 65"/>
                <a:gd name="T20" fmla="*/ 0 w 125"/>
                <a:gd name="T21" fmla="*/ 40 h 65"/>
                <a:gd name="T22" fmla="*/ 40 w 125"/>
                <a:gd name="T23" fmla="*/ 48 h 65"/>
                <a:gd name="T24" fmla="*/ 79 w 125"/>
                <a:gd name="T25" fmla="*/ 56 h 65"/>
                <a:gd name="T26" fmla="*/ 116 w 125"/>
                <a:gd name="T27" fmla="*/ 65 h 65"/>
                <a:gd name="T28" fmla="*/ 125 w 125"/>
                <a:gd name="T29" fmla="*/ 25 h 65"/>
                <a:gd name="T30" fmla="*/ 87 w 125"/>
                <a:gd name="T31" fmla="*/ 17 h 65"/>
                <a:gd name="T32" fmla="*/ 48 w 125"/>
                <a:gd name="T33" fmla="*/ 9 h 65"/>
                <a:gd name="T34" fmla="*/ 8 w 125"/>
                <a:gd name="T35" fmla="*/ 0 h 65"/>
                <a:gd name="T36" fmla="*/ 8 w 125"/>
                <a:gd name="T3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65">
                  <a:moveTo>
                    <a:pt x="15" y="11"/>
                  </a:moveTo>
                  <a:lnTo>
                    <a:pt x="46" y="17"/>
                  </a:lnTo>
                  <a:lnTo>
                    <a:pt x="85" y="25"/>
                  </a:lnTo>
                  <a:lnTo>
                    <a:pt x="116" y="31"/>
                  </a:lnTo>
                  <a:lnTo>
                    <a:pt x="110" y="54"/>
                  </a:lnTo>
                  <a:lnTo>
                    <a:pt x="81" y="48"/>
                  </a:lnTo>
                  <a:lnTo>
                    <a:pt x="42" y="40"/>
                  </a:lnTo>
                  <a:lnTo>
                    <a:pt x="11" y="33"/>
                  </a:lnTo>
                  <a:lnTo>
                    <a:pt x="15" y="11"/>
                  </a:lnTo>
                  <a:close/>
                  <a:moveTo>
                    <a:pt x="8" y="0"/>
                  </a:moveTo>
                  <a:lnTo>
                    <a:pt x="0" y="40"/>
                  </a:lnTo>
                  <a:lnTo>
                    <a:pt x="40" y="48"/>
                  </a:lnTo>
                  <a:lnTo>
                    <a:pt x="79" y="56"/>
                  </a:lnTo>
                  <a:lnTo>
                    <a:pt x="116" y="65"/>
                  </a:lnTo>
                  <a:lnTo>
                    <a:pt x="125" y="25"/>
                  </a:lnTo>
                  <a:lnTo>
                    <a:pt x="87" y="17"/>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5" name="îṡľîḑè">
              <a:extLst>
                <a:ext uri="{FF2B5EF4-FFF2-40B4-BE49-F238E27FC236}">
                  <a16:creationId xmlns="" xmlns:a16="http://schemas.microsoft.com/office/drawing/2014/main" id="{31950681-EAF7-440B-971F-9BAD60BCE912}"/>
                </a:ext>
              </a:extLst>
            </p:cNvPr>
            <p:cNvSpPr/>
            <p:nvPr/>
          </p:nvSpPr>
          <p:spPr bwMode="auto">
            <a:xfrm>
              <a:off x="6996240" y="4634353"/>
              <a:ext cx="181794" cy="94533"/>
            </a:xfrm>
            <a:custGeom>
              <a:avLst/>
              <a:gdLst>
                <a:gd name="T0" fmla="*/ 15 w 125"/>
                <a:gd name="T1" fmla="*/ 11 h 65"/>
                <a:gd name="T2" fmla="*/ 46 w 125"/>
                <a:gd name="T3" fmla="*/ 17 h 65"/>
                <a:gd name="T4" fmla="*/ 85 w 125"/>
                <a:gd name="T5" fmla="*/ 25 h 65"/>
                <a:gd name="T6" fmla="*/ 116 w 125"/>
                <a:gd name="T7" fmla="*/ 31 h 65"/>
                <a:gd name="T8" fmla="*/ 110 w 125"/>
                <a:gd name="T9" fmla="*/ 54 h 65"/>
                <a:gd name="T10" fmla="*/ 81 w 125"/>
                <a:gd name="T11" fmla="*/ 48 h 65"/>
                <a:gd name="T12" fmla="*/ 42 w 125"/>
                <a:gd name="T13" fmla="*/ 40 h 65"/>
                <a:gd name="T14" fmla="*/ 11 w 125"/>
                <a:gd name="T15" fmla="*/ 33 h 65"/>
                <a:gd name="T16" fmla="*/ 15 w 125"/>
                <a:gd name="T17" fmla="*/ 11 h 65"/>
                <a:gd name="T18" fmla="*/ 8 w 125"/>
                <a:gd name="T19" fmla="*/ 0 h 65"/>
                <a:gd name="T20" fmla="*/ 0 w 125"/>
                <a:gd name="T21" fmla="*/ 40 h 65"/>
                <a:gd name="T22" fmla="*/ 40 w 125"/>
                <a:gd name="T23" fmla="*/ 48 h 65"/>
                <a:gd name="T24" fmla="*/ 79 w 125"/>
                <a:gd name="T25" fmla="*/ 56 h 65"/>
                <a:gd name="T26" fmla="*/ 116 w 125"/>
                <a:gd name="T27" fmla="*/ 65 h 65"/>
                <a:gd name="T28" fmla="*/ 125 w 125"/>
                <a:gd name="T29" fmla="*/ 25 h 65"/>
                <a:gd name="T30" fmla="*/ 87 w 125"/>
                <a:gd name="T31" fmla="*/ 17 h 65"/>
                <a:gd name="T32" fmla="*/ 48 w 125"/>
                <a:gd name="T33" fmla="*/ 9 h 65"/>
                <a:gd name="T34" fmla="*/ 8 w 125"/>
                <a:gd name="T35" fmla="*/ 0 h 65"/>
                <a:gd name="T36" fmla="*/ 8 w 125"/>
                <a:gd name="T3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65">
                  <a:moveTo>
                    <a:pt x="15" y="11"/>
                  </a:moveTo>
                  <a:lnTo>
                    <a:pt x="46" y="17"/>
                  </a:lnTo>
                  <a:lnTo>
                    <a:pt x="85" y="25"/>
                  </a:lnTo>
                  <a:lnTo>
                    <a:pt x="116" y="31"/>
                  </a:lnTo>
                  <a:lnTo>
                    <a:pt x="110" y="54"/>
                  </a:lnTo>
                  <a:lnTo>
                    <a:pt x="81" y="48"/>
                  </a:lnTo>
                  <a:lnTo>
                    <a:pt x="42" y="40"/>
                  </a:lnTo>
                  <a:lnTo>
                    <a:pt x="11" y="33"/>
                  </a:lnTo>
                  <a:lnTo>
                    <a:pt x="15" y="11"/>
                  </a:lnTo>
                  <a:moveTo>
                    <a:pt x="8" y="0"/>
                  </a:moveTo>
                  <a:lnTo>
                    <a:pt x="0" y="40"/>
                  </a:lnTo>
                  <a:lnTo>
                    <a:pt x="40" y="48"/>
                  </a:lnTo>
                  <a:lnTo>
                    <a:pt x="79" y="56"/>
                  </a:lnTo>
                  <a:lnTo>
                    <a:pt x="116" y="65"/>
                  </a:lnTo>
                  <a:lnTo>
                    <a:pt x="125" y="25"/>
                  </a:lnTo>
                  <a:lnTo>
                    <a:pt x="87" y="17"/>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6" name="iṡlíde">
              <a:extLst>
                <a:ext uri="{FF2B5EF4-FFF2-40B4-BE49-F238E27FC236}">
                  <a16:creationId xmlns="" xmlns:a16="http://schemas.microsoft.com/office/drawing/2014/main" id="{62C56CD8-A4EC-4DED-BBFD-7621A35A28DC}"/>
                </a:ext>
              </a:extLst>
            </p:cNvPr>
            <p:cNvSpPr/>
            <p:nvPr/>
          </p:nvSpPr>
          <p:spPr bwMode="auto">
            <a:xfrm>
              <a:off x="6948247" y="4631444"/>
              <a:ext cx="53811" cy="55265"/>
            </a:xfrm>
            <a:custGeom>
              <a:avLst/>
              <a:gdLst>
                <a:gd name="T0" fmla="*/ 0 w 37"/>
                <a:gd name="T1" fmla="*/ 31 h 38"/>
                <a:gd name="T2" fmla="*/ 6 w 37"/>
                <a:gd name="T3" fmla="*/ 0 h 38"/>
                <a:gd name="T4" fmla="*/ 37 w 37"/>
                <a:gd name="T5" fmla="*/ 6 h 38"/>
                <a:gd name="T6" fmla="*/ 31 w 37"/>
                <a:gd name="T7" fmla="*/ 38 h 38"/>
                <a:gd name="T8" fmla="*/ 0 w 37"/>
                <a:gd name="T9" fmla="*/ 31 h 38"/>
              </a:gdLst>
              <a:ahLst/>
              <a:cxnLst>
                <a:cxn ang="0">
                  <a:pos x="T0" y="T1"/>
                </a:cxn>
                <a:cxn ang="0">
                  <a:pos x="T2" y="T3"/>
                </a:cxn>
                <a:cxn ang="0">
                  <a:pos x="T4" y="T5"/>
                </a:cxn>
                <a:cxn ang="0">
                  <a:pos x="T6" y="T7"/>
                </a:cxn>
                <a:cxn ang="0">
                  <a:pos x="T8" y="T9"/>
                </a:cxn>
              </a:cxnLst>
              <a:rect l="0" t="0" r="r" b="b"/>
              <a:pathLst>
                <a:path w="37" h="38">
                  <a:moveTo>
                    <a:pt x="0" y="31"/>
                  </a:moveTo>
                  <a:lnTo>
                    <a:pt x="6" y="0"/>
                  </a:lnTo>
                  <a:lnTo>
                    <a:pt x="37" y="6"/>
                  </a:lnTo>
                  <a:lnTo>
                    <a:pt x="31" y="38"/>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7" name="îs1ïḓê">
              <a:extLst>
                <a:ext uri="{FF2B5EF4-FFF2-40B4-BE49-F238E27FC236}">
                  <a16:creationId xmlns="" xmlns:a16="http://schemas.microsoft.com/office/drawing/2014/main" id="{8967ADB3-D2B8-46A9-B9B1-5319A58B08DF}"/>
                </a:ext>
              </a:extLst>
            </p:cNvPr>
            <p:cNvSpPr/>
            <p:nvPr/>
          </p:nvSpPr>
          <p:spPr bwMode="auto">
            <a:xfrm>
              <a:off x="6939521" y="4622718"/>
              <a:ext cx="68355" cy="69809"/>
            </a:xfrm>
            <a:custGeom>
              <a:avLst/>
              <a:gdLst>
                <a:gd name="T0" fmla="*/ 14 w 47"/>
                <a:gd name="T1" fmla="*/ 10 h 48"/>
                <a:gd name="T2" fmla="*/ 37 w 47"/>
                <a:gd name="T3" fmla="*/ 14 h 48"/>
                <a:gd name="T4" fmla="*/ 33 w 47"/>
                <a:gd name="T5" fmla="*/ 37 h 48"/>
                <a:gd name="T6" fmla="*/ 10 w 47"/>
                <a:gd name="T7" fmla="*/ 33 h 48"/>
                <a:gd name="T8" fmla="*/ 14 w 47"/>
                <a:gd name="T9" fmla="*/ 10 h 48"/>
                <a:gd name="T10" fmla="*/ 8 w 47"/>
                <a:gd name="T11" fmla="*/ 0 h 48"/>
                <a:gd name="T12" fmla="*/ 0 w 47"/>
                <a:gd name="T13" fmla="*/ 39 h 48"/>
                <a:gd name="T14" fmla="*/ 39 w 47"/>
                <a:gd name="T15" fmla="*/ 48 h 48"/>
                <a:gd name="T16" fmla="*/ 47 w 47"/>
                <a:gd name="T17" fmla="*/ 8 h 48"/>
                <a:gd name="T18" fmla="*/ 8 w 47"/>
                <a:gd name="T19" fmla="*/ 0 h 48"/>
                <a:gd name="T20" fmla="*/ 8 w 47"/>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8">
                  <a:moveTo>
                    <a:pt x="14" y="10"/>
                  </a:moveTo>
                  <a:lnTo>
                    <a:pt x="37" y="14"/>
                  </a:lnTo>
                  <a:lnTo>
                    <a:pt x="33" y="37"/>
                  </a:lnTo>
                  <a:lnTo>
                    <a:pt x="10" y="33"/>
                  </a:lnTo>
                  <a:lnTo>
                    <a:pt x="14" y="10"/>
                  </a:lnTo>
                  <a:close/>
                  <a:moveTo>
                    <a:pt x="8" y="0"/>
                  </a:moveTo>
                  <a:lnTo>
                    <a:pt x="0" y="39"/>
                  </a:lnTo>
                  <a:lnTo>
                    <a:pt x="39" y="48"/>
                  </a:lnTo>
                  <a:lnTo>
                    <a:pt x="47"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8" name="îṣḻidê">
              <a:extLst>
                <a:ext uri="{FF2B5EF4-FFF2-40B4-BE49-F238E27FC236}">
                  <a16:creationId xmlns="" xmlns:a16="http://schemas.microsoft.com/office/drawing/2014/main" id="{6C3DCADC-B1C8-4F0B-B0C4-8EBEEB4B27C2}"/>
                </a:ext>
              </a:extLst>
            </p:cNvPr>
            <p:cNvSpPr/>
            <p:nvPr/>
          </p:nvSpPr>
          <p:spPr bwMode="auto">
            <a:xfrm>
              <a:off x="6939521" y="4622718"/>
              <a:ext cx="68355" cy="69809"/>
            </a:xfrm>
            <a:custGeom>
              <a:avLst/>
              <a:gdLst>
                <a:gd name="T0" fmla="*/ 14 w 47"/>
                <a:gd name="T1" fmla="*/ 10 h 48"/>
                <a:gd name="T2" fmla="*/ 37 w 47"/>
                <a:gd name="T3" fmla="*/ 14 h 48"/>
                <a:gd name="T4" fmla="*/ 33 w 47"/>
                <a:gd name="T5" fmla="*/ 37 h 48"/>
                <a:gd name="T6" fmla="*/ 10 w 47"/>
                <a:gd name="T7" fmla="*/ 33 h 48"/>
                <a:gd name="T8" fmla="*/ 14 w 47"/>
                <a:gd name="T9" fmla="*/ 10 h 48"/>
                <a:gd name="T10" fmla="*/ 8 w 47"/>
                <a:gd name="T11" fmla="*/ 0 h 48"/>
                <a:gd name="T12" fmla="*/ 0 w 47"/>
                <a:gd name="T13" fmla="*/ 39 h 48"/>
                <a:gd name="T14" fmla="*/ 39 w 47"/>
                <a:gd name="T15" fmla="*/ 48 h 48"/>
                <a:gd name="T16" fmla="*/ 47 w 47"/>
                <a:gd name="T17" fmla="*/ 8 h 48"/>
                <a:gd name="T18" fmla="*/ 8 w 47"/>
                <a:gd name="T19" fmla="*/ 0 h 48"/>
                <a:gd name="T20" fmla="*/ 8 w 47"/>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8">
                  <a:moveTo>
                    <a:pt x="14" y="10"/>
                  </a:moveTo>
                  <a:lnTo>
                    <a:pt x="37" y="14"/>
                  </a:lnTo>
                  <a:lnTo>
                    <a:pt x="33" y="37"/>
                  </a:lnTo>
                  <a:lnTo>
                    <a:pt x="10" y="33"/>
                  </a:lnTo>
                  <a:lnTo>
                    <a:pt x="14" y="10"/>
                  </a:lnTo>
                  <a:moveTo>
                    <a:pt x="8" y="0"/>
                  </a:moveTo>
                  <a:lnTo>
                    <a:pt x="0" y="39"/>
                  </a:lnTo>
                  <a:lnTo>
                    <a:pt x="39" y="48"/>
                  </a:lnTo>
                  <a:lnTo>
                    <a:pt x="47"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9" name="iŝḷïḋé">
              <a:extLst>
                <a:ext uri="{FF2B5EF4-FFF2-40B4-BE49-F238E27FC236}">
                  <a16:creationId xmlns="" xmlns:a16="http://schemas.microsoft.com/office/drawing/2014/main" id="{7CD300C9-40A6-4D6F-B6CA-45BBD5219E8D}"/>
                </a:ext>
              </a:extLst>
            </p:cNvPr>
            <p:cNvSpPr/>
            <p:nvPr/>
          </p:nvSpPr>
          <p:spPr bwMode="auto">
            <a:xfrm>
              <a:off x="6890073" y="4619810"/>
              <a:ext cx="55265" cy="53811"/>
            </a:xfrm>
            <a:custGeom>
              <a:avLst/>
              <a:gdLst>
                <a:gd name="T0" fmla="*/ 0 w 38"/>
                <a:gd name="T1" fmla="*/ 31 h 37"/>
                <a:gd name="T2" fmla="*/ 7 w 38"/>
                <a:gd name="T3" fmla="*/ 0 h 37"/>
                <a:gd name="T4" fmla="*/ 38 w 38"/>
                <a:gd name="T5" fmla="*/ 6 h 37"/>
                <a:gd name="T6" fmla="*/ 32 w 38"/>
                <a:gd name="T7" fmla="*/ 37 h 37"/>
                <a:gd name="T8" fmla="*/ 0 w 38"/>
                <a:gd name="T9" fmla="*/ 31 h 37"/>
              </a:gdLst>
              <a:ahLst/>
              <a:cxnLst>
                <a:cxn ang="0">
                  <a:pos x="T0" y="T1"/>
                </a:cxn>
                <a:cxn ang="0">
                  <a:pos x="T2" y="T3"/>
                </a:cxn>
                <a:cxn ang="0">
                  <a:pos x="T4" y="T5"/>
                </a:cxn>
                <a:cxn ang="0">
                  <a:pos x="T6" y="T7"/>
                </a:cxn>
                <a:cxn ang="0">
                  <a:pos x="T8" y="T9"/>
                </a:cxn>
              </a:cxnLst>
              <a:rect l="0" t="0" r="r" b="b"/>
              <a:pathLst>
                <a:path w="38" h="37">
                  <a:moveTo>
                    <a:pt x="0" y="31"/>
                  </a:moveTo>
                  <a:lnTo>
                    <a:pt x="7" y="0"/>
                  </a:lnTo>
                  <a:lnTo>
                    <a:pt x="38" y="6"/>
                  </a:lnTo>
                  <a:lnTo>
                    <a:pt x="32"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0" name="îṡlïḋe">
              <a:extLst>
                <a:ext uri="{FF2B5EF4-FFF2-40B4-BE49-F238E27FC236}">
                  <a16:creationId xmlns="" xmlns:a16="http://schemas.microsoft.com/office/drawing/2014/main" id="{A022F2AA-B5BD-4ADF-B0A7-8370778C5E71}"/>
                </a:ext>
              </a:extLst>
            </p:cNvPr>
            <p:cNvSpPr/>
            <p:nvPr/>
          </p:nvSpPr>
          <p:spPr bwMode="auto">
            <a:xfrm>
              <a:off x="6884256" y="4613992"/>
              <a:ext cx="66900" cy="65446"/>
            </a:xfrm>
            <a:custGeom>
              <a:avLst/>
              <a:gdLst>
                <a:gd name="T0" fmla="*/ 15 w 46"/>
                <a:gd name="T1" fmla="*/ 8 h 45"/>
                <a:gd name="T2" fmla="*/ 38 w 46"/>
                <a:gd name="T3" fmla="*/ 14 h 45"/>
                <a:gd name="T4" fmla="*/ 31 w 46"/>
                <a:gd name="T5" fmla="*/ 35 h 45"/>
                <a:gd name="T6" fmla="*/ 9 w 46"/>
                <a:gd name="T7" fmla="*/ 31 h 45"/>
                <a:gd name="T8" fmla="*/ 15 w 46"/>
                <a:gd name="T9" fmla="*/ 8 h 45"/>
                <a:gd name="T10" fmla="*/ 9 w 46"/>
                <a:gd name="T11" fmla="*/ 0 h 45"/>
                <a:gd name="T12" fmla="*/ 0 w 46"/>
                <a:gd name="T13" fmla="*/ 37 h 45"/>
                <a:gd name="T14" fmla="*/ 38 w 46"/>
                <a:gd name="T15" fmla="*/ 45 h 45"/>
                <a:gd name="T16" fmla="*/ 46 w 46"/>
                <a:gd name="T17" fmla="*/ 6 h 45"/>
                <a:gd name="T18" fmla="*/ 9 w 46"/>
                <a:gd name="T19" fmla="*/ 0 h 45"/>
                <a:gd name="T20" fmla="*/ 9 w 46"/>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5">
                  <a:moveTo>
                    <a:pt x="15" y="8"/>
                  </a:moveTo>
                  <a:lnTo>
                    <a:pt x="38" y="14"/>
                  </a:lnTo>
                  <a:lnTo>
                    <a:pt x="31" y="35"/>
                  </a:lnTo>
                  <a:lnTo>
                    <a:pt x="9" y="31"/>
                  </a:lnTo>
                  <a:lnTo>
                    <a:pt x="15" y="8"/>
                  </a:lnTo>
                  <a:close/>
                  <a:moveTo>
                    <a:pt x="9" y="0"/>
                  </a:moveTo>
                  <a:lnTo>
                    <a:pt x="0" y="37"/>
                  </a:lnTo>
                  <a:lnTo>
                    <a:pt x="38" y="45"/>
                  </a:lnTo>
                  <a:lnTo>
                    <a:pt x="46" y="6"/>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1" name="íṡ1íḍe">
              <a:extLst>
                <a:ext uri="{FF2B5EF4-FFF2-40B4-BE49-F238E27FC236}">
                  <a16:creationId xmlns="" xmlns:a16="http://schemas.microsoft.com/office/drawing/2014/main" id="{CAA88F87-64AB-409D-834C-51ABD8B482DC}"/>
                </a:ext>
              </a:extLst>
            </p:cNvPr>
            <p:cNvSpPr/>
            <p:nvPr/>
          </p:nvSpPr>
          <p:spPr bwMode="auto">
            <a:xfrm>
              <a:off x="6884256" y="4613992"/>
              <a:ext cx="66900" cy="65446"/>
            </a:xfrm>
            <a:custGeom>
              <a:avLst/>
              <a:gdLst>
                <a:gd name="T0" fmla="*/ 15 w 46"/>
                <a:gd name="T1" fmla="*/ 8 h 45"/>
                <a:gd name="T2" fmla="*/ 38 w 46"/>
                <a:gd name="T3" fmla="*/ 14 h 45"/>
                <a:gd name="T4" fmla="*/ 31 w 46"/>
                <a:gd name="T5" fmla="*/ 35 h 45"/>
                <a:gd name="T6" fmla="*/ 9 w 46"/>
                <a:gd name="T7" fmla="*/ 31 h 45"/>
                <a:gd name="T8" fmla="*/ 15 w 46"/>
                <a:gd name="T9" fmla="*/ 8 h 45"/>
                <a:gd name="T10" fmla="*/ 9 w 46"/>
                <a:gd name="T11" fmla="*/ 0 h 45"/>
                <a:gd name="T12" fmla="*/ 0 w 46"/>
                <a:gd name="T13" fmla="*/ 37 h 45"/>
                <a:gd name="T14" fmla="*/ 38 w 46"/>
                <a:gd name="T15" fmla="*/ 45 h 45"/>
                <a:gd name="T16" fmla="*/ 46 w 46"/>
                <a:gd name="T17" fmla="*/ 6 h 45"/>
                <a:gd name="T18" fmla="*/ 9 w 46"/>
                <a:gd name="T19" fmla="*/ 0 h 45"/>
                <a:gd name="T20" fmla="*/ 9 w 46"/>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5">
                  <a:moveTo>
                    <a:pt x="15" y="8"/>
                  </a:moveTo>
                  <a:lnTo>
                    <a:pt x="38" y="14"/>
                  </a:lnTo>
                  <a:lnTo>
                    <a:pt x="31" y="35"/>
                  </a:lnTo>
                  <a:lnTo>
                    <a:pt x="9" y="31"/>
                  </a:lnTo>
                  <a:lnTo>
                    <a:pt x="15" y="8"/>
                  </a:lnTo>
                  <a:moveTo>
                    <a:pt x="9" y="0"/>
                  </a:moveTo>
                  <a:lnTo>
                    <a:pt x="0" y="37"/>
                  </a:lnTo>
                  <a:lnTo>
                    <a:pt x="38" y="45"/>
                  </a:lnTo>
                  <a:lnTo>
                    <a:pt x="46" y="6"/>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2" name="ïṧḷïḓê">
              <a:extLst>
                <a:ext uri="{FF2B5EF4-FFF2-40B4-BE49-F238E27FC236}">
                  <a16:creationId xmlns="" xmlns:a16="http://schemas.microsoft.com/office/drawing/2014/main" id="{7EEEDD4F-D61D-4B94-9927-6576D2067B96}"/>
                </a:ext>
              </a:extLst>
            </p:cNvPr>
            <p:cNvSpPr/>
            <p:nvPr/>
          </p:nvSpPr>
          <p:spPr bwMode="auto">
            <a:xfrm>
              <a:off x="6833353" y="4608175"/>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3" name="íṣḷiďè">
              <a:extLst>
                <a:ext uri="{FF2B5EF4-FFF2-40B4-BE49-F238E27FC236}">
                  <a16:creationId xmlns="" xmlns:a16="http://schemas.microsoft.com/office/drawing/2014/main" id="{167E1316-0C39-4DDE-9138-EAC824F8ABFA}"/>
                </a:ext>
              </a:extLst>
            </p:cNvPr>
            <p:cNvSpPr/>
            <p:nvPr/>
          </p:nvSpPr>
          <p:spPr bwMode="auto">
            <a:xfrm>
              <a:off x="6827536" y="4600904"/>
              <a:ext cx="69809" cy="66900"/>
            </a:xfrm>
            <a:custGeom>
              <a:avLst/>
              <a:gdLst>
                <a:gd name="T0" fmla="*/ 14 w 48"/>
                <a:gd name="T1" fmla="*/ 9 h 46"/>
                <a:gd name="T2" fmla="*/ 37 w 48"/>
                <a:gd name="T3" fmla="*/ 15 h 46"/>
                <a:gd name="T4" fmla="*/ 33 w 48"/>
                <a:gd name="T5" fmla="*/ 38 h 46"/>
                <a:gd name="T6" fmla="*/ 10 w 48"/>
                <a:gd name="T7" fmla="*/ 32 h 46"/>
                <a:gd name="T8" fmla="*/ 14 w 48"/>
                <a:gd name="T9" fmla="*/ 9 h 46"/>
                <a:gd name="T10" fmla="*/ 8 w 48"/>
                <a:gd name="T11" fmla="*/ 0 h 46"/>
                <a:gd name="T12" fmla="*/ 0 w 48"/>
                <a:gd name="T13" fmla="*/ 38 h 46"/>
                <a:gd name="T14" fmla="*/ 39 w 48"/>
                <a:gd name="T15" fmla="*/ 46 h 46"/>
                <a:gd name="T16" fmla="*/ 48 w 48"/>
                <a:gd name="T17" fmla="*/ 9 h 46"/>
                <a:gd name="T18" fmla="*/ 8 w 48"/>
                <a:gd name="T19" fmla="*/ 0 h 46"/>
                <a:gd name="T20" fmla="*/ 8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4" y="9"/>
                  </a:moveTo>
                  <a:lnTo>
                    <a:pt x="37" y="15"/>
                  </a:lnTo>
                  <a:lnTo>
                    <a:pt x="33" y="38"/>
                  </a:lnTo>
                  <a:lnTo>
                    <a:pt x="10" y="32"/>
                  </a:lnTo>
                  <a:lnTo>
                    <a:pt x="14" y="9"/>
                  </a:lnTo>
                  <a:close/>
                  <a:moveTo>
                    <a:pt x="8" y="0"/>
                  </a:moveTo>
                  <a:lnTo>
                    <a:pt x="0" y="38"/>
                  </a:lnTo>
                  <a:lnTo>
                    <a:pt x="39" y="46"/>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4" name="ïṣlîḑê">
              <a:extLst>
                <a:ext uri="{FF2B5EF4-FFF2-40B4-BE49-F238E27FC236}">
                  <a16:creationId xmlns="" xmlns:a16="http://schemas.microsoft.com/office/drawing/2014/main" id="{74F35916-3AE7-4CFF-B05F-DD2A6C30532F}"/>
                </a:ext>
              </a:extLst>
            </p:cNvPr>
            <p:cNvSpPr/>
            <p:nvPr/>
          </p:nvSpPr>
          <p:spPr bwMode="auto">
            <a:xfrm>
              <a:off x="6827536" y="4600904"/>
              <a:ext cx="69809" cy="66900"/>
            </a:xfrm>
            <a:custGeom>
              <a:avLst/>
              <a:gdLst>
                <a:gd name="T0" fmla="*/ 14 w 48"/>
                <a:gd name="T1" fmla="*/ 9 h 46"/>
                <a:gd name="T2" fmla="*/ 37 w 48"/>
                <a:gd name="T3" fmla="*/ 15 h 46"/>
                <a:gd name="T4" fmla="*/ 33 w 48"/>
                <a:gd name="T5" fmla="*/ 38 h 46"/>
                <a:gd name="T6" fmla="*/ 10 w 48"/>
                <a:gd name="T7" fmla="*/ 32 h 46"/>
                <a:gd name="T8" fmla="*/ 14 w 48"/>
                <a:gd name="T9" fmla="*/ 9 h 46"/>
                <a:gd name="T10" fmla="*/ 8 w 48"/>
                <a:gd name="T11" fmla="*/ 0 h 46"/>
                <a:gd name="T12" fmla="*/ 0 w 48"/>
                <a:gd name="T13" fmla="*/ 38 h 46"/>
                <a:gd name="T14" fmla="*/ 39 w 48"/>
                <a:gd name="T15" fmla="*/ 46 h 46"/>
                <a:gd name="T16" fmla="*/ 48 w 48"/>
                <a:gd name="T17" fmla="*/ 9 h 46"/>
                <a:gd name="T18" fmla="*/ 8 w 48"/>
                <a:gd name="T19" fmla="*/ 0 h 46"/>
                <a:gd name="T20" fmla="*/ 8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4" y="9"/>
                  </a:moveTo>
                  <a:lnTo>
                    <a:pt x="37" y="15"/>
                  </a:lnTo>
                  <a:lnTo>
                    <a:pt x="33" y="38"/>
                  </a:lnTo>
                  <a:lnTo>
                    <a:pt x="10" y="32"/>
                  </a:lnTo>
                  <a:lnTo>
                    <a:pt x="14" y="9"/>
                  </a:lnTo>
                  <a:moveTo>
                    <a:pt x="8" y="0"/>
                  </a:moveTo>
                  <a:lnTo>
                    <a:pt x="0" y="38"/>
                  </a:lnTo>
                  <a:lnTo>
                    <a:pt x="39" y="46"/>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5" name="î$1îḓé">
              <a:extLst>
                <a:ext uri="{FF2B5EF4-FFF2-40B4-BE49-F238E27FC236}">
                  <a16:creationId xmlns="" xmlns:a16="http://schemas.microsoft.com/office/drawing/2014/main" id="{A5C33604-BCC0-4957-A200-1AA3EA8E57E7}"/>
                </a:ext>
              </a:extLst>
            </p:cNvPr>
            <p:cNvSpPr/>
            <p:nvPr/>
          </p:nvSpPr>
          <p:spPr bwMode="auto">
            <a:xfrm>
              <a:off x="6779543" y="4595086"/>
              <a:ext cx="53811" cy="55265"/>
            </a:xfrm>
            <a:custGeom>
              <a:avLst/>
              <a:gdLst>
                <a:gd name="T0" fmla="*/ 0 w 37"/>
                <a:gd name="T1" fmla="*/ 31 h 38"/>
                <a:gd name="T2" fmla="*/ 6 w 37"/>
                <a:gd name="T3" fmla="*/ 0 h 38"/>
                <a:gd name="T4" fmla="*/ 37 w 37"/>
                <a:gd name="T5" fmla="*/ 7 h 38"/>
                <a:gd name="T6" fmla="*/ 29 w 37"/>
                <a:gd name="T7" fmla="*/ 38 h 38"/>
                <a:gd name="T8" fmla="*/ 0 w 37"/>
                <a:gd name="T9" fmla="*/ 31 h 38"/>
              </a:gdLst>
              <a:ahLst/>
              <a:cxnLst>
                <a:cxn ang="0">
                  <a:pos x="T0" y="T1"/>
                </a:cxn>
                <a:cxn ang="0">
                  <a:pos x="T2" y="T3"/>
                </a:cxn>
                <a:cxn ang="0">
                  <a:pos x="T4" y="T5"/>
                </a:cxn>
                <a:cxn ang="0">
                  <a:pos x="T6" y="T7"/>
                </a:cxn>
                <a:cxn ang="0">
                  <a:pos x="T8" y="T9"/>
                </a:cxn>
              </a:cxnLst>
              <a:rect l="0" t="0" r="r" b="b"/>
              <a:pathLst>
                <a:path w="37" h="38">
                  <a:moveTo>
                    <a:pt x="0" y="31"/>
                  </a:moveTo>
                  <a:lnTo>
                    <a:pt x="6" y="0"/>
                  </a:lnTo>
                  <a:lnTo>
                    <a:pt x="37" y="7"/>
                  </a:lnTo>
                  <a:lnTo>
                    <a:pt x="29" y="38"/>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6" name="ïṥḻiḑè">
              <a:extLst>
                <a:ext uri="{FF2B5EF4-FFF2-40B4-BE49-F238E27FC236}">
                  <a16:creationId xmlns="" xmlns:a16="http://schemas.microsoft.com/office/drawing/2014/main" id="{14DEDF06-7892-45B9-A383-822329EDD90B}"/>
                </a:ext>
              </a:extLst>
            </p:cNvPr>
            <p:cNvSpPr/>
            <p:nvPr/>
          </p:nvSpPr>
          <p:spPr bwMode="auto">
            <a:xfrm>
              <a:off x="6769362" y="4589269"/>
              <a:ext cx="69809" cy="66900"/>
            </a:xfrm>
            <a:custGeom>
              <a:avLst/>
              <a:gdLst>
                <a:gd name="T0" fmla="*/ 15 w 48"/>
                <a:gd name="T1" fmla="*/ 8 h 46"/>
                <a:gd name="T2" fmla="*/ 38 w 48"/>
                <a:gd name="T3" fmla="*/ 15 h 46"/>
                <a:gd name="T4" fmla="*/ 34 w 48"/>
                <a:gd name="T5" fmla="*/ 37 h 46"/>
                <a:gd name="T6" fmla="*/ 11 w 48"/>
                <a:gd name="T7" fmla="*/ 31 h 46"/>
                <a:gd name="T8" fmla="*/ 15 w 48"/>
                <a:gd name="T9" fmla="*/ 8 h 46"/>
                <a:gd name="T10" fmla="*/ 9 w 48"/>
                <a:gd name="T11" fmla="*/ 0 h 46"/>
                <a:gd name="T12" fmla="*/ 0 w 48"/>
                <a:gd name="T13" fmla="*/ 37 h 46"/>
                <a:gd name="T14" fmla="*/ 40 w 48"/>
                <a:gd name="T15" fmla="*/ 46 h 46"/>
                <a:gd name="T16" fmla="*/ 48 w 48"/>
                <a:gd name="T17" fmla="*/ 8 h 46"/>
                <a:gd name="T18" fmla="*/ 9 w 48"/>
                <a:gd name="T19" fmla="*/ 0 h 46"/>
                <a:gd name="T20" fmla="*/ 9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5" y="8"/>
                  </a:moveTo>
                  <a:lnTo>
                    <a:pt x="38" y="15"/>
                  </a:lnTo>
                  <a:lnTo>
                    <a:pt x="34" y="37"/>
                  </a:lnTo>
                  <a:lnTo>
                    <a:pt x="11" y="31"/>
                  </a:lnTo>
                  <a:lnTo>
                    <a:pt x="15" y="8"/>
                  </a:lnTo>
                  <a:close/>
                  <a:moveTo>
                    <a:pt x="9" y="0"/>
                  </a:moveTo>
                  <a:lnTo>
                    <a:pt x="0" y="37"/>
                  </a:lnTo>
                  <a:lnTo>
                    <a:pt x="40" y="46"/>
                  </a:lnTo>
                  <a:lnTo>
                    <a:pt x="48"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7" name="îślïḋè">
              <a:extLst>
                <a:ext uri="{FF2B5EF4-FFF2-40B4-BE49-F238E27FC236}">
                  <a16:creationId xmlns="" xmlns:a16="http://schemas.microsoft.com/office/drawing/2014/main" id="{2B8E65B0-C638-4CF1-B5DF-ECF9B8F114C7}"/>
                </a:ext>
              </a:extLst>
            </p:cNvPr>
            <p:cNvSpPr/>
            <p:nvPr/>
          </p:nvSpPr>
          <p:spPr bwMode="auto">
            <a:xfrm>
              <a:off x="6769362" y="4589269"/>
              <a:ext cx="69809" cy="66900"/>
            </a:xfrm>
            <a:custGeom>
              <a:avLst/>
              <a:gdLst>
                <a:gd name="T0" fmla="*/ 15 w 48"/>
                <a:gd name="T1" fmla="*/ 8 h 46"/>
                <a:gd name="T2" fmla="*/ 38 w 48"/>
                <a:gd name="T3" fmla="*/ 15 h 46"/>
                <a:gd name="T4" fmla="*/ 34 w 48"/>
                <a:gd name="T5" fmla="*/ 37 h 46"/>
                <a:gd name="T6" fmla="*/ 11 w 48"/>
                <a:gd name="T7" fmla="*/ 31 h 46"/>
                <a:gd name="T8" fmla="*/ 15 w 48"/>
                <a:gd name="T9" fmla="*/ 8 h 46"/>
                <a:gd name="T10" fmla="*/ 9 w 48"/>
                <a:gd name="T11" fmla="*/ 0 h 46"/>
                <a:gd name="T12" fmla="*/ 0 w 48"/>
                <a:gd name="T13" fmla="*/ 37 h 46"/>
                <a:gd name="T14" fmla="*/ 40 w 48"/>
                <a:gd name="T15" fmla="*/ 46 h 46"/>
                <a:gd name="T16" fmla="*/ 48 w 48"/>
                <a:gd name="T17" fmla="*/ 8 h 46"/>
                <a:gd name="T18" fmla="*/ 9 w 48"/>
                <a:gd name="T19" fmla="*/ 0 h 46"/>
                <a:gd name="T20" fmla="*/ 9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5" y="8"/>
                  </a:moveTo>
                  <a:lnTo>
                    <a:pt x="38" y="15"/>
                  </a:lnTo>
                  <a:lnTo>
                    <a:pt x="34" y="37"/>
                  </a:lnTo>
                  <a:lnTo>
                    <a:pt x="11" y="31"/>
                  </a:lnTo>
                  <a:lnTo>
                    <a:pt x="15" y="8"/>
                  </a:lnTo>
                  <a:moveTo>
                    <a:pt x="9" y="0"/>
                  </a:moveTo>
                  <a:lnTo>
                    <a:pt x="0" y="37"/>
                  </a:lnTo>
                  <a:lnTo>
                    <a:pt x="40" y="46"/>
                  </a:lnTo>
                  <a:lnTo>
                    <a:pt x="48"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8" name="iSḻïḑé">
              <a:extLst>
                <a:ext uri="{FF2B5EF4-FFF2-40B4-BE49-F238E27FC236}">
                  <a16:creationId xmlns="" xmlns:a16="http://schemas.microsoft.com/office/drawing/2014/main" id="{5F980A5E-B01C-40DA-B3CE-E075F120BEAA}"/>
                </a:ext>
              </a:extLst>
            </p:cNvPr>
            <p:cNvSpPr/>
            <p:nvPr/>
          </p:nvSpPr>
          <p:spPr bwMode="auto">
            <a:xfrm>
              <a:off x="6721369" y="4583451"/>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9" name="îṩľidé">
              <a:extLst>
                <a:ext uri="{FF2B5EF4-FFF2-40B4-BE49-F238E27FC236}">
                  <a16:creationId xmlns="" xmlns:a16="http://schemas.microsoft.com/office/drawing/2014/main" id="{793895DC-4213-4E96-85D9-0D5334566192}"/>
                </a:ext>
              </a:extLst>
            </p:cNvPr>
            <p:cNvSpPr/>
            <p:nvPr/>
          </p:nvSpPr>
          <p:spPr bwMode="auto">
            <a:xfrm>
              <a:off x="6712643" y="4577634"/>
              <a:ext cx="69809" cy="65446"/>
            </a:xfrm>
            <a:custGeom>
              <a:avLst/>
              <a:gdLst>
                <a:gd name="T0" fmla="*/ 14 w 48"/>
                <a:gd name="T1" fmla="*/ 10 h 45"/>
                <a:gd name="T2" fmla="*/ 37 w 48"/>
                <a:gd name="T3" fmla="*/ 14 h 45"/>
                <a:gd name="T4" fmla="*/ 33 w 48"/>
                <a:gd name="T5" fmla="*/ 37 h 45"/>
                <a:gd name="T6" fmla="*/ 10 w 48"/>
                <a:gd name="T7" fmla="*/ 31 h 45"/>
                <a:gd name="T8" fmla="*/ 14 w 48"/>
                <a:gd name="T9" fmla="*/ 10 h 45"/>
                <a:gd name="T10" fmla="*/ 8 w 48"/>
                <a:gd name="T11" fmla="*/ 0 h 45"/>
                <a:gd name="T12" fmla="*/ 0 w 48"/>
                <a:gd name="T13" fmla="*/ 39 h 45"/>
                <a:gd name="T14" fmla="*/ 39 w 48"/>
                <a:gd name="T15" fmla="*/ 45 h 45"/>
                <a:gd name="T16" fmla="*/ 48 w 48"/>
                <a:gd name="T17" fmla="*/ 8 h 45"/>
                <a:gd name="T18" fmla="*/ 8 w 48"/>
                <a:gd name="T19" fmla="*/ 0 h 45"/>
                <a:gd name="T20" fmla="*/ 8 w 48"/>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5">
                  <a:moveTo>
                    <a:pt x="14" y="10"/>
                  </a:moveTo>
                  <a:lnTo>
                    <a:pt x="37" y="14"/>
                  </a:lnTo>
                  <a:lnTo>
                    <a:pt x="33" y="37"/>
                  </a:lnTo>
                  <a:lnTo>
                    <a:pt x="10" y="31"/>
                  </a:lnTo>
                  <a:lnTo>
                    <a:pt x="14" y="10"/>
                  </a:lnTo>
                  <a:close/>
                  <a:moveTo>
                    <a:pt x="8" y="0"/>
                  </a:moveTo>
                  <a:lnTo>
                    <a:pt x="0" y="39"/>
                  </a:lnTo>
                  <a:lnTo>
                    <a:pt x="39" y="45"/>
                  </a:lnTo>
                  <a:lnTo>
                    <a:pt x="48"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0" name="ïṧḷiďe">
              <a:extLst>
                <a:ext uri="{FF2B5EF4-FFF2-40B4-BE49-F238E27FC236}">
                  <a16:creationId xmlns="" xmlns:a16="http://schemas.microsoft.com/office/drawing/2014/main" id="{F15973D0-2D42-4675-97F6-D0A50B75D435}"/>
                </a:ext>
              </a:extLst>
            </p:cNvPr>
            <p:cNvSpPr/>
            <p:nvPr/>
          </p:nvSpPr>
          <p:spPr bwMode="auto">
            <a:xfrm>
              <a:off x="6712643" y="4577634"/>
              <a:ext cx="69809" cy="65446"/>
            </a:xfrm>
            <a:custGeom>
              <a:avLst/>
              <a:gdLst>
                <a:gd name="T0" fmla="*/ 14 w 48"/>
                <a:gd name="T1" fmla="*/ 10 h 45"/>
                <a:gd name="T2" fmla="*/ 37 w 48"/>
                <a:gd name="T3" fmla="*/ 14 h 45"/>
                <a:gd name="T4" fmla="*/ 33 w 48"/>
                <a:gd name="T5" fmla="*/ 37 h 45"/>
                <a:gd name="T6" fmla="*/ 10 w 48"/>
                <a:gd name="T7" fmla="*/ 31 h 45"/>
                <a:gd name="T8" fmla="*/ 14 w 48"/>
                <a:gd name="T9" fmla="*/ 10 h 45"/>
                <a:gd name="T10" fmla="*/ 8 w 48"/>
                <a:gd name="T11" fmla="*/ 0 h 45"/>
                <a:gd name="T12" fmla="*/ 0 w 48"/>
                <a:gd name="T13" fmla="*/ 39 h 45"/>
                <a:gd name="T14" fmla="*/ 39 w 48"/>
                <a:gd name="T15" fmla="*/ 45 h 45"/>
                <a:gd name="T16" fmla="*/ 48 w 48"/>
                <a:gd name="T17" fmla="*/ 8 h 45"/>
                <a:gd name="T18" fmla="*/ 8 w 48"/>
                <a:gd name="T19" fmla="*/ 0 h 45"/>
                <a:gd name="T20" fmla="*/ 8 w 48"/>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5">
                  <a:moveTo>
                    <a:pt x="14" y="10"/>
                  </a:moveTo>
                  <a:lnTo>
                    <a:pt x="37" y="14"/>
                  </a:lnTo>
                  <a:lnTo>
                    <a:pt x="33" y="37"/>
                  </a:lnTo>
                  <a:lnTo>
                    <a:pt x="10" y="31"/>
                  </a:lnTo>
                  <a:lnTo>
                    <a:pt x="14" y="10"/>
                  </a:lnTo>
                  <a:moveTo>
                    <a:pt x="8" y="0"/>
                  </a:moveTo>
                  <a:lnTo>
                    <a:pt x="0" y="39"/>
                  </a:lnTo>
                  <a:lnTo>
                    <a:pt x="39" y="45"/>
                  </a:lnTo>
                  <a:lnTo>
                    <a:pt x="48"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1" name="is1iḋe">
              <a:extLst>
                <a:ext uri="{FF2B5EF4-FFF2-40B4-BE49-F238E27FC236}">
                  <a16:creationId xmlns="" xmlns:a16="http://schemas.microsoft.com/office/drawing/2014/main" id="{136ED6CF-8536-451A-A16F-4555103A80B7}"/>
                </a:ext>
              </a:extLst>
            </p:cNvPr>
            <p:cNvSpPr/>
            <p:nvPr/>
          </p:nvSpPr>
          <p:spPr bwMode="auto">
            <a:xfrm>
              <a:off x="6664649" y="4571817"/>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2" name="ïś1íḍé">
              <a:extLst>
                <a:ext uri="{FF2B5EF4-FFF2-40B4-BE49-F238E27FC236}">
                  <a16:creationId xmlns="" xmlns:a16="http://schemas.microsoft.com/office/drawing/2014/main" id="{A7AE83DE-FEDF-4C7F-A206-7F39C80EF78D}"/>
                </a:ext>
              </a:extLst>
            </p:cNvPr>
            <p:cNvSpPr/>
            <p:nvPr/>
          </p:nvSpPr>
          <p:spPr bwMode="auto">
            <a:xfrm>
              <a:off x="6657378" y="4565999"/>
              <a:ext cx="66900" cy="68355"/>
            </a:xfrm>
            <a:custGeom>
              <a:avLst/>
              <a:gdLst>
                <a:gd name="T0" fmla="*/ 15 w 46"/>
                <a:gd name="T1" fmla="*/ 10 h 47"/>
                <a:gd name="T2" fmla="*/ 38 w 46"/>
                <a:gd name="T3" fmla="*/ 14 h 47"/>
                <a:gd name="T4" fmla="*/ 32 w 46"/>
                <a:gd name="T5" fmla="*/ 37 h 47"/>
                <a:gd name="T6" fmla="*/ 9 w 46"/>
                <a:gd name="T7" fmla="*/ 33 h 47"/>
                <a:gd name="T8" fmla="*/ 15 w 46"/>
                <a:gd name="T9" fmla="*/ 10 h 47"/>
                <a:gd name="T10" fmla="*/ 9 w 46"/>
                <a:gd name="T11" fmla="*/ 0 h 47"/>
                <a:gd name="T12" fmla="*/ 0 w 46"/>
                <a:gd name="T13" fmla="*/ 39 h 47"/>
                <a:gd name="T14" fmla="*/ 38 w 46"/>
                <a:gd name="T15" fmla="*/ 47 h 47"/>
                <a:gd name="T16" fmla="*/ 46 w 46"/>
                <a:gd name="T17" fmla="*/ 8 h 47"/>
                <a:gd name="T18" fmla="*/ 9 w 46"/>
                <a:gd name="T19" fmla="*/ 0 h 47"/>
                <a:gd name="T20" fmla="*/ 9 w 46"/>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7">
                  <a:moveTo>
                    <a:pt x="15" y="10"/>
                  </a:moveTo>
                  <a:lnTo>
                    <a:pt x="38" y="14"/>
                  </a:lnTo>
                  <a:lnTo>
                    <a:pt x="32" y="37"/>
                  </a:lnTo>
                  <a:lnTo>
                    <a:pt x="9" y="33"/>
                  </a:lnTo>
                  <a:lnTo>
                    <a:pt x="15" y="10"/>
                  </a:lnTo>
                  <a:close/>
                  <a:moveTo>
                    <a:pt x="9" y="0"/>
                  </a:moveTo>
                  <a:lnTo>
                    <a:pt x="0" y="39"/>
                  </a:lnTo>
                  <a:lnTo>
                    <a:pt x="38" y="47"/>
                  </a:lnTo>
                  <a:lnTo>
                    <a:pt x="46"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3" name="islïḑé">
              <a:extLst>
                <a:ext uri="{FF2B5EF4-FFF2-40B4-BE49-F238E27FC236}">
                  <a16:creationId xmlns="" xmlns:a16="http://schemas.microsoft.com/office/drawing/2014/main" id="{E507148A-4771-438C-A260-5A1616FB6BFC}"/>
                </a:ext>
              </a:extLst>
            </p:cNvPr>
            <p:cNvSpPr/>
            <p:nvPr/>
          </p:nvSpPr>
          <p:spPr bwMode="auto">
            <a:xfrm>
              <a:off x="6657378" y="4565999"/>
              <a:ext cx="66900" cy="68355"/>
            </a:xfrm>
            <a:custGeom>
              <a:avLst/>
              <a:gdLst>
                <a:gd name="T0" fmla="*/ 15 w 46"/>
                <a:gd name="T1" fmla="*/ 10 h 47"/>
                <a:gd name="T2" fmla="*/ 38 w 46"/>
                <a:gd name="T3" fmla="*/ 14 h 47"/>
                <a:gd name="T4" fmla="*/ 32 w 46"/>
                <a:gd name="T5" fmla="*/ 37 h 47"/>
                <a:gd name="T6" fmla="*/ 9 w 46"/>
                <a:gd name="T7" fmla="*/ 33 h 47"/>
                <a:gd name="T8" fmla="*/ 15 w 46"/>
                <a:gd name="T9" fmla="*/ 10 h 47"/>
                <a:gd name="T10" fmla="*/ 9 w 46"/>
                <a:gd name="T11" fmla="*/ 0 h 47"/>
                <a:gd name="T12" fmla="*/ 0 w 46"/>
                <a:gd name="T13" fmla="*/ 39 h 47"/>
                <a:gd name="T14" fmla="*/ 38 w 46"/>
                <a:gd name="T15" fmla="*/ 47 h 47"/>
                <a:gd name="T16" fmla="*/ 46 w 46"/>
                <a:gd name="T17" fmla="*/ 8 h 47"/>
                <a:gd name="T18" fmla="*/ 9 w 46"/>
                <a:gd name="T19" fmla="*/ 0 h 47"/>
                <a:gd name="T20" fmla="*/ 9 w 46"/>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7">
                  <a:moveTo>
                    <a:pt x="15" y="10"/>
                  </a:moveTo>
                  <a:lnTo>
                    <a:pt x="38" y="14"/>
                  </a:lnTo>
                  <a:lnTo>
                    <a:pt x="32" y="37"/>
                  </a:lnTo>
                  <a:lnTo>
                    <a:pt x="9" y="33"/>
                  </a:lnTo>
                  <a:lnTo>
                    <a:pt x="15" y="10"/>
                  </a:lnTo>
                  <a:moveTo>
                    <a:pt x="9" y="0"/>
                  </a:moveTo>
                  <a:lnTo>
                    <a:pt x="0" y="39"/>
                  </a:lnTo>
                  <a:lnTo>
                    <a:pt x="38" y="47"/>
                  </a:lnTo>
                  <a:lnTo>
                    <a:pt x="46"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4" name="ïṣļíďe">
              <a:extLst>
                <a:ext uri="{FF2B5EF4-FFF2-40B4-BE49-F238E27FC236}">
                  <a16:creationId xmlns="" xmlns:a16="http://schemas.microsoft.com/office/drawing/2014/main" id="{DF01A5A5-64B3-4CA8-8E61-744287359282}"/>
                </a:ext>
              </a:extLst>
            </p:cNvPr>
            <p:cNvSpPr/>
            <p:nvPr/>
          </p:nvSpPr>
          <p:spPr bwMode="auto">
            <a:xfrm>
              <a:off x="6606475" y="4558727"/>
              <a:ext cx="55265" cy="55265"/>
            </a:xfrm>
            <a:custGeom>
              <a:avLst/>
              <a:gdLst>
                <a:gd name="T0" fmla="*/ 0 w 38"/>
                <a:gd name="T1" fmla="*/ 32 h 38"/>
                <a:gd name="T2" fmla="*/ 6 w 38"/>
                <a:gd name="T3" fmla="*/ 0 h 38"/>
                <a:gd name="T4" fmla="*/ 38 w 38"/>
                <a:gd name="T5" fmla="*/ 7 h 38"/>
                <a:gd name="T6" fmla="*/ 31 w 38"/>
                <a:gd name="T7" fmla="*/ 38 h 38"/>
                <a:gd name="T8" fmla="*/ 0 w 38"/>
                <a:gd name="T9" fmla="*/ 32 h 38"/>
              </a:gdLst>
              <a:ahLst/>
              <a:cxnLst>
                <a:cxn ang="0">
                  <a:pos x="T0" y="T1"/>
                </a:cxn>
                <a:cxn ang="0">
                  <a:pos x="T2" y="T3"/>
                </a:cxn>
                <a:cxn ang="0">
                  <a:pos x="T4" y="T5"/>
                </a:cxn>
                <a:cxn ang="0">
                  <a:pos x="T6" y="T7"/>
                </a:cxn>
                <a:cxn ang="0">
                  <a:pos x="T8" y="T9"/>
                </a:cxn>
              </a:cxnLst>
              <a:rect l="0" t="0" r="r" b="b"/>
              <a:pathLst>
                <a:path w="38" h="38">
                  <a:moveTo>
                    <a:pt x="0" y="32"/>
                  </a:moveTo>
                  <a:lnTo>
                    <a:pt x="6" y="0"/>
                  </a:lnTo>
                  <a:lnTo>
                    <a:pt x="38" y="7"/>
                  </a:lnTo>
                  <a:lnTo>
                    <a:pt x="31" y="38"/>
                  </a:lnTo>
                  <a:lnTo>
                    <a:pt x="0" y="32"/>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5" name="íŝľíḋé">
              <a:extLst>
                <a:ext uri="{FF2B5EF4-FFF2-40B4-BE49-F238E27FC236}">
                  <a16:creationId xmlns="" xmlns:a16="http://schemas.microsoft.com/office/drawing/2014/main" id="{FD8430D1-2432-442B-B465-83366EA28D2B}"/>
                </a:ext>
              </a:extLst>
            </p:cNvPr>
            <p:cNvSpPr/>
            <p:nvPr/>
          </p:nvSpPr>
          <p:spPr bwMode="auto">
            <a:xfrm>
              <a:off x="6600658" y="4552910"/>
              <a:ext cx="69809" cy="69809"/>
            </a:xfrm>
            <a:custGeom>
              <a:avLst/>
              <a:gdLst>
                <a:gd name="T0" fmla="*/ 14 w 48"/>
                <a:gd name="T1" fmla="*/ 11 h 48"/>
                <a:gd name="T2" fmla="*/ 37 w 48"/>
                <a:gd name="T3" fmla="*/ 15 h 48"/>
                <a:gd name="T4" fmla="*/ 33 w 48"/>
                <a:gd name="T5" fmla="*/ 38 h 48"/>
                <a:gd name="T6" fmla="*/ 10 w 48"/>
                <a:gd name="T7" fmla="*/ 33 h 48"/>
                <a:gd name="T8" fmla="*/ 14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4" y="11"/>
                  </a:moveTo>
                  <a:lnTo>
                    <a:pt x="37" y="15"/>
                  </a:lnTo>
                  <a:lnTo>
                    <a:pt x="33" y="38"/>
                  </a:lnTo>
                  <a:lnTo>
                    <a:pt x="10" y="33"/>
                  </a:lnTo>
                  <a:lnTo>
                    <a:pt x="14" y="11"/>
                  </a:lnTo>
                  <a:close/>
                  <a:moveTo>
                    <a:pt x="8" y="0"/>
                  </a:moveTo>
                  <a:lnTo>
                    <a:pt x="0" y="40"/>
                  </a:lnTo>
                  <a:lnTo>
                    <a:pt x="39" y="48"/>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6" name="îṥľiḑe">
              <a:extLst>
                <a:ext uri="{FF2B5EF4-FFF2-40B4-BE49-F238E27FC236}">
                  <a16:creationId xmlns="" xmlns:a16="http://schemas.microsoft.com/office/drawing/2014/main" id="{06495A1F-6165-48C4-AE31-CFDD16A1FD9F}"/>
                </a:ext>
              </a:extLst>
            </p:cNvPr>
            <p:cNvSpPr/>
            <p:nvPr/>
          </p:nvSpPr>
          <p:spPr bwMode="auto">
            <a:xfrm>
              <a:off x="6600658" y="4552910"/>
              <a:ext cx="69809" cy="69809"/>
            </a:xfrm>
            <a:custGeom>
              <a:avLst/>
              <a:gdLst>
                <a:gd name="T0" fmla="*/ 14 w 48"/>
                <a:gd name="T1" fmla="*/ 11 h 48"/>
                <a:gd name="T2" fmla="*/ 37 w 48"/>
                <a:gd name="T3" fmla="*/ 15 h 48"/>
                <a:gd name="T4" fmla="*/ 33 w 48"/>
                <a:gd name="T5" fmla="*/ 38 h 48"/>
                <a:gd name="T6" fmla="*/ 10 w 48"/>
                <a:gd name="T7" fmla="*/ 33 h 48"/>
                <a:gd name="T8" fmla="*/ 14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4" y="11"/>
                  </a:moveTo>
                  <a:lnTo>
                    <a:pt x="37" y="15"/>
                  </a:lnTo>
                  <a:lnTo>
                    <a:pt x="33" y="38"/>
                  </a:lnTo>
                  <a:lnTo>
                    <a:pt x="10" y="33"/>
                  </a:lnTo>
                  <a:lnTo>
                    <a:pt x="14" y="11"/>
                  </a:lnTo>
                  <a:moveTo>
                    <a:pt x="8" y="0"/>
                  </a:moveTo>
                  <a:lnTo>
                    <a:pt x="0" y="40"/>
                  </a:lnTo>
                  <a:lnTo>
                    <a:pt x="39" y="48"/>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7" name="işḷîďè">
              <a:extLst>
                <a:ext uri="{FF2B5EF4-FFF2-40B4-BE49-F238E27FC236}">
                  <a16:creationId xmlns="" xmlns:a16="http://schemas.microsoft.com/office/drawing/2014/main" id="{64A43F95-7B8E-484E-A01B-33F299A83800}"/>
                </a:ext>
              </a:extLst>
            </p:cNvPr>
            <p:cNvSpPr/>
            <p:nvPr/>
          </p:nvSpPr>
          <p:spPr bwMode="auto">
            <a:xfrm>
              <a:off x="6552665" y="4547092"/>
              <a:ext cx="53811" cy="53811"/>
            </a:xfrm>
            <a:custGeom>
              <a:avLst/>
              <a:gdLst>
                <a:gd name="T0" fmla="*/ 0 w 37"/>
                <a:gd name="T1" fmla="*/ 31 h 37"/>
                <a:gd name="T2" fmla="*/ 6 w 37"/>
                <a:gd name="T3" fmla="*/ 0 h 37"/>
                <a:gd name="T4" fmla="*/ 37 w 37"/>
                <a:gd name="T5" fmla="*/ 8 h 37"/>
                <a:gd name="T6" fmla="*/ 29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8"/>
                  </a:lnTo>
                  <a:lnTo>
                    <a:pt x="29"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îṡ1îďê">
              <a:extLst>
                <a:ext uri="{FF2B5EF4-FFF2-40B4-BE49-F238E27FC236}">
                  <a16:creationId xmlns="" xmlns:a16="http://schemas.microsoft.com/office/drawing/2014/main" id="{EA1517EF-35D0-479F-88B3-20DAD218BF38}"/>
                </a:ext>
              </a:extLst>
            </p:cNvPr>
            <p:cNvSpPr/>
            <p:nvPr/>
          </p:nvSpPr>
          <p:spPr bwMode="auto">
            <a:xfrm>
              <a:off x="6542484" y="4541275"/>
              <a:ext cx="69809" cy="69809"/>
            </a:xfrm>
            <a:custGeom>
              <a:avLst/>
              <a:gdLst>
                <a:gd name="T0" fmla="*/ 15 w 48"/>
                <a:gd name="T1" fmla="*/ 10 h 48"/>
                <a:gd name="T2" fmla="*/ 38 w 48"/>
                <a:gd name="T3" fmla="*/ 14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4"/>
                  </a:lnTo>
                  <a:lnTo>
                    <a:pt x="34" y="37"/>
                  </a:lnTo>
                  <a:lnTo>
                    <a:pt x="11" y="33"/>
                  </a:lnTo>
                  <a:lnTo>
                    <a:pt x="15" y="10"/>
                  </a:lnTo>
                  <a:close/>
                  <a:moveTo>
                    <a:pt x="9" y="0"/>
                  </a:moveTo>
                  <a:lnTo>
                    <a:pt x="0" y="39"/>
                  </a:lnTo>
                  <a:lnTo>
                    <a:pt x="40" y="48"/>
                  </a:lnTo>
                  <a:lnTo>
                    <a:pt x="48"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9" name="išliḋe">
              <a:extLst>
                <a:ext uri="{FF2B5EF4-FFF2-40B4-BE49-F238E27FC236}">
                  <a16:creationId xmlns="" xmlns:a16="http://schemas.microsoft.com/office/drawing/2014/main" id="{A8E7C196-F1FA-4260-944D-8E0EFB735640}"/>
                </a:ext>
              </a:extLst>
            </p:cNvPr>
            <p:cNvSpPr/>
            <p:nvPr/>
          </p:nvSpPr>
          <p:spPr bwMode="auto">
            <a:xfrm>
              <a:off x="6542484" y="4541275"/>
              <a:ext cx="69809" cy="69809"/>
            </a:xfrm>
            <a:custGeom>
              <a:avLst/>
              <a:gdLst>
                <a:gd name="T0" fmla="*/ 15 w 48"/>
                <a:gd name="T1" fmla="*/ 10 h 48"/>
                <a:gd name="T2" fmla="*/ 38 w 48"/>
                <a:gd name="T3" fmla="*/ 14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4"/>
                  </a:lnTo>
                  <a:lnTo>
                    <a:pt x="34" y="37"/>
                  </a:lnTo>
                  <a:lnTo>
                    <a:pt x="11" y="33"/>
                  </a:lnTo>
                  <a:lnTo>
                    <a:pt x="15" y="10"/>
                  </a:lnTo>
                  <a:moveTo>
                    <a:pt x="9" y="0"/>
                  </a:moveTo>
                  <a:lnTo>
                    <a:pt x="0" y="39"/>
                  </a:lnTo>
                  <a:lnTo>
                    <a:pt x="40" y="48"/>
                  </a:lnTo>
                  <a:lnTo>
                    <a:pt x="48"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0" name="îṧ1ïḓé">
              <a:extLst>
                <a:ext uri="{FF2B5EF4-FFF2-40B4-BE49-F238E27FC236}">
                  <a16:creationId xmlns="" xmlns:a16="http://schemas.microsoft.com/office/drawing/2014/main" id="{2ED15F7B-59D8-4D79-8CE5-1687CB929EF5}"/>
                </a:ext>
              </a:extLst>
            </p:cNvPr>
            <p:cNvSpPr/>
            <p:nvPr/>
          </p:nvSpPr>
          <p:spPr bwMode="auto">
            <a:xfrm>
              <a:off x="4327517" y="4196595"/>
              <a:ext cx="381038" cy="495932"/>
            </a:xfrm>
            <a:custGeom>
              <a:avLst/>
              <a:gdLst>
                <a:gd name="T0" fmla="*/ 116 w 126"/>
                <a:gd name="T1" fmla="*/ 164 h 164"/>
                <a:gd name="T2" fmla="*/ 11 w 126"/>
                <a:gd name="T3" fmla="*/ 164 h 164"/>
                <a:gd name="T4" fmla="*/ 0 w 126"/>
                <a:gd name="T5" fmla="*/ 154 h 164"/>
                <a:gd name="T6" fmla="*/ 0 w 126"/>
                <a:gd name="T7" fmla="*/ 10 h 164"/>
                <a:gd name="T8" fmla="*/ 11 w 126"/>
                <a:gd name="T9" fmla="*/ 0 h 164"/>
                <a:gd name="T10" fmla="*/ 116 w 126"/>
                <a:gd name="T11" fmla="*/ 0 h 164"/>
                <a:gd name="T12" fmla="*/ 126 w 126"/>
                <a:gd name="T13" fmla="*/ 10 h 164"/>
                <a:gd name="T14" fmla="*/ 126 w 126"/>
                <a:gd name="T15" fmla="*/ 154 h 164"/>
                <a:gd name="T16" fmla="*/ 116 w 126"/>
                <a:gd name="T17"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64">
                  <a:moveTo>
                    <a:pt x="116" y="164"/>
                  </a:moveTo>
                  <a:cubicBezTo>
                    <a:pt x="11" y="164"/>
                    <a:pt x="11" y="164"/>
                    <a:pt x="11" y="164"/>
                  </a:cubicBezTo>
                  <a:cubicBezTo>
                    <a:pt x="5" y="164"/>
                    <a:pt x="0" y="160"/>
                    <a:pt x="0" y="154"/>
                  </a:cubicBezTo>
                  <a:cubicBezTo>
                    <a:pt x="0" y="10"/>
                    <a:pt x="0" y="10"/>
                    <a:pt x="0" y="10"/>
                  </a:cubicBezTo>
                  <a:cubicBezTo>
                    <a:pt x="0" y="4"/>
                    <a:pt x="5" y="0"/>
                    <a:pt x="11" y="0"/>
                  </a:cubicBezTo>
                  <a:cubicBezTo>
                    <a:pt x="116" y="0"/>
                    <a:pt x="116" y="0"/>
                    <a:pt x="116" y="0"/>
                  </a:cubicBezTo>
                  <a:cubicBezTo>
                    <a:pt x="122" y="0"/>
                    <a:pt x="126" y="4"/>
                    <a:pt x="126" y="10"/>
                  </a:cubicBezTo>
                  <a:cubicBezTo>
                    <a:pt x="126" y="154"/>
                    <a:pt x="126" y="154"/>
                    <a:pt x="126" y="154"/>
                  </a:cubicBezTo>
                  <a:cubicBezTo>
                    <a:pt x="126" y="160"/>
                    <a:pt x="122" y="164"/>
                    <a:pt x="116" y="164"/>
                  </a:cubicBezTo>
                  <a:close/>
                </a:path>
              </a:pathLst>
            </a:custGeom>
            <a:solidFill>
              <a:srgbClr val="2E31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1" name="ïṩ1íḓê">
              <a:extLst>
                <a:ext uri="{FF2B5EF4-FFF2-40B4-BE49-F238E27FC236}">
                  <a16:creationId xmlns="" xmlns:a16="http://schemas.microsoft.com/office/drawing/2014/main" id="{C7EDA1AB-E043-4653-A626-5399192D04EE}"/>
                </a:ext>
              </a:extLst>
            </p:cNvPr>
            <p:cNvSpPr/>
            <p:nvPr/>
          </p:nvSpPr>
          <p:spPr bwMode="auto">
            <a:xfrm>
              <a:off x="4388599" y="4235863"/>
              <a:ext cx="277780" cy="420306"/>
            </a:xfrm>
            <a:custGeom>
              <a:avLst/>
              <a:gdLst>
                <a:gd name="T0" fmla="*/ 84 w 92"/>
                <a:gd name="T1" fmla="*/ 139 h 139"/>
                <a:gd name="T2" fmla="*/ 8 w 92"/>
                <a:gd name="T3" fmla="*/ 139 h 139"/>
                <a:gd name="T4" fmla="*/ 0 w 92"/>
                <a:gd name="T5" fmla="*/ 131 h 139"/>
                <a:gd name="T6" fmla="*/ 0 w 92"/>
                <a:gd name="T7" fmla="*/ 8 h 139"/>
                <a:gd name="T8" fmla="*/ 8 w 92"/>
                <a:gd name="T9" fmla="*/ 0 h 139"/>
                <a:gd name="T10" fmla="*/ 84 w 92"/>
                <a:gd name="T11" fmla="*/ 0 h 139"/>
                <a:gd name="T12" fmla="*/ 92 w 92"/>
                <a:gd name="T13" fmla="*/ 8 h 139"/>
                <a:gd name="T14" fmla="*/ 92 w 92"/>
                <a:gd name="T15" fmla="*/ 131 h 139"/>
                <a:gd name="T16" fmla="*/ 84 w 92"/>
                <a:gd name="T17"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39">
                  <a:moveTo>
                    <a:pt x="84" y="139"/>
                  </a:moveTo>
                  <a:cubicBezTo>
                    <a:pt x="8" y="139"/>
                    <a:pt x="8" y="139"/>
                    <a:pt x="8" y="139"/>
                  </a:cubicBezTo>
                  <a:cubicBezTo>
                    <a:pt x="3" y="139"/>
                    <a:pt x="0" y="135"/>
                    <a:pt x="0" y="131"/>
                  </a:cubicBezTo>
                  <a:cubicBezTo>
                    <a:pt x="0" y="8"/>
                    <a:pt x="0" y="8"/>
                    <a:pt x="0" y="8"/>
                  </a:cubicBezTo>
                  <a:cubicBezTo>
                    <a:pt x="0" y="3"/>
                    <a:pt x="3" y="0"/>
                    <a:pt x="8" y="0"/>
                  </a:cubicBezTo>
                  <a:cubicBezTo>
                    <a:pt x="84" y="0"/>
                    <a:pt x="84" y="0"/>
                    <a:pt x="84" y="0"/>
                  </a:cubicBezTo>
                  <a:cubicBezTo>
                    <a:pt x="89" y="0"/>
                    <a:pt x="92" y="3"/>
                    <a:pt x="92" y="8"/>
                  </a:cubicBezTo>
                  <a:cubicBezTo>
                    <a:pt x="92" y="131"/>
                    <a:pt x="92" y="131"/>
                    <a:pt x="92" y="131"/>
                  </a:cubicBezTo>
                  <a:cubicBezTo>
                    <a:pt x="92" y="135"/>
                    <a:pt x="89" y="139"/>
                    <a:pt x="84" y="139"/>
                  </a:cubicBezTo>
                  <a:close/>
                </a:path>
              </a:pathLst>
            </a:custGeom>
            <a:solidFill>
              <a:srgbClr val="11121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2" name="işļiḓé">
              <a:extLst>
                <a:ext uri="{FF2B5EF4-FFF2-40B4-BE49-F238E27FC236}">
                  <a16:creationId xmlns="" xmlns:a16="http://schemas.microsoft.com/office/drawing/2014/main" id="{A56E3284-E788-448A-8093-9FF7256227EA}"/>
                </a:ext>
              </a:extLst>
            </p:cNvPr>
            <p:cNvSpPr/>
            <p:nvPr/>
          </p:nvSpPr>
          <p:spPr bwMode="auto">
            <a:xfrm>
              <a:off x="4394416" y="4241680"/>
              <a:ext cx="266146" cy="405763"/>
            </a:xfrm>
            <a:custGeom>
              <a:avLst/>
              <a:gdLst>
                <a:gd name="T0" fmla="*/ 80 w 88"/>
                <a:gd name="T1" fmla="*/ 134 h 134"/>
                <a:gd name="T2" fmla="*/ 8 w 88"/>
                <a:gd name="T3" fmla="*/ 134 h 134"/>
                <a:gd name="T4" fmla="*/ 0 w 88"/>
                <a:gd name="T5" fmla="*/ 127 h 134"/>
                <a:gd name="T6" fmla="*/ 0 w 88"/>
                <a:gd name="T7" fmla="*/ 8 h 134"/>
                <a:gd name="T8" fmla="*/ 8 w 88"/>
                <a:gd name="T9" fmla="*/ 0 h 134"/>
                <a:gd name="T10" fmla="*/ 80 w 88"/>
                <a:gd name="T11" fmla="*/ 0 h 134"/>
                <a:gd name="T12" fmla="*/ 88 w 88"/>
                <a:gd name="T13" fmla="*/ 8 h 134"/>
                <a:gd name="T14" fmla="*/ 88 w 88"/>
                <a:gd name="T15" fmla="*/ 127 h 134"/>
                <a:gd name="T16" fmla="*/ 80 w 8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34">
                  <a:moveTo>
                    <a:pt x="80" y="134"/>
                  </a:moveTo>
                  <a:cubicBezTo>
                    <a:pt x="8" y="134"/>
                    <a:pt x="8" y="134"/>
                    <a:pt x="8" y="134"/>
                  </a:cubicBezTo>
                  <a:cubicBezTo>
                    <a:pt x="3" y="134"/>
                    <a:pt x="0" y="131"/>
                    <a:pt x="0" y="127"/>
                  </a:cubicBezTo>
                  <a:cubicBezTo>
                    <a:pt x="0" y="8"/>
                    <a:pt x="0" y="8"/>
                    <a:pt x="0" y="8"/>
                  </a:cubicBezTo>
                  <a:cubicBezTo>
                    <a:pt x="0" y="3"/>
                    <a:pt x="3" y="0"/>
                    <a:pt x="8" y="0"/>
                  </a:cubicBezTo>
                  <a:cubicBezTo>
                    <a:pt x="80" y="0"/>
                    <a:pt x="80" y="0"/>
                    <a:pt x="80" y="0"/>
                  </a:cubicBezTo>
                  <a:cubicBezTo>
                    <a:pt x="84" y="0"/>
                    <a:pt x="88" y="3"/>
                    <a:pt x="88" y="8"/>
                  </a:cubicBezTo>
                  <a:cubicBezTo>
                    <a:pt x="88" y="127"/>
                    <a:pt x="88" y="127"/>
                    <a:pt x="88" y="127"/>
                  </a:cubicBezTo>
                  <a:cubicBezTo>
                    <a:pt x="88" y="131"/>
                    <a:pt x="84" y="134"/>
                    <a:pt x="80" y="134"/>
                  </a:cubicBez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3" name="ïśļíḓé">
              <a:extLst>
                <a:ext uri="{FF2B5EF4-FFF2-40B4-BE49-F238E27FC236}">
                  <a16:creationId xmlns="" xmlns:a16="http://schemas.microsoft.com/office/drawing/2014/main" id="{3242CCF1-661C-4DF3-8563-4AAEE5E23FA4}"/>
                </a:ext>
              </a:extLst>
            </p:cNvPr>
            <p:cNvSpPr/>
            <p:nvPr/>
          </p:nvSpPr>
          <p:spPr bwMode="auto">
            <a:xfrm>
              <a:off x="4394416" y="4241680"/>
              <a:ext cx="66900" cy="66900"/>
            </a:xfrm>
            <a:custGeom>
              <a:avLst/>
              <a:gdLst>
                <a:gd name="T0" fmla="*/ 22 w 22"/>
                <a:gd name="T1" fmla="*/ 0 h 22"/>
                <a:gd name="T2" fmla="*/ 8 w 22"/>
                <a:gd name="T3" fmla="*/ 0 h 22"/>
                <a:gd name="T4" fmla="*/ 0 w 22"/>
                <a:gd name="T5" fmla="*/ 8 h 22"/>
                <a:gd name="T6" fmla="*/ 0 w 22"/>
                <a:gd name="T7" fmla="*/ 22 h 22"/>
                <a:gd name="T8" fmla="*/ 22 w 22"/>
                <a:gd name="T9" fmla="*/ 0 h 22"/>
              </a:gdLst>
              <a:ahLst/>
              <a:cxnLst>
                <a:cxn ang="0">
                  <a:pos x="T0" y="T1"/>
                </a:cxn>
                <a:cxn ang="0">
                  <a:pos x="T2" y="T3"/>
                </a:cxn>
                <a:cxn ang="0">
                  <a:pos x="T4" y="T5"/>
                </a:cxn>
                <a:cxn ang="0">
                  <a:pos x="T6" y="T7"/>
                </a:cxn>
                <a:cxn ang="0">
                  <a:pos x="T8" y="T9"/>
                </a:cxn>
              </a:cxnLst>
              <a:rect l="0" t="0" r="r" b="b"/>
              <a:pathLst>
                <a:path w="22" h="22">
                  <a:moveTo>
                    <a:pt x="22" y="0"/>
                  </a:moveTo>
                  <a:cubicBezTo>
                    <a:pt x="8" y="0"/>
                    <a:pt x="8" y="0"/>
                    <a:pt x="8" y="0"/>
                  </a:cubicBezTo>
                  <a:cubicBezTo>
                    <a:pt x="3" y="0"/>
                    <a:pt x="0" y="3"/>
                    <a:pt x="0" y="8"/>
                  </a:cubicBezTo>
                  <a:cubicBezTo>
                    <a:pt x="0" y="22"/>
                    <a:pt x="0" y="22"/>
                    <a:pt x="0" y="22"/>
                  </a:cubicBezTo>
                  <a:cubicBezTo>
                    <a:pt x="7" y="15"/>
                    <a:pt x="15" y="7"/>
                    <a:pt x="22" y="0"/>
                  </a:cubicBezTo>
                  <a:close/>
                </a:path>
              </a:pathLst>
            </a:custGeom>
            <a:solidFill>
              <a:srgbClr val="237F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4" name="iṣḷîdè">
              <a:extLst>
                <a:ext uri="{FF2B5EF4-FFF2-40B4-BE49-F238E27FC236}">
                  <a16:creationId xmlns="" xmlns:a16="http://schemas.microsoft.com/office/drawing/2014/main" id="{251EC218-0DED-43A4-A449-5272C49A2376}"/>
                </a:ext>
              </a:extLst>
            </p:cNvPr>
            <p:cNvSpPr/>
            <p:nvPr/>
          </p:nvSpPr>
          <p:spPr bwMode="auto">
            <a:xfrm>
              <a:off x="4394416" y="4254769"/>
              <a:ext cx="266146" cy="359224"/>
            </a:xfrm>
            <a:custGeom>
              <a:avLst/>
              <a:gdLst>
                <a:gd name="T0" fmla="*/ 88 w 88"/>
                <a:gd name="T1" fmla="*/ 31 h 119"/>
                <a:gd name="T2" fmla="*/ 88 w 88"/>
                <a:gd name="T3" fmla="*/ 4 h 119"/>
                <a:gd name="T4" fmla="*/ 87 w 88"/>
                <a:gd name="T5" fmla="*/ 0 h 119"/>
                <a:gd name="T6" fmla="*/ 0 w 88"/>
                <a:gd name="T7" fmla="*/ 86 h 119"/>
                <a:gd name="T8" fmla="*/ 0 w 88"/>
                <a:gd name="T9" fmla="*/ 119 h 119"/>
                <a:gd name="T10" fmla="*/ 88 w 88"/>
                <a:gd name="T11" fmla="*/ 31 h 119"/>
              </a:gdLst>
              <a:ahLst/>
              <a:cxnLst>
                <a:cxn ang="0">
                  <a:pos x="T0" y="T1"/>
                </a:cxn>
                <a:cxn ang="0">
                  <a:pos x="T2" y="T3"/>
                </a:cxn>
                <a:cxn ang="0">
                  <a:pos x="T4" y="T5"/>
                </a:cxn>
                <a:cxn ang="0">
                  <a:pos x="T6" y="T7"/>
                </a:cxn>
                <a:cxn ang="0">
                  <a:pos x="T8" y="T9"/>
                </a:cxn>
                <a:cxn ang="0">
                  <a:pos x="T10" y="T11"/>
                </a:cxn>
              </a:cxnLst>
              <a:rect l="0" t="0" r="r" b="b"/>
              <a:pathLst>
                <a:path w="88" h="119">
                  <a:moveTo>
                    <a:pt x="88" y="31"/>
                  </a:moveTo>
                  <a:cubicBezTo>
                    <a:pt x="88" y="4"/>
                    <a:pt x="88" y="4"/>
                    <a:pt x="88" y="4"/>
                  </a:cubicBezTo>
                  <a:cubicBezTo>
                    <a:pt x="88" y="2"/>
                    <a:pt x="87" y="1"/>
                    <a:pt x="87" y="0"/>
                  </a:cubicBezTo>
                  <a:cubicBezTo>
                    <a:pt x="58" y="28"/>
                    <a:pt x="29" y="57"/>
                    <a:pt x="0" y="86"/>
                  </a:cubicBezTo>
                  <a:cubicBezTo>
                    <a:pt x="0" y="119"/>
                    <a:pt x="0" y="119"/>
                    <a:pt x="0" y="119"/>
                  </a:cubicBezTo>
                  <a:cubicBezTo>
                    <a:pt x="29" y="89"/>
                    <a:pt x="59" y="60"/>
                    <a:pt x="88" y="31"/>
                  </a:cubicBezTo>
                  <a:close/>
                </a:path>
              </a:pathLst>
            </a:custGeom>
            <a:solidFill>
              <a:srgbClr val="237F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5" name="íṥliḑê">
              <a:extLst>
                <a:ext uri="{FF2B5EF4-FFF2-40B4-BE49-F238E27FC236}">
                  <a16:creationId xmlns="" xmlns:a16="http://schemas.microsoft.com/office/drawing/2014/main" id="{144119F8-6CF2-4122-904F-52E009001476}"/>
                </a:ext>
              </a:extLst>
            </p:cNvPr>
            <p:cNvSpPr/>
            <p:nvPr/>
          </p:nvSpPr>
          <p:spPr bwMode="auto">
            <a:xfrm>
              <a:off x="4564574" y="4552910"/>
              <a:ext cx="95987" cy="94533"/>
            </a:xfrm>
            <a:custGeom>
              <a:avLst/>
              <a:gdLst>
                <a:gd name="T0" fmla="*/ 0 w 32"/>
                <a:gd name="T1" fmla="*/ 31 h 31"/>
                <a:gd name="T2" fmla="*/ 24 w 32"/>
                <a:gd name="T3" fmla="*/ 31 h 31"/>
                <a:gd name="T4" fmla="*/ 32 w 32"/>
                <a:gd name="T5" fmla="*/ 24 h 31"/>
                <a:gd name="T6" fmla="*/ 32 w 32"/>
                <a:gd name="T7" fmla="*/ 0 h 31"/>
                <a:gd name="T8" fmla="*/ 0 w 32"/>
                <a:gd name="T9" fmla="*/ 31 h 31"/>
              </a:gdLst>
              <a:ahLst/>
              <a:cxnLst>
                <a:cxn ang="0">
                  <a:pos x="T0" y="T1"/>
                </a:cxn>
                <a:cxn ang="0">
                  <a:pos x="T2" y="T3"/>
                </a:cxn>
                <a:cxn ang="0">
                  <a:pos x="T4" y="T5"/>
                </a:cxn>
                <a:cxn ang="0">
                  <a:pos x="T6" y="T7"/>
                </a:cxn>
                <a:cxn ang="0">
                  <a:pos x="T8" y="T9"/>
                </a:cxn>
              </a:cxnLst>
              <a:rect l="0" t="0" r="r" b="b"/>
              <a:pathLst>
                <a:path w="32" h="31">
                  <a:moveTo>
                    <a:pt x="0" y="31"/>
                  </a:moveTo>
                  <a:cubicBezTo>
                    <a:pt x="24" y="31"/>
                    <a:pt x="24" y="31"/>
                    <a:pt x="24" y="31"/>
                  </a:cubicBezTo>
                  <a:cubicBezTo>
                    <a:pt x="28" y="31"/>
                    <a:pt x="32" y="28"/>
                    <a:pt x="32" y="24"/>
                  </a:cubicBezTo>
                  <a:cubicBezTo>
                    <a:pt x="32" y="0"/>
                    <a:pt x="32" y="0"/>
                    <a:pt x="32" y="0"/>
                  </a:cubicBezTo>
                  <a:cubicBezTo>
                    <a:pt x="21" y="10"/>
                    <a:pt x="11" y="21"/>
                    <a:pt x="0" y="31"/>
                  </a:cubicBezTo>
                  <a:close/>
                </a:path>
              </a:pathLst>
            </a:custGeom>
            <a:solidFill>
              <a:srgbClr val="237F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6" name="ïṡ1íďé">
              <a:extLst>
                <a:ext uri="{FF2B5EF4-FFF2-40B4-BE49-F238E27FC236}">
                  <a16:creationId xmlns="" xmlns:a16="http://schemas.microsoft.com/office/drawing/2014/main" id="{FDBDAA77-C62B-4FE2-AD10-CF3CCFB9C4FF}"/>
                </a:ext>
              </a:extLst>
            </p:cNvPr>
            <p:cNvSpPr/>
            <p:nvPr/>
          </p:nvSpPr>
          <p:spPr bwMode="auto">
            <a:xfrm>
              <a:off x="4340605" y="4426381"/>
              <a:ext cx="36359" cy="36359"/>
            </a:xfrm>
            <a:prstGeom prst="ellipse">
              <a:avLst/>
            </a:prstGeom>
            <a:solidFill>
              <a:srgbClr val="F9F9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7" name="iśļiḍe">
              <a:extLst>
                <a:ext uri="{FF2B5EF4-FFF2-40B4-BE49-F238E27FC236}">
                  <a16:creationId xmlns="" xmlns:a16="http://schemas.microsoft.com/office/drawing/2014/main" id="{ECFF37BC-FE84-4E87-B6BA-7DF5B3D97466}"/>
                </a:ext>
              </a:extLst>
            </p:cNvPr>
            <p:cNvSpPr/>
            <p:nvPr/>
          </p:nvSpPr>
          <p:spPr bwMode="auto">
            <a:xfrm>
              <a:off x="4349331" y="4435107"/>
              <a:ext cx="21816" cy="21816"/>
            </a:xfrm>
            <a:prstGeom prst="ellipse">
              <a:avLst/>
            </a:prstGeom>
            <a:solidFill>
              <a:srgbClr val="2E31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8" name="íSlîḋê">
              <a:extLst>
                <a:ext uri="{FF2B5EF4-FFF2-40B4-BE49-F238E27FC236}">
                  <a16:creationId xmlns="" xmlns:a16="http://schemas.microsoft.com/office/drawing/2014/main" id="{A7F03A00-9A2D-4EC9-866F-D59139627E5A}"/>
                </a:ext>
              </a:extLst>
            </p:cNvPr>
            <p:cNvSpPr/>
            <p:nvPr/>
          </p:nvSpPr>
          <p:spPr bwMode="auto">
            <a:xfrm>
              <a:off x="6796995" y="2164875"/>
              <a:ext cx="751897" cy="453756"/>
            </a:xfrm>
            <a:custGeom>
              <a:avLst/>
              <a:gdLst>
                <a:gd name="T0" fmla="*/ 233 w 249"/>
                <a:gd name="T1" fmla="*/ 150 h 150"/>
                <a:gd name="T2" fmla="*/ 15 w 249"/>
                <a:gd name="T3" fmla="*/ 150 h 150"/>
                <a:gd name="T4" fmla="*/ 0 w 249"/>
                <a:gd name="T5" fmla="*/ 135 h 150"/>
                <a:gd name="T6" fmla="*/ 0 w 249"/>
                <a:gd name="T7" fmla="*/ 15 h 150"/>
                <a:gd name="T8" fmla="*/ 15 w 249"/>
                <a:gd name="T9" fmla="*/ 0 h 150"/>
                <a:gd name="T10" fmla="*/ 233 w 249"/>
                <a:gd name="T11" fmla="*/ 0 h 150"/>
                <a:gd name="T12" fmla="*/ 249 w 249"/>
                <a:gd name="T13" fmla="*/ 15 h 150"/>
                <a:gd name="T14" fmla="*/ 249 w 249"/>
                <a:gd name="T15" fmla="*/ 135 h 150"/>
                <a:gd name="T16" fmla="*/ 233 w 249"/>
                <a:gd name="T17"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150">
                  <a:moveTo>
                    <a:pt x="233" y="150"/>
                  </a:moveTo>
                  <a:cubicBezTo>
                    <a:pt x="15" y="150"/>
                    <a:pt x="15" y="150"/>
                    <a:pt x="15" y="150"/>
                  </a:cubicBezTo>
                  <a:cubicBezTo>
                    <a:pt x="7" y="150"/>
                    <a:pt x="0" y="144"/>
                    <a:pt x="0" y="135"/>
                  </a:cubicBezTo>
                  <a:cubicBezTo>
                    <a:pt x="0" y="15"/>
                    <a:pt x="0" y="15"/>
                    <a:pt x="0" y="15"/>
                  </a:cubicBezTo>
                  <a:cubicBezTo>
                    <a:pt x="0" y="7"/>
                    <a:pt x="7" y="0"/>
                    <a:pt x="15" y="0"/>
                  </a:cubicBezTo>
                  <a:cubicBezTo>
                    <a:pt x="233" y="0"/>
                    <a:pt x="233" y="0"/>
                    <a:pt x="233" y="0"/>
                  </a:cubicBezTo>
                  <a:cubicBezTo>
                    <a:pt x="242" y="0"/>
                    <a:pt x="249" y="7"/>
                    <a:pt x="249" y="15"/>
                  </a:cubicBezTo>
                  <a:cubicBezTo>
                    <a:pt x="249" y="135"/>
                    <a:pt x="249" y="135"/>
                    <a:pt x="249" y="135"/>
                  </a:cubicBezTo>
                  <a:cubicBezTo>
                    <a:pt x="249" y="144"/>
                    <a:pt x="242" y="150"/>
                    <a:pt x="233" y="150"/>
                  </a:cubicBez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9" name="îś1îḓe">
              <a:extLst>
                <a:ext uri="{FF2B5EF4-FFF2-40B4-BE49-F238E27FC236}">
                  <a16:creationId xmlns="" xmlns:a16="http://schemas.microsoft.com/office/drawing/2014/main" id="{1290ED96-D958-477D-95C2-288CB2F698B5}"/>
                </a:ext>
              </a:extLst>
            </p:cNvPr>
            <p:cNvSpPr/>
            <p:nvPr/>
          </p:nvSpPr>
          <p:spPr bwMode="auto">
            <a:xfrm>
              <a:off x="6796995" y="2593906"/>
              <a:ext cx="751897" cy="187611"/>
            </a:xfrm>
            <a:custGeom>
              <a:avLst/>
              <a:gdLst>
                <a:gd name="T0" fmla="*/ 239 w 249"/>
                <a:gd name="T1" fmla="*/ 62 h 62"/>
                <a:gd name="T2" fmla="*/ 10 w 249"/>
                <a:gd name="T3" fmla="*/ 62 h 62"/>
                <a:gd name="T4" fmla="*/ 0 w 249"/>
                <a:gd name="T5" fmla="*/ 52 h 62"/>
                <a:gd name="T6" fmla="*/ 0 w 249"/>
                <a:gd name="T7" fmla="*/ 10 h 62"/>
                <a:gd name="T8" fmla="*/ 10 w 249"/>
                <a:gd name="T9" fmla="*/ 0 h 62"/>
                <a:gd name="T10" fmla="*/ 239 w 249"/>
                <a:gd name="T11" fmla="*/ 0 h 62"/>
                <a:gd name="T12" fmla="*/ 249 w 249"/>
                <a:gd name="T13" fmla="*/ 10 h 62"/>
                <a:gd name="T14" fmla="*/ 249 w 249"/>
                <a:gd name="T15" fmla="*/ 52 h 62"/>
                <a:gd name="T16" fmla="*/ 239 w 249"/>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62">
                  <a:moveTo>
                    <a:pt x="239" y="62"/>
                  </a:moveTo>
                  <a:cubicBezTo>
                    <a:pt x="10" y="62"/>
                    <a:pt x="10" y="62"/>
                    <a:pt x="10" y="62"/>
                  </a:cubicBezTo>
                  <a:cubicBezTo>
                    <a:pt x="4" y="62"/>
                    <a:pt x="0" y="58"/>
                    <a:pt x="0" y="52"/>
                  </a:cubicBezTo>
                  <a:cubicBezTo>
                    <a:pt x="0" y="10"/>
                    <a:pt x="0" y="10"/>
                    <a:pt x="0" y="10"/>
                  </a:cubicBezTo>
                  <a:cubicBezTo>
                    <a:pt x="0" y="4"/>
                    <a:pt x="4" y="0"/>
                    <a:pt x="10" y="0"/>
                  </a:cubicBezTo>
                  <a:cubicBezTo>
                    <a:pt x="239" y="0"/>
                    <a:pt x="239" y="0"/>
                    <a:pt x="239" y="0"/>
                  </a:cubicBezTo>
                  <a:cubicBezTo>
                    <a:pt x="244" y="0"/>
                    <a:pt x="249" y="4"/>
                    <a:pt x="249" y="10"/>
                  </a:cubicBezTo>
                  <a:cubicBezTo>
                    <a:pt x="249" y="52"/>
                    <a:pt x="249" y="52"/>
                    <a:pt x="249" y="52"/>
                  </a:cubicBezTo>
                  <a:cubicBezTo>
                    <a:pt x="249" y="58"/>
                    <a:pt x="244" y="62"/>
                    <a:pt x="239" y="62"/>
                  </a:cubicBez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0" name="ï$ľïďe">
              <a:extLst>
                <a:ext uri="{FF2B5EF4-FFF2-40B4-BE49-F238E27FC236}">
                  <a16:creationId xmlns="" xmlns:a16="http://schemas.microsoft.com/office/drawing/2014/main" id="{31D7A84B-411F-432F-B4CF-EA465E445886}"/>
                </a:ext>
              </a:extLst>
            </p:cNvPr>
            <p:cNvSpPr/>
            <p:nvPr/>
          </p:nvSpPr>
          <p:spPr bwMode="auto">
            <a:xfrm>
              <a:off x="6796995" y="2570637"/>
              <a:ext cx="751897" cy="189065"/>
            </a:xfrm>
            <a:custGeom>
              <a:avLst/>
              <a:gdLst>
                <a:gd name="T0" fmla="*/ 239 w 249"/>
                <a:gd name="T1" fmla="*/ 63 h 63"/>
                <a:gd name="T2" fmla="*/ 10 w 249"/>
                <a:gd name="T3" fmla="*/ 63 h 63"/>
                <a:gd name="T4" fmla="*/ 0 w 249"/>
                <a:gd name="T5" fmla="*/ 53 h 63"/>
                <a:gd name="T6" fmla="*/ 0 w 249"/>
                <a:gd name="T7" fmla="*/ 10 h 63"/>
                <a:gd name="T8" fmla="*/ 10 w 249"/>
                <a:gd name="T9" fmla="*/ 0 h 63"/>
                <a:gd name="T10" fmla="*/ 239 w 249"/>
                <a:gd name="T11" fmla="*/ 0 h 63"/>
                <a:gd name="T12" fmla="*/ 249 w 249"/>
                <a:gd name="T13" fmla="*/ 10 h 63"/>
                <a:gd name="T14" fmla="*/ 249 w 249"/>
                <a:gd name="T15" fmla="*/ 53 h 63"/>
                <a:gd name="T16" fmla="*/ 239 w 249"/>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63">
                  <a:moveTo>
                    <a:pt x="239" y="63"/>
                  </a:moveTo>
                  <a:cubicBezTo>
                    <a:pt x="10" y="63"/>
                    <a:pt x="10" y="63"/>
                    <a:pt x="10" y="63"/>
                  </a:cubicBezTo>
                  <a:cubicBezTo>
                    <a:pt x="4" y="63"/>
                    <a:pt x="0" y="59"/>
                    <a:pt x="0" y="53"/>
                  </a:cubicBezTo>
                  <a:cubicBezTo>
                    <a:pt x="0" y="10"/>
                    <a:pt x="0" y="10"/>
                    <a:pt x="0" y="10"/>
                  </a:cubicBezTo>
                  <a:cubicBezTo>
                    <a:pt x="0" y="5"/>
                    <a:pt x="4" y="0"/>
                    <a:pt x="10" y="0"/>
                  </a:cubicBezTo>
                  <a:cubicBezTo>
                    <a:pt x="239" y="0"/>
                    <a:pt x="239" y="0"/>
                    <a:pt x="239" y="0"/>
                  </a:cubicBezTo>
                  <a:cubicBezTo>
                    <a:pt x="244" y="0"/>
                    <a:pt x="249" y="5"/>
                    <a:pt x="249" y="10"/>
                  </a:cubicBezTo>
                  <a:cubicBezTo>
                    <a:pt x="249" y="53"/>
                    <a:pt x="249" y="53"/>
                    <a:pt x="249" y="53"/>
                  </a:cubicBezTo>
                  <a:cubicBezTo>
                    <a:pt x="249" y="59"/>
                    <a:pt x="244" y="63"/>
                    <a:pt x="239" y="63"/>
                  </a:cubicBez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1" name="îşľîḋè">
              <a:extLst>
                <a:ext uri="{FF2B5EF4-FFF2-40B4-BE49-F238E27FC236}">
                  <a16:creationId xmlns="" xmlns:a16="http://schemas.microsoft.com/office/drawing/2014/main" id="{62F12864-FCCA-42C0-B1EC-7C2DB5877353}"/>
                </a:ext>
              </a:extLst>
            </p:cNvPr>
            <p:cNvSpPr/>
            <p:nvPr/>
          </p:nvSpPr>
          <p:spPr bwMode="auto">
            <a:xfrm>
              <a:off x="6824627" y="2593906"/>
              <a:ext cx="695177" cy="145435"/>
            </a:xfrm>
            <a:custGeom>
              <a:avLst/>
              <a:gdLst>
                <a:gd name="T0" fmla="*/ 222 w 230"/>
                <a:gd name="T1" fmla="*/ 48 h 48"/>
                <a:gd name="T2" fmla="*/ 8 w 230"/>
                <a:gd name="T3" fmla="*/ 48 h 48"/>
                <a:gd name="T4" fmla="*/ 0 w 230"/>
                <a:gd name="T5" fmla="*/ 39 h 48"/>
                <a:gd name="T6" fmla="*/ 0 w 230"/>
                <a:gd name="T7" fmla="*/ 8 h 48"/>
                <a:gd name="T8" fmla="*/ 8 w 230"/>
                <a:gd name="T9" fmla="*/ 0 h 48"/>
                <a:gd name="T10" fmla="*/ 222 w 230"/>
                <a:gd name="T11" fmla="*/ 0 h 48"/>
                <a:gd name="T12" fmla="*/ 230 w 230"/>
                <a:gd name="T13" fmla="*/ 8 h 48"/>
                <a:gd name="T14" fmla="*/ 230 w 230"/>
                <a:gd name="T15" fmla="*/ 39 h 48"/>
                <a:gd name="T16" fmla="*/ 222 w 230"/>
                <a:gd name="T17"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48">
                  <a:moveTo>
                    <a:pt x="222" y="48"/>
                  </a:moveTo>
                  <a:cubicBezTo>
                    <a:pt x="8" y="48"/>
                    <a:pt x="8" y="48"/>
                    <a:pt x="8" y="48"/>
                  </a:cubicBezTo>
                  <a:cubicBezTo>
                    <a:pt x="4" y="48"/>
                    <a:pt x="0" y="44"/>
                    <a:pt x="0" y="39"/>
                  </a:cubicBezTo>
                  <a:cubicBezTo>
                    <a:pt x="0" y="8"/>
                    <a:pt x="0" y="8"/>
                    <a:pt x="0" y="8"/>
                  </a:cubicBezTo>
                  <a:cubicBezTo>
                    <a:pt x="0" y="3"/>
                    <a:pt x="4" y="0"/>
                    <a:pt x="8" y="0"/>
                  </a:cubicBezTo>
                  <a:cubicBezTo>
                    <a:pt x="222" y="0"/>
                    <a:pt x="222" y="0"/>
                    <a:pt x="222" y="0"/>
                  </a:cubicBezTo>
                  <a:cubicBezTo>
                    <a:pt x="227" y="0"/>
                    <a:pt x="230" y="3"/>
                    <a:pt x="230" y="8"/>
                  </a:cubicBezTo>
                  <a:cubicBezTo>
                    <a:pt x="230" y="39"/>
                    <a:pt x="230" y="39"/>
                    <a:pt x="230" y="39"/>
                  </a:cubicBezTo>
                  <a:cubicBezTo>
                    <a:pt x="230" y="44"/>
                    <a:pt x="227" y="48"/>
                    <a:pt x="222" y="48"/>
                  </a:cubicBez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2" name="íṥľidè">
              <a:extLst>
                <a:ext uri="{FF2B5EF4-FFF2-40B4-BE49-F238E27FC236}">
                  <a16:creationId xmlns="" xmlns:a16="http://schemas.microsoft.com/office/drawing/2014/main" id="{98DFF080-E9A6-45DB-A3E9-A7E6ED3EE487}"/>
                </a:ext>
              </a:extLst>
            </p:cNvPr>
            <p:cNvSpPr/>
            <p:nvPr/>
          </p:nvSpPr>
          <p:spPr bwMode="auto">
            <a:xfrm>
              <a:off x="6984605" y="2593906"/>
              <a:ext cx="338863" cy="145435"/>
            </a:xfrm>
            <a:custGeom>
              <a:avLst/>
              <a:gdLst>
                <a:gd name="T0" fmla="*/ 233 w 233"/>
                <a:gd name="T1" fmla="*/ 0 h 100"/>
                <a:gd name="T2" fmla="*/ 100 w 233"/>
                <a:gd name="T3" fmla="*/ 0 h 100"/>
                <a:gd name="T4" fmla="*/ 0 w 233"/>
                <a:gd name="T5" fmla="*/ 100 h 100"/>
                <a:gd name="T6" fmla="*/ 133 w 233"/>
                <a:gd name="T7" fmla="*/ 100 h 100"/>
                <a:gd name="T8" fmla="*/ 233 w 233"/>
                <a:gd name="T9" fmla="*/ 0 h 100"/>
              </a:gdLst>
              <a:ahLst/>
              <a:cxnLst>
                <a:cxn ang="0">
                  <a:pos x="T0" y="T1"/>
                </a:cxn>
                <a:cxn ang="0">
                  <a:pos x="T2" y="T3"/>
                </a:cxn>
                <a:cxn ang="0">
                  <a:pos x="T4" y="T5"/>
                </a:cxn>
                <a:cxn ang="0">
                  <a:pos x="T6" y="T7"/>
                </a:cxn>
                <a:cxn ang="0">
                  <a:pos x="T8" y="T9"/>
                </a:cxn>
              </a:cxnLst>
              <a:rect l="0" t="0" r="r" b="b"/>
              <a:pathLst>
                <a:path w="233" h="100">
                  <a:moveTo>
                    <a:pt x="233" y="0"/>
                  </a:moveTo>
                  <a:lnTo>
                    <a:pt x="100" y="0"/>
                  </a:lnTo>
                  <a:lnTo>
                    <a:pt x="0" y="100"/>
                  </a:lnTo>
                  <a:lnTo>
                    <a:pt x="133" y="100"/>
                  </a:lnTo>
                  <a:lnTo>
                    <a:pt x="233" y="0"/>
                  </a:lnTo>
                  <a:close/>
                </a:path>
              </a:pathLst>
            </a:custGeom>
            <a:solidFill>
              <a:srgbClr val="42BE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3" name="ïSlîḋe">
              <a:extLst>
                <a:ext uri="{FF2B5EF4-FFF2-40B4-BE49-F238E27FC236}">
                  <a16:creationId xmlns="" xmlns:a16="http://schemas.microsoft.com/office/drawing/2014/main" id="{AFBBBEFD-7A2E-48C7-92B4-447E3F824BB2}"/>
                </a:ext>
              </a:extLst>
            </p:cNvPr>
            <p:cNvSpPr/>
            <p:nvPr/>
          </p:nvSpPr>
          <p:spPr bwMode="auto">
            <a:xfrm>
              <a:off x="7383096" y="2602632"/>
              <a:ext cx="136708" cy="136708"/>
            </a:xfrm>
            <a:custGeom>
              <a:avLst/>
              <a:gdLst>
                <a:gd name="T0" fmla="*/ 0 w 45"/>
                <a:gd name="T1" fmla="*/ 45 h 45"/>
                <a:gd name="T2" fmla="*/ 37 w 45"/>
                <a:gd name="T3" fmla="*/ 45 h 45"/>
                <a:gd name="T4" fmla="*/ 45 w 45"/>
                <a:gd name="T5" fmla="*/ 36 h 45"/>
                <a:gd name="T6" fmla="*/ 45 w 45"/>
                <a:gd name="T7" fmla="*/ 5 h 45"/>
                <a:gd name="T8" fmla="*/ 44 w 45"/>
                <a:gd name="T9" fmla="*/ 0 h 45"/>
                <a:gd name="T10" fmla="*/ 0 w 45"/>
                <a:gd name="T11" fmla="*/ 45 h 45"/>
              </a:gdLst>
              <a:ahLst/>
              <a:cxnLst>
                <a:cxn ang="0">
                  <a:pos x="T0" y="T1"/>
                </a:cxn>
                <a:cxn ang="0">
                  <a:pos x="T2" y="T3"/>
                </a:cxn>
                <a:cxn ang="0">
                  <a:pos x="T4" y="T5"/>
                </a:cxn>
                <a:cxn ang="0">
                  <a:pos x="T6" y="T7"/>
                </a:cxn>
                <a:cxn ang="0">
                  <a:pos x="T8" y="T9"/>
                </a:cxn>
                <a:cxn ang="0">
                  <a:pos x="T10" y="T11"/>
                </a:cxn>
              </a:cxnLst>
              <a:rect l="0" t="0" r="r" b="b"/>
              <a:pathLst>
                <a:path w="45" h="45">
                  <a:moveTo>
                    <a:pt x="0" y="45"/>
                  </a:moveTo>
                  <a:cubicBezTo>
                    <a:pt x="37" y="45"/>
                    <a:pt x="37" y="45"/>
                    <a:pt x="37" y="45"/>
                  </a:cubicBezTo>
                  <a:cubicBezTo>
                    <a:pt x="42" y="45"/>
                    <a:pt x="45" y="41"/>
                    <a:pt x="45" y="36"/>
                  </a:cubicBezTo>
                  <a:cubicBezTo>
                    <a:pt x="45" y="5"/>
                    <a:pt x="45" y="5"/>
                    <a:pt x="45" y="5"/>
                  </a:cubicBezTo>
                  <a:cubicBezTo>
                    <a:pt x="45" y="3"/>
                    <a:pt x="45" y="2"/>
                    <a:pt x="44" y="0"/>
                  </a:cubicBezTo>
                  <a:lnTo>
                    <a:pt x="0" y="45"/>
                  </a:lnTo>
                  <a:close/>
                </a:path>
              </a:pathLst>
            </a:custGeom>
            <a:solidFill>
              <a:srgbClr val="42BE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4" name="iŝlíḓè">
              <a:extLst>
                <a:ext uri="{FF2B5EF4-FFF2-40B4-BE49-F238E27FC236}">
                  <a16:creationId xmlns="" xmlns:a16="http://schemas.microsoft.com/office/drawing/2014/main" id="{FAAA12F1-AD88-4438-920E-D56FD72951FC}"/>
                </a:ext>
              </a:extLst>
            </p:cNvPr>
            <p:cNvSpPr/>
            <p:nvPr/>
          </p:nvSpPr>
          <p:spPr bwMode="auto">
            <a:xfrm>
              <a:off x="6824627" y="2593906"/>
              <a:ext cx="98895" cy="100350"/>
            </a:xfrm>
            <a:custGeom>
              <a:avLst/>
              <a:gdLst>
                <a:gd name="T0" fmla="*/ 33 w 33"/>
                <a:gd name="T1" fmla="*/ 0 h 33"/>
                <a:gd name="T2" fmla="*/ 8 w 33"/>
                <a:gd name="T3" fmla="*/ 0 h 33"/>
                <a:gd name="T4" fmla="*/ 0 w 33"/>
                <a:gd name="T5" fmla="*/ 8 h 33"/>
                <a:gd name="T6" fmla="*/ 0 w 33"/>
                <a:gd name="T7" fmla="*/ 33 h 33"/>
                <a:gd name="T8" fmla="*/ 33 w 33"/>
                <a:gd name="T9" fmla="*/ 0 h 33"/>
              </a:gdLst>
              <a:ahLst/>
              <a:cxnLst>
                <a:cxn ang="0">
                  <a:pos x="T0" y="T1"/>
                </a:cxn>
                <a:cxn ang="0">
                  <a:pos x="T2" y="T3"/>
                </a:cxn>
                <a:cxn ang="0">
                  <a:pos x="T4" y="T5"/>
                </a:cxn>
                <a:cxn ang="0">
                  <a:pos x="T6" y="T7"/>
                </a:cxn>
                <a:cxn ang="0">
                  <a:pos x="T8" y="T9"/>
                </a:cxn>
              </a:cxnLst>
              <a:rect l="0" t="0" r="r" b="b"/>
              <a:pathLst>
                <a:path w="33" h="33">
                  <a:moveTo>
                    <a:pt x="33" y="0"/>
                  </a:moveTo>
                  <a:cubicBezTo>
                    <a:pt x="8" y="0"/>
                    <a:pt x="8" y="0"/>
                    <a:pt x="8" y="0"/>
                  </a:cubicBezTo>
                  <a:cubicBezTo>
                    <a:pt x="4" y="0"/>
                    <a:pt x="0" y="3"/>
                    <a:pt x="0" y="8"/>
                  </a:cubicBezTo>
                  <a:cubicBezTo>
                    <a:pt x="0" y="33"/>
                    <a:pt x="0" y="33"/>
                    <a:pt x="0" y="33"/>
                  </a:cubicBezTo>
                  <a:lnTo>
                    <a:pt x="33" y="0"/>
                  </a:lnTo>
                  <a:close/>
                </a:path>
              </a:pathLst>
            </a:custGeom>
            <a:solidFill>
              <a:srgbClr val="42BEC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5" name="îṩḷïḑê">
              <a:extLst>
                <a:ext uri="{FF2B5EF4-FFF2-40B4-BE49-F238E27FC236}">
                  <a16:creationId xmlns="" xmlns:a16="http://schemas.microsoft.com/office/drawing/2014/main" id="{78DCD724-B17A-424F-B1FC-04E4564630E8}"/>
                </a:ext>
              </a:extLst>
            </p:cNvPr>
            <p:cNvSpPr/>
            <p:nvPr/>
          </p:nvSpPr>
          <p:spPr bwMode="auto">
            <a:xfrm>
              <a:off x="7099499" y="2223049"/>
              <a:ext cx="145435" cy="62537"/>
            </a:xfrm>
            <a:prstGeom prst="rect">
              <a:avLst/>
            </a:prstGeom>
            <a:solidFill>
              <a:srgbClr val="386E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6" name="iśľíḍè">
              <a:extLst>
                <a:ext uri="{FF2B5EF4-FFF2-40B4-BE49-F238E27FC236}">
                  <a16:creationId xmlns="" xmlns:a16="http://schemas.microsoft.com/office/drawing/2014/main" id="{6D77B066-01FF-48E0-BBB9-31B068D9C4D6}"/>
                </a:ext>
              </a:extLst>
            </p:cNvPr>
            <p:cNvSpPr/>
            <p:nvPr/>
          </p:nvSpPr>
          <p:spPr bwMode="auto">
            <a:xfrm>
              <a:off x="7099499" y="2195416"/>
              <a:ext cx="72717" cy="27633"/>
            </a:xfrm>
            <a:prstGeom prst="rect">
              <a:avLst/>
            </a:prstGeom>
            <a:solidFill>
              <a:srgbClr val="0110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7" name="îŝḻïḋé">
              <a:extLst>
                <a:ext uri="{FF2B5EF4-FFF2-40B4-BE49-F238E27FC236}">
                  <a16:creationId xmlns="" xmlns:a16="http://schemas.microsoft.com/office/drawing/2014/main" id="{ED3CC3AA-7917-45D6-95D7-F45A798E60C1}"/>
                </a:ext>
              </a:extLst>
            </p:cNvPr>
            <p:cNvSpPr/>
            <p:nvPr/>
          </p:nvSpPr>
          <p:spPr bwMode="auto">
            <a:xfrm>
              <a:off x="7172216" y="2195416"/>
              <a:ext cx="72717" cy="27633"/>
            </a:xfrm>
            <a:prstGeom prst="rect">
              <a:avLst/>
            </a:prstGeom>
            <a:solidFill>
              <a:srgbClr val="0110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8" name="îṡ1îḑé">
              <a:extLst>
                <a:ext uri="{FF2B5EF4-FFF2-40B4-BE49-F238E27FC236}">
                  <a16:creationId xmlns="" xmlns:a16="http://schemas.microsoft.com/office/drawing/2014/main" id="{15B7B905-0AA9-4179-801E-8BC349DBB363}"/>
                </a:ext>
              </a:extLst>
            </p:cNvPr>
            <p:cNvSpPr/>
            <p:nvPr/>
          </p:nvSpPr>
          <p:spPr bwMode="auto">
            <a:xfrm>
              <a:off x="6860986" y="2327762"/>
              <a:ext cx="45085"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9" name="ïSḻíḓè">
              <a:extLst>
                <a:ext uri="{FF2B5EF4-FFF2-40B4-BE49-F238E27FC236}">
                  <a16:creationId xmlns="" xmlns:a16="http://schemas.microsoft.com/office/drawing/2014/main" id="{C0FAB09F-58C8-4E37-A05A-A51B95CCF41D}"/>
                </a:ext>
              </a:extLst>
            </p:cNvPr>
            <p:cNvSpPr/>
            <p:nvPr/>
          </p:nvSpPr>
          <p:spPr bwMode="auto">
            <a:xfrm>
              <a:off x="6853714" y="2321944"/>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0" name="ïṡliďé">
              <a:extLst>
                <a:ext uri="{FF2B5EF4-FFF2-40B4-BE49-F238E27FC236}">
                  <a16:creationId xmlns="" xmlns:a16="http://schemas.microsoft.com/office/drawing/2014/main" id="{D823B856-F3F5-47D5-AD17-2AD651C72A00}"/>
                </a:ext>
              </a:extLst>
            </p:cNvPr>
            <p:cNvSpPr/>
            <p:nvPr/>
          </p:nvSpPr>
          <p:spPr bwMode="auto">
            <a:xfrm>
              <a:off x="6853714" y="2321944"/>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1" name="îṩ1îďê">
              <a:extLst>
                <a:ext uri="{FF2B5EF4-FFF2-40B4-BE49-F238E27FC236}">
                  <a16:creationId xmlns="" xmlns:a16="http://schemas.microsoft.com/office/drawing/2014/main" id="{835D74C0-3FF6-437C-8CA2-3AC437300501}"/>
                </a:ext>
              </a:extLst>
            </p:cNvPr>
            <p:cNvSpPr/>
            <p:nvPr/>
          </p:nvSpPr>
          <p:spPr bwMode="auto">
            <a:xfrm>
              <a:off x="6917705" y="2327762"/>
              <a:ext cx="45085"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2" name="iṥļîdè">
              <a:extLst>
                <a:ext uri="{FF2B5EF4-FFF2-40B4-BE49-F238E27FC236}">
                  <a16:creationId xmlns="" xmlns:a16="http://schemas.microsoft.com/office/drawing/2014/main" id="{132EDB94-33A3-4656-A6FA-EC1C4C3B97C1}"/>
                </a:ext>
              </a:extLst>
            </p:cNvPr>
            <p:cNvSpPr/>
            <p:nvPr/>
          </p:nvSpPr>
          <p:spPr bwMode="auto">
            <a:xfrm>
              <a:off x="6911888" y="2321944"/>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close/>
                  <a:moveTo>
                    <a:pt x="39" y="0"/>
                  </a:moveTo>
                  <a:lnTo>
                    <a:pt x="0" y="0"/>
                  </a:lnTo>
                  <a:lnTo>
                    <a:pt x="0" y="40"/>
                  </a:lnTo>
                  <a:lnTo>
                    <a:pt x="39" y="40"/>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3" name="i$ľîḓè">
              <a:extLst>
                <a:ext uri="{FF2B5EF4-FFF2-40B4-BE49-F238E27FC236}">
                  <a16:creationId xmlns="" xmlns:a16="http://schemas.microsoft.com/office/drawing/2014/main" id="{96ADA50D-3E1D-4DF5-9138-E47C7CA28958}"/>
                </a:ext>
              </a:extLst>
            </p:cNvPr>
            <p:cNvSpPr/>
            <p:nvPr/>
          </p:nvSpPr>
          <p:spPr bwMode="auto">
            <a:xfrm>
              <a:off x="6911888" y="2321944"/>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4" name="iSḻïďè">
              <a:extLst>
                <a:ext uri="{FF2B5EF4-FFF2-40B4-BE49-F238E27FC236}">
                  <a16:creationId xmlns="" xmlns:a16="http://schemas.microsoft.com/office/drawing/2014/main" id="{8BBE7B9B-A756-4594-8D1A-08B5E78F66BB}"/>
                </a:ext>
              </a:extLst>
            </p:cNvPr>
            <p:cNvSpPr/>
            <p:nvPr/>
          </p:nvSpPr>
          <p:spPr bwMode="auto">
            <a:xfrm>
              <a:off x="6975879" y="2327762"/>
              <a:ext cx="45085"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5" name="ïšļiḍe">
              <a:extLst>
                <a:ext uri="{FF2B5EF4-FFF2-40B4-BE49-F238E27FC236}">
                  <a16:creationId xmlns="" xmlns:a16="http://schemas.microsoft.com/office/drawing/2014/main" id="{4872C569-2C9A-4590-B151-B3BED95D50E5}"/>
                </a:ext>
              </a:extLst>
            </p:cNvPr>
            <p:cNvSpPr/>
            <p:nvPr/>
          </p:nvSpPr>
          <p:spPr bwMode="auto">
            <a:xfrm>
              <a:off x="6968608" y="2321944"/>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6" name="iṥḷiḋê">
              <a:extLst>
                <a:ext uri="{FF2B5EF4-FFF2-40B4-BE49-F238E27FC236}">
                  <a16:creationId xmlns="" xmlns:a16="http://schemas.microsoft.com/office/drawing/2014/main" id="{B078DFDF-6BD7-4DF9-A1B2-174920CA3E40}"/>
                </a:ext>
              </a:extLst>
            </p:cNvPr>
            <p:cNvSpPr/>
            <p:nvPr/>
          </p:nvSpPr>
          <p:spPr bwMode="auto">
            <a:xfrm>
              <a:off x="6968608" y="2321944"/>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7" name="îSľíḑe">
              <a:extLst>
                <a:ext uri="{FF2B5EF4-FFF2-40B4-BE49-F238E27FC236}">
                  <a16:creationId xmlns="" xmlns:a16="http://schemas.microsoft.com/office/drawing/2014/main" id="{172D69D5-3539-4FE8-8668-92AF84A9497F}"/>
                </a:ext>
              </a:extLst>
            </p:cNvPr>
            <p:cNvSpPr/>
            <p:nvPr/>
          </p:nvSpPr>
          <p:spPr bwMode="auto">
            <a:xfrm>
              <a:off x="7032599" y="2327762"/>
              <a:ext cx="277780"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8" name="i$ḻîdé">
              <a:extLst>
                <a:ext uri="{FF2B5EF4-FFF2-40B4-BE49-F238E27FC236}">
                  <a16:creationId xmlns="" xmlns:a16="http://schemas.microsoft.com/office/drawing/2014/main" id="{C211CE15-F9FB-40D7-8C08-F87426F272C8}"/>
                </a:ext>
              </a:extLst>
            </p:cNvPr>
            <p:cNvSpPr/>
            <p:nvPr/>
          </p:nvSpPr>
          <p:spPr bwMode="auto">
            <a:xfrm>
              <a:off x="7026781" y="2321944"/>
              <a:ext cx="289415" cy="58174"/>
            </a:xfrm>
            <a:custGeom>
              <a:avLst/>
              <a:gdLst>
                <a:gd name="T0" fmla="*/ 191 w 199"/>
                <a:gd name="T1" fmla="*/ 9 h 40"/>
                <a:gd name="T2" fmla="*/ 191 w 199"/>
                <a:gd name="T3" fmla="*/ 31 h 40"/>
                <a:gd name="T4" fmla="*/ 160 w 199"/>
                <a:gd name="T5" fmla="*/ 31 h 40"/>
                <a:gd name="T6" fmla="*/ 120 w 199"/>
                <a:gd name="T7" fmla="*/ 31 h 40"/>
                <a:gd name="T8" fmla="*/ 81 w 199"/>
                <a:gd name="T9" fmla="*/ 31 h 40"/>
                <a:gd name="T10" fmla="*/ 41 w 199"/>
                <a:gd name="T11" fmla="*/ 31 h 40"/>
                <a:gd name="T12" fmla="*/ 8 w 199"/>
                <a:gd name="T13" fmla="*/ 31 h 40"/>
                <a:gd name="T14" fmla="*/ 8 w 199"/>
                <a:gd name="T15" fmla="*/ 9 h 40"/>
                <a:gd name="T16" fmla="*/ 41 w 199"/>
                <a:gd name="T17" fmla="*/ 9 h 40"/>
                <a:gd name="T18" fmla="*/ 81 w 199"/>
                <a:gd name="T19" fmla="*/ 9 h 40"/>
                <a:gd name="T20" fmla="*/ 120 w 199"/>
                <a:gd name="T21" fmla="*/ 9 h 40"/>
                <a:gd name="T22" fmla="*/ 160 w 199"/>
                <a:gd name="T23" fmla="*/ 9 h 40"/>
                <a:gd name="T24" fmla="*/ 191 w 199"/>
                <a:gd name="T25" fmla="*/ 9 h 40"/>
                <a:gd name="T26" fmla="*/ 199 w 199"/>
                <a:gd name="T27" fmla="*/ 0 h 40"/>
                <a:gd name="T28" fmla="*/ 160 w 199"/>
                <a:gd name="T29" fmla="*/ 0 h 40"/>
                <a:gd name="T30" fmla="*/ 120 w 199"/>
                <a:gd name="T31" fmla="*/ 0 h 40"/>
                <a:gd name="T32" fmla="*/ 81 w 199"/>
                <a:gd name="T33" fmla="*/ 0 h 40"/>
                <a:gd name="T34" fmla="*/ 41 w 199"/>
                <a:gd name="T35" fmla="*/ 0 h 40"/>
                <a:gd name="T36" fmla="*/ 0 w 199"/>
                <a:gd name="T37" fmla="*/ 0 h 40"/>
                <a:gd name="T38" fmla="*/ 0 w 199"/>
                <a:gd name="T39" fmla="*/ 40 h 40"/>
                <a:gd name="T40" fmla="*/ 41 w 199"/>
                <a:gd name="T41" fmla="*/ 40 h 40"/>
                <a:gd name="T42" fmla="*/ 81 w 199"/>
                <a:gd name="T43" fmla="*/ 40 h 40"/>
                <a:gd name="T44" fmla="*/ 120 w 199"/>
                <a:gd name="T45" fmla="*/ 40 h 40"/>
                <a:gd name="T46" fmla="*/ 160 w 199"/>
                <a:gd name="T47" fmla="*/ 40 h 40"/>
                <a:gd name="T48" fmla="*/ 199 w 199"/>
                <a:gd name="T49" fmla="*/ 40 h 40"/>
                <a:gd name="T50" fmla="*/ 199 w 199"/>
                <a:gd name="T51" fmla="*/ 0 h 40"/>
                <a:gd name="T52" fmla="*/ 199 w 199"/>
                <a:gd name="T5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9" h="40">
                  <a:moveTo>
                    <a:pt x="191" y="9"/>
                  </a:moveTo>
                  <a:lnTo>
                    <a:pt x="191" y="31"/>
                  </a:lnTo>
                  <a:lnTo>
                    <a:pt x="160" y="31"/>
                  </a:lnTo>
                  <a:lnTo>
                    <a:pt x="120" y="31"/>
                  </a:lnTo>
                  <a:lnTo>
                    <a:pt x="81" y="31"/>
                  </a:lnTo>
                  <a:lnTo>
                    <a:pt x="41" y="31"/>
                  </a:lnTo>
                  <a:lnTo>
                    <a:pt x="8" y="31"/>
                  </a:lnTo>
                  <a:lnTo>
                    <a:pt x="8" y="9"/>
                  </a:lnTo>
                  <a:lnTo>
                    <a:pt x="41" y="9"/>
                  </a:lnTo>
                  <a:lnTo>
                    <a:pt x="81" y="9"/>
                  </a:lnTo>
                  <a:lnTo>
                    <a:pt x="120" y="9"/>
                  </a:lnTo>
                  <a:lnTo>
                    <a:pt x="160" y="9"/>
                  </a:lnTo>
                  <a:lnTo>
                    <a:pt x="191" y="9"/>
                  </a:lnTo>
                  <a:close/>
                  <a:moveTo>
                    <a:pt x="199" y="0"/>
                  </a:moveTo>
                  <a:lnTo>
                    <a:pt x="160" y="0"/>
                  </a:lnTo>
                  <a:lnTo>
                    <a:pt x="120" y="0"/>
                  </a:lnTo>
                  <a:lnTo>
                    <a:pt x="81" y="0"/>
                  </a:lnTo>
                  <a:lnTo>
                    <a:pt x="41" y="0"/>
                  </a:lnTo>
                  <a:lnTo>
                    <a:pt x="0" y="0"/>
                  </a:lnTo>
                  <a:lnTo>
                    <a:pt x="0" y="40"/>
                  </a:lnTo>
                  <a:lnTo>
                    <a:pt x="41" y="40"/>
                  </a:lnTo>
                  <a:lnTo>
                    <a:pt x="81" y="40"/>
                  </a:lnTo>
                  <a:lnTo>
                    <a:pt x="120" y="40"/>
                  </a:lnTo>
                  <a:lnTo>
                    <a:pt x="160" y="40"/>
                  </a:lnTo>
                  <a:lnTo>
                    <a:pt x="199" y="40"/>
                  </a:lnTo>
                  <a:lnTo>
                    <a:pt x="199" y="0"/>
                  </a:lnTo>
                  <a:lnTo>
                    <a:pt x="19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9" name="ïṡḷiďê">
              <a:extLst>
                <a:ext uri="{FF2B5EF4-FFF2-40B4-BE49-F238E27FC236}">
                  <a16:creationId xmlns="" xmlns:a16="http://schemas.microsoft.com/office/drawing/2014/main" id="{75C9CD7D-E44C-4FCC-B3E5-44574F2215D4}"/>
                </a:ext>
              </a:extLst>
            </p:cNvPr>
            <p:cNvSpPr/>
            <p:nvPr/>
          </p:nvSpPr>
          <p:spPr bwMode="auto">
            <a:xfrm>
              <a:off x="7026781" y="2321944"/>
              <a:ext cx="289415" cy="58174"/>
            </a:xfrm>
            <a:custGeom>
              <a:avLst/>
              <a:gdLst>
                <a:gd name="T0" fmla="*/ 191 w 199"/>
                <a:gd name="T1" fmla="*/ 9 h 40"/>
                <a:gd name="T2" fmla="*/ 191 w 199"/>
                <a:gd name="T3" fmla="*/ 31 h 40"/>
                <a:gd name="T4" fmla="*/ 160 w 199"/>
                <a:gd name="T5" fmla="*/ 31 h 40"/>
                <a:gd name="T6" fmla="*/ 120 w 199"/>
                <a:gd name="T7" fmla="*/ 31 h 40"/>
                <a:gd name="T8" fmla="*/ 81 w 199"/>
                <a:gd name="T9" fmla="*/ 31 h 40"/>
                <a:gd name="T10" fmla="*/ 41 w 199"/>
                <a:gd name="T11" fmla="*/ 31 h 40"/>
                <a:gd name="T12" fmla="*/ 8 w 199"/>
                <a:gd name="T13" fmla="*/ 31 h 40"/>
                <a:gd name="T14" fmla="*/ 8 w 199"/>
                <a:gd name="T15" fmla="*/ 9 h 40"/>
                <a:gd name="T16" fmla="*/ 41 w 199"/>
                <a:gd name="T17" fmla="*/ 9 h 40"/>
                <a:gd name="T18" fmla="*/ 81 w 199"/>
                <a:gd name="T19" fmla="*/ 9 h 40"/>
                <a:gd name="T20" fmla="*/ 120 w 199"/>
                <a:gd name="T21" fmla="*/ 9 h 40"/>
                <a:gd name="T22" fmla="*/ 160 w 199"/>
                <a:gd name="T23" fmla="*/ 9 h 40"/>
                <a:gd name="T24" fmla="*/ 191 w 199"/>
                <a:gd name="T25" fmla="*/ 9 h 40"/>
                <a:gd name="T26" fmla="*/ 199 w 199"/>
                <a:gd name="T27" fmla="*/ 0 h 40"/>
                <a:gd name="T28" fmla="*/ 160 w 199"/>
                <a:gd name="T29" fmla="*/ 0 h 40"/>
                <a:gd name="T30" fmla="*/ 120 w 199"/>
                <a:gd name="T31" fmla="*/ 0 h 40"/>
                <a:gd name="T32" fmla="*/ 81 w 199"/>
                <a:gd name="T33" fmla="*/ 0 h 40"/>
                <a:gd name="T34" fmla="*/ 41 w 199"/>
                <a:gd name="T35" fmla="*/ 0 h 40"/>
                <a:gd name="T36" fmla="*/ 0 w 199"/>
                <a:gd name="T37" fmla="*/ 0 h 40"/>
                <a:gd name="T38" fmla="*/ 0 w 199"/>
                <a:gd name="T39" fmla="*/ 40 h 40"/>
                <a:gd name="T40" fmla="*/ 41 w 199"/>
                <a:gd name="T41" fmla="*/ 40 h 40"/>
                <a:gd name="T42" fmla="*/ 81 w 199"/>
                <a:gd name="T43" fmla="*/ 40 h 40"/>
                <a:gd name="T44" fmla="*/ 120 w 199"/>
                <a:gd name="T45" fmla="*/ 40 h 40"/>
                <a:gd name="T46" fmla="*/ 160 w 199"/>
                <a:gd name="T47" fmla="*/ 40 h 40"/>
                <a:gd name="T48" fmla="*/ 199 w 199"/>
                <a:gd name="T49" fmla="*/ 40 h 40"/>
                <a:gd name="T50" fmla="*/ 199 w 199"/>
                <a:gd name="T51" fmla="*/ 0 h 40"/>
                <a:gd name="T52" fmla="*/ 199 w 199"/>
                <a:gd name="T5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9" h="40">
                  <a:moveTo>
                    <a:pt x="191" y="9"/>
                  </a:moveTo>
                  <a:lnTo>
                    <a:pt x="191" y="31"/>
                  </a:lnTo>
                  <a:lnTo>
                    <a:pt x="160" y="31"/>
                  </a:lnTo>
                  <a:lnTo>
                    <a:pt x="120" y="31"/>
                  </a:lnTo>
                  <a:lnTo>
                    <a:pt x="81" y="31"/>
                  </a:lnTo>
                  <a:lnTo>
                    <a:pt x="41" y="31"/>
                  </a:lnTo>
                  <a:lnTo>
                    <a:pt x="8" y="31"/>
                  </a:lnTo>
                  <a:lnTo>
                    <a:pt x="8" y="9"/>
                  </a:lnTo>
                  <a:lnTo>
                    <a:pt x="41" y="9"/>
                  </a:lnTo>
                  <a:lnTo>
                    <a:pt x="81" y="9"/>
                  </a:lnTo>
                  <a:lnTo>
                    <a:pt x="120" y="9"/>
                  </a:lnTo>
                  <a:lnTo>
                    <a:pt x="160" y="9"/>
                  </a:lnTo>
                  <a:lnTo>
                    <a:pt x="191" y="9"/>
                  </a:lnTo>
                  <a:moveTo>
                    <a:pt x="199" y="0"/>
                  </a:moveTo>
                  <a:lnTo>
                    <a:pt x="160" y="0"/>
                  </a:lnTo>
                  <a:lnTo>
                    <a:pt x="120" y="0"/>
                  </a:lnTo>
                  <a:lnTo>
                    <a:pt x="81" y="0"/>
                  </a:lnTo>
                  <a:lnTo>
                    <a:pt x="41" y="0"/>
                  </a:lnTo>
                  <a:lnTo>
                    <a:pt x="0" y="0"/>
                  </a:lnTo>
                  <a:lnTo>
                    <a:pt x="0" y="40"/>
                  </a:lnTo>
                  <a:lnTo>
                    <a:pt x="41" y="40"/>
                  </a:lnTo>
                  <a:lnTo>
                    <a:pt x="81" y="40"/>
                  </a:lnTo>
                  <a:lnTo>
                    <a:pt x="120" y="40"/>
                  </a:lnTo>
                  <a:lnTo>
                    <a:pt x="160" y="40"/>
                  </a:lnTo>
                  <a:lnTo>
                    <a:pt x="199" y="40"/>
                  </a:lnTo>
                  <a:lnTo>
                    <a:pt x="199" y="0"/>
                  </a:lnTo>
                  <a:lnTo>
                    <a:pt x="1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0" name="ïṣļîḓe">
              <a:extLst>
                <a:ext uri="{FF2B5EF4-FFF2-40B4-BE49-F238E27FC236}">
                  <a16:creationId xmlns="" xmlns:a16="http://schemas.microsoft.com/office/drawing/2014/main" id="{914FE75B-598A-45FA-9493-3D5FBCD481E7}"/>
                </a:ext>
              </a:extLst>
            </p:cNvPr>
            <p:cNvSpPr/>
            <p:nvPr/>
          </p:nvSpPr>
          <p:spPr bwMode="auto">
            <a:xfrm>
              <a:off x="7323468" y="2327762"/>
              <a:ext cx="45085"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1" name="íS1íḑé">
              <a:extLst>
                <a:ext uri="{FF2B5EF4-FFF2-40B4-BE49-F238E27FC236}">
                  <a16:creationId xmlns="" xmlns:a16="http://schemas.microsoft.com/office/drawing/2014/main" id="{773EAB66-CFBD-4420-A895-C19E5F4FB11F}"/>
                </a:ext>
              </a:extLst>
            </p:cNvPr>
            <p:cNvSpPr/>
            <p:nvPr/>
          </p:nvSpPr>
          <p:spPr bwMode="auto">
            <a:xfrm>
              <a:off x="7316196" y="2321944"/>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2" name="îSḻîďé">
              <a:extLst>
                <a:ext uri="{FF2B5EF4-FFF2-40B4-BE49-F238E27FC236}">
                  <a16:creationId xmlns="" xmlns:a16="http://schemas.microsoft.com/office/drawing/2014/main" id="{53F4E26C-FAD3-4AF6-BD71-B7F3933F62B1}"/>
                </a:ext>
              </a:extLst>
            </p:cNvPr>
            <p:cNvSpPr/>
            <p:nvPr/>
          </p:nvSpPr>
          <p:spPr bwMode="auto">
            <a:xfrm>
              <a:off x="7316196" y="2321944"/>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3" name="ïṧľïďé">
              <a:extLst>
                <a:ext uri="{FF2B5EF4-FFF2-40B4-BE49-F238E27FC236}">
                  <a16:creationId xmlns="" xmlns:a16="http://schemas.microsoft.com/office/drawing/2014/main" id="{48FBBE20-3F0F-4589-BC66-9B321CBB2B28}"/>
                </a:ext>
              </a:extLst>
            </p:cNvPr>
            <p:cNvSpPr/>
            <p:nvPr/>
          </p:nvSpPr>
          <p:spPr bwMode="auto">
            <a:xfrm>
              <a:off x="7380187" y="2327762"/>
              <a:ext cx="45085"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4" name="îśḷïde">
              <a:extLst>
                <a:ext uri="{FF2B5EF4-FFF2-40B4-BE49-F238E27FC236}">
                  <a16:creationId xmlns="" xmlns:a16="http://schemas.microsoft.com/office/drawing/2014/main" id="{327F3CA9-1299-4DDF-A114-B3106BBD1F45}"/>
                </a:ext>
              </a:extLst>
            </p:cNvPr>
            <p:cNvSpPr/>
            <p:nvPr/>
          </p:nvSpPr>
          <p:spPr bwMode="auto">
            <a:xfrm>
              <a:off x="7374370" y="2321944"/>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close/>
                  <a:moveTo>
                    <a:pt x="39" y="0"/>
                  </a:moveTo>
                  <a:lnTo>
                    <a:pt x="0" y="0"/>
                  </a:lnTo>
                  <a:lnTo>
                    <a:pt x="0" y="40"/>
                  </a:lnTo>
                  <a:lnTo>
                    <a:pt x="39" y="40"/>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5" name="ísļïḋé">
              <a:extLst>
                <a:ext uri="{FF2B5EF4-FFF2-40B4-BE49-F238E27FC236}">
                  <a16:creationId xmlns="" xmlns:a16="http://schemas.microsoft.com/office/drawing/2014/main" id="{A94AA9A6-B1CE-457C-9319-A3F19DCB5C8D}"/>
                </a:ext>
              </a:extLst>
            </p:cNvPr>
            <p:cNvSpPr/>
            <p:nvPr/>
          </p:nvSpPr>
          <p:spPr bwMode="auto">
            <a:xfrm>
              <a:off x="7374370" y="2321944"/>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6" name="íslídé">
              <a:extLst>
                <a:ext uri="{FF2B5EF4-FFF2-40B4-BE49-F238E27FC236}">
                  <a16:creationId xmlns="" xmlns:a16="http://schemas.microsoft.com/office/drawing/2014/main" id="{5BE599E1-B1A3-4118-9F47-8A5EA14A0BCC}"/>
                </a:ext>
              </a:extLst>
            </p:cNvPr>
            <p:cNvSpPr/>
            <p:nvPr/>
          </p:nvSpPr>
          <p:spPr bwMode="auto">
            <a:xfrm>
              <a:off x="7436907" y="2327762"/>
              <a:ext cx="49448"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7" name="ïŝḷíḓe">
              <a:extLst>
                <a:ext uri="{FF2B5EF4-FFF2-40B4-BE49-F238E27FC236}">
                  <a16:creationId xmlns="" xmlns:a16="http://schemas.microsoft.com/office/drawing/2014/main" id="{03868EF4-5DBB-490D-AE8F-812E09B3A31A}"/>
                </a:ext>
              </a:extLst>
            </p:cNvPr>
            <p:cNvSpPr/>
            <p:nvPr/>
          </p:nvSpPr>
          <p:spPr bwMode="auto">
            <a:xfrm>
              <a:off x="7431089" y="2321944"/>
              <a:ext cx="61083" cy="58174"/>
            </a:xfrm>
            <a:custGeom>
              <a:avLst/>
              <a:gdLst>
                <a:gd name="T0" fmla="*/ 34 w 42"/>
                <a:gd name="T1" fmla="*/ 9 h 40"/>
                <a:gd name="T2" fmla="*/ 34 w 42"/>
                <a:gd name="T3" fmla="*/ 31 h 40"/>
                <a:gd name="T4" fmla="*/ 9 w 42"/>
                <a:gd name="T5" fmla="*/ 31 h 40"/>
                <a:gd name="T6" fmla="*/ 9 w 42"/>
                <a:gd name="T7" fmla="*/ 9 h 40"/>
                <a:gd name="T8" fmla="*/ 34 w 42"/>
                <a:gd name="T9" fmla="*/ 9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9"/>
                  </a:moveTo>
                  <a:lnTo>
                    <a:pt x="34" y="31"/>
                  </a:lnTo>
                  <a:lnTo>
                    <a:pt x="9" y="31"/>
                  </a:lnTo>
                  <a:lnTo>
                    <a:pt x="9" y="9"/>
                  </a:lnTo>
                  <a:lnTo>
                    <a:pt x="34" y="9"/>
                  </a:lnTo>
                  <a:close/>
                  <a:moveTo>
                    <a:pt x="42" y="0"/>
                  </a:moveTo>
                  <a:lnTo>
                    <a:pt x="0" y="0"/>
                  </a:lnTo>
                  <a:lnTo>
                    <a:pt x="0" y="40"/>
                  </a:lnTo>
                  <a:lnTo>
                    <a:pt x="42" y="40"/>
                  </a:lnTo>
                  <a:lnTo>
                    <a:pt x="42" y="0"/>
                  </a:lnTo>
                  <a:lnTo>
                    <a:pt x="42"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8" name="îśļiḋe">
              <a:extLst>
                <a:ext uri="{FF2B5EF4-FFF2-40B4-BE49-F238E27FC236}">
                  <a16:creationId xmlns="" xmlns:a16="http://schemas.microsoft.com/office/drawing/2014/main" id="{5F213997-C980-464E-B639-A77AE21286EC}"/>
                </a:ext>
              </a:extLst>
            </p:cNvPr>
            <p:cNvSpPr/>
            <p:nvPr/>
          </p:nvSpPr>
          <p:spPr bwMode="auto">
            <a:xfrm>
              <a:off x="7431089" y="2321944"/>
              <a:ext cx="61083" cy="58174"/>
            </a:xfrm>
            <a:custGeom>
              <a:avLst/>
              <a:gdLst>
                <a:gd name="T0" fmla="*/ 34 w 42"/>
                <a:gd name="T1" fmla="*/ 9 h 40"/>
                <a:gd name="T2" fmla="*/ 34 w 42"/>
                <a:gd name="T3" fmla="*/ 31 h 40"/>
                <a:gd name="T4" fmla="*/ 9 w 42"/>
                <a:gd name="T5" fmla="*/ 31 h 40"/>
                <a:gd name="T6" fmla="*/ 9 w 42"/>
                <a:gd name="T7" fmla="*/ 9 h 40"/>
                <a:gd name="T8" fmla="*/ 34 w 42"/>
                <a:gd name="T9" fmla="*/ 9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9"/>
                  </a:moveTo>
                  <a:lnTo>
                    <a:pt x="34" y="31"/>
                  </a:lnTo>
                  <a:lnTo>
                    <a:pt x="9" y="31"/>
                  </a:lnTo>
                  <a:lnTo>
                    <a:pt x="9" y="9"/>
                  </a:lnTo>
                  <a:lnTo>
                    <a:pt x="34" y="9"/>
                  </a:lnTo>
                  <a:moveTo>
                    <a:pt x="42" y="0"/>
                  </a:moveTo>
                  <a:lnTo>
                    <a:pt x="0" y="0"/>
                  </a:lnTo>
                  <a:lnTo>
                    <a:pt x="0" y="40"/>
                  </a:lnTo>
                  <a:lnTo>
                    <a:pt x="42" y="40"/>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9" name="îSḷïdé">
              <a:extLst>
                <a:ext uri="{FF2B5EF4-FFF2-40B4-BE49-F238E27FC236}">
                  <a16:creationId xmlns="" xmlns:a16="http://schemas.microsoft.com/office/drawing/2014/main" id="{05145DCC-45A0-443A-BD39-B5C30AE17D8A}"/>
                </a:ext>
              </a:extLst>
            </p:cNvPr>
            <p:cNvSpPr/>
            <p:nvPr/>
          </p:nvSpPr>
          <p:spPr bwMode="auto">
            <a:xfrm>
              <a:off x="6860986"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0" name="íṡḻïdè">
              <a:extLst>
                <a:ext uri="{FF2B5EF4-FFF2-40B4-BE49-F238E27FC236}">
                  <a16:creationId xmlns="" xmlns:a16="http://schemas.microsoft.com/office/drawing/2014/main" id="{95AD5C35-8873-44A7-85DF-9E8228F0AE70}"/>
                </a:ext>
              </a:extLst>
            </p:cNvPr>
            <p:cNvSpPr/>
            <p:nvPr/>
          </p:nvSpPr>
          <p:spPr bwMode="auto">
            <a:xfrm>
              <a:off x="6853714"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1" name="ïšḷíḍé">
              <a:extLst>
                <a:ext uri="{FF2B5EF4-FFF2-40B4-BE49-F238E27FC236}">
                  <a16:creationId xmlns="" xmlns:a16="http://schemas.microsoft.com/office/drawing/2014/main" id="{F8AB4FB6-991A-40B4-B9AF-AC04ECFD1A0C}"/>
                </a:ext>
              </a:extLst>
            </p:cNvPr>
            <p:cNvSpPr/>
            <p:nvPr/>
          </p:nvSpPr>
          <p:spPr bwMode="auto">
            <a:xfrm>
              <a:off x="6853714"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2" name="íṩļîďe">
              <a:extLst>
                <a:ext uri="{FF2B5EF4-FFF2-40B4-BE49-F238E27FC236}">
                  <a16:creationId xmlns="" xmlns:a16="http://schemas.microsoft.com/office/drawing/2014/main" id="{1FF837E1-C1E2-4D4A-874B-53E086F77F82}"/>
                </a:ext>
              </a:extLst>
            </p:cNvPr>
            <p:cNvSpPr/>
            <p:nvPr/>
          </p:nvSpPr>
          <p:spPr bwMode="auto">
            <a:xfrm>
              <a:off x="6917705"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3" name="iSľîdê">
              <a:extLst>
                <a:ext uri="{FF2B5EF4-FFF2-40B4-BE49-F238E27FC236}">
                  <a16:creationId xmlns="" xmlns:a16="http://schemas.microsoft.com/office/drawing/2014/main" id="{ADE4817D-BCCA-4D1A-95C8-0A233D77199F}"/>
                </a:ext>
              </a:extLst>
            </p:cNvPr>
            <p:cNvSpPr/>
            <p:nvPr/>
          </p:nvSpPr>
          <p:spPr bwMode="auto">
            <a:xfrm>
              <a:off x="6911888" y="238011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4" name="îśḻîḋè">
              <a:extLst>
                <a:ext uri="{FF2B5EF4-FFF2-40B4-BE49-F238E27FC236}">
                  <a16:creationId xmlns="" xmlns:a16="http://schemas.microsoft.com/office/drawing/2014/main" id="{09380E3F-38F7-40E7-AB33-D7E841548DA1}"/>
                </a:ext>
              </a:extLst>
            </p:cNvPr>
            <p:cNvSpPr/>
            <p:nvPr/>
          </p:nvSpPr>
          <p:spPr bwMode="auto">
            <a:xfrm>
              <a:off x="6911888" y="238011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5" name="ïṥ1îdê">
              <a:extLst>
                <a:ext uri="{FF2B5EF4-FFF2-40B4-BE49-F238E27FC236}">
                  <a16:creationId xmlns="" xmlns:a16="http://schemas.microsoft.com/office/drawing/2014/main" id="{E9F5A1B0-9325-4942-8621-071BD2029431}"/>
                </a:ext>
              </a:extLst>
            </p:cNvPr>
            <p:cNvSpPr/>
            <p:nvPr/>
          </p:nvSpPr>
          <p:spPr bwMode="auto">
            <a:xfrm>
              <a:off x="6975879"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6" name="ïşḷíḑê">
              <a:extLst>
                <a:ext uri="{FF2B5EF4-FFF2-40B4-BE49-F238E27FC236}">
                  <a16:creationId xmlns="" xmlns:a16="http://schemas.microsoft.com/office/drawing/2014/main" id="{D7E03045-B246-476B-8BF8-AC3B681CFCC8}"/>
                </a:ext>
              </a:extLst>
            </p:cNvPr>
            <p:cNvSpPr/>
            <p:nvPr/>
          </p:nvSpPr>
          <p:spPr bwMode="auto">
            <a:xfrm>
              <a:off x="6968608"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7" name="íṩḻïḓé">
              <a:extLst>
                <a:ext uri="{FF2B5EF4-FFF2-40B4-BE49-F238E27FC236}">
                  <a16:creationId xmlns="" xmlns:a16="http://schemas.microsoft.com/office/drawing/2014/main" id="{1699B616-B3E5-46E6-9457-7948A85B35EE}"/>
                </a:ext>
              </a:extLst>
            </p:cNvPr>
            <p:cNvSpPr/>
            <p:nvPr/>
          </p:nvSpPr>
          <p:spPr bwMode="auto">
            <a:xfrm>
              <a:off x="6968608"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8" name="íṧ1îḓê">
              <a:extLst>
                <a:ext uri="{FF2B5EF4-FFF2-40B4-BE49-F238E27FC236}">
                  <a16:creationId xmlns="" xmlns:a16="http://schemas.microsoft.com/office/drawing/2014/main" id="{220D6551-C2DF-4EC5-B1BC-98876EE204FD}"/>
                </a:ext>
              </a:extLst>
            </p:cNvPr>
            <p:cNvSpPr/>
            <p:nvPr/>
          </p:nvSpPr>
          <p:spPr bwMode="auto">
            <a:xfrm>
              <a:off x="7032599" y="2385935"/>
              <a:ext cx="47994"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9" name="iṥlïḍé">
              <a:extLst>
                <a:ext uri="{FF2B5EF4-FFF2-40B4-BE49-F238E27FC236}">
                  <a16:creationId xmlns="" xmlns:a16="http://schemas.microsoft.com/office/drawing/2014/main" id="{4F496263-A95B-4AC1-B3CA-D56AF64A4228}"/>
                </a:ext>
              </a:extLst>
            </p:cNvPr>
            <p:cNvSpPr/>
            <p:nvPr/>
          </p:nvSpPr>
          <p:spPr bwMode="auto">
            <a:xfrm>
              <a:off x="7026781" y="2380118"/>
              <a:ext cx="59629" cy="56720"/>
            </a:xfrm>
            <a:custGeom>
              <a:avLst/>
              <a:gdLst>
                <a:gd name="T0" fmla="*/ 33 w 41"/>
                <a:gd name="T1" fmla="*/ 8 h 39"/>
                <a:gd name="T2" fmla="*/ 33 w 41"/>
                <a:gd name="T3" fmla="*/ 31 h 39"/>
                <a:gd name="T4" fmla="*/ 8 w 41"/>
                <a:gd name="T5" fmla="*/ 31 h 39"/>
                <a:gd name="T6" fmla="*/ 8 w 41"/>
                <a:gd name="T7" fmla="*/ 8 h 39"/>
                <a:gd name="T8" fmla="*/ 33 w 41"/>
                <a:gd name="T9" fmla="*/ 8 h 39"/>
                <a:gd name="T10" fmla="*/ 41 w 41"/>
                <a:gd name="T11" fmla="*/ 0 h 39"/>
                <a:gd name="T12" fmla="*/ 0 w 41"/>
                <a:gd name="T13" fmla="*/ 0 h 39"/>
                <a:gd name="T14" fmla="*/ 0 w 41"/>
                <a:gd name="T15" fmla="*/ 39 h 39"/>
                <a:gd name="T16" fmla="*/ 41 w 41"/>
                <a:gd name="T17" fmla="*/ 39 h 39"/>
                <a:gd name="T18" fmla="*/ 41 w 41"/>
                <a:gd name="T19" fmla="*/ 0 h 39"/>
                <a:gd name="T20" fmla="*/ 41 w 41"/>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9">
                  <a:moveTo>
                    <a:pt x="33" y="8"/>
                  </a:moveTo>
                  <a:lnTo>
                    <a:pt x="33" y="31"/>
                  </a:lnTo>
                  <a:lnTo>
                    <a:pt x="8" y="31"/>
                  </a:lnTo>
                  <a:lnTo>
                    <a:pt x="8" y="8"/>
                  </a:lnTo>
                  <a:lnTo>
                    <a:pt x="33" y="8"/>
                  </a:lnTo>
                  <a:close/>
                  <a:moveTo>
                    <a:pt x="41" y="0"/>
                  </a:moveTo>
                  <a:lnTo>
                    <a:pt x="0" y="0"/>
                  </a:lnTo>
                  <a:lnTo>
                    <a:pt x="0" y="39"/>
                  </a:lnTo>
                  <a:lnTo>
                    <a:pt x="41" y="39"/>
                  </a:lnTo>
                  <a:lnTo>
                    <a:pt x="41" y="0"/>
                  </a:lnTo>
                  <a:lnTo>
                    <a:pt x="41"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0" name="íśļíḍê">
              <a:extLst>
                <a:ext uri="{FF2B5EF4-FFF2-40B4-BE49-F238E27FC236}">
                  <a16:creationId xmlns="" xmlns:a16="http://schemas.microsoft.com/office/drawing/2014/main" id="{075993DE-E9DF-451D-B86D-442D8B8A9552}"/>
                </a:ext>
              </a:extLst>
            </p:cNvPr>
            <p:cNvSpPr/>
            <p:nvPr/>
          </p:nvSpPr>
          <p:spPr bwMode="auto">
            <a:xfrm>
              <a:off x="7026781" y="2380118"/>
              <a:ext cx="59629" cy="56720"/>
            </a:xfrm>
            <a:custGeom>
              <a:avLst/>
              <a:gdLst>
                <a:gd name="T0" fmla="*/ 33 w 41"/>
                <a:gd name="T1" fmla="*/ 8 h 39"/>
                <a:gd name="T2" fmla="*/ 33 w 41"/>
                <a:gd name="T3" fmla="*/ 31 h 39"/>
                <a:gd name="T4" fmla="*/ 8 w 41"/>
                <a:gd name="T5" fmla="*/ 31 h 39"/>
                <a:gd name="T6" fmla="*/ 8 w 41"/>
                <a:gd name="T7" fmla="*/ 8 h 39"/>
                <a:gd name="T8" fmla="*/ 33 w 41"/>
                <a:gd name="T9" fmla="*/ 8 h 39"/>
                <a:gd name="T10" fmla="*/ 41 w 41"/>
                <a:gd name="T11" fmla="*/ 0 h 39"/>
                <a:gd name="T12" fmla="*/ 0 w 41"/>
                <a:gd name="T13" fmla="*/ 0 h 39"/>
                <a:gd name="T14" fmla="*/ 0 w 41"/>
                <a:gd name="T15" fmla="*/ 39 h 39"/>
                <a:gd name="T16" fmla="*/ 41 w 41"/>
                <a:gd name="T17" fmla="*/ 39 h 39"/>
                <a:gd name="T18" fmla="*/ 41 w 41"/>
                <a:gd name="T19" fmla="*/ 0 h 39"/>
                <a:gd name="T20" fmla="*/ 41 w 41"/>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9">
                  <a:moveTo>
                    <a:pt x="33" y="8"/>
                  </a:moveTo>
                  <a:lnTo>
                    <a:pt x="33" y="31"/>
                  </a:lnTo>
                  <a:lnTo>
                    <a:pt x="8" y="31"/>
                  </a:lnTo>
                  <a:lnTo>
                    <a:pt x="8" y="8"/>
                  </a:lnTo>
                  <a:lnTo>
                    <a:pt x="33" y="8"/>
                  </a:lnTo>
                  <a:moveTo>
                    <a:pt x="41" y="0"/>
                  </a:moveTo>
                  <a:lnTo>
                    <a:pt x="0" y="0"/>
                  </a:lnTo>
                  <a:lnTo>
                    <a:pt x="0" y="39"/>
                  </a:lnTo>
                  <a:lnTo>
                    <a:pt x="41" y="39"/>
                  </a:lnTo>
                  <a:lnTo>
                    <a:pt x="41" y="0"/>
                  </a:lnTo>
                  <a:lnTo>
                    <a:pt x="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1" name="îŝľïďê">
              <a:extLst>
                <a:ext uri="{FF2B5EF4-FFF2-40B4-BE49-F238E27FC236}">
                  <a16:creationId xmlns="" xmlns:a16="http://schemas.microsoft.com/office/drawing/2014/main" id="{F95F34C8-07D7-4395-81ED-427AD5834AEA}"/>
                </a:ext>
              </a:extLst>
            </p:cNvPr>
            <p:cNvSpPr/>
            <p:nvPr/>
          </p:nvSpPr>
          <p:spPr bwMode="auto">
            <a:xfrm>
              <a:off x="7093681"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2" name="íṧľíḍé">
              <a:extLst>
                <a:ext uri="{FF2B5EF4-FFF2-40B4-BE49-F238E27FC236}">
                  <a16:creationId xmlns="" xmlns:a16="http://schemas.microsoft.com/office/drawing/2014/main" id="{626FCC94-EF04-4F3E-A783-CF6FE0D18C63}"/>
                </a:ext>
              </a:extLst>
            </p:cNvPr>
            <p:cNvSpPr/>
            <p:nvPr/>
          </p:nvSpPr>
          <p:spPr bwMode="auto">
            <a:xfrm>
              <a:off x="7086409"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3" name="ïŝļídè">
              <a:extLst>
                <a:ext uri="{FF2B5EF4-FFF2-40B4-BE49-F238E27FC236}">
                  <a16:creationId xmlns="" xmlns:a16="http://schemas.microsoft.com/office/drawing/2014/main" id="{56D310B2-1EBC-4633-85A6-05B91FADEDD2}"/>
                </a:ext>
              </a:extLst>
            </p:cNvPr>
            <p:cNvSpPr/>
            <p:nvPr/>
          </p:nvSpPr>
          <p:spPr bwMode="auto">
            <a:xfrm>
              <a:off x="7086409"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4" name="isḷiḑé">
              <a:extLst>
                <a:ext uri="{FF2B5EF4-FFF2-40B4-BE49-F238E27FC236}">
                  <a16:creationId xmlns="" xmlns:a16="http://schemas.microsoft.com/office/drawing/2014/main" id="{C937FBBA-5203-4B15-A568-2024D1AF472C}"/>
                </a:ext>
              </a:extLst>
            </p:cNvPr>
            <p:cNvSpPr/>
            <p:nvPr/>
          </p:nvSpPr>
          <p:spPr bwMode="auto">
            <a:xfrm>
              <a:off x="7150400"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5" name="îṧļïďè">
              <a:extLst>
                <a:ext uri="{FF2B5EF4-FFF2-40B4-BE49-F238E27FC236}">
                  <a16:creationId xmlns="" xmlns:a16="http://schemas.microsoft.com/office/drawing/2014/main" id="{BE78C426-60B5-4D85-829B-0C22AB6030B1}"/>
                </a:ext>
              </a:extLst>
            </p:cNvPr>
            <p:cNvSpPr/>
            <p:nvPr/>
          </p:nvSpPr>
          <p:spPr bwMode="auto">
            <a:xfrm>
              <a:off x="7144583" y="238011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6" name="íşḻiḋe">
              <a:extLst>
                <a:ext uri="{FF2B5EF4-FFF2-40B4-BE49-F238E27FC236}">
                  <a16:creationId xmlns="" xmlns:a16="http://schemas.microsoft.com/office/drawing/2014/main" id="{51583EFF-A7B7-4708-9B7C-91248D592FE3}"/>
                </a:ext>
              </a:extLst>
            </p:cNvPr>
            <p:cNvSpPr/>
            <p:nvPr/>
          </p:nvSpPr>
          <p:spPr bwMode="auto">
            <a:xfrm>
              <a:off x="7144583" y="238011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7" name="íṥḻiḋê">
              <a:extLst>
                <a:ext uri="{FF2B5EF4-FFF2-40B4-BE49-F238E27FC236}">
                  <a16:creationId xmlns="" xmlns:a16="http://schemas.microsoft.com/office/drawing/2014/main" id="{D4A98240-21D3-4A41-A0FC-23D2C683A0E9}"/>
                </a:ext>
              </a:extLst>
            </p:cNvPr>
            <p:cNvSpPr/>
            <p:nvPr/>
          </p:nvSpPr>
          <p:spPr bwMode="auto">
            <a:xfrm>
              <a:off x="7208574"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8" name="íṣ1ídé">
              <a:extLst>
                <a:ext uri="{FF2B5EF4-FFF2-40B4-BE49-F238E27FC236}">
                  <a16:creationId xmlns="" xmlns:a16="http://schemas.microsoft.com/office/drawing/2014/main" id="{C3A8D8A7-151F-4B08-9310-4006249583CB}"/>
                </a:ext>
              </a:extLst>
            </p:cNvPr>
            <p:cNvSpPr/>
            <p:nvPr/>
          </p:nvSpPr>
          <p:spPr bwMode="auto">
            <a:xfrm>
              <a:off x="7201303"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9" name="isliḋè">
              <a:extLst>
                <a:ext uri="{FF2B5EF4-FFF2-40B4-BE49-F238E27FC236}">
                  <a16:creationId xmlns="" xmlns:a16="http://schemas.microsoft.com/office/drawing/2014/main" id="{9E411F3F-38BF-414F-94CC-E9C318C80DB9}"/>
                </a:ext>
              </a:extLst>
            </p:cNvPr>
            <p:cNvSpPr/>
            <p:nvPr/>
          </p:nvSpPr>
          <p:spPr bwMode="auto">
            <a:xfrm>
              <a:off x="7201303"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0" name="iṩ1ïḍe">
              <a:extLst>
                <a:ext uri="{FF2B5EF4-FFF2-40B4-BE49-F238E27FC236}">
                  <a16:creationId xmlns="" xmlns:a16="http://schemas.microsoft.com/office/drawing/2014/main" id="{A8DC2038-29C6-4F6F-BC6E-6BCB9A8CC79B}"/>
                </a:ext>
              </a:extLst>
            </p:cNvPr>
            <p:cNvSpPr/>
            <p:nvPr/>
          </p:nvSpPr>
          <p:spPr bwMode="auto">
            <a:xfrm>
              <a:off x="7265294"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1" name="íṥḻidè">
              <a:extLst>
                <a:ext uri="{FF2B5EF4-FFF2-40B4-BE49-F238E27FC236}">
                  <a16:creationId xmlns="" xmlns:a16="http://schemas.microsoft.com/office/drawing/2014/main" id="{706C169A-2FBF-4679-817F-0A16BAAF2AAA}"/>
                </a:ext>
              </a:extLst>
            </p:cNvPr>
            <p:cNvSpPr/>
            <p:nvPr/>
          </p:nvSpPr>
          <p:spPr bwMode="auto">
            <a:xfrm>
              <a:off x="7259477" y="238011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2" name="ïṧľîďè">
              <a:extLst>
                <a:ext uri="{FF2B5EF4-FFF2-40B4-BE49-F238E27FC236}">
                  <a16:creationId xmlns="" xmlns:a16="http://schemas.microsoft.com/office/drawing/2014/main" id="{8F16B105-F622-4C69-94E9-FD064A1CFADC}"/>
                </a:ext>
              </a:extLst>
            </p:cNvPr>
            <p:cNvSpPr/>
            <p:nvPr/>
          </p:nvSpPr>
          <p:spPr bwMode="auto">
            <a:xfrm>
              <a:off x="7259477" y="238011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3" name="îşḻïḓe">
              <a:extLst>
                <a:ext uri="{FF2B5EF4-FFF2-40B4-BE49-F238E27FC236}">
                  <a16:creationId xmlns="" xmlns:a16="http://schemas.microsoft.com/office/drawing/2014/main" id="{B2E9298F-5031-47E7-9B87-674F69BAE2A5}"/>
                </a:ext>
              </a:extLst>
            </p:cNvPr>
            <p:cNvSpPr/>
            <p:nvPr/>
          </p:nvSpPr>
          <p:spPr bwMode="auto">
            <a:xfrm>
              <a:off x="7323468"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4" name="íSḷïďê">
              <a:extLst>
                <a:ext uri="{FF2B5EF4-FFF2-40B4-BE49-F238E27FC236}">
                  <a16:creationId xmlns="" xmlns:a16="http://schemas.microsoft.com/office/drawing/2014/main" id="{D75C6876-CB29-42C7-B429-7AABF312F56A}"/>
                </a:ext>
              </a:extLst>
            </p:cNvPr>
            <p:cNvSpPr/>
            <p:nvPr/>
          </p:nvSpPr>
          <p:spPr bwMode="auto">
            <a:xfrm>
              <a:off x="7316196"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5" name="iṡḷîdê">
              <a:extLst>
                <a:ext uri="{FF2B5EF4-FFF2-40B4-BE49-F238E27FC236}">
                  <a16:creationId xmlns="" xmlns:a16="http://schemas.microsoft.com/office/drawing/2014/main" id="{E128524A-6B5F-4778-9C54-0E05544E93D2}"/>
                </a:ext>
              </a:extLst>
            </p:cNvPr>
            <p:cNvSpPr/>
            <p:nvPr/>
          </p:nvSpPr>
          <p:spPr bwMode="auto">
            <a:xfrm>
              <a:off x="7316196"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6" name="ïṥlîḓé">
              <a:extLst>
                <a:ext uri="{FF2B5EF4-FFF2-40B4-BE49-F238E27FC236}">
                  <a16:creationId xmlns="" xmlns:a16="http://schemas.microsoft.com/office/drawing/2014/main" id="{95599423-2185-43B5-8FFA-7EB124675BDD}"/>
                </a:ext>
              </a:extLst>
            </p:cNvPr>
            <p:cNvSpPr/>
            <p:nvPr/>
          </p:nvSpPr>
          <p:spPr bwMode="auto">
            <a:xfrm>
              <a:off x="7436907" y="2385935"/>
              <a:ext cx="49448"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7" name="iśļîḑe">
              <a:extLst>
                <a:ext uri="{FF2B5EF4-FFF2-40B4-BE49-F238E27FC236}">
                  <a16:creationId xmlns="" xmlns:a16="http://schemas.microsoft.com/office/drawing/2014/main" id="{1CA6DDF6-4A36-4E4F-95F4-F1F950EF5D0C}"/>
                </a:ext>
              </a:extLst>
            </p:cNvPr>
            <p:cNvSpPr/>
            <p:nvPr/>
          </p:nvSpPr>
          <p:spPr bwMode="auto">
            <a:xfrm>
              <a:off x="7431089" y="2380118"/>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8" name="iṩ1ïḍè">
              <a:extLst>
                <a:ext uri="{FF2B5EF4-FFF2-40B4-BE49-F238E27FC236}">
                  <a16:creationId xmlns="" xmlns:a16="http://schemas.microsoft.com/office/drawing/2014/main" id="{47900ED3-2B02-4AB9-B1A1-DE41689C7D98}"/>
                </a:ext>
              </a:extLst>
            </p:cNvPr>
            <p:cNvSpPr/>
            <p:nvPr/>
          </p:nvSpPr>
          <p:spPr bwMode="auto">
            <a:xfrm>
              <a:off x="7431089" y="2380118"/>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9" name="í$ḷïḍè">
              <a:extLst>
                <a:ext uri="{FF2B5EF4-FFF2-40B4-BE49-F238E27FC236}">
                  <a16:creationId xmlns="" xmlns:a16="http://schemas.microsoft.com/office/drawing/2014/main" id="{EAD23CAC-73D0-489B-84DC-B0C2EBEF9C9E}"/>
                </a:ext>
              </a:extLst>
            </p:cNvPr>
            <p:cNvSpPr/>
            <p:nvPr/>
          </p:nvSpPr>
          <p:spPr bwMode="auto">
            <a:xfrm>
              <a:off x="6860986"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0" name="íṣļidé">
              <a:extLst>
                <a:ext uri="{FF2B5EF4-FFF2-40B4-BE49-F238E27FC236}">
                  <a16:creationId xmlns="" xmlns:a16="http://schemas.microsoft.com/office/drawing/2014/main" id="{0027917D-A447-43CD-BBC8-BD0314E99D16}"/>
                </a:ext>
              </a:extLst>
            </p:cNvPr>
            <p:cNvSpPr/>
            <p:nvPr/>
          </p:nvSpPr>
          <p:spPr bwMode="auto">
            <a:xfrm>
              <a:off x="6853714"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1" name="ïśḷîḑè">
              <a:extLst>
                <a:ext uri="{FF2B5EF4-FFF2-40B4-BE49-F238E27FC236}">
                  <a16:creationId xmlns="" xmlns:a16="http://schemas.microsoft.com/office/drawing/2014/main" id="{331F505B-208B-47D5-936B-29198A3F493B}"/>
                </a:ext>
              </a:extLst>
            </p:cNvPr>
            <p:cNvSpPr/>
            <p:nvPr/>
          </p:nvSpPr>
          <p:spPr bwMode="auto">
            <a:xfrm>
              <a:off x="6853714"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2" name="íş1iḓè">
              <a:extLst>
                <a:ext uri="{FF2B5EF4-FFF2-40B4-BE49-F238E27FC236}">
                  <a16:creationId xmlns="" xmlns:a16="http://schemas.microsoft.com/office/drawing/2014/main" id="{F87ED007-4454-4AE3-A6AA-545E4D75B352}"/>
                </a:ext>
              </a:extLst>
            </p:cNvPr>
            <p:cNvSpPr/>
            <p:nvPr/>
          </p:nvSpPr>
          <p:spPr bwMode="auto">
            <a:xfrm>
              <a:off x="6917705"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3" name="îṧľîḑè">
              <a:extLst>
                <a:ext uri="{FF2B5EF4-FFF2-40B4-BE49-F238E27FC236}">
                  <a16:creationId xmlns="" xmlns:a16="http://schemas.microsoft.com/office/drawing/2014/main" id="{D233FEB0-B690-4FF5-A51C-35370008772B}"/>
                </a:ext>
              </a:extLst>
            </p:cNvPr>
            <p:cNvSpPr/>
            <p:nvPr/>
          </p:nvSpPr>
          <p:spPr bwMode="auto">
            <a:xfrm>
              <a:off x="6911888" y="2436837"/>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close/>
                  <a:moveTo>
                    <a:pt x="39" y="0"/>
                  </a:moveTo>
                  <a:lnTo>
                    <a:pt x="0" y="0"/>
                  </a:lnTo>
                  <a:lnTo>
                    <a:pt x="0" y="40"/>
                  </a:lnTo>
                  <a:lnTo>
                    <a:pt x="39" y="40"/>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4" name="î$ḻídê">
              <a:extLst>
                <a:ext uri="{FF2B5EF4-FFF2-40B4-BE49-F238E27FC236}">
                  <a16:creationId xmlns="" xmlns:a16="http://schemas.microsoft.com/office/drawing/2014/main" id="{53A51D36-4760-40D7-B770-6447BEE704BE}"/>
                </a:ext>
              </a:extLst>
            </p:cNvPr>
            <p:cNvSpPr/>
            <p:nvPr/>
          </p:nvSpPr>
          <p:spPr bwMode="auto">
            <a:xfrm>
              <a:off x="6911888" y="2436837"/>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5" name="iSlïḍe">
              <a:extLst>
                <a:ext uri="{FF2B5EF4-FFF2-40B4-BE49-F238E27FC236}">
                  <a16:creationId xmlns="" xmlns:a16="http://schemas.microsoft.com/office/drawing/2014/main" id="{AE3E5B92-CB3E-432E-9A10-D74432BB4CD4}"/>
                </a:ext>
              </a:extLst>
            </p:cNvPr>
            <p:cNvSpPr/>
            <p:nvPr/>
          </p:nvSpPr>
          <p:spPr bwMode="auto">
            <a:xfrm>
              <a:off x="6975879"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6" name="iş1ïďè">
              <a:extLst>
                <a:ext uri="{FF2B5EF4-FFF2-40B4-BE49-F238E27FC236}">
                  <a16:creationId xmlns="" xmlns:a16="http://schemas.microsoft.com/office/drawing/2014/main" id="{2C797B75-4784-4C88-846C-DB347D0904CA}"/>
                </a:ext>
              </a:extLst>
            </p:cNvPr>
            <p:cNvSpPr/>
            <p:nvPr/>
          </p:nvSpPr>
          <p:spPr bwMode="auto">
            <a:xfrm>
              <a:off x="6968608"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7" name="íṥḷîḑè">
              <a:extLst>
                <a:ext uri="{FF2B5EF4-FFF2-40B4-BE49-F238E27FC236}">
                  <a16:creationId xmlns="" xmlns:a16="http://schemas.microsoft.com/office/drawing/2014/main" id="{03141437-1579-472F-B252-0DF85C85491B}"/>
                </a:ext>
              </a:extLst>
            </p:cNvPr>
            <p:cNvSpPr/>
            <p:nvPr/>
          </p:nvSpPr>
          <p:spPr bwMode="auto">
            <a:xfrm>
              <a:off x="6968608"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8" name="i$ľíḍé">
              <a:extLst>
                <a:ext uri="{FF2B5EF4-FFF2-40B4-BE49-F238E27FC236}">
                  <a16:creationId xmlns="" xmlns:a16="http://schemas.microsoft.com/office/drawing/2014/main" id="{F1FD8A3D-8D1C-4308-BE19-FE71B777FC1A}"/>
                </a:ext>
              </a:extLst>
            </p:cNvPr>
            <p:cNvSpPr/>
            <p:nvPr/>
          </p:nvSpPr>
          <p:spPr bwMode="auto">
            <a:xfrm>
              <a:off x="7032599" y="2442654"/>
              <a:ext cx="47994"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9" name="ïŝ1iḍê">
              <a:extLst>
                <a:ext uri="{FF2B5EF4-FFF2-40B4-BE49-F238E27FC236}">
                  <a16:creationId xmlns="" xmlns:a16="http://schemas.microsoft.com/office/drawing/2014/main" id="{68DF3D99-FE0D-409C-B4E8-DADA7DB31EDF}"/>
                </a:ext>
              </a:extLst>
            </p:cNvPr>
            <p:cNvSpPr/>
            <p:nvPr/>
          </p:nvSpPr>
          <p:spPr bwMode="auto">
            <a:xfrm>
              <a:off x="7026781" y="2436837"/>
              <a:ext cx="59629" cy="58174"/>
            </a:xfrm>
            <a:custGeom>
              <a:avLst/>
              <a:gdLst>
                <a:gd name="T0" fmla="*/ 33 w 41"/>
                <a:gd name="T1" fmla="*/ 8 h 40"/>
                <a:gd name="T2" fmla="*/ 33 w 41"/>
                <a:gd name="T3" fmla="*/ 31 h 40"/>
                <a:gd name="T4" fmla="*/ 8 w 41"/>
                <a:gd name="T5" fmla="*/ 31 h 40"/>
                <a:gd name="T6" fmla="*/ 8 w 41"/>
                <a:gd name="T7" fmla="*/ 8 h 40"/>
                <a:gd name="T8" fmla="*/ 33 w 41"/>
                <a:gd name="T9" fmla="*/ 8 h 40"/>
                <a:gd name="T10" fmla="*/ 41 w 41"/>
                <a:gd name="T11" fmla="*/ 0 h 40"/>
                <a:gd name="T12" fmla="*/ 0 w 41"/>
                <a:gd name="T13" fmla="*/ 0 h 40"/>
                <a:gd name="T14" fmla="*/ 0 w 41"/>
                <a:gd name="T15" fmla="*/ 40 h 40"/>
                <a:gd name="T16" fmla="*/ 41 w 41"/>
                <a:gd name="T17" fmla="*/ 40 h 40"/>
                <a:gd name="T18" fmla="*/ 41 w 41"/>
                <a:gd name="T19" fmla="*/ 0 h 40"/>
                <a:gd name="T20" fmla="*/ 41 w 41"/>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0">
                  <a:moveTo>
                    <a:pt x="33" y="8"/>
                  </a:moveTo>
                  <a:lnTo>
                    <a:pt x="33" y="31"/>
                  </a:lnTo>
                  <a:lnTo>
                    <a:pt x="8" y="31"/>
                  </a:lnTo>
                  <a:lnTo>
                    <a:pt x="8" y="8"/>
                  </a:lnTo>
                  <a:lnTo>
                    <a:pt x="33" y="8"/>
                  </a:lnTo>
                  <a:close/>
                  <a:moveTo>
                    <a:pt x="41" y="0"/>
                  </a:moveTo>
                  <a:lnTo>
                    <a:pt x="0" y="0"/>
                  </a:lnTo>
                  <a:lnTo>
                    <a:pt x="0" y="40"/>
                  </a:lnTo>
                  <a:lnTo>
                    <a:pt x="41" y="40"/>
                  </a:lnTo>
                  <a:lnTo>
                    <a:pt x="41" y="0"/>
                  </a:lnTo>
                  <a:lnTo>
                    <a:pt x="41"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0" name="ïṡ1ïḓé">
              <a:extLst>
                <a:ext uri="{FF2B5EF4-FFF2-40B4-BE49-F238E27FC236}">
                  <a16:creationId xmlns="" xmlns:a16="http://schemas.microsoft.com/office/drawing/2014/main" id="{FF111B86-9B3C-450B-B1B9-34B422A21CBB}"/>
                </a:ext>
              </a:extLst>
            </p:cNvPr>
            <p:cNvSpPr/>
            <p:nvPr/>
          </p:nvSpPr>
          <p:spPr bwMode="auto">
            <a:xfrm>
              <a:off x="7026781" y="2436837"/>
              <a:ext cx="59629" cy="58174"/>
            </a:xfrm>
            <a:custGeom>
              <a:avLst/>
              <a:gdLst>
                <a:gd name="T0" fmla="*/ 33 w 41"/>
                <a:gd name="T1" fmla="*/ 8 h 40"/>
                <a:gd name="T2" fmla="*/ 33 w 41"/>
                <a:gd name="T3" fmla="*/ 31 h 40"/>
                <a:gd name="T4" fmla="*/ 8 w 41"/>
                <a:gd name="T5" fmla="*/ 31 h 40"/>
                <a:gd name="T6" fmla="*/ 8 w 41"/>
                <a:gd name="T7" fmla="*/ 8 h 40"/>
                <a:gd name="T8" fmla="*/ 33 w 41"/>
                <a:gd name="T9" fmla="*/ 8 h 40"/>
                <a:gd name="T10" fmla="*/ 41 w 41"/>
                <a:gd name="T11" fmla="*/ 0 h 40"/>
                <a:gd name="T12" fmla="*/ 0 w 41"/>
                <a:gd name="T13" fmla="*/ 0 h 40"/>
                <a:gd name="T14" fmla="*/ 0 w 41"/>
                <a:gd name="T15" fmla="*/ 40 h 40"/>
                <a:gd name="T16" fmla="*/ 41 w 41"/>
                <a:gd name="T17" fmla="*/ 40 h 40"/>
                <a:gd name="T18" fmla="*/ 41 w 41"/>
                <a:gd name="T19" fmla="*/ 0 h 40"/>
                <a:gd name="T20" fmla="*/ 41 w 41"/>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0">
                  <a:moveTo>
                    <a:pt x="33" y="8"/>
                  </a:moveTo>
                  <a:lnTo>
                    <a:pt x="33" y="31"/>
                  </a:lnTo>
                  <a:lnTo>
                    <a:pt x="8" y="31"/>
                  </a:lnTo>
                  <a:lnTo>
                    <a:pt x="8" y="8"/>
                  </a:lnTo>
                  <a:lnTo>
                    <a:pt x="33" y="8"/>
                  </a:lnTo>
                  <a:moveTo>
                    <a:pt x="41" y="0"/>
                  </a:moveTo>
                  <a:lnTo>
                    <a:pt x="0" y="0"/>
                  </a:lnTo>
                  <a:lnTo>
                    <a:pt x="0" y="40"/>
                  </a:lnTo>
                  <a:lnTo>
                    <a:pt x="41" y="40"/>
                  </a:lnTo>
                  <a:lnTo>
                    <a:pt x="41" y="0"/>
                  </a:lnTo>
                  <a:lnTo>
                    <a:pt x="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1" name="íṡļïdê">
              <a:extLst>
                <a:ext uri="{FF2B5EF4-FFF2-40B4-BE49-F238E27FC236}">
                  <a16:creationId xmlns="" xmlns:a16="http://schemas.microsoft.com/office/drawing/2014/main" id="{2091067B-B9BF-4280-A10C-96DB21C45308}"/>
                </a:ext>
              </a:extLst>
            </p:cNvPr>
            <p:cNvSpPr/>
            <p:nvPr/>
          </p:nvSpPr>
          <p:spPr bwMode="auto">
            <a:xfrm>
              <a:off x="7093681"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2" name="iṧḻiḋe">
              <a:extLst>
                <a:ext uri="{FF2B5EF4-FFF2-40B4-BE49-F238E27FC236}">
                  <a16:creationId xmlns="" xmlns:a16="http://schemas.microsoft.com/office/drawing/2014/main" id="{D14A761F-48A9-4C54-9E14-0F8D0F309AF4}"/>
                </a:ext>
              </a:extLst>
            </p:cNvPr>
            <p:cNvSpPr/>
            <p:nvPr/>
          </p:nvSpPr>
          <p:spPr bwMode="auto">
            <a:xfrm>
              <a:off x="7086409"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3" name="îSḷíḋê">
              <a:extLst>
                <a:ext uri="{FF2B5EF4-FFF2-40B4-BE49-F238E27FC236}">
                  <a16:creationId xmlns="" xmlns:a16="http://schemas.microsoft.com/office/drawing/2014/main" id="{EF79A539-E153-4866-89D7-B2BF390E4CEC}"/>
                </a:ext>
              </a:extLst>
            </p:cNvPr>
            <p:cNvSpPr/>
            <p:nvPr/>
          </p:nvSpPr>
          <p:spPr bwMode="auto">
            <a:xfrm>
              <a:off x="7086409"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4" name="íṣļîdé">
              <a:extLst>
                <a:ext uri="{FF2B5EF4-FFF2-40B4-BE49-F238E27FC236}">
                  <a16:creationId xmlns="" xmlns:a16="http://schemas.microsoft.com/office/drawing/2014/main" id="{E6E7A88F-A72C-4485-A7D4-5B358070FDEF}"/>
                </a:ext>
              </a:extLst>
            </p:cNvPr>
            <p:cNvSpPr/>
            <p:nvPr/>
          </p:nvSpPr>
          <p:spPr bwMode="auto">
            <a:xfrm>
              <a:off x="7150400"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5" name="išľiďè">
              <a:extLst>
                <a:ext uri="{FF2B5EF4-FFF2-40B4-BE49-F238E27FC236}">
                  <a16:creationId xmlns="" xmlns:a16="http://schemas.microsoft.com/office/drawing/2014/main" id="{8D3FB0B1-1E0A-47D6-A123-8AB18C6C3A8E}"/>
                </a:ext>
              </a:extLst>
            </p:cNvPr>
            <p:cNvSpPr/>
            <p:nvPr/>
          </p:nvSpPr>
          <p:spPr bwMode="auto">
            <a:xfrm>
              <a:off x="7144583" y="2436837"/>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close/>
                  <a:moveTo>
                    <a:pt x="39" y="0"/>
                  </a:moveTo>
                  <a:lnTo>
                    <a:pt x="0" y="0"/>
                  </a:lnTo>
                  <a:lnTo>
                    <a:pt x="0" y="40"/>
                  </a:lnTo>
                  <a:lnTo>
                    <a:pt x="39" y="40"/>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6" name="íṥḻiḍe">
              <a:extLst>
                <a:ext uri="{FF2B5EF4-FFF2-40B4-BE49-F238E27FC236}">
                  <a16:creationId xmlns="" xmlns:a16="http://schemas.microsoft.com/office/drawing/2014/main" id="{C9F344A2-110A-400E-B95E-73140346CF69}"/>
                </a:ext>
              </a:extLst>
            </p:cNvPr>
            <p:cNvSpPr/>
            <p:nvPr/>
          </p:nvSpPr>
          <p:spPr bwMode="auto">
            <a:xfrm>
              <a:off x="7144583" y="2436837"/>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7" name="ï$1îdé">
              <a:extLst>
                <a:ext uri="{FF2B5EF4-FFF2-40B4-BE49-F238E27FC236}">
                  <a16:creationId xmlns="" xmlns:a16="http://schemas.microsoft.com/office/drawing/2014/main" id="{F60FB36B-CCF6-4309-975C-452298A44181}"/>
                </a:ext>
              </a:extLst>
            </p:cNvPr>
            <p:cNvSpPr/>
            <p:nvPr/>
          </p:nvSpPr>
          <p:spPr bwMode="auto">
            <a:xfrm>
              <a:off x="7208574"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8" name="îṧļiḑè">
              <a:extLst>
                <a:ext uri="{FF2B5EF4-FFF2-40B4-BE49-F238E27FC236}">
                  <a16:creationId xmlns="" xmlns:a16="http://schemas.microsoft.com/office/drawing/2014/main" id="{4F388C8A-6412-4855-92F2-A00775080411}"/>
                </a:ext>
              </a:extLst>
            </p:cNvPr>
            <p:cNvSpPr/>
            <p:nvPr/>
          </p:nvSpPr>
          <p:spPr bwMode="auto">
            <a:xfrm>
              <a:off x="7201303"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9" name="iś1íḍe">
              <a:extLst>
                <a:ext uri="{FF2B5EF4-FFF2-40B4-BE49-F238E27FC236}">
                  <a16:creationId xmlns="" xmlns:a16="http://schemas.microsoft.com/office/drawing/2014/main" id="{D925D152-642A-4C60-B583-61873E8C84CC}"/>
                </a:ext>
              </a:extLst>
            </p:cNvPr>
            <p:cNvSpPr/>
            <p:nvPr/>
          </p:nvSpPr>
          <p:spPr bwMode="auto">
            <a:xfrm>
              <a:off x="7201303"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0" name="ïŝlïḓè">
              <a:extLst>
                <a:ext uri="{FF2B5EF4-FFF2-40B4-BE49-F238E27FC236}">
                  <a16:creationId xmlns="" xmlns:a16="http://schemas.microsoft.com/office/drawing/2014/main" id="{2EFA2FAE-D930-4228-B85E-1FE01C2DB8CF}"/>
                </a:ext>
              </a:extLst>
            </p:cNvPr>
            <p:cNvSpPr/>
            <p:nvPr/>
          </p:nvSpPr>
          <p:spPr bwMode="auto">
            <a:xfrm>
              <a:off x="7265294"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1" name="íşḷíḓé">
              <a:extLst>
                <a:ext uri="{FF2B5EF4-FFF2-40B4-BE49-F238E27FC236}">
                  <a16:creationId xmlns="" xmlns:a16="http://schemas.microsoft.com/office/drawing/2014/main" id="{0961B7DC-CAB5-41CE-9DE9-8D9623478026}"/>
                </a:ext>
              </a:extLst>
            </p:cNvPr>
            <p:cNvSpPr/>
            <p:nvPr/>
          </p:nvSpPr>
          <p:spPr bwMode="auto">
            <a:xfrm>
              <a:off x="7259477" y="2436837"/>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close/>
                  <a:moveTo>
                    <a:pt x="39" y="0"/>
                  </a:moveTo>
                  <a:lnTo>
                    <a:pt x="0" y="0"/>
                  </a:lnTo>
                  <a:lnTo>
                    <a:pt x="0" y="40"/>
                  </a:lnTo>
                  <a:lnTo>
                    <a:pt x="39" y="40"/>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2" name="iṡļîḑe">
              <a:extLst>
                <a:ext uri="{FF2B5EF4-FFF2-40B4-BE49-F238E27FC236}">
                  <a16:creationId xmlns="" xmlns:a16="http://schemas.microsoft.com/office/drawing/2014/main" id="{91891797-C6C1-418D-AAC4-793A9CEFF083}"/>
                </a:ext>
              </a:extLst>
            </p:cNvPr>
            <p:cNvSpPr/>
            <p:nvPr/>
          </p:nvSpPr>
          <p:spPr bwMode="auto">
            <a:xfrm>
              <a:off x="7259477" y="2436837"/>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3" name="ïšļiďe">
              <a:extLst>
                <a:ext uri="{FF2B5EF4-FFF2-40B4-BE49-F238E27FC236}">
                  <a16:creationId xmlns="" xmlns:a16="http://schemas.microsoft.com/office/drawing/2014/main" id="{854C39F4-2DE2-4A08-A206-4B07380984C9}"/>
                </a:ext>
              </a:extLst>
            </p:cNvPr>
            <p:cNvSpPr/>
            <p:nvPr/>
          </p:nvSpPr>
          <p:spPr bwMode="auto">
            <a:xfrm>
              <a:off x="7323468"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4" name="islidé">
              <a:extLst>
                <a:ext uri="{FF2B5EF4-FFF2-40B4-BE49-F238E27FC236}">
                  <a16:creationId xmlns="" xmlns:a16="http://schemas.microsoft.com/office/drawing/2014/main" id="{093EEA20-932C-4BE6-84A9-5EBB4FC2C277}"/>
                </a:ext>
              </a:extLst>
            </p:cNvPr>
            <p:cNvSpPr/>
            <p:nvPr/>
          </p:nvSpPr>
          <p:spPr bwMode="auto">
            <a:xfrm>
              <a:off x="7316196"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5" name="íş1ïḋé">
              <a:extLst>
                <a:ext uri="{FF2B5EF4-FFF2-40B4-BE49-F238E27FC236}">
                  <a16:creationId xmlns="" xmlns:a16="http://schemas.microsoft.com/office/drawing/2014/main" id="{815FF2FD-9857-4D77-A690-6B84F9B10BA9}"/>
                </a:ext>
              </a:extLst>
            </p:cNvPr>
            <p:cNvSpPr/>
            <p:nvPr/>
          </p:nvSpPr>
          <p:spPr bwMode="auto">
            <a:xfrm>
              <a:off x="7316196"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6" name="ïSľïḋe">
              <a:extLst>
                <a:ext uri="{FF2B5EF4-FFF2-40B4-BE49-F238E27FC236}">
                  <a16:creationId xmlns="" xmlns:a16="http://schemas.microsoft.com/office/drawing/2014/main" id="{F047E7A3-E976-4E63-9C93-937AE7C4ACEA}"/>
                </a:ext>
              </a:extLst>
            </p:cNvPr>
            <p:cNvSpPr/>
            <p:nvPr/>
          </p:nvSpPr>
          <p:spPr bwMode="auto">
            <a:xfrm>
              <a:off x="7380187" y="2385935"/>
              <a:ext cx="45085" cy="101804"/>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7" name="ï$1ïďe">
              <a:extLst>
                <a:ext uri="{FF2B5EF4-FFF2-40B4-BE49-F238E27FC236}">
                  <a16:creationId xmlns="" xmlns:a16="http://schemas.microsoft.com/office/drawing/2014/main" id="{EBCAEB9B-E1FD-491C-A11B-6107E3FD0FA0}"/>
                </a:ext>
              </a:extLst>
            </p:cNvPr>
            <p:cNvSpPr/>
            <p:nvPr/>
          </p:nvSpPr>
          <p:spPr bwMode="auto">
            <a:xfrm>
              <a:off x="7374370" y="2380118"/>
              <a:ext cx="56720" cy="114894"/>
            </a:xfrm>
            <a:custGeom>
              <a:avLst/>
              <a:gdLst>
                <a:gd name="T0" fmla="*/ 31 w 39"/>
                <a:gd name="T1" fmla="*/ 8 h 79"/>
                <a:gd name="T2" fmla="*/ 31 w 39"/>
                <a:gd name="T3" fmla="*/ 39 h 79"/>
                <a:gd name="T4" fmla="*/ 31 w 39"/>
                <a:gd name="T5" fmla="*/ 70 h 79"/>
                <a:gd name="T6" fmla="*/ 8 w 39"/>
                <a:gd name="T7" fmla="*/ 70 h 79"/>
                <a:gd name="T8" fmla="*/ 8 w 39"/>
                <a:gd name="T9" fmla="*/ 39 h 79"/>
                <a:gd name="T10" fmla="*/ 8 w 39"/>
                <a:gd name="T11" fmla="*/ 8 h 79"/>
                <a:gd name="T12" fmla="*/ 31 w 39"/>
                <a:gd name="T13" fmla="*/ 8 h 79"/>
                <a:gd name="T14" fmla="*/ 39 w 39"/>
                <a:gd name="T15" fmla="*/ 0 h 79"/>
                <a:gd name="T16" fmla="*/ 0 w 39"/>
                <a:gd name="T17" fmla="*/ 0 h 79"/>
                <a:gd name="T18" fmla="*/ 0 w 39"/>
                <a:gd name="T19" fmla="*/ 39 h 79"/>
                <a:gd name="T20" fmla="*/ 0 w 39"/>
                <a:gd name="T21" fmla="*/ 79 h 79"/>
                <a:gd name="T22" fmla="*/ 39 w 39"/>
                <a:gd name="T23" fmla="*/ 79 h 79"/>
                <a:gd name="T24" fmla="*/ 39 w 39"/>
                <a:gd name="T25" fmla="*/ 39 h 79"/>
                <a:gd name="T26" fmla="*/ 39 w 39"/>
                <a:gd name="T27" fmla="*/ 0 h 79"/>
                <a:gd name="T28" fmla="*/ 39 w 39"/>
                <a:gd name="T2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79">
                  <a:moveTo>
                    <a:pt x="31" y="8"/>
                  </a:moveTo>
                  <a:lnTo>
                    <a:pt x="31" y="39"/>
                  </a:lnTo>
                  <a:lnTo>
                    <a:pt x="31" y="70"/>
                  </a:lnTo>
                  <a:lnTo>
                    <a:pt x="8" y="70"/>
                  </a:lnTo>
                  <a:lnTo>
                    <a:pt x="8" y="39"/>
                  </a:lnTo>
                  <a:lnTo>
                    <a:pt x="8" y="8"/>
                  </a:lnTo>
                  <a:lnTo>
                    <a:pt x="31" y="8"/>
                  </a:lnTo>
                  <a:close/>
                  <a:moveTo>
                    <a:pt x="39" y="0"/>
                  </a:moveTo>
                  <a:lnTo>
                    <a:pt x="0" y="0"/>
                  </a:lnTo>
                  <a:lnTo>
                    <a:pt x="0" y="39"/>
                  </a:lnTo>
                  <a:lnTo>
                    <a:pt x="0" y="79"/>
                  </a:lnTo>
                  <a:lnTo>
                    <a:pt x="39" y="7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8" name="ïṣḷiḑé">
              <a:extLst>
                <a:ext uri="{FF2B5EF4-FFF2-40B4-BE49-F238E27FC236}">
                  <a16:creationId xmlns="" xmlns:a16="http://schemas.microsoft.com/office/drawing/2014/main" id="{6FADE284-360B-474B-ABFA-D6039E47E691}"/>
                </a:ext>
              </a:extLst>
            </p:cNvPr>
            <p:cNvSpPr/>
            <p:nvPr/>
          </p:nvSpPr>
          <p:spPr bwMode="auto">
            <a:xfrm>
              <a:off x="7374370" y="2380118"/>
              <a:ext cx="56720" cy="114894"/>
            </a:xfrm>
            <a:custGeom>
              <a:avLst/>
              <a:gdLst>
                <a:gd name="T0" fmla="*/ 31 w 39"/>
                <a:gd name="T1" fmla="*/ 8 h 79"/>
                <a:gd name="T2" fmla="*/ 31 w 39"/>
                <a:gd name="T3" fmla="*/ 39 h 79"/>
                <a:gd name="T4" fmla="*/ 31 w 39"/>
                <a:gd name="T5" fmla="*/ 70 h 79"/>
                <a:gd name="T6" fmla="*/ 8 w 39"/>
                <a:gd name="T7" fmla="*/ 70 h 79"/>
                <a:gd name="T8" fmla="*/ 8 w 39"/>
                <a:gd name="T9" fmla="*/ 39 h 79"/>
                <a:gd name="T10" fmla="*/ 8 w 39"/>
                <a:gd name="T11" fmla="*/ 8 h 79"/>
                <a:gd name="T12" fmla="*/ 31 w 39"/>
                <a:gd name="T13" fmla="*/ 8 h 79"/>
                <a:gd name="T14" fmla="*/ 39 w 39"/>
                <a:gd name="T15" fmla="*/ 0 h 79"/>
                <a:gd name="T16" fmla="*/ 0 w 39"/>
                <a:gd name="T17" fmla="*/ 0 h 79"/>
                <a:gd name="T18" fmla="*/ 0 w 39"/>
                <a:gd name="T19" fmla="*/ 39 h 79"/>
                <a:gd name="T20" fmla="*/ 0 w 39"/>
                <a:gd name="T21" fmla="*/ 79 h 79"/>
                <a:gd name="T22" fmla="*/ 39 w 39"/>
                <a:gd name="T23" fmla="*/ 79 h 79"/>
                <a:gd name="T24" fmla="*/ 39 w 39"/>
                <a:gd name="T25" fmla="*/ 39 h 79"/>
                <a:gd name="T26" fmla="*/ 39 w 39"/>
                <a:gd name="T27" fmla="*/ 0 h 79"/>
                <a:gd name="T28" fmla="*/ 39 w 39"/>
                <a:gd name="T2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79">
                  <a:moveTo>
                    <a:pt x="31" y="8"/>
                  </a:moveTo>
                  <a:lnTo>
                    <a:pt x="31" y="39"/>
                  </a:lnTo>
                  <a:lnTo>
                    <a:pt x="31" y="70"/>
                  </a:lnTo>
                  <a:lnTo>
                    <a:pt x="8" y="70"/>
                  </a:lnTo>
                  <a:lnTo>
                    <a:pt x="8" y="39"/>
                  </a:lnTo>
                  <a:lnTo>
                    <a:pt x="8" y="8"/>
                  </a:lnTo>
                  <a:lnTo>
                    <a:pt x="31" y="8"/>
                  </a:lnTo>
                  <a:moveTo>
                    <a:pt x="39" y="0"/>
                  </a:moveTo>
                  <a:lnTo>
                    <a:pt x="0" y="0"/>
                  </a:lnTo>
                  <a:lnTo>
                    <a:pt x="0" y="39"/>
                  </a:lnTo>
                  <a:lnTo>
                    <a:pt x="0" y="79"/>
                  </a:lnTo>
                  <a:lnTo>
                    <a:pt x="39" y="7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9" name="îşḷiḓé">
              <a:extLst>
                <a:ext uri="{FF2B5EF4-FFF2-40B4-BE49-F238E27FC236}">
                  <a16:creationId xmlns="" xmlns:a16="http://schemas.microsoft.com/office/drawing/2014/main" id="{B3B07035-A6BA-4F61-90C1-B44CC0D104B8}"/>
                </a:ext>
              </a:extLst>
            </p:cNvPr>
            <p:cNvSpPr/>
            <p:nvPr/>
          </p:nvSpPr>
          <p:spPr bwMode="auto">
            <a:xfrm>
              <a:off x="7436907" y="2442654"/>
              <a:ext cx="49448"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0" name="iśḻidê">
              <a:extLst>
                <a:ext uri="{FF2B5EF4-FFF2-40B4-BE49-F238E27FC236}">
                  <a16:creationId xmlns="" xmlns:a16="http://schemas.microsoft.com/office/drawing/2014/main" id="{4954423E-E867-435B-84BF-31860D266926}"/>
                </a:ext>
              </a:extLst>
            </p:cNvPr>
            <p:cNvSpPr/>
            <p:nvPr/>
          </p:nvSpPr>
          <p:spPr bwMode="auto">
            <a:xfrm>
              <a:off x="7431089" y="2436837"/>
              <a:ext cx="61083" cy="58174"/>
            </a:xfrm>
            <a:custGeom>
              <a:avLst/>
              <a:gdLst>
                <a:gd name="T0" fmla="*/ 34 w 42"/>
                <a:gd name="T1" fmla="*/ 8 h 40"/>
                <a:gd name="T2" fmla="*/ 34 w 42"/>
                <a:gd name="T3" fmla="*/ 31 h 40"/>
                <a:gd name="T4" fmla="*/ 9 w 42"/>
                <a:gd name="T5" fmla="*/ 31 h 40"/>
                <a:gd name="T6" fmla="*/ 9 w 42"/>
                <a:gd name="T7" fmla="*/ 8 h 40"/>
                <a:gd name="T8" fmla="*/ 34 w 42"/>
                <a:gd name="T9" fmla="*/ 8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8"/>
                  </a:moveTo>
                  <a:lnTo>
                    <a:pt x="34" y="31"/>
                  </a:lnTo>
                  <a:lnTo>
                    <a:pt x="9" y="31"/>
                  </a:lnTo>
                  <a:lnTo>
                    <a:pt x="9" y="8"/>
                  </a:lnTo>
                  <a:lnTo>
                    <a:pt x="34" y="8"/>
                  </a:lnTo>
                  <a:close/>
                  <a:moveTo>
                    <a:pt x="42" y="0"/>
                  </a:moveTo>
                  <a:lnTo>
                    <a:pt x="0" y="0"/>
                  </a:lnTo>
                  <a:lnTo>
                    <a:pt x="0" y="40"/>
                  </a:lnTo>
                  <a:lnTo>
                    <a:pt x="42" y="40"/>
                  </a:lnTo>
                  <a:lnTo>
                    <a:pt x="42" y="0"/>
                  </a:lnTo>
                  <a:lnTo>
                    <a:pt x="42"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1" name="îṡliḑé">
              <a:extLst>
                <a:ext uri="{FF2B5EF4-FFF2-40B4-BE49-F238E27FC236}">
                  <a16:creationId xmlns="" xmlns:a16="http://schemas.microsoft.com/office/drawing/2014/main" id="{5355100B-F99E-4E8C-AF5C-7324F42970C6}"/>
                </a:ext>
              </a:extLst>
            </p:cNvPr>
            <p:cNvSpPr/>
            <p:nvPr/>
          </p:nvSpPr>
          <p:spPr bwMode="auto">
            <a:xfrm>
              <a:off x="7431089" y="2436837"/>
              <a:ext cx="61083" cy="58174"/>
            </a:xfrm>
            <a:custGeom>
              <a:avLst/>
              <a:gdLst>
                <a:gd name="T0" fmla="*/ 34 w 42"/>
                <a:gd name="T1" fmla="*/ 8 h 40"/>
                <a:gd name="T2" fmla="*/ 34 w 42"/>
                <a:gd name="T3" fmla="*/ 31 h 40"/>
                <a:gd name="T4" fmla="*/ 9 w 42"/>
                <a:gd name="T5" fmla="*/ 31 h 40"/>
                <a:gd name="T6" fmla="*/ 9 w 42"/>
                <a:gd name="T7" fmla="*/ 8 h 40"/>
                <a:gd name="T8" fmla="*/ 34 w 42"/>
                <a:gd name="T9" fmla="*/ 8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8"/>
                  </a:moveTo>
                  <a:lnTo>
                    <a:pt x="34" y="31"/>
                  </a:lnTo>
                  <a:lnTo>
                    <a:pt x="9" y="31"/>
                  </a:lnTo>
                  <a:lnTo>
                    <a:pt x="9" y="8"/>
                  </a:lnTo>
                  <a:lnTo>
                    <a:pt x="34" y="8"/>
                  </a:lnTo>
                  <a:moveTo>
                    <a:pt x="42" y="0"/>
                  </a:moveTo>
                  <a:lnTo>
                    <a:pt x="0" y="0"/>
                  </a:lnTo>
                  <a:lnTo>
                    <a:pt x="0" y="40"/>
                  </a:lnTo>
                  <a:lnTo>
                    <a:pt x="42" y="40"/>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2" name="îšļíḋê">
              <a:extLst>
                <a:ext uri="{FF2B5EF4-FFF2-40B4-BE49-F238E27FC236}">
                  <a16:creationId xmlns="" xmlns:a16="http://schemas.microsoft.com/office/drawing/2014/main" id="{1F33153D-9ED1-450D-83E5-02375A848154}"/>
                </a:ext>
              </a:extLst>
            </p:cNvPr>
            <p:cNvSpPr/>
            <p:nvPr/>
          </p:nvSpPr>
          <p:spPr bwMode="auto">
            <a:xfrm>
              <a:off x="6860986" y="2500828"/>
              <a:ext cx="159978"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3" name="iśliḋè">
              <a:extLst>
                <a:ext uri="{FF2B5EF4-FFF2-40B4-BE49-F238E27FC236}">
                  <a16:creationId xmlns="" xmlns:a16="http://schemas.microsoft.com/office/drawing/2014/main" id="{BE303C34-A9D5-49B3-89E1-C51A2BCCFBDB}"/>
                </a:ext>
              </a:extLst>
            </p:cNvPr>
            <p:cNvSpPr/>
            <p:nvPr/>
          </p:nvSpPr>
          <p:spPr bwMode="auto">
            <a:xfrm>
              <a:off x="6853714" y="2495011"/>
              <a:ext cx="173068" cy="56720"/>
            </a:xfrm>
            <a:custGeom>
              <a:avLst/>
              <a:gdLst>
                <a:gd name="T0" fmla="*/ 111 w 119"/>
                <a:gd name="T1" fmla="*/ 8 h 39"/>
                <a:gd name="T2" fmla="*/ 111 w 119"/>
                <a:gd name="T3" fmla="*/ 31 h 39"/>
                <a:gd name="T4" fmla="*/ 79 w 119"/>
                <a:gd name="T5" fmla="*/ 31 h 39"/>
                <a:gd name="T6" fmla="*/ 40 w 119"/>
                <a:gd name="T7" fmla="*/ 31 h 39"/>
                <a:gd name="T8" fmla="*/ 9 w 119"/>
                <a:gd name="T9" fmla="*/ 31 h 39"/>
                <a:gd name="T10" fmla="*/ 9 w 119"/>
                <a:gd name="T11" fmla="*/ 8 h 39"/>
                <a:gd name="T12" fmla="*/ 40 w 119"/>
                <a:gd name="T13" fmla="*/ 8 h 39"/>
                <a:gd name="T14" fmla="*/ 79 w 119"/>
                <a:gd name="T15" fmla="*/ 8 h 39"/>
                <a:gd name="T16" fmla="*/ 111 w 119"/>
                <a:gd name="T17" fmla="*/ 8 h 39"/>
                <a:gd name="T18" fmla="*/ 119 w 119"/>
                <a:gd name="T19" fmla="*/ 0 h 39"/>
                <a:gd name="T20" fmla="*/ 79 w 119"/>
                <a:gd name="T21" fmla="*/ 0 h 39"/>
                <a:gd name="T22" fmla="*/ 40 w 119"/>
                <a:gd name="T23" fmla="*/ 0 h 39"/>
                <a:gd name="T24" fmla="*/ 0 w 119"/>
                <a:gd name="T25" fmla="*/ 0 h 39"/>
                <a:gd name="T26" fmla="*/ 0 w 119"/>
                <a:gd name="T27" fmla="*/ 39 h 39"/>
                <a:gd name="T28" fmla="*/ 40 w 119"/>
                <a:gd name="T29" fmla="*/ 39 h 39"/>
                <a:gd name="T30" fmla="*/ 79 w 119"/>
                <a:gd name="T31" fmla="*/ 39 h 39"/>
                <a:gd name="T32" fmla="*/ 119 w 119"/>
                <a:gd name="T33" fmla="*/ 39 h 39"/>
                <a:gd name="T34" fmla="*/ 119 w 119"/>
                <a:gd name="T35" fmla="*/ 0 h 39"/>
                <a:gd name="T36" fmla="*/ 119 w 119"/>
                <a:gd name="T3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39">
                  <a:moveTo>
                    <a:pt x="111" y="8"/>
                  </a:moveTo>
                  <a:lnTo>
                    <a:pt x="111" y="31"/>
                  </a:lnTo>
                  <a:lnTo>
                    <a:pt x="79" y="31"/>
                  </a:lnTo>
                  <a:lnTo>
                    <a:pt x="40" y="31"/>
                  </a:lnTo>
                  <a:lnTo>
                    <a:pt x="9" y="31"/>
                  </a:lnTo>
                  <a:lnTo>
                    <a:pt x="9" y="8"/>
                  </a:lnTo>
                  <a:lnTo>
                    <a:pt x="40" y="8"/>
                  </a:lnTo>
                  <a:lnTo>
                    <a:pt x="79" y="8"/>
                  </a:lnTo>
                  <a:lnTo>
                    <a:pt x="111" y="8"/>
                  </a:lnTo>
                  <a:close/>
                  <a:moveTo>
                    <a:pt x="119" y="0"/>
                  </a:moveTo>
                  <a:lnTo>
                    <a:pt x="79" y="0"/>
                  </a:lnTo>
                  <a:lnTo>
                    <a:pt x="40" y="0"/>
                  </a:lnTo>
                  <a:lnTo>
                    <a:pt x="0" y="0"/>
                  </a:lnTo>
                  <a:lnTo>
                    <a:pt x="0" y="39"/>
                  </a:lnTo>
                  <a:lnTo>
                    <a:pt x="40" y="39"/>
                  </a:lnTo>
                  <a:lnTo>
                    <a:pt x="79" y="39"/>
                  </a:lnTo>
                  <a:lnTo>
                    <a:pt x="119" y="39"/>
                  </a:lnTo>
                  <a:lnTo>
                    <a:pt x="119" y="0"/>
                  </a:lnTo>
                  <a:lnTo>
                    <a:pt x="11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4" name="ï$ľíḋe">
              <a:extLst>
                <a:ext uri="{FF2B5EF4-FFF2-40B4-BE49-F238E27FC236}">
                  <a16:creationId xmlns="" xmlns:a16="http://schemas.microsoft.com/office/drawing/2014/main" id="{F6225F82-F1E1-413C-B0A2-07A35FE9B8ED}"/>
                </a:ext>
              </a:extLst>
            </p:cNvPr>
            <p:cNvSpPr/>
            <p:nvPr/>
          </p:nvSpPr>
          <p:spPr bwMode="auto">
            <a:xfrm>
              <a:off x="6853714" y="2495011"/>
              <a:ext cx="173068" cy="56720"/>
            </a:xfrm>
            <a:custGeom>
              <a:avLst/>
              <a:gdLst>
                <a:gd name="T0" fmla="*/ 111 w 119"/>
                <a:gd name="T1" fmla="*/ 8 h 39"/>
                <a:gd name="T2" fmla="*/ 111 w 119"/>
                <a:gd name="T3" fmla="*/ 31 h 39"/>
                <a:gd name="T4" fmla="*/ 79 w 119"/>
                <a:gd name="T5" fmla="*/ 31 h 39"/>
                <a:gd name="T6" fmla="*/ 40 w 119"/>
                <a:gd name="T7" fmla="*/ 31 h 39"/>
                <a:gd name="T8" fmla="*/ 9 w 119"/>
                <a:gd name="T9" fmla="*/ 31 h 39"/>
                <a:gd name="T10" fmla="*/ 9 w 119"/>
                <a:gd name="T11" fmla="*/ 8 h 39"/>
                <a:gd name="T12" fmla="*/ 40 w 119"/>
                <a:gd name="T13" fmla="*/ 8 h 39"/>
                <a:gd name="T14" fmla="*/ 79 w 119"/>
                <a:gd name="T15" fmla="*/ 8 h 39"/>
                <a:gd name="T16" fmla="*/ 111 w 119"/>
                <a:gd name="T17" fmla="*/ 8 h 39"/>
                <a:gd name="T18" fmla="*/ 119 w 119"/>
                <a:gd name="T19" fmla="*/ 0 h 39"/>
                <a:gd name="T20" fmla="*/ 79 w 119"/>
                <a:gd name="T21" fmla="*/ 0 h 39"/>
                <a:gd name="T22" fmla="*/ 40 w 119"/>
                <a:gd name="T23" fmla="*/ 0 h 39"/>
                <a:gd name="T24" fmla="*/ 0 w 119"/>
                <a:gd name="T25" fmla="*/ 0 h 39"/>
                <a:gd name="T26" fmla="*/ 0 w 119"/>
                <a:gd name="T27" fmla="*/ 39 h 39"/>
                <a:gd name="T28" fmla="*/ 40 w 119"/>
                <a:gd name="T29" fmla="*/ 39 h 39"/>
                <a:gd name="T30" fmla="*/ 79 w 119"/>
                <a:gd name="T31" fmla="*/ 39 h 39"/>
                <a:gd name="T32" fmla="*/ 119 w 119"/>
                <a:gd name="T33" fmla="*/ 39 h 39"/>
                <a:gd name="T34" fmla="*/ 119 w 119"/>
                <a:gd name="T35" fmla="*/ 0 h 39"/>
                <a:gd name="T36" fmla="*/ 119 w 119"/>
                <a:gd name="T3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39">
                  <a:moveTo>
                    <a:pt x="111" y="8"/>
                  </a:moveTo>
                  <a:lnTo>
                    <a:pt x="111" y="31"/>
                  </a:lnTo>
                  <a:lnTo>
                    <a:pt x="79" y="31"/>
                  </a:lnTo>
                  <a:lnTo>
                    <a:pt x="40" y="31"/>
                  </a:lnTo>
                  <a:lnTo>
                    <a:pt x="9" y="31"/>
                  </a:lnTo>
                  <a:lnTo>
                    <a:pt x="9" y="8"/>
                  </a:lnTo>
                  <a:lnTo>
                    <a:pt x="40" y="8"/>
                  </a:lnTo>
                  <a:lnTo>
                    <a:pt x="79" y="8"/>
                  </a:lnTo>
                  <a:lnTo>
                    <a:pt x="111" y="8"/>
                  </a:lnTo>
                  <a:moveTo>
                    <a:pt x="119" y="0"/>
                  </a:moveTo>
                  <a:lnTo>
                    <a:pt x="79" y="0"/>
                  </a:lnTo>
                  <a:lnTo>
                    <a:pt x="40" y="0"/>
                  </a:lnTo>
                  <a:lnTo>
                    <a:pt x="0" y="0"/>
                  </a:lnTo>
                  <a:lnTo>
                    <a:pt x="0" y="39"/>
                  </a:lnTo>
                  <a:lnTo>
                    <a:pt x="40" y="39"/>
                  </a:lnTo>
                  <a:lnTo>
                    <a:pt x="79" y="39"/>
                  </a:lnTo>
                  <a:lnTo>
                    <a:pt x="119" y="39"/>
                  </a:lnTo>
                  <a:lnTo>
                    <a:pt x="119" y="0"/>
                  </a:lnTo>
                  <a:lnTo>
                    <a:pt x="1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5" name="ïšlîďê">
              <a:extLst>
                <a:ext uri="{FF2B5EF4-FFF2-40B4-BE49-F238E27FC236}">
                  <a16:creationId xmlns="" xmlns:a16="http://schemas.microsoft.com/office/drawing/2014/main" id="{9339E8BB-FB6E-40EE-A294-8E035E5618E9}"/>
                </a:ext>
              </a:extLst>
            </p:cNvPr>
            <p:cNvSpPr/>
            <p:nvPr/>
          </p:nvSpPr>
          <p:spPr bwMode="auto">
            <a:xfrm>
              <a:off x="7032599" y="2500828"/>
              <a:ext cx="47994"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6" name="iŝ1íḋé">
              <a:extLst>
                <a:ext uri="{FF2B5EF4-FFF2-40B4-BE49-F238E27FC236}">
                  <a16:creationId xmlns="" xmlns:a16="http://schemas.microsoft.com/office/drawing/2014/main" id="{82B06586-8A31-4B3E-B6FD-0EA26D0F3ED6}"/>
                </a:ext>
              </a:extLst>
            </p:cNvPr>
            <p:cNvSpPr/>
            <p:nvPr/>
          </p:nvSpPr>
          <p:spPr bwMode="auto">
            <a:xfrm>
              <a:off x="7026781" y="2495011"/>
              <a:ext cx="59629" cy="56720"/>
            </a:xfrm>
            <a:custGeom>
              <a:avLst/>
              <a:gdLst>
                <a:gd name="T0" fmla="*/ 33 w 41"/>
                <a:gd name="T1" fmla="*/ 8 h 39"/>
                <a:gd name="T2" fmla="*/ 33 w 41"/>
                <a:gd name="T3" fmla="*/ 31 h 39"/>
                <a:gd name="T4" fmla="*/ 8 w 41"/>
                <a:gd name="T5" fmla="*/ 31 h 39"/>
                <a:gd name="T6" fmla="*/ 8 w 41"/>
                <a:gd name="T7" fmla="*/ 8 h 39"/>
                <a:gd name="T8" fmla="*/ 33 w 41"/>
                <a:gd name="T9" fmla="*/ 8 h 39"/>
                <a:gd name="T10" fmla="*/ 41 w 41"/>
                <a:gd name="T11" fmla="*/ 0 h 39"/>
                <a:gd name="T12" fmla="*/ 0 w 41"/>
                <a:gd name="T13" fmla="*/ 0 h 39"/>
                <a:gd name="T14" fmla="*/ 0 w 41"/>
                <a:gd name="T15" fmla="*/ 39 h 39"/>
                <a:gd name="T16" fmla="*/ 41 w 41"/>
                <a:gd name="T17" fmla="*/ 39 h 39"/>
                <a:gd name="T18" fmla="*/ 41 w 41"/>
                <a:gd name="T19" fmla="*/ 0 h 39"/>
                <a:gd name="T20" fmla="*/ 41 w 41"/>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9">
                  <a:moveTo>
                    <a:pt x="33" y="8"/>
                  </a:moveTo>
                  <a:lnTo>
                    <a:pt x="33" y="31"/>
                  </a:lnTo>
                  <a:lnTo>
                    <a:pt x="8" y="31"/>
                  </a:lnTo>
                  <a:lnTo>
                    <a:pt x="8" y="8"/>
                  </a:lnTo>
                  <a:lnTo>
                    <a:pt x="33" y="8"/>
                  </a:lnTo>
                  <a:close/>
                  <a:moveTo>
                    <a:pt x="41" y="0"/>
                  </a:moveTo>
                  <a:lnTo>
                    <a:pt x="0" y="0"/>
                  </a:lnTo>
                  <a:lnTo>
                    <a:pt x="0" y="39"/>
                  </a:lnTo>
                  <a:lnTo>
                    <a:pt x="41" y="39"/>
                  </a:lnTo>
                  <a:lnTo>
                    <a:pt x="41" y="0"/>
                  </a:lnTo>
                  <a:lnTo>
                    <a:pt x="41"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7" name="ïṧ1iḍé">
              <a:extLst>
                <a:ext uri="{FF2B5EF4-FFF2-40B4-BE49-F238E27FC236}">
                  <a16:creationId xmlns="" xmlns:a16="http://schemas.microsoft.com/office/drawing/2014/main" id="{F9A95BA6-F0CD-4F78-B1D8-55C160D21395}"/>
                </a:ext>
              </a:extLst>
            </p:cNvPr>
            <p:cNvSpPr/>
            <p:nvPr/>
          </p:nvSpPr>
          <p:spPr bwMode="auto">
            <a:xfrm>
              <a:off x="7026781" y="2495011"/>
              <a:ext cx="59629" cy="56720"/>
            </a:xfrm>
            <a:custGeom>
              <a:avLst/>
              <a:gdLst>
                <a:gd name="T0" fmla="*/ 33 w 41"/>
                <a:gd name="T1" fmla="*/ 8 h 39"/>
                <a:gd name="T2" fmla="*/ 33 w 41"/>
                <a:gd name="T3" fmla="*/ 31 h 39"/>
                <a:gd name="T4" fmla="*/ 8 w 41"/>
                <a:gd name="T5" fmla="*/ 31 h 39"/>
                <a:gd name="T6" fmla="*/ 8 w 41"/>
                <a:gd name="T7" fmla="*/ 8 h 39"/>
                <a:gd name="T8" fmla="*/ 33 w 41"/>
                <a:gd name="T9" fmla="*/ 8 h 39"/>
                <a:gd name="T10" fmla="*/ 41 w 41"/>
                <a:gd name="T11" fmla="*/ 0 h 39"/>
                <a:gd name="T12" fmla="*/ 0 w 41"/>
                <a:gd name="T13" fmla="*/ 0 h 39"/>
                <a:gd name="T14" fmla="*/ 0 w 41"/>
                <a:gd name="T15" fmla="*/ 39 h 39"/>
                <a:gd name="T16" fmla="*/ 41 w 41"/>
                <a:gd name="T17" fmla="*/ 39 h 39"/>
                <a:gd name="T18" fmla="*/ 41 w 41"/>
                <a:gd name="T19" fmla="*/ 0 h 39"/>
                <a:gd name="T20" fmla="*/ 41 w 41"/>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9">
                  <a:moveTo>
                    <a:pt x="33" y="8"/>
                  </a:moveTo>
                  <a:lnTo>
                    <a:pt x="33" y="31"/>
                  </a:lnTo>
                  <a:lnTo>
                    <a:pt x="8" y="31"/>
                  </a:lnTo>
                  <a:lnTo>
                    <a:pt x="8" y="8"/>
                  </a:lnTo>
                  <a:lnTo>
                    <a:pt x="33" y="8"/>
                  </a:lnTo>
                  <a:moveTo>
                    <a:pt x="41" y="0"/>
                  </a:moveTo>
                  <a:lnTo>
                    <a:pt x="0" y="0"/>
                  </a:lnTo>
                  <a:lnTo>
                    <a:pt x="0" y="39"/>
                  </a:lnTo>
                  <a:lnTo>
                    <a:pt x="41" y="39"/>
                  </a:lnTo>
                  <a:lnTo>
                    <a:pt x="41" y="0"/>
                  </a:lnTo>
                  <a:lnTo>
                    <a:pt x="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8" name="isḷïďè">
              <a:extLst>
                <a:ext uri="{FF2B5EF4-FFF2-40B4-BE49-F238E27FC236}">
                  <a16:creationId xmlns="" xmlns:a16="http://schemas.microsoft.com/office/drawing/2014/main" id="{4272328A-652A-4C16-BF06-9686E1EBA45F}"/>
                </a:ext>
              </a:extLst>
            </p:cNvPr>
            <p:cNvSpPr/>
            <p:nvPr/>
          </p:nvSpPr>
          <p:spPr bwMode="auto">
            <a:xfrm>
              <a:off x="7093681" y="2500828"/>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9" name="íş1îdê">
              <a:extLst>
                <a:ext uri="{FF2B5EF4-FFF2-40B4-BE49-F238E27FC236}">
                  <a16:creationId xmlns="" xmlns:a16="http://schemas.microsoft.com/office/drawing/2014/main" id="{D4D5A2A7-7636-4173-9052-9DDE71A777B0}"/>
                </a:ext>
              </a:extLst>
            </p:cNvPr>
            <p:cNvSpPr/>
            <p:nvPr/>
          </p:nvSpPr>
          <p:spPr bwMode="auto">
            <a:xfrm>
              <a:off x="7086409" y="2495011"/>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0" name="í$1idé">
              <a:extLst>
                <a:ext uri="{FF2B5EF4-FFF2-40B4-BE49-F238E27FC236}">
                  <a16:creationId xmlns="" xmlns:a16="http://schemas.microsoft.com/office/drawing/2014/main" id="{1A8E8C2A-66A4-40F7-B00C-70CC09AB2521}"/>
                </a:ext>
              </a:extLst>
            </p:cNvPr>
            <p:cNvSpPr/>
            <p:nvPr/>
          </p:nvSpPr>
          <p:spPr bwMode="auto">
            <a:xfrm>
              <a:off x="7086409" y="2495011"/>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1" name="is1îdè">
              <a:extLst>
                <a:ext uri="{FF2B5EF4-FFF2-40B4-BE49-F238E27FC236}">
                  <a16:creationId xmlns="" xmlns:a16="http://schemas.microsoft.com/office/drawing/2014/main" id="{B9D7940B-706B-478B-9C4B-454D4F7885A9}"/>
                </a:ext>
              </a:extLst>
            </p:cNvPr>
            <p:cNvSpPr/>
            <p:nvPr/>
          </p:nvSpPr>
          <p:spPr bwMode="auto">
            <a:xfrm>
              <a:off x="7150400" y="2500828"/>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2" name="ïš1îdè">
              <a:extLst>
                <a:ext uri="{FF2B5EF4-FFF2-40B4-BE49-F238E27FC236}">
                  <a16:creationId xmlns="" xmlns:a16="http://schemas.microsoft.com/office/drawing/2014/main" id="{385BB55A-76C4-4331-8A0A-195C23DCB605}"/>
                </a:ext>
              </a:extLst>
            </p:cNvPr>
            <p:cNvSpPr/>
            <p:nvPr/>
          </p:nvSpPr>
          <p:spPr bwMode="auto">
            <a:xfrm>
              <a:off x="7144583" y="2495011"/>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3" name="íšḻïḍe">
              <a:extLst>
                <a:ext uri="{FF2B5EF4-FFF2-40B4-BE49-F238E27FC236}">
                  <a16:creationId xmlns="" xmlns:a16="http://schemas.microsoft.com/office/drawing/2014/main" id="{FAF472E8-B832-4806-BD0B-BC9C9F9EC286}"/>
                </a:ext>
              </a:extLst>
            </p:cNvPr>
            <p:cNvSpPr/>
            <p:nvPr/>
          </p:nvSpPr>
          <p:spPr bwMode="auto">
            <a:xfrm>
              <a:off x="7144583" y="2495011"/>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4" name="íS1ïdê">
              <a:extLst>
                <a:ext uri="{FF2B5EF4-FFF2-40B4-BE49-F238E27FC236}">
                  <a16:creationId xmlns="" xmlns:a16="http://schemas.microsoft.com/office/drawing/2014/main" id="{01D925D0-E6A7-47F1-B7BF-BE48A1A8D2D3}"/>
                </a:ext>
              </a:extLst>
            </p:cNvPr>
            <p:cNvSpPr/>
            <p:nvPr/>
          </p:nvSpPr>
          <p:spPr bwMode="auto">
            <a:xfrm>
              <a:off x="7208574" y="2500828"/>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5" name="ïŝļidê">
              <a:extLst>
                <a:ext uri="{FF2B5EF4-FFF2-40B4-BE49-F238E27FC236}">
                  <a16:creationId xmlns="" xmlns:a16="http://schemas.microsoft.com/office/drawing/2014/main" id="{874ED6CA-E920-427D-A980-A86727E8A4A8}"/>
                </a:ext>
              </a:extLst>
            </p:cNvPr>
            <p:cNvSpPr/>
            <p:nvPr/>
          </p:nvSpPr>
          <p:spPr bwMode="auto">
            <a:xfrm>
              <a:off x="7201303" y="2495011"/>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6" name="íşḷíďè">
              <a:extLst>
                <a:ext uri="{FF2B5EF4-FFF2-40B4-BE49-F238E27FC236}">
                  <a16:creationId xmlns="" xmlns:a16="http://schemas.microsoft.com/office/drawing/2014/main" id="{BCF3E03D-DEB7-4B1D-BD68-AD30CC7FCFF3}"/>
                </a:ext>
              </a:extLst>
            </p:cNvPr>
            <p:cNvSpPr/>
            <p:nvPr/>
          </p:nvSpPr>
          <p:spPr bwMode="auto">
            <a:xfrm>
              <a:off x="7201303" y="2495011"/>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7" name="îṡḻídê">
              <a:extLst>
                <a:ext uri="{FF2B5EF4-FFF2-40B4-BE49-F238E27FC236}">
                  <a16:creationId xmlns="" xmlns:a16="http://schemas.microsoft.com/office/drawing/2014/main" id="{982AD3F7-A05F-42F3-93A3-DE6EFCEDED8D}"/>
                </a:ext>
              </a:extLst>
            </p:cNvPr>
            <p:cNvSpPr/>
            <p:nvPr/>
          </p:nvSpPr>
          <p:spPr bwMode="auto">
            <a:xfrm>
              <a:off x="7265294" y="2500828"/>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8" name="íṧḻîdè">
              <a:extLst>
                <a:ext uri="{FF2B5EF4-FFF2-40B4-BE49-F238E27FC236}">
                  <a16:creationId xmlns="" xmlns:a16="http://schemas.microsoft.com/office/drawing/2014/main" id="{94849BDB-75B3-4C8B-B493-6B41792BFEA2}"/>
                </a:ext>
              </a:extLst>
            </p:cNvPr>
            <p:cNvSpPr/>
            <p:nvPr/>
          </p:nvSpPr>
          <p:spPr bwMode="auto">
            <a:xfrm>
              <a:off x="7259477" y="2495011"/>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9" name="ïṡḻïḑê">
              <a:extLst>
                <a:ext uri="{FF2B5EF4-FFF2-40B4-BE49-F238E27FC236}">
                  <a16:creationId xmlns="" xmlns:a16="http://schemas.microsoft.com/office/drawing/2014/main" id="{783817A3-5B33-4E24-9430-7473430D8E0D}"/>
                </a:ext>
              </a:extLst>
            </p:cNvPr>
            <p:cNvSpPr/>
            <p:nvPr/>
          </p:nvSpPr>
          <p:spPr bwMode="auto">
            <a:xfrm>
              <a:off x="7259477" y="2495011"/>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0" name="îṡḻiḓè">
              <a:extLst>
                <a:ext uri="{FF2B5EF4-FFF2-40B4-BE49-F238E27FC236}">
                  <a16:creationId xmlns="" xmlns:a16="http://schemas.microsoft.com/office/drawing/2014/main" id="{8D5D4B6B-4F33-4BEB-8FA2-C3DAF17A5A86}"/>
                </a:ext>
              </a:extLst>
            </p:cNvPr>
            <p:cNvSpPr/>
            <p:nvPr/>
          </p:nvSpPr>
          <p:spPr bwMode="auto">
            <a:xfrm>
              <a:off x="7323468" y="2500828"/>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1" name="ïṣḻiḋe">
              <a:extLst>
                <a:ext uri="{FF2B5EF4-FFF2-40B4-BE49-F238E27FC236}">
                  <a16:creationId xmlns="" xmlns:a16="http://schemas.microsoft.com/office/drawing/2014/main" id="{A3BA3C00-1DF4-4B92-B13E-B15DFB51F25A}"/>
                </a:ext>
              </a:extLst>
            </p:cNvPr>
            <p:cNvSpPr/>
            <p:nvPr/>
          </p:nvSpPr>
          <p:spPr bwMode="auto">
            <a:xfrm>
              <a:off x="7316196" y="2495011"/>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2" name="îsḻîḍe">
              <a:extLst>
                <a:ext uri="{FF2B5EF4-FFF2-40B4-BE49-F238E27FC236}">
                  <a16:creationId xmlns="" xmlns:a16="http://schemas.microsoft.com/office/drawing/2014/main" id="{319B8B53-99BC-42F7-BCEF-7759607439D1}"/>
                </a:ext>
              </a:extLst>
            </p:cNvPr>
            <p:cNvSpPr/>
            <p:nvPr/>
          </p:nvSpPr>
          <p:spPr bwMode="auto">
            <a:xfrm>
              <a:off x="7316196" y="2495011"/>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3" name="isḻiḑè">
              <a:extLst>
                <a:ext uri="{FF2B5EF4-FFF2-40B4-BE49-F238E27FC236}">
                  <a16:creationId xmlns="" xmlns:a16="http://schemas.microsoft.com/office/drawing/2014/main" id="{F24B8760-13B1-4C11-BEB5-187C69820919}"/>
                </a:ext>
              </a:extLst>
            </p:cNvPr>
            <p:cNvSpPr/>
            <p:nvPr/>
          </p:nvSpPr>
          <p:spPr bwMode="auto">
            <a:xfrm>
              <a:off x="7380187" y="2500828"/>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4" name="ï$ļídé">
              <a:extLst>
                <a:ext uri="{FF2B5EF4-FFF2-40B4-BE49-F238E27FC236}">
                  <a16:creationId xmlns="" xmlns:a16="http://schemas.microsoft.com/office/drawing/2014/main" id="{60FDE7A3-41FD-4CD6-B497-F0A8C63599E1}"/>
                </a:ext>
              </a:extLst>
            </p:cNvPr>
            <p:cNvSpPr/>
            <p:nvPr/>
          </p:nvSpPr>
          <p:spPr bwMode="auto">
            <a:xfrm>
              <a:off x="7374370" y="2495011"/>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5" name="iṥľîḑé">
              <a:extLst>
                <a:ext uri="{FF2B5EF4-FFF2-40B4-BE49-F238E27FC236}">
                  <a16:creationId xmlns="" xmlns:a16="http://schemas.microsoft.com/office/drawing/2014/main" id="{4B868B8D-C850-40AD-B6F2-D94534F28DEF}"/>
                </a:ext>
              </a:extLst>
            </p:cNvPr>
            <p:cNvSpPr/>
            <p:nvPr/>
          </p:nvSpPr>
          <p:spPr bwMode="auto">
            <a:xfrm>
              <a:off x="7374370" y="2495011"/>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6" name="íṡļîḍé">
              <a:extLst>
                <a:ext uri="{FF2B5EF4-FFF2-40B4-BE49-F238E27FC236}">
                  <a16:creationId xmlns="" xmlns:a16="http://schemas.microsoft.com/office/drawing/2014/main" id="{310EF581-23CF-4F8F-8F67-0FA2DDD1F04E}"/>
                </a:ext>
              </a:extLst>
            </p:cNvPr>
            <p:cNvSpPr/>
            <p:nvPr/>
          </p:nvSpPr>
          <p:spPr bwMode="auto">
            <a:xfrm>
              <a:off x="7436907" y="2500828"/>
              <a:ext cx="49448"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7" name="iśļïďê">
              <a:extLst>
                <a:ext uri="{FF2B5EF4-FFF2-40B4-BE49-F238E27FC236}">
                  <a16:creationId xmlns="" xmlns:a16="http://schemas.microsoft.com/office/drawing/2014/main" id="{CCAC0AA8-579F-4E6A-97E1-E2A4B9E223A2}"/>
                </a:ext>
              </a:extLst>
            </p:cNvPr>
            <p:cNvSpPr/>
            <p:nvPr/>
          </p:nvSpPr>
          <p:spPr bwMode="auto">
            <a:xfrm>
              <a:off x="7431089" y="2495011"/>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8" name="íṡḻïḓè">
              <a:extLst>
                <a:ext uri="{FF2B5EF4-FFF2-40B4-BE49-F238E27FC236}">
                  <a16:creationId xmlns="" xmlns:a16="http://schemas.microsoft.com/office/drawing/2014/main" id="{D758775F-F355-4304-B7E1-F5370461DDA8}"/>
                </a:ext>
              </a:extLst>
            </p:cNvPr>
            <p:cNvSpPr/>
            <p:nvPr/>
          </p:nvSpPr>
          <p:spPr bwMode="auto">
            <a:xfrm>
              <a:off x="7431089" y="2495011"/>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9" name="iṣḻîḋé">
              <a:extLst>
                <a:ext uri="{FF2B5EF4-FFF2-40B4-BE49-F238E27FC236}">
                  <a16:creationId xmlns="" xmlns:a16="http://schemas.microsoft.com/office/drawing/2014/main" id="{F5A86D35-4A9A-4384-8428-251645C1F6AA}"/>
                </a:ext>
              </a:extLst>
            </p:cNvPr>
            <p:cNvSpPr/>
            <p:nvPr/>
          </p:nvSpPr>
          <p:spPr bwMode="auto">
            <a:xfrm>
              <a:off x="5204486" y="2116881"/>
              <a:ext cx="658819" cy="655910"/>
            </a:xfrm>
            <a:custGeom>
              <a:avLst/>
              <a:gdLst>
                <a:gd name="T0" fmla="*/ 0 w 453"/>
                <a:gd name="T1" fmla="*/ 197 h 451"/>
                <a:gd name="T2" fmla="*/ 197 w 453"/>
                <a:gd name="T3" fmla="*/ 0 h 451"/>
                <a:gd name="T4" fmla="*/ 453 w 453"/>
                <a:gd name="T5" fmla="*/ 255 h 451"/>
                <a:gd name="T6" fmla="*/ 256 w 453"/>
                <a:gd name="T7" fmla="*/ 451 h 451"/>
                <a:gd name="T8" fmla="*/ 0 w 453"/>
                <a:gd name="T9" fmla="*/ 197 h 451"/>
              </a:gdLst>
              <a:ahLst/>
              <a:cxnLst>
                <a:cxn ang="0">
                  <a:pos x="T0" y="T1"/>
                </a:cxn>
                <a:cxn ang="0">
                  <a:pos x="T2" y="T3"/>
                </a:cxn>
                <a:cxn ang="0">
                  <a:pos x="T4" y="T5"/>
                </a:cxn>
                <a:cxn ang="0">
                  <a:pos x="T6" y="T7"/>
                </a:cxn>
                <a:cxn ang="0">
                  <a:pos x="T8" y="T9"/>
                </a:cxn>
              </a:cxnLst>
              <a:rect l="0" t="0" r="r" b="b"/>
              <a:pathLst>
                <a:path w="453" h="451">
                  <a:moveTo>
                    <a:pt x="0" y="197"/>
                  </a:moveTo>
                  <a:lnTo>
                    <a:pt x="197" y="0"/>
                  </a:lnTo>
                  <a:lnTo>
                    <a:pt x="453" y="255"/>
                  </a:lnTo>
                  <a:lnTo>
                    <a:pt x="256" y="451"/>
                  </a:lnTo>
                  <a:lnTo>
                    <a:pt x="0" y="197"/>
                  </a:lnTo>
                  <a:close/>
                </a:path>
              </a:pathLst>
            </a:custGeom>
            <a:solidFill>
              <a:srgbClr val="F9F9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0" name="ïṩľiďé">
              <a:extLst>
                <a:ext uri="{FF2B5EF4-FFF2-40B4-BE49-F238E27FC236}">
                  <a16:creationId xmlns="" xmlns:a16="http://schemas.microsoft.com/office/drawing/2014/main" id="{6B274475-8D40-4B57-BD1B-39877E684CB5}"/>
                </a:ext>
              </a:extLst>
            </p:cNvPr>
            <p:cNvSpPr/>
            <p:nvPr/>
          </p:nvSpPr>
          <p:spPr bwMode="auto">
            <a:xfrm>
              <a:off x="5533168" y="2445563"/>
              <a:ext cx="229787" cy="226878"/>
            </a:xfrm>
            <a:custGeom>
              <a:avLst/>
              <a:gdLst>
                <a:gd name="T0" fmla="*/ 0 w 158"/>
                <a:gd name="T1" fmla="*/ 144 h 156"/>
                <a:gd name="T2" fmla="*/ 144 w 158"/>
                <a:gd name="T3" fmla="*/ 0 h 156"/>
                <a:gd name="T4" fmla="*/ 158 w 158"/>
                <a:gd name="T5" fmla="*/ 13 h 156"/>
                <a:gd name="T6" fmla="*/ 15 w 158"/>
                <a:gd name="T7" fmla="*/ 156 h 156"/>
                <a:gd name="T8" fmla="*/ 0 w 158"/>
                <a:gd name="T9" fmla="*/ 144 h 156"/>
              </a:gdLst>
              <a:ahLst/>
              <a:cxnLst>
                <a:cxn ang="0">
                  <a:pos x="T0" y="T1"/>
                </a:cxn>
                <a:cxn ang="0">
                  <a:pos x="T2" y="T3"/>
                </a:cxn>
                <a:cxn ang="0">
                  <a:pos x="T4" y="T5"/>
                </a:cxn>
                <a:cxn ang="0">
                  <a:pos x="T6" y="T7"/>
                </a:cxn>
                <a:cxn ang="0">
                  <a:pos x="T8" y="T9"/>
                </a:cxn>
              </a:cxnLst>
              <a:rect l="0" t="0" r="r" b="b"/>
              <a:pathLst>
                <a:path w="158" h="156">
                  <a:moveTo>
                    <a:pt x="0" y="144"/>
                  </a:moveTo>
                  <a:lnTo>
                    <a:pt x="144" y="0"/>
                  </a:lnTo>
                  <a:lnTo>
                    <a:pt x="158" y="13"/>
                  </a:lnTo>
                  <a:lnTo>
                    <a:pt x="15" y="156"/>
                  </a:lnTo>
                  <a:lnTo>
                    <a:pt x="0" y="144"/>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1" name="îşļíḍe">
              <a:extLst>
                <a:ext uri="{FF2B5EF4-FFF2-40B4-BE49-F238E27FC236}">
                  <a16:creationId xmlns="" xmlns:a16="http://schemas.microsoft.com/office/drawing/2014/main" id="{9444277B-038E-49B3-8B41-F3E7E2431F29}"/>
                </a:ext>
              </a:extLst>
            </p:cNvPr>
            <p:cNvSpPr/>
            <p:nvPr/>
          </p:nvSpPr>
          <p:spPr bwMode="auto">
            <a:xfrm>
              <a:off x="5527351" y="2394661"/>
              <a:ext cx="184702" cy="187611"/>
            </a:xfrm>
            <a:custGeom>
              <a:avLst/>
              <a:gdLst>
                <a:gd name="T0" fmla="*/ 0 w 127"/>
                <a:gd name="T1" fmla="*/ 114 h 129"/>
                <a:gd name="T2" fmla="*/ 115 w 127"/>
                <a:gd name="T3" fmla="*/ 0 h 129"/>
                <a:gd name="T4" fmla="*/ 127 w 127"/>
                <a:gd name="T5" fmla="*/ 15 h 129"/>
                <a:gd name="T6" fmla="*/ 15 w 127"/>
                <a:gd name="T7" fmla="*/ 129 h 129"/>
                <a:gd name="T8" fmla="*/ 0 w 127"/>
                <a:gd name="T9" fmla="*/ 114 h 129"/>
              </a:gdLst>
              <a:ahLst/>
              <a:cxnLst>
                <a:cxn ang="0">
                  <a:pos x="T0" y="T1"/>
                </a:cxn>
                <a:cxn ang="0">
                  <a:pos x="T2" y="T3"/>
                </a:cxn>
                <a:cxn ang="0">
                  <a:pos x="T4" y="T5"/>
                </a:cxn>
                <a:cxn ang="0">
                  <a:pos x="T6" y="T7"/>
                </a:cxn>
                <a:cxn ang="0">
                  <a:pos x="T8" y="T9"/>
                </a:cxn>
              </a:cxnLst>
              <a:rect l="0" t="0" r="r" b="b"/>
              <a:pathLst>
                <a:path w="127" h="129">
                  <a:moveTo>
                    <a:pt x="0" y="114"/>
                  </a:moveTo>
                  <a:lnTo>
                    <a:pt x="115" y="0"/>
                  </a:lnTo>
                  <a:lnTo>
                    <a:pt x="127" y="15"/>
                  </a:lnTo>
                  <a:lnTo>
                    <a:pt x="15" y="129"/>
                  </a:lnTo>
                  <a:lnTo>
                    <a:pt x="0" y="114"/>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2" name="íṣļíďe">
              <a:extLst>
                <a:ext uri="{FF2B5EF4-FFF2-40B4-BE49-F238E27FC236}">
                  <a16:creationId xmlns="" xmlns:a16="http://schemas.microsoft.com/office/drawing/2014/main" id="{EBC757FD-ED84-422B-BECD-41D081BABEAF}"/>
                </a:ext>
              </a:extLst>
            </p:cNvPr>
            <p:cNvSpPr/>
            <p:nvPr/>
          </p:nvSpPr>
          <p:spPr bwMode="auto">
            <a:xfrm>
              <a:off x="5434273" y="2346668"/>
              <a:ext cx="229787" cy="229787"/>
            </a:xfrm>
            <a:custGeom>
              <a:avLst/>
              <a:gdLst>
                <a:gd name="T0" fmla="*/ 0 w 158"/>
                <a:gd name="T1" fmla="*/ 143 h 158"/>
                <a:gd name="T2" fmla="*/ 143 w 158"/>
                <a:gd name="T3" fmla="*/ 0 h 158"/>
                <a:gd name="T4" fmla="*/ 158 w 158"/>
                <a:gd name="T5" fmla="*/ 12 h 158"/>
                <a:gd name="T6" fmla="*/ 14 w 158"/>
                <a:gd name="T7" fmla="*/ 158 h 158"/>
                <a:gd name="T8" fmla="*/ 0 w 158"/>
                <a:gd name="T9" fmla="*/ 143 h 158"/>
              </a:gdLst>
              <a:ahLst/>
              <a:cxnLst>
                <a:cxn ang="0">
                  <a:pos x="T0" y="T1"/>
                </a:cxn>
                <a:cxn ang="0">
                  <a:pos x="T2" y="T3"/>
                </a:cxn>
                <a:cxn ang="0">
                  <a:pos x="T4" y="T5"/>
                </a:cxn>
                <a:cxn ang="0">
                  <a:pos x="T6" y="T7"/>
                </a:cxn>
                <a:cxn ang="0">
                  <a:pos x="T8" y="T9"/>
                </a:cxn>
              </a:cxnLst>
              <a:rect l="0" t="0" r="r" b="b"/>
              <a:pathLst>
                <a:path w="158" h="158">
                  <a:moveTo>
                    <a:pt x="0" y="143"/>
                  </a:moveTo>
                  <a:lnTo>
                    <a:pt x="143" y="0"/>
                  </a:lnTo>
                  <a:lnTo>
                    <a:pt x="158" y="12"/>
                  </a:lnTo>
                  <a:lnTo>
                    <a:pt x="14" y="158"/>
                  </a:lnTo>
                  <a:lnTo>
                    <a:pt x="0" y="143"/>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3" name="ïslîdê">
              <a:extLst>
                <a:ext uri="{FF2B5EF4-FFF2-40B4-BE49-F238E27FC236}">
                  <a16:creationId xmlns="" xmlns:a16="http://schemas.microsoft.com/office/drawing/2014/main" id="{CDA9D9B4-2F96-42F4-8F68-E0F053BB0422}"/>
                </a:ext>
              </a:extLst>
            </p:cNvPr>
            <p:cNvSpPr/>
            <p:nvPr/>
          </p:nvSpPr>
          <p:spPr bwMode="auto">
            <a:xfrm>
              <a:off x="5428456" y="2298675"/>
              <a:ext cx="184702" cy="183248"/>
            </a:xfrm>
            <a:custGeom>
              <a:avLst/>
              <a:gdLst>
                <a:gd name="T0" fmla="*/ 0 w 127"/>
                <a:gd name="T1" fmla="*/ 112 h 126"/>
                <a:gd name="T2" fmla="*/ 114 w 127"/>
                <a:gd name="T3" fmla="*/ 0 h 126"/>
                <a:gd name="T4" fmla="*/ 127 w 127"/>
                <a:gd name="T5" fmla="*/ 12 h 126"/>
                <a:gd name="T6" fmla="*/ 14 w 127"/>
                <a:gd name="T7" fmla="*/ 126 h 126"/>
                <a:gd name="T8" fmla="*/ 0 w 127"/>
                <a:gd name="T9" fmla="*/ 112 h 126"/>
              </a:gdLst>
              <a:ahLst/>
              <a:cxnLst>
                <a:cxn ang="0">
                  <a:pos x="T0" y="T1"/>
                </a:cxn>
                <a:cxn ang="0">
                  <a:pos x="T2" y="T3"/>
                </a:cxn>
                <a:cxn ang="0">
                  <a:pos x="T4" y="T5"/>
                </a:cxn>
                <a:cxn ang="0">
                  <a:pos x="T6" y="T7"/>
                </a:cxn>
                <a:cxn ang="0">
                  <a:pos x="T8" y="T9"/>
                </a:cxn>
              </a:cxnLst>
              <a:rect l="0" t="0" r="r" b="b"/>
              <a:pathLst>
                <a:path w="127" h="126">
                  <a:moveTo>
                    <a:pt x="0" y="112"/>
                  </a:moveTo>
                  <a:lnTo>
                    <a:pt x="114" y="0"/>
                  </a:lnTo>
                  <a:lnTo>
                    <a:pt x="127" y="12"/>
                  </a:lnTo>
                  <a:lnTo>
                    <a:pt x="14" y="126"/>
                  </a:lnTo>
                  <a:lnTo>
                    <a:pt x="0" y="112"/>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4" name="îśḷïḓê">
              <a:extLst>
                <a:ext uri="{FF2B5EF4-FFF2-40B4-BE49-F238E27FC236}">
                  <a16:creationId xmlns="" xmlns:a16="http://schemas.microsoft.com/office/drawing/2014/main" id="{B6C104B7-7272-4EFE-8EB5-1FC20EF4905E}"/>
                </a:ext>
              </a:extLst>
            </p:cNvPr>
            <p:cNvSpPr/>
            <p:nvPr/>
          </p:nvSpPr>
          <p:spPr bwMode="auto">
            <a:xfrm>
              <a:off x="5972381" y="2481922"/>
              <a:ext cx="530836" cy="613734"/>
            </a:xfrm>
            <a:custGeom>
              <a:avLst/>
              <a:gdLst>
                <a:gd name="T0" fmla="*/ 0 w 365"/>
                <a:gd name="T1" fmla="*/ 75 h 422"/>
                <a:gd name="T2" fmla="*/ 268 w 365"/>
                <a:gd name="T3" fmla="*/ 0 h 422"/>
                <a:gd name="T4" fmla="*/ 365 w 365"/>
                <a:gd name="T5" fmla="*/ 347 h 422"/>
                <a:gd name="T6" fmla="*/ 100 w 365"/>
                <a:gd name="T7" fmla="*/ 422 h 422"/>
                <a:gd name="T8" fmla="*/ 0 w 365"/>
                <a:gd name="T9" fmla="*/ 75 h 422"/>
              </a:gdLst>
              <a:ahLst/>
              <a:cxnLst>
                <a:cxn ang="0">
                  <a:pos x="T0" y="T1"/>
                </a:cxn>
                <a:cxn ang="0">
                  <a:pos x="T2" y="T3"/>
                </a:cxn>
                <a:cxn ang="0">
                  <a:pos x="T4" y="T5"/>
                </a:cxn>
                <a:cxn ang="0">
                  <a:pos x="T6" y="T7"/>
                </a:cxn>
                <a:cxn ang="0">
                  <a:pos x="T8" y="T9"/>
                </a:cxn>
              </a:cxnLst>
              <a:rect l="0" t="0" r="r" b="b"/>
              <a:pathLst>
                <a:path w="365" h="422">
                  <a:moveTo>
                    <a:pt x="0" y="75"/>
                  </a:moveTo>
                  <a:lnTo>
                    <a:pt x="268" y="0"/>
                  </a:lnTo>
                  <a:lnTo>
                    <a:pt x="365" y="347"/>
                  </a:lnTo>
                  <a:lnTo>
                    <a:pt x="100" y="422"/>
                  </a:lnTo>
                  <a:lnTo>
                    <a:pt x="0" y="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5" name="îŝlïḑê">
              <a:extLst>
                <a:ext uri="{FF2B5EF4-FFF2-40B4-BE49-F238E27FC236}">
                  <a16:creationId xmlns="" xmlns:a16="http://schemas.microsoft.com/office/drawing/2014/main" id="{C90007DE-CC1E-4ECF-A752-497E89489A9F}"/>
                </a:ext>
              </a:extLst>
            </p:cNvPr>
            <p:cNvSpPr/>
            <p:nvPr/>
          </p:nvSpPr>
          <p:spPr bwMode="auto">
            <a:xfrm>
              <a:off x="6138176" y="2890593"/>
              <a:ext cx="290869" cy="107622"/>
            </a:xfrm>
            <a:custGeom>
              <a:avLst/>
              <a:gdLst>
                <a:gd name="T0" fmla="*/ 0 w 200"/>
                <a:gd name="T1" fmla="*/ 56 h 74"/>
                <a:gd name="T2" fmla="*/ 195 w 200"/>
                <a:gd name="T3" fmla="*/ 0 h 74"/>
                <a:gd name="T4" fmla="*/ 200 w 200"/>
                <a:gd name="T5" fmla="*/ 18 h 74"/>
                <a:gd name="T6" fmla="*/ 4 w 200"/>
                <a:gd name="T7" fmla="*/ 74 h 74"/>
                <a:gd name="T8" fmla="*/ 0 w 200"/>
                <a:gd name="T9" fmla="*/ 56 h 74"/>
              </a:gdLst>
              <a:ahLst/>
              <a:cxnLst>
                <a:cxn ang="0">
                  <a:pos x="T0" y="T1"/>
                </a:cxn>
                <a:cxn ang="0">
                  <a:pos x="T2" y="T3"/>
                </a:cxn>
                <a:cxn ang="0">
                  <a:pos x="T4" y="T5"/>
                </a:cxn>
                <a:cxn ang="0">
                  <a:pos x="T6" y="T7"/>
                </a:cxn>
                <a:cxn ang="0">
                  <a:pos x="T8" y="T9"/>
                </a:cxn>
              </a:cxnLst>
              <a:rect l="0" t="0" r="r" b="b"/>
              <a:pathLst>
                <a:path w="200" h="74">
                  <a:moveTo>
                    <a:pt x="0" y="56"/>
                  </a:moveTo>
                  <a:lnTo>
                    <a:pt x="195" y="0"/>
                  </a:lnTo>
                  <a:lnTo>
                    <a:pt x="200" y="18"/>
                  </a:lnTo>
                  <a:lnTo>
                    <a:pt x="4" y="74"/>
                  </a:lnTo>
                  <a:lnTo>
                    <a:pt x="0" y="56"/>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6" name="işľïḋê">
              <a:extLst>
                <a:ext uri="{FF2B5EF4-FFF2-40B4-BE49-F238E27FC236}">
                  <a16:creationId xmlns="" xmlns:a16="http://schemas.microsoft.com/office/drawing/2014/main" id="{D15FA589-7065-4EE6-962C-0428334B3452}"/>
                </a:ext>
              </a:extLst>
            </p:cNvPr>
            <p:cNvSpPr/>
            <p:nvPr/>
          </p:nvSpPr>
          <p:spPr bwMode="auto">
            <a:xfrm>
              <a:off x="6177444" y="2823693"/>
              <a:ext cx="232695" cy="90169"/>
            </a:xfrm>
            <a:custGeom>
              <a:avLst/>
              <a:gdLst>
                <a:gd name="T0" fmla="*/ 0 w 160"/>
                <a:gd name="T1" fmla="*/ 43 h 62"/>
                <a:gd name="T2" fmla="*/ 154 w 160"/>
                <a:gd name="T3" fmla="*/ 0 h 62"/>
                <a:gd name="T4" fmla="*/ 160 w 160"/>
                <a:gd name="T5" fmla="*/ 19 h 62"/>
                <a:gd name="T6" fmla="*/ 4 w 160"/>
                <a:gd name="T7" fmla="*/ 62 h 62"/>
                <a:gd name="T8" fmla="*/ 0 w 160"/>
                <a:gd name="T9" fmla="*/ 43 h 62"/>
              </a:gdLst>
              <a:ahLst/>
              <a:cxnLst>
                <a:cxn ang="0">
                  <a:pos x="T0" y="T1"/>
                </a:cxn>
                <a:cxn ang="0">
                  <a:pos x="T2" y="T3"/>
                </a:cxn>
                <a:cxn ang="0">
                  <a:pos x="T4" y="T5"/>
                </a:cxn>
                <a:cxn ang="0">
                  <a:pos x="T6" y="T7"/>
                </a:cxn>
                <a:cxn ang="0">
                  <a:pos x="T8" y="T9"/>
                </a:cxn>
              </a:cxnLst>
              <a:rect l="0" t="0" r="r" b="b"/>
              <a:pathLst>
                <a:path w="160" h="62">
                  <a:moveTo>
                    <a:pt x="0" y="43"/>
                  </a:moveTo>
                  <a:lnTo>
                    <a:pt x="154" y="0"/>
                  </a:lnTo>
                  <a:lnTo>
                    <a:pt x="160" y="19"/>
                  </a:lnTo>
                  <a:lnTo>
                    <a:pt x="4" y="62"/>
                  </a:lnTo>
                  <a:lnTo>
                    <a:pt x="0" y="43"/>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7" name="íS1ïḍe">
              <a:extLst>
                <a:ext uri="{FF2B5EF4-FFF2-40B4-BE49-F238E27FC236}">
                  <a16:creationId xmlns="" xmlns:a16="http://schemas.microsoft.com/office/drawing/2014/main" id="{8F55B7B8-5315-49F4-9819-125D7A368791}"/>
                </a:ext>
              </a:extLst>
            </p:cNvPr>
            <p:cNvSpPr/>
            <p:nvPr/>
          </p:nvSpPr>
          <p:spPr bwMode="auto">
            <a:xfrm>
              <a:off x="6098909" y="2756793"/>
              <a:ext cx="290869" cy="106168"/>
            </a:xfrm>
            <a:custGeom>
              <a:avLst/>
              <a:gdLst>
                <a:gd name="T0" fmla="*/ 0 w 200"/>
                <a:gd name="T1" fmla="*/ 54 h 73"/>
                <a:gd name="T2" fmla="*/ 195 w 200"/>
                <a:gd name="T3" fmla="*/ 0 h 73"/>
                <a:gd name="T4" fmla="*/ 200 w 200"/>
                <a:gd name="T5" fmla="*/ 17 h 73"/>
                <a:gd name="T6" fmla="*/ 4 w 200"/>
                <a:gd name="T7" fmla="*/ 73 h 73"/>
                <a:gd name="T8" fmla="*/ 0 w 200"/>
                <a:gd name="T9" fmla="*/ 54 h 73"/>
              </a:gdLst>
              <a:ahLst/>
              <a:cxnLst>
                <a:cxn ang="0">
                  <a:pos x="T0" y="T1"/>
                </a:cxn>
                <a:cxn ang="0">
                  <a:pos x="T2" y="T3"/>
                </a:cxn>
                <a:cxn ang="0">
                  <a:pos x="T4" y="T5"/>
                </a:cxn>
                <a:cxn ang="0">
                  <a:pos x="T6" y="T7"/>
                </a:cxn>
                <a:cxn ang="0">
                  <a:pos x="T8" y="T9"/>
                </a:cxn>
              </a:cxnLst>
              <a:rect l="0" t="0" r="r" b="b"/>
              <a:pathLst>
                <a:path w="200" h="73">
                  <a:moveTo>
                    <a:pt x="0" y="54"/>
                  </a:moveTo>
                  <a:lnTo>
                    <a:pt x="195" y="0"/>
                  </a:lnTo>
                  <a:lnTo>
                    <a:pt x="200" y="17"/>
                  </a:lnTo>
                  <a:lnTo>
                    <a:pt x="4" y="73"/>
                  </a:lnTo>
                  <a:lnTo>
                    <a:pt x="0" y="54"/>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8" name="ïṣḷîḓe">
              <a:extLst>
                <a:ext uri="{FF2B5EF4-FFF2-40B4-BE49-F238E27FC236}">
                  <a16:creationId xmlns="" xmlns:a16="http://schemas.microsoft.com/office/drawing/2014/main" id="{FF88D281-ABF3-4198-BAC5-83A11A0720BE}"/>
                </a:ext>
              </a:extLst>
            </p:cNvPr>
            <p:cNvSpPr/>
            <p:nvPr/>
          </p:nvSpPr>
          <p:spPr bwMode="auto">
            <a:xfrm>
              <a:off x="6138176" y="2686984"/>
              <a:ext cx="232695" cy="91624"/>
            </a:xfrm>
            <a:custGeom>
              <a:avLst/>
              <a:gdLst>
                <a:gd name="T0" fmla="*/ 0 w 160"/>
                <a:gd name="T1" fmla="*/ 44 h 63"/>
                <a:gd name="T2" fmla="*/ 156 w 160"/>
                <a:gd name="T3" fmla="*/ 0 h 63"/>
                <a:gd name="T4" fmla="*/ 160 w 160"/>
                <a:gd name="T5" fmla="*/ 19 h 63"/>
                <a:gd name="T6" fmla="*/ 6 w 160"/>
                <a:gd name="T7" fmla="*/ 63 h 63"/>
                <a:gd name="T8" fmla="*/ 0 w 160"/>
                <a:gd name="T9" fmla="*/ 44 h 63"/>
              </a:gdLst>
              <a:ahLst/>
              <a:cxnLst>
                <a:cxn ang="0">
                  <a:pos x="T0" y="T1"/>
                </a:cxn>
                <a:cxn ang="0">
                  <a:pos x="T2" y="T3"/>
                </a:cxn>
                <a:cxn ang="0">
                  <a:pos x="T4" y="T5"/>
                </a:cxn>
                <a:cxn ang="0">
                  <a:pos x="T6" y="T7"/>
                </a:cxn>
                <a:cxn ang="0">
                  <a:pos x="T8" y="T9"/>
                </a:cxn>
              </a:cxnLst>
              <a:rect l="0" t="0" r="r" b="b"/>
              <a:pathLst>
                <a:path w="160" h="63">
                  <a:moveTo>
                    <a:pt x="0" y="44"/>
                  </a:moveTo>
                  <a:lnTo>
                    <a:pt x="156" y="0"/>
                  </a:lnTo>
                  <a:lnTo>
                    <a:pt x="160" y="19"/>
                  </a:lnTo>
                  <a:lnTo>
                    <a:pt x="6" y="63"/>
                  </a:lnTo>
                  <a:lnTo>
                    <a:pt x="0" y="44"/>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9" name="íśľîḑé">
              <a:extLst>
                <a:ext uri="{FF2B5EF4-FFF2-40B4-BE49-F238E27FC236}">
                  <a16:creationId xmlns="" xmlns:a16="http://schemas.microsoft.com/office/drawing/2014/main" id="{B4291639-8697-417A-94AC-7E26C9AF5F3E}"/>
                </a:ext>
              </a:extLst>
            </p:cNvPr>
            <p:cNvSpPr/>
            <p:nvPr/>
          </p:nvSpPr>
          <p:spPr bwMode="auto">
            <a:xfrm>
              <a:off x="4116636" y="2801878"/>
              <a:ext cx="653002" cy="603554"/>
            </a:xfrm>
            <a:custGeom>
              <a:avLst/>
              <a:gdLst>
                <a:gd name="T0" fmla="*/ 0 w 449"/>
                <a:gd name="T1" fmla="*/ 245 h 415"/>
                <a:gd name="T2" fmla="*/ 131 w 449"/>
                <a:gd name="T3" fmla="*/ 0 h 415"/>
                <a:gd name="T4" fmla="*/ 449 w 449"/>
                <a:gd name="T5" fmla="*/ 168 h 415"/>
                <a:gd name="T6" fmla="*/ 318 w 449"/>
                <a:gd name="T7" fmla="*/ 415 h 415"/>
                <a:gd name="T8" fmla="*/ 0 w 449"/>
                <a:gd name="T9" fmla="*/ 245 h 415"/>
              </a:gdLst>
              <a:ahLst/>
              <a:cxnLst>
                <a:cxn ang="0">
                  <a:pos x="T0" y="T1"/>
                </a:cxn>
                <a:cxn ang="0">
                  <a:pos x="T2" y="T3"/>
                </a:cxn>
                <a:cxn ang="0">
                  <a:pos x="T4" y="T5"/>
                </a:cxn>
                <a:cxn ang="0">
                  <a:pos x="T6" y="T7"/>
                </a:cxn>
                <a:cxn ang="0">
                  <a:pos x="T8" y="T9"/>
                </a:cxn>
              </a:cxnLst>
              <a:rect l="0" t="0" r="r" b="b"/>
              <a:pathLst>
                <a:path w="449" h="415">
                  <a:moveTo>
                    <a:pt x="0" y="245"/>
                  </a:moveTo>
                  <a:lnTo>
                    <a:pt x="131" y="0"/>
                  </a:lnTo>
                  <a:lnTo>
                    <a:pt x="449" y="168"/>
                  </a:lnTo>
                  <a:lnTo>
                    <a:pt x="318" y="415"/>
                  </a:lnTo>
                  <a:lnTo>
                    <a:pt x="0" y="245"/>
                  </a:lnTo>
                  <a:close/>
                </a:path>
              </a:pathLst>
            </a:custGeom>
            <a:solidFill>
              <a:srgbClr val="F9F9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0" name="ïŝlîḑé">
              <a:extLst>
                <a:ext uri="{FF2B5EF4-FFF2-40B4-BE49-F238E27FC236}">
                  <a16:creationId xmlns="" xmlns:a16="http://schemas.microsoft.com/office/drawing/2014/main" id="{ACEB6EF1-14A2-4559-93BF-2D15FE28EA41}"/>
                </a:ext>
              </a:extLst>
            </p:cNvPr>
            <p:cNvSpPr/>
            <p:nvPr/>
          </p:nvSpPr>
          <p:spPr bwMode="auto">
            <a:xfrm>
              <a:off x="4503492" y="3043299"/>
              <a:ext cx="162887" cy="271963"/>
            </a:xfrm>
            <a:custGeom>
              <a:avLst/>
              <a:gdLst>
                <a:gd name="T0" fmla="*/ 0 w 112"/>
                <a:gd name="T1" fmla="*/ 179 h 187"/>
                <a:gd name="T2" fmla="*/ 96 w 112"/>
                <a:gd name="T3" fmla="*/ 0 h 187"/>
                <a:gd name="T4" fmla="*/ 112 w 112"/>
                <a:gd name="T5" fmla="*/ 9 h 187"/>
                <a:gd name="T6" fmla="*/ 17 w 112"/>
                <a:gd name="T7" fmla="*/ 187 h 187"/>
                <a:gd name="T8" fmla="*/ 0 w 112"/>
                <a:gd name="T9" fmla="*/ 179 h 187"/>
              </a:gdLst>
              <a:ahLst/>
              <a:cxnLst>
                <a:cxn ang="0">
                  <a:pos x="T0" y="T1"/>
                </a:cxn>
                <a:cxn ang="0">
                  <a:pos x="T2" y="T3"/>
                </a:cxn>
                <a:cxn ang="0">
                  <a:pos x="T4" y="T5"/>
                </a:cxn>
                <a:cxn ang="0">
                  <a:pos x="T6" y="T7"/>
                </a:cxn>
                <a:cxn ang="0">
                  <a:pos x="T8" y="T9"/>
                </a:cxn>
              </a:cxnLst>
              <a:rect l="0" t="0" r="r" b="b"/>
              <a:pathLst>
                <a:path w="112" h="187">
                  <a:moveTo>
                    <a:pt x="0" y="179"/>
                  </a:moveTo>
                  <a:lnTo>
                    <a:pt x="96" y="0"/>
                  </a:lnTo>
                  <a:lnTo>
                    <a:pt x="112" y="9"/>
                  </a:lnTo>
                  <a:lnTo>
                    <a:pt x="17" y="187"/>
                  </a:lnTo>
                  <a:lnTo>
                    <a:pt x="0" y="179"/>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1" name="ïṥḻîḍê">
              <a:extLst>
                <a:ext uri="{FF2B5EF4-FFF2-40B4-BE49-F238E27FC236}">
                  <a16:creationId xmlns="" xmlns:a16="http://schemas.microsoft.com/office/drawing/2014/main" id="{9508E025-1971-4EB1-AFAC-102FAC8B6229}"/>
                </a:ext>
              </a:extLst>
            </p:cNvPr>
            <p:cNvSpPr/>
            <p:nvPr/>
          </p:nvSpPr>
          <p:spPr bwMode="auto">
            <a:xfrm>
              <a:off x="4470042" y="3011304"/>
              <a:ext cx="136708" cy="216698"/>
            </a:xfrm>
            <a:custGeom>
              <a:avLst/>
              <a:gdLst>
                <a:gd name="T0" fmla="*/ 0 w 94"/>
                <a:gd name="T1" fmla="*/ 141 h 149"/>
                <a:gd name="T2" fmla="*/ 77 w 94"/>
                <a:gd name="T3" fmla="*/ 0 h 149"/>
                <a:gd name="T4" fmla="*/ 94 w 94"/>
                <a:gd name="T5" fmla="*/ 8 h 149"/>
                <a:gd name="T6" fmla="*/ 17 w 94"/>
                <a:gd name="T7" fmla="*/ 149 h 149"/>
                <a:gd name="T8" fmla="*/ 0 w 94"/>
                <a:gd name="T9" fmla="*/ 141 h 149"/>
              </a:gdLst>
              <a:ahLst/>
              <a:cxnLst>
                <a:cxn ang="0">
                  <a:pos x="T0" y="T1"/>
                </a:cxn>
                <a:cxn ang="0">
                  <a:pos x="T2" y="T3"/>
                </a:cxn>
                <a:cxn ang="0">
                  <a:pos x="T4" y="T5"/>
                </a:cxn>
                <a:cxn ang="0">
                  <a:pos x="T6" y="T7"/>
                </a:cxn>
                <a:cxn ang="0">
                  <a:pos x="T8" y="T9"/>
                </a:cxn>
              </a:cxnLst>
              <a:rect l="0" t="0" r="r" b="b"/>
              <a:pathLst>
                <a:path w="94" h="149">
                  <a:moveTo>
                    <a:pt x="0" y="141"/>
                  </a:moveTo>
                  <a:lnTo>
                    <a:pt x="77" y="0"/>
                  </a:lnTo>
                  <a:lnTo>
                    <a:pt x="94" y="8"/>
                  </a:lnTo>
                  <a:lnTo>
                    <a:pt x="17" y="149"/>
                  </a:lnTo>
                  <a:lnTo>
                    <a:pt x="0" y="141"/>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2" name="ïşḻíḋe">
              <a:extLst>
                <a:ext uri="{FF2B5EF4-FFF2-40B4-BE49-F238E27FC236}">
                  <a16:creationId xmlns="" xmlns:a16="http://schemas.microsoft.com/office/drawing/2014/main" id="{FD12969B-B1A9-4569-A7BA-94DAE421D9BD}"/>
                </a:ext>
              </a:extLst>
            </p:cNvPr>
            <p:cNvSpPr/>
            <p:nvPr/>
          </p:nvSpPr>
          <p:spPr bwMode="auto">
            <a:xfrm>
              <a:off x="4379873" y="2977853"/>
              <a:ext cx="162887" cy="271963"/>
            </a:xfrm>
            <a:custGeom>
              <a:avLst/>
              <a:gdLst>
                <a:gd name="T0" fmla="*/ 0 w 112"/>
                <a:gd name="T1" fmla="*/ 178 h 187"/>
                <a:gd name="T2" fmla="*/ 95 w 112"/>
                <a:gd name="T3" fmla="*/ 0 h 187"/>
                <a:gd name="T4" fmla="*/ 112 w 112"/>
                <a:gd name="T5" fmla="*/ 8 h 187"/>
                <a:gd name="T6" fmla="*/ 16 w 112"/>
                <a:gd name="T7" fmla="*/ 187 h 187"/>
                <a:gd name="T8" fmla="*/ 0 w 112"/>
                <a:gd name="T9" fmla="*/ 178 h 187"/>
              </a:gdLst>
              <a:ahLst/>
              <a:cxnLst>
                <a:cxn ang="0">
                  <a:pos x="T0" y="T1"/>
                </a:cxn>
                <a:cxn ang="0">
                  <a:pos x="T2" y="T3"/>
                </a:cxn>
                <a:cxn ang="0">
                  <a:pos x="T4" y="T5"/>
                </a:cxn>
                <a:cxn ang="0">
                  <a:pos x="T6" y="T7"/>
                </a:cxn>
                <a:cxn ang="0">
                  <a:pos x="T8" y="T9"/>
                </a:cxn>
              </a:cxnLst>
              <a:rect l="0" t="0" r="r" b="b"/>
              <a:pathLst>
                <a:path w="112" h="187">
                  <a:moveTo>
                    <a:pt x="0" y="178"/>
                  </a:moveTo>
                  <a:lnTo>
                    <a:pt x="95" y="0"/>
                  </a:lnTo>
                  <a:lnTo>
                    <a:pt x="112" y="8"/>
                  </a:lnTo>
                  <a:lnTo>
                    <a:pt x="16" y="187"/>
                  </a:lnTo>
                  <a:lnTo>
                    <a:pt x="0" y="178"/>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3" name="ïŝḻîde">
              <a:extLst>
                <a:ext uri="{FF2B5EF4-FFF2-40B4-BE49-F238E27FC236}">
                  <a16:creationId xmlns="" xmlns:a16="http://schemas.microsoft.com/office/drawing/2014/main" id="{85A7ED60-8035-49B6-A44E-27CC57768E3D}"/>
                </a:ext>
              </a:extLst>
            </p:cNvPr>
            <p:cNvSpPr/>
            <p:nvPr/>
          </p:nvSpPr>
          <p:spPr bwMode="auto">
            <a:xfrm>
              <a:off x="4346423" y="2944404"/>
              <a:ext cx="135255" cy="216698"/>
            </a:xfrm>
            <a:custGeom>
              <a:avLst/>
              <a:gdLst>
                <a:gd name="T0" fmla="*/ 0 w 93"/>
                <a:gd name="T1" fmla="*/ 141 h 149"/>
                <a:gd name="T2" fmla="*/ 77 w 93"/>
                <a:gd name="T3" fmla="*/ 0 h 149"/>
                <a:gd name="T4" fmla="*/ 93 w 93"/>
                <a:gd name="T5" fmla="*/ 8 h 149"/>
                <a:gd name="T6" fmla="*/ 17 w 93"/>
                <a:gd name="T7" fmla="*/ 149 h 149"/>
                <a:gd name="T8" fmla="*/ 0 w 93"/>
                <a:gd name="T9" fmla="*/ 141 h 149"/>
              </a:gdLst>
              <a:ahLst/>
              <a:cxnLst>
                <a:cxn ang="0">
                  <a:pos x="T0" y="T1"/>
                </a:cxn>
                <a:cxn ang="0">
                  <a:pos x="T2" y="T3"/>
                </a:cxn>
                <a:cxn ang="0">
                  <a:pos x="T4" y="T5"/>
                </a:cxn>
                <a:cxn ang="0">
                  <a:pos x="T6" y="T7"/>
                </a:cxn>
                <a:cxn ang="0">
                  <a:pos x="T8" y="T9"/>
                </a:cxn>
              </a:cxnLst>
              <a:rect l="0" t="0" r="r" b="b"/>
              <a:pathLst>
                <a:path w="93" h="149">
                  <a:moveTo>
                    <a:pt x="0" y="141"/>
                  </a:moveTo>
                  <a:lnTo>
                    <a:pt x="77" y="0"/>
                  </a:lnTo>
                  <a:lnTo>
                    <a:pt x="93" y="8"/>
                  </a:lnTo>
                  <a:lnTo>
                    <a:pt x="17" y="149"/>
                  </a:lnTo>
                  <a:lnTo>
                    <a:pt x="0" y="141"/>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4" name="ísḻiḑè">
              <a:extLst>
                <a:ext uri="{FF2B5EF4-FFF2-40B4-BE49-F238E27FC236}">
                  <a16:creationId xmlns="" xmlns:a16="http://schemas.microsoft.com/office/drawing/2014/main" id="{9E8EF1DD-AAD1-4F6C-B402-9C569F9BD611}"/>
                </a:ext>
              </a:extLst>
            </p:cNvPr>
            <p:cNvSpPr/>
            <p:nvPr/>
          </p:nvSpPr>
          <p:spPr bwMode="auto">
            <a:xfrm>
              <a:off x="7220209" y="2860052"/>
              <a:ext cx="628277" cy="552651"/>
            </a:xfrm>
            <a:custGeom>
              <a:avLst/>
              <a:gdLst>
                <a:gd name="T0" fmla="*/ 432 w 432"/>
                <a:gd name="T1" fmla="*/ 118 h 380"/>
                <a:gd name="T2" fmla="*/ 341 w 432"/>
                <a:gd name="T3" fmla="*/ 380 h 380"/>
                <a:gd name="T4" fmla="*/ 0 w 432"/>
                <a:gd name="T5" fmla="*/ 261 h 380"/>
                <a:gd name="T6" fmla="*/ 91 w 432"/>
                <a:gd name="T7" fmla="*/ 0 h 380"/>
                <a:gd name="T8" fmla="*/ 432 w 432"/>
                <a:gd name="T9" fmla="*/ 118 h 380"/>
              </a:gdLst>
              <a:ahLst/>
              <a:cxnLst>
                <a:cxn ang="0">
                  <a:pos x="T0" y="T1"/>
                </a:cxn>
                <a:cxn ang="0">
                  <a:pos x="T2" y="T3"/>
                </a:cxn>
                <a:cxn ang="0">
                  <a:pos x="T4" y="T5"/>
                </a:cxn>
                <a:cxn ang="0">
                  <a:pos x="T6" y="T7"/>
                </a:cxn>
                <a:cxn ang="0">
                  <a:pos x="T8" y="T9"/>
                </a:cxn>
              </a:cxnLst>
              <a:rect l="0" t="0" r="r" b="b"/>
              <a:pathLst>
                <a:path w="432" h="380">
                  <a:moveTo>
                    <a:pt x="432" y="118"/>
                  </a:moveTo>
                  <a:lnTo>
                    <a:pt x="341" y="380"/>
                  </a:lnTo>
                  <a:lnTo>
                    <a:pt x="0" y="261"/>
                  </a:lnTo>
                  <a:lnTo>
                    <a:pt x="91" y="0"/>
                  </a:lnTo>
                  <a:lnTo>
                    <a:pt x="432" y="1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5" name="îṡľîďè">
              <a:extLst>
                <a:ext uri="{FF2B5EF4-FFF2-40B4-BE49-F238E27FC236}">
                  <a16:creationId xmlns="" xmlns:a16="http://schemas.microsoft.com/office/drawing/2014/main" id="{3A0C63CA-8C0B-4354-B092-877E1CEAE885}"/>
                </a:ext>
              </a:extLst>
            </p:cNvPr>
            <p:cNvSpPr/>
            <p:nvPr/>
          </p:nvSpPr>
          <p:spPr bwMode="auto">
            <a:xfrm>
              <a:off x="7319104" y="2938587"/>
              <a:ext cx="125074" cy="286506"/>
            </a:xfrm>
            <a:custGeom>
              <a:avLst/>
              <a:gdLst>
                <a:gd name="T0" fmla="*/ 86 w 86"/>
                <a:gd name="T1" fmla="*/ 6 h 197"/>
                <a:gd name="T2" fmla="*/ 19 w 86"/>
                <a:gd name="T3" fmla="*/ 197 h 197"/>
                <a:gd name="T4" fmla="*/ 0 w 86"/>
                <a:gd name="T5" fmla="*/ 191 h 197"/>
                <a:gd name="T6" fmla="*/ 67 w 86"/>
                <a:gd name="T7" fmla="*/ 0 h 197"/>
                <a:gd name="T8" fmla="*/ 86 w 86"/>
                <a:gd name="T9" fmla="*/ 6 h 197"/>
              </a:gdLst>
              <a:ahLst/>
              <a:cxnLst>
                <a:cxn ang="0">
                  <a:pos x="T0" y="T1"/>
                </a:cxn>
                <a:cxn ang="0">
                  <a:pos x="T2" y="T3"/>
                </a:cxn>
                <a:cxn ang="0">
                  <a:pos x="T4" y="T5"/>
                </a:cxn>
                <a:cxn ang="0">
                  <a:pos x="T6" y="T7"/>
                </a:cxn>
                <a:cxn ang="0">
                  <a:pos x="T8" y="T9"/>
                </a:cxn>
              </a:cxnLst>
              <a:rect l="0" t="0" r="r" b="b"/>
              <a:pathLst>
                <a:path w="86" h="197">
                  <a:moveTo>
                    <a:pt x="86" y="6"/>
                  </a:moveTo>
                  <a:lnTo>
                    <a:pt x="19" y="197"/>
                  </a:lnTo>
                  <a:lnTo>
                    <a:pt x="0" y="191"/>
                  </a:lnTo>
                  <a:lnTo>
                    <a:pt x="67" y="0"/>
                  </a:lnTo>
                  <a:lnTo>
                    <a:pt x="86" y="6"/>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6" name="îṧľíḋê">
              <a:extLst>
                <a:ext uri="{FF2B5EF4-FFF2-40B4-BE49-F238E27FC236}">
                  <a16:creationId xmlns="" xmlns:a16="http://schemas.microsoft.com/office/drawing/2014/main" id="{7AD225A0-F197-4315-A7CC-9212A8A26DB9}"/>
                </a:ext>
              </a:extLst>
            </p:cNvPr>
            <p:cNvSpPr/>
            <p:nvPr/>
          </p:nvSpPr>
          <p:spPr bwMode="auto">
            <a:xfrm>
              <a:off x="7386004" y="3020030"/>
              <a:ext cx="103259" cy="229787"/>
            </a:xfrm>
            <a:custGeom>
              <a:avLst/>
              <a:gdLst>
                <a:gd name="T0" fmla="*/ 71 w 71"/>
                <a:gd name="T1" fmla="*/ 6 h 158"/>
                <a:gd name="T2" fmla="*/ 19 w 71"/>
                <a:gd name="T3" fmla="*/ 158 h 158"/>
                <a:gd name="T4" fmla="*/ 0 w 71"/>
                <a:gd name="T5" fmla="*/ 151 h 158"/>
                <a:gd name="T6" fmla="*/ 54 w 71"/>
                <a:gd name="T7" fmla="*/ 0 h 158"/>
                <a:gd name="T8" fmla="*/ 71 w 71"/>
                <a:gd name="T9" fmla="*/ 6 h 158"/>
              </a:gdLst>
              <a:ahLst/>
              <a:cxnLst>
                <a:cxn ang="0">
                  <a:pos x="T0" y="T1"/>
                </a:cxn>
                <a:cxn ang="0">
                  <a:pos x="T2" y="T3"/>
                </a:cxn>
                <a:cxn ang="0">
                  <a:pos x="T4" y="T5"/>
                </a:cxn>
                <a:cxn ang="0">
                  <a:pos x="T6" y="T7"/>
                </a:cxn>
                <a:cxn ang="0">
                  <a:pos x="T8" y="T9"/>
                </a:cxn>
              </a:cxnLst>
              <a:rect l="0" t="0" r="r" b="b"/>
              <a:pathLst>
                <a:path w="71" h="158">
                  <a:moveTo>
                    <a:pt x="71" y="6"/>
                  </a:moveTo>
                  <a:lnTo>
                    <a:pt x="19" y="158"/>
                  </a:lnTo>
                  <a:lnTo>
                    <a:pt x="0" y="151"/>
                  </a:lnTo>
                  <a:lnTo>
                    <a:pt x="54" y="0"/>
                  </a:lnTo>
                  <a:lnTo>
                    <a:pt x="71" y="6"/>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7" name="i$lîḓê">
              <a:extLst>
                <a:ext uri="{FF2B5EF4-FFF2-40B4-BE49-F238E27FC236}">
                  <a16:creationId xmlns="" xmlns:a16="http://schemas.microsoft.com/office/drawing/2014/main" id="{AA0E14CE-0200-49B2-AEB0-84770E4077B9}"/>
                </a:ext>
              </a:extLst>
            </p:cNvPr>
            <p:cNvSpPr/>
            <p:nvPr/>
          </p:nvSpPr>
          <p:spPr bwMode="auto">
            <a:xfrm>
              <a:off x="7452904" y="2986579"/>
              <a:ext cx="123620" cy="286506"/>
            </a:xfrm>
            <a:custGeom>
              <a:avLst/>
              <a:gdLst>
                <a:gd name="T0" fmla="*/ 85 w 85"/>
                <a:gd name="T1" fmla="*/ 6 h 197"/>
                <a:gd name="T2" fmla="*/ 19 w 85"/>
                <a:gd name="T3" fmla="*/ 197 h 197"/>
                <a:gd name="T4" fmla="*/ 0 w 85"/>
                <a:gd name="T5" fmla="*/ 191 h 197"/>
                <a:gd name="T6" fmla="*/ 66 w 85"/>
                <a:gd name="T7" fmla="*/ 0 h 197"/>
                <a:gd name="T8" fmla="*/ 85 w 85"/>
                <a:gd name="T9" fmla="*/ 6 h 197"/>
              </a:gdLst>
              <a:ahLst/>
              <a:cxnLst>
                <a:cxn ang="0">
                  <a:pos x="T0" y="T1"/>
                </a:cxn>
                <a:cxn ang="0">
                  <a:pos x="T2" y="T3"/>
                </a:cxn>
                <a:cxn ang="0">
                  <a:pos x="T4" y="T5"/>
                </a:cxn>
                <a:cxn ang="0">
                  <a:pos x="T6" y="T7"/>
                </a:cxn>
                <a:cxn ang="0">
                  <a:pos x="T8" y="T9"/>
                </a:cxn>
              </a:cxnLst>
              <a:rect l="0" t="0" r="r" b="b"/>
              <a:pathLst>
                <a:path w="85" h="197">
                  <a:moveTo>
                    <a:pt x="85" y="6"/>
                  </a:moveTo>
                  <a:lnTo>
                    <a:pt x="19" y="197"/>
                  </a:lnTo>
                  <a:lnTo>
                    <a:pt x="0" y="191"/>
                  </a:lnTo>
                  <a:lnTo>
                    <a:pt x="66" y="0"/>
                  </a:lnTo>
                  <a:lnTo>
                    <a:pt x="85" y="6"/>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8" name="iş1íďê">
              <a:extLst>
                <a:ext uri="{FF2B5EF4-FFF2-40B4-BE49-F238E27FC236}">
                  <a16:creationId xmlns="" xmlns:a16="http://schemas.microsoft.com/office/drawing/2014/main" id="{2D6858B1-A797-4E3C-A51A-D5C693F7890F}"/>
                </a:ext>
              </a:extLst>
            </p:cNvPr>
            <p:cNvSpPr/>
            <p:nvPr/>
          </p:nvSpPr>
          <p:spPr bwMode="auto">
            <a:xfrm>
              <a:off x="7519804" y="3068023"/>
              <a:ext cx="101804" cy="226878"/>
            </a:xfrm>
            <a:custGeom>
              <a:avLst/>
              <a:gdLst>
                <a:gd name="T0" fmla="*/ 70 w 70"/>
                <a:gd name="T1" fmla="*/ 6 h 156"/>
                <a:gd name="T2" fmla="*/ 18 w 70"/>
                <a:gd name="T3" fmla="*/ 156 h 156"/>
                <a:gd name="T4" fmla="*/ 0 w 70"/>
                <a:gd name="T5" fmla="*/ 149 h 156"/>
                <a:gd name="T6" fmla="*/ 54 w 70"/>
                <a:gd name="T7" fmla="*/ 0 h 156"/>
                <a:gd name="T8" fmla="*/ 70 w 70"/>
                <a:gd name="T9" fmla="*/ 6 h 156"/>
              </a:gdLst>
              <a:ahLst/>
              <a:cxnLst>
                <a:cxn ang="0">
                  <a:pos x="T0" y="T1"/>
                </a:cxn>
                <a:cxn ang="0">
                  <a:pos x="T2" y="T3"/>
                </a:cxn>
                <a:cxn ang="0">
                  <a:pos x="T4" y="T5"/>
                </a:cxn>
                <a:cxn ang="0">
                  <a:pos x="T6" y="T7"/>
                </a:cxn>
                <a:cxn ang="0">
                  <a:pos x="T8" y="T9"/>
                </a:cxn>
              </a:cxnLst>
              <a:rect l="0" t="0" r="r" b="b"/>
              <a:pathLst>
                <a:path w="70" h="156">
                  <a:moveTo>
                    <a:pt x="70" y="6"/>
                  </a:moveTo>
                  <a:lnTo>
                    <a:pt x="18" y="156"/>
                  </a:lnTo>
                  <a:lnTo>
                    <a:pt x="0" y="149"/>
                  </a:lnTo>
                  <a:lnTo>
                    <a:pt x="54" y="0"/>
                  </a:lnTo>
                  <a:lnTo>
                    <a:pt x="70" y="6"/>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9" name="î$ḷiḍè">
              <a:extLst>
                <a:ext uri="{FF2B5EF4-FFF2-40B4-BE49-F238E27FC236}">
                  <a16:creationId xmlns="" xmlns:a16="http://schemas.microsoft.com/office/drawing/2014/main" id="{6EE2DFB8-E301-43A5-BC42-ABB4A035E639}"/>
                </a:ext>
              </a:extLst>
            </p:cNvPr>
            <p:cNvSpPr/>
            <p:nvPr/>
          </p:nvSpPr>
          <p:spPr bwMode="auto">
            <a:xfrm>
              <a:off x="6084366" y="2054345"/>
              <a:ext cx="59629" cy="78535"/>
            </a:xfrm>
            <a:custGeom>
              <a:avLst/>
              <a:gdLst>
                <a:gd name="T0" fmla="*/ 4 w 20"/>
                <a:gd name="T1" fmla="*/ 24 h 26"/>
                <a:gd name="T2" fmla="*/ 4 w 20"/>
                <a:gd name="T3" fmla="*/ 24 h 26"/>
                <a:gd name="T4" fmla="*/ 1 w 20"/>
                <a:gd name="T5" fmla="*/ 15 h 26"/>
                <a:gd name="T6" fmla="*/ 7 w 20"/>
                <a:gd name="T7" fmla="*/ 4 h 26"/>
                <a:gd name="T8" fmla="*/ 16 w 20"/>
                <a:gd name="T9" fmla="*/ 2 h 26"/>
                <a:gd name="T10" fmla="*/ 16 w 20"/>
                <a:gd name="T11" fmla="*/ 2 h 26"/>
                <a:gd name="T12" fmla="*/ 18 w 20"/>
                <a:gd name="T13" fmla="*/ 10 h 26"/>
                <a:gd name="T14" fmla="*/ 13 w 20"/>
                <a:gd name="T15" fmla="*/ 21 h 26"/>
                <a:gd name="T16" fmla="*/ 4 w 20"/>
                <a:gd name="T17"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6">
                  <a:moveTo>
                    <a:pt x="4" y="24"/>
                  </a:moveTo>
                  <a:cubicBezTo>
                    <a:pt x="4" y="24"/>
                    <a:pt x="4" y="24"/>
                    <a:pt x="4" y="24"/>
                  </a:cubicBezTo>
                  <a:cubicBezTo>
                    <a:pt x="1" y="22"/>
                    <a:pt x="0" y="18"/>
                    <a:pt x="1" y="15"/>
                  </a:cubicBezTo>
                  <a:cubicBezTo>
                    <a:pt x="7" y="4"/>
                    <a:pt x="7" y="4"/>
                    <a:pt x="7" y="4"/>
                  </a:cubicBezTo>
                  <a:cubicBezTo>
                    <a:pt x="8" y="1"/>
                    <a:pt x="12" y="0"/>
                    <a:pt x="16" y="2"/>
                  </a:cubicBezTo>
                  <a:cubicBezTo>
                    <a:pt x="16" y="2"/>
                    <a:pt x="16" y="2"/>
                    <a:pt x="16" y="2"/>
                  </a:cubicBezTo>
                  <a:cubicBezTo>
                    <a:pt x="19" y="3"/>
                    <a:pt x="20" y="7"/>
                    <a:pt x="18" y="10"/>
                  </a:cubicBezTo>
                  <a:cubicBezTo>
                    <a:pt x="13" y="21"/>
                    <a:pt x="13" y="21"/>
                    <a:pt x="13" y="21"/>
                  </a:cubicBezTo>
                  <a:cubicBezTo>
                    <a:pt x="12" y="24"/>
                    <a:pt x="8" y="26"/>
                    <a:pt x="4" y="24"/>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0" name="îṣḻîde">
              <a:extLst>
                <a:ext uri="{FF2B5EF4-FFF2-40B4-BE49-F238E27FC236}">
                  <a16:creationId xmlns="" xmlns:a16="http://schemas.microsoft.com/office/drawing/2014/main" id="{0E631F1F-FECA-49B3-A6A8-4872B1F494B8}"/>
                </a:ext>
              </a:extLst>
            </p:cNvPr>
            <p:cNvSpPr/>
            <p:nvPr/>
          </p:nvSpPr>
          <p:spPr bwMode="auto">
            <a:xfrm>
              <a:off x="5313563" y="1471152"/>
              <a:ext cx="459573" cy="687906"/>
            </a:xfrm>
            <a:custGeom>
              <a:avLst/>
              <a:gdLst>
                <a:gd name="T0" fmla="*/ 127 w 152"/>
                <a:gd name="T1" fmla="*/ 0 h 228"/>
                <a:gd name="T2" fmla="*/ 38 w 152"/>
                <a:gd name="T3" fmla="*/ 72 h 228"/>
                <a:gd name="T4" fmla="*/ 24 w 152"/>
                <a:gd name="T5" fmla="*/ 228 h 228"/>
                <a:gd name="T6" fmla="*/ 63 w 152"/>
                <a:gd name="T7" fmla="*/ 221 h 228"/>
                <a:gd name="T8" fmla="*/ 72 w 152"/>
                <a:gd name="T9" fmla="*/ 110 h 228"/>
                <a:gd name="T10" fmla="*/ 152 w 152"/>
                <a:gd name="T11" fmla="*/ 68 h 228"/>
                <a:gd name="T12" fmla="*/ 127 w 152"/>
                <a:gd name="T13" fmla="*/ 0 h 228"/>
              </a:gdLst>
              <a:ahLst/>
              <a:cxnLst>
                <a:cxn ang="0">
                  <a:pos x="T0" y="T1"/>
                </a:cxn>
                <a:cxn ang="0">
                  <a:pos x="T2" y="T3"/>
                </a:cxn>
                <a:cxn ang="0">
                  <a:pos x="T4" y="T5"/>
                </a:cxn>
                <a:cxn ang="0">
                  <a:pos x="T6" y="T7"/>
                </a:cxn>
                <a:cxn ang="0">
                  <a:pos x="T8" y="T9"/>
                </a:cxn>
                <a:cxn ang="0">
                  <a:pos x="T10" y="T11"/>
                </a:cxn>
                <a:cxn ang="0">
                  <a:pos x="T12" y="T13"/>
                </a:cxn>
              </a:cxnLst>
              <a:rect l="0" t="0" r="r" b="b"/>
              <a:pathLst>
                <a:path w="152" h="228">
                  <a:moveTo>
                    <a:pt x="127" y="0"/>
                  </a:moveTo>
                  <a:cubicBezTo>
                    <a:pt x="127" y="0"/>
                    <a:pt x="76" y="22"/>
                    <a:pt x="38" y="72"/>
                  </a:cubicBezTo>
                  <a:cubicBezTo>
                    <a:pt x="0" y="122"/>
                    <a:pt x="24" y="228"/>
                    <a:pt x="24" y="228"/>
                  </a:cubicBezTo>
                  <a:cubicBezTo>
                    <a:pt x="63" y="221"/>
                    <a:pt x="63" y="221"/>
                    <a:pt x="63" y="221"/>
                  </a:cubicBezTo>
                  <a:cubicBezTo>
                    <a:pt x="63" y="221"/>
                    <a:pt x="59" y="132"/>
                    <a:pt x="72" y="110"/>
                  </a:cubicBezTo>
                  <a:cubicBezTo>
                    <a:pt x="90" y="82"/>
                    <a:pt x="152" y="68"/>
                    <a:pt x="152" y="68"/>
                  </a:cubicBezTo>
                  <a:lnTo>
                    <a:pt x="127" y="0"/>
                  </a:lnTo>
                  <a:close/>
                </a:path>
              </a:pathLst>
            </a:custGeom>
            <a:solidFill>
              <a:srgbClr val="2447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1" name="îs1îḓè">
              <a:extLst>
                <a:ext uri="{FF2B5EF4-FFF2-40B4-BE49-F238E27FC236}">
                  <a16:creationId xmlns="" xmlns:a16="http://schemas.microsoft.com/office/drawing/2014/main" id="{CA5EDC13-D9C1-4056-AA13-4763B6A5DC50}"/>
                </a:ext>
              </a:extLst>
            </p:cNvPr>
            <p:cNvSpPr/>
            <p:nvPr/>
          </p:nvSpPr>
          <p:spPr bwMode="auto">
            <a:xfrm>
              <a:off x="6101818" y="2004897"/>
              <a:ext cx="66900" cy="72717"/>
            </a:xfrm>
            <a:custGeom>
              <a:avLst/>
              <a:gdLst>
                <a:gd name="T0" fmla="*/ 3 w 22"/>
                <a:gd name="T1" fmla="*/ 22 h 24"/>
                <a:gd name="T2" fmla="*/ 3 w 22"/>
                <a:gd name="T3" fmla="*/ 22 h 24"/>
                <a:gd name="T4" fmla="*/ 2 w 22"/>
                <a:gd name="T5" fmla="*/ 13 h 24"/>
                <a:gd name="T6" fmla="*/ 9 w 22"/>
                <a:gd name="T7" fmla="*/ 3 h 24"/>
                <a:gd name="T8" fmla="*/ 18 w 22"/>
                <a:gd name="T9" fmla="*/ 2 h 24"/>
                <a:gd name="T10" fmla="*/ 18 w 22"/>
                <a:gd name="T11" fmla="*/ 2 h 24"/>
                <a:gd name="T12" fmla="*/ 20 w 22"/>
                <a:gd name="T13" fmla="*/ 11 h 24"/>
                <a:gd name="T14" fmla="*/ 13 w 22"/>
                <a:gd name="T15" fmla="*/ 20 h 24"/>
                <a:gd name="T16" fmla="*/ 3 w 22"/>
                <a:gd name="T17"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4">
                  <a:moveTo>
                    <a:pt x="3" y="22"/>
                  </a:moveTo>
                  <a:cubicBezTo>
                    <a:pt x="3" y="22"/>
                    <a:pt x="3" y="22"/>
                    <a:pt x="3" y="22"/>
                  </a:cubicBezTo>
                  <a:cubicBezTo>
                    <a:pt x="1" y="20"/>
                    <a:pt x="0" y="16"/>
                    <a:pt x="2" y="13"/>
                  </a:cubicBezTo>
                  <a:cubicBezTo>
                    <a:pt x="9" y="3"/>
                    <a:pt x="9" y="3"/>
                    <a:pt x="9" y="3"/>
                  </a:cubicBezTo>
                  <a:cubicBezTo>
                    <a:pt x="11" y="0"/>
                    <a:pt x="15" y="0"/>
                    <a:pt x="18" y="2"/>
                  </a:cubicBezTo>
                  <a:cubicBezTo>
                    <a:pt x="18" y="2"/>
                    <a:pt x="18" y="2"/>
                    <a:pt x="18" y="2"/>
                  </a:cubicBezTo>
                  <a:cubicBezTo>
                    <a:pt x="21" y="4"/>
                    <a:pt x="22" y="8"/>
                    <a:pt x="20" y="11"/>
                  </a:cubicBezTo>
                  <a:cubicBezTo>
                    <a:pt x="13" y="20"/>
                    <a:pt x="13" y="20"/>
                    <a:pt x="13" y="20"/>
                  </a:cubicBezTo>
                  <a:cubicBezTo>
                    <a:pt x="11" y="23"/>
                    <a:pt x="6" y="24"/>
                    <a:pt x="3" y="22"/>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2" name="îṡļiḑê">
              <a:extLst>
                <a:ext uri="{FF2B5EF4-FFF2-40B4-BE49-F238E27FC236}">
                  <a16:creationId xmlns="" xmlns:a16="http://schemas.microsoft.com/office/drawing/2014/main" id="{6342CE9E-A40A-4246-88D7-9271EE119DB5}"/>
                </a:ext>
              </a:extLst>
            </p:cNvPr>
            <p:cNvSpPr/>
            <p:nvPr/>
          </p:nvSpPr>
          <p:spPr bwMode="auto">
            <a:xfrm>
              <a:off x="6101818" y="2035438"/>
              <a:ext cx="63991" cy="75626"/>
            </a:xfrm>
            <a:custGeom>
              <a:avLst/>
              <a:gdLst>
                <a:gd name="T0" fmla="*/ 17 w 21"/>
                <a:gd name="T1" fmla="*/ 23 h 25"/>
                <a:gd name="T2" fmla="*/ 17 w 21"/>
                <a:gd name="T3" fmla="*/ 23 h 25"/>
                <a:gd name="T4" fmla="*/ 8 w 21"/>
                <a:gd name="T5" fmla="*/ 21 h 25"/>
                <a:gd name="T6" fmla="*/ 1 w 21"/>
                <a:gd name="T7" fmla="*/ 11 h 25"/>
                <a:gd name="T8" fmla="*/ 3 w 21"/>
                <a:gd name="T9" fmla="*/ 2 h 25"/>
                <a:gd name="T10" fmla="*/ 3 w 21"/>
                <a:gd name="T11" fmla="*/ 2 h 25"/>
                <a:gd name="T12" fmla="*/ 12 w 21"/>
                <a:gd name="T13" fmla="*/ 4 h 25"/>
                <a:gd name="T14" fmla="*/ 19 w 21"/>
                <a:gd name="T15" fmla="*/ 14 h 25"/>
                <a:gd name="T16" fmla="*/ 17 w 21"/>
                <a:gd name="T1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5">
                  <a:moveTo>
                    <a:pt x="17" y="23"/>
                  </a:moveTo>
                  <a:cubicBezTo>
                    <a:pt x="17" y="23"/>
                    <a:pt x="17" y="23"/>
                    <a:pt x="17" y="23"/>
                  </a:cubicBezTo>
                  <a:cubicBezTo>
                    <a:pt x="14" y="25"/>
                    <a:pt x="10" y="24"/>
                    <a:pt x="8" y="21"/>
                  </a:cubicBezTo>
                  <a:cubicBezTo>
                    <a:pt x="1" y="11"/>
                    <a:pt x="1" y="11"/>
                    <a:pt x="1" y="11"/>
                  </a:cubicBezTo>
                  <a:cubicBezTo>
                    <a:pt x="0" y="8"/>
                    <a:pt x="0" y="4"/>
                    <a:pt x="3" y="2"/>
                  </a:cubicBezTo>
                  <a:cubicBezTo>
                    <a:pt x="3" y="2"/>
                    <a:pt x="3" y="2"/>
                    <a:pt x="3" y="2"/>
                  </a:cubicBezTo>
                  <a:cubicBezTo>
                    <a:pt x="6" y="0"/>
                    <a:pt x="10" y="1"/>
                    <a:pt x="12" y="4"/>
                  </a:cubicBezTo>
                  <a:cubicBezTo>
                    <a:pt x="19" y="14"/>
                    <a:pt x="19" y="14"/>
                    <a:pt x="19" y="14"/>
                  </a:cubicBezTo>
                  <a:cubicBezTo>
                    <a:pt x="21" y="17"/>
                    <a:pt x="20" y="21"/>
                    <a:pt x="17" y="23"/>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3" name="ïṣľidé">
              <a:extLst>
                <a:ext uri="{FF2B5EF4-FFF2-40B4-BE49-F238E27FC236}">
                  <a16:creationId xmlns="" xmlns:a16="http://schemas.microsoft.com/office/drawing/2014/main" id="{AE65025D-5669-4B5F-AC95-5A493538EEC6}"/>
                </a:ext>
              </a:extLst>
            </p:cNvPr>
            <p:cNvSpPr/>
            <p:nvPr/>
          </p:nvSpPr>
          <p:spPr bwMode="auto">
            <a:xfrm>
              <a:off x="6090183" y="2068888"/>
              <a:ext cx="132346" cy="84352"/>
            </a:xfrm>
            <a:custGeom>
              <a:avLst/>
              <a:gdLst>
                <a:gd name="T0" fmla="*/ 38 w 44"/>
                <a:gd name="T1" fmla="*/ 14 h 28"/>
                <a:gd name="T2" fmla="*/ 11 w 44"/>
                <a:gd name="T3" fmla="*/ 26 h 28"/>
                <a:gd name="T4" fmla="*/ 2 w 44"/>
                <a:gd name="T5" fmla="*/ 23 h 28"/>
                <a:gd name="T6" fmla="*/ 2 w 44"/>
                <a:gd name="T7" fmla="*/ 23 h 28"/>
                <a:gd name="T8" fmla="*/ 5 w 44"/>
                <a:gd name="T9" fmla="*/ 14 h 28"/>
                <a:gd name="T10" fmla="*/ 33 w 44"/>
                <a:gd name="T11" fmla="*/ 2 h 28"/>
                <a:gd name="T12" fmla="*/ 42 w 44"/>
                <a:gd name="T13" fmla="*/ 5 h 28"/>
                <a:gd name="T14" fmla="*/ 42 w 44"/>
                <a:gd name="T15" fmla="*/ 5 h 28"/>
                <a:gd name="T16" fmla="*/ 38 w 44"/>
                <a:gd name="T17"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8">
                  <a:moveTo>
                    <a:pt x="38" y="14"/>
                  </a:moveTo>
                  <a:cubicBezTo>
                    <a:pt x="11" y="26"/>
                    <a:pt x="11" y="26"/>
                    <a:pt x="11" y="26"/>
                  </a:cubicBezTo>
                  <a:cubicBezTo>
                    <a:pt x="7" y="28"/>
                    <a:pt x="3" y="26"/>
                    <a:pt x="2" y="23"/>
                  </a:cubicBezTo>
                  <a:cubicBezTo>
                    <a:pt x="2" y="23"/>
                    <a:pt x="2" y="23"/>
                    <a:pt x="2" y="23"/>
                  </a:cubicBezTo>
                  <a:cubicBezTo>
                    <a:pt x="0" y="19"/>
                    <a:pt x="2" y="15"/>
                    <a:pt x="5" y="14"/>
                  </a:cubicBezTo>
                  <a:cubicBezTo>
                    <a:pt x="33" y="2"/>
                    <a:pt x="33" y="2"/>
                    <a:pt x="33" y="2"/>
                  </a:cubicBezTo>
                  <a:cubicBezTo>
                    <a:pt x="37" y="0"/>
                    <a:pt x="41" y="2"/>
                    <a:pt x="42" y="5"/>
                  </a:cubicBezTo>
                  <a:cubicBezTo>
                    <a:pt x="42" y="5"/>
                    <a:pt x="42" y="5"/>
                    <a:pt x="42" y="5"/>
                  </a:cubicBezTo>
                  <a:cubicBezTo>
                    <a:pt x="44" y="9"/>
                    <a:pt x="42" y="13"/>
                    <a:pt x="38" y="14"/>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4" name="íSļîdê">
              <a:extLst>
                <a:ext uri="{FF2B5EF4-FFF2-40B4-BE49-F238E27FC236}">
                  <a16:creationId xmlns="" xmlns:a16="http://schemas.microsoft.com/office/drawing/2014/main" id="{EBA1BEC1-C039-41D7-A5DC-4A2F5497B798}"/>
                </a:ext>
              </a:extLst>
            </p:cNvPr>
            <p:cNvSpPr/>
            <p:nvPr/>
          </p:nvSpPr>
          <p:spPr bwMode="auto">
            <a:xfrm>
              <a:off x="6113453" y="1965629"/>
              <a:ext cx="170159" cy="157069"/>
            </a:xfrm>
            <a:custGeom>
              <a:avLst/>
              <a:gdLst>
                <a:gd name="T0" fmla="*/ 43 w 56"/>
                <a:gd name="T1" fmla="*/ 41 h 52"/>
                <a:gd name="T2" fmla="*/ 34 w 56"/>
                <a:gd name="T3" fmla="*/ 47 h 52"/>
                <a:gd name="T4" fmla="*/ 6 w 56"/>
                <a:gd name="T5" fmla="*/ 39 h 52"/>
                <a:gd name="T6" fmla="*/ 6 w 56"/>
                <a:gd name="T7" fmla="*/ 39 h 52"/>
                <a:gd name="T8" fmla="*/ 13 w 56"/>
                <a:gd name="T9" fmla="*/ 11 h 52"/>
                <a:gd name="T10" fmla="*/ 23 w 56"/>
                <a:gd name="T11" fmla="*/ 6 h 52"/>
                <a:gd name="T12" fmla="*/ 51 w 56"/>
                <a:gd name="T13" fmla="*/ 13 h 52"/>
                <a:gd name="T14" fmla="*/ 51 w 56"/>
                <a:gd name="T15" fmla="*/ 13 h 52"/>
                <a:gd name="T16" fmla="*/ 43 w 56"/>
                <a:gd name="T17"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2">
                  <a:moveTo>
                    <a:pt x="43" y="41"/>
                  </a:moveTo>
                  <a:cubicBezTo>
                    <a:pt x="34" y="47"/>
                    <a:pt x="34" y="47"/>
                    <a:pt x="34" y="47"/>
                  </a:cubicBezTo>
                  <a:cubicBezTo>
                    <a:pt x="24" y="52"/>
                    <a:pt x="11" y="49"/>
                    <a:pt x="6" y="39"/>
                  </a:cubicBezTo>
                  <a:cubicBezTo>
                    <a:pt x="6" y="39"/>
                    <a:pt x="6" y="39"/>
                    <a:pt x="6" y="39"/>
                  </a:cubicBezTo>
                  <a:cubicBezTo>
                    <a:pt x="0" y="30"/>
                    <a:pt x="3" y="17"/>
                    <a:pt x="13" y="11"/>
                  </a:cubicBezTo>
                  <a:cubicBezTo>
                    <a:pt x="23" y="6"/>
                    <a:pt x="23" y="6"/>
                    <a:pt x="23" y="6"/>
                  </a:cubicBezTo>
                  <a:cubicBezTo>
                    <a:pt x="32" y="0"/>
                    <a:pt x="45" y="4"/>
                    <a:pt x="51" y="13"/>
                  </a:cubicBezTo>
                  <a:cubicBezTo>
                    <a:pt x="51" y="13"/>
                    <a:pt x="51" y="13"/>
                    <a:pt x="51" y="13"/>
                  </a:cubicBezTo>
                  <a:cubicBezTo>
                    <a:pt x="56" y="23"/>
                    <a:pt x="53" y="36"/>
                    <a:pt x="43" y="41"/>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5" name="îṡľïḑé">
              <a:extLst>
                <a:ext uri="{FF2B5EF4-FFF2-40B4-BE49-F238E27FC236}">
                  <a16:creationId xmlns="" xmlns:a16="http://schemas.microsoft.com/office/drawing/2014/main" id="{CCC82F4F-CB97-436A-BF61-475E1D7AB645}"/>
                </a:ext>
              </a:extLst>
            </p:cNvPr>
            <p:cNvSpPr/>
            <p:nvPr/>
          </p:nvSpPr>
          <p:spPr bwMode="auto">
            <a:xfrm>
              <a:off x="5700419" y="1482786"/>
              <a:ext cx="564286" cy="383947"/>
            </a:xfrm>
            <a:custGeom>
              <a:avLst/>
              <a:gdLst>
                <a:gd name="T0" fmla="*/ 187 w 187"/>
                <a:gd name="T1" fmla="*/ 68 h 127"/>
                <a:gd name="T2" fmla="*/ 96 w 187"/>
                <a:gd name="T3" fmla="*/ 127 h 127"/>
                <a:gd name="T4" fmla="*/ 0 w 187"/>
                <a:gd name="T5" fmla="*/ 65 h 127"/>
                <a:gd name="T6" fmla="*/ 96 w 187"/>
                <a:gd name="T7" fmla="*/ 0 h 127"/>
                <a:gd name="T8" fmla="*/ 187 w 187"/>
                <a:gd name="T9" fmla="*/ 68 h 127"/>
              </a:gdLst>
              <a:ahLst/>
              <a:cxnLst>
                <a:cxn ang="0">
                  <a:pos x="T0" y="T1"/>
                </a:cxn>
                <a:cxn ang="0">
                  <a:pos x="T2" y="T3"/>
                </a:cxn>
                <a:cxn ang="0">
                  <a:pos x="T4" y="T5"/>
                </a:cxn>
                <a:cxn ang="0">
                  <a:pos x="T6" y="T7"/>
                </a:cxn>
                <a:cxn ang="0">
                  <a:pos x="T8" y="T9"/>
                </a:cxn>
              </a:cxnLst>
              <a:rect l="0" t="0" r="r" b="b"/>
              <a:pathLst>
                <a:path w="187" h="127">
                  <a:moveTo>
                    <a:pt x="187" y="68"/>
                  </a:moveTo>
                  <a:cubicBezTo>
                    <a:pt x="187" y="103"/>
                    <a:pt x="144" y="127"/>
                    <a:pt x="96" y="127"/>
                  </a:cubicBezTo>
                  <a:cubicBezTo>
                    <a:pt x="47" y="127"/>
                    <a:pt x="0" y="100"/>
                    <a:pt x="0" y="65"/>
                  </a:cubicBezTo>
                  <a:cubicBezTo>
                    <a:pt x="0" y="30"/>
                    <a:pt x="47" y="0"/>
                    <a:pt x="96" y="0"/>
                  </a:cubicBezTo>
                  <a:cubicBezTo>
                    <a:pt x="144" y="0"/>
                    <a:pt x="187" y="33"/>
                    <a:pt x="187" y="68"/>
                  </a:cubicBezTo>
                  <a:close/>
                </a:path>
              </a:pathLst>
            </a:custGeom>
            <a:solidFill>
              <a:srgbClr val="172D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6" name="ïṥ1idé">
              <a:extLst>
                <a:ext uri="{FF2B5EF4-FFF2-40B4-BE49-F238E27FC236}">
                  <a16:creationId xmlns="" xmlns:a16="http://schemas.microsoft.com/office/drawing/2014/main" id="{5480CEC3-9163-4C44-9924-9D5B6FCB4C07}"/>
                </a:ext>
              </a:extLst>
            </p:cNvPr>
            <p:cNvSpPr/>
            <p:nvPr/>
          </p:nvSpPr>
          <p:spPr bwMode="auto">
            <a:xfrm>
              <a:off x="6189079" y="1471152"/>
              <a:ext cx="459573" cy="612280"/>
            </a:xfrm>
            <a:custGeom>
              <a:avLst/>
              <a:gdLst>
                <a:gd name="T0" fmla="*/ 25 w 152"/>
                <a:gd name="T1" fmla="*/ 0 h 203"/>
                <a:gd name="T2" fmla="*/ 114 w 152"/>
                <a:gd name="T3" fmla="*/ 72 h 203"/>
                <a:gd name="T4" fmla="*/ 26 w 152"/>
                <a:gd name="T5" fmla="*/ 203 h 203"/>
                <a:gd name="T6" fmla="*/ 4 w 152"/>
                <a:gd name="T7" fmla="*/ 162 h 203"/>
                <a:gd name="T8" fmla="*/ 56 w 152"/>
                <a:gd name="T9" fmla="*/ 110 h 203"/>
                <a:gd name="T10" fmla="*/ 0 w 152"/>
                <a:gd name="T11" fmla="*/ 68 h 203"/>
                <a:gd name="T12" fmla="*/ 25 w 152"/>
                <a:gd name="T13" fmla="*/ 0 h 203"/>
              </a:gdLst>
              <a:ahLst/>
              <a:cxnLst>
                <a:cxn ang="0">
                  <a:pos x="T0" y="T1"/>
                </a:cxn>
                <a:cxn ang="0">
                  <a:pos x="T2" y="T3"/>
                </a:cxn>
                <a:cxn ang="0">
                  <a:pos x="T4" y="T5"/>
                </a:cxn>
                <a:cxn ang="0">
                  <a:pos x="T6" y="T7"/>
                </a:cxn>
                <a:cxn ang="0">
                  <a:pos x="T8" y="T9"/>
                </a:cxn>
                <a:cxn ang="0">
                  <a:pos x="T10" y="T11"/>
                </a:cxn>
                <a:cxn ang="0">
                  <a:pos x="T12" y="T13"/>
                </a:cxn>
              </a:cxnLst>
              <a:rect l="0" t="0" r="r" b="b"/>
              <a:pathLst>
                <a:path w="152" h="203">
                  <a:moveTo>
                    <a:pt x="25" y="0"/>
                  </a:moveTo>
                  <a:cubicBezTo>
                    <a:pt x="25" y="0"/>
                    <a:pt x="76" y="22"/>
                    <a:pt x="114" y="72"/>
                  </a:cubicBezTo>
                  <a:cubicBezTo>
                    <a:pt x="152" y="122"/>
                    <a:pt x="26" y="203"/>
                    <a:pt x="26" y="203"/>
                  </a:cubicBezTo>
                  <a:cubicBezTo>
                    <a:pt x="4" y="162"/>
                    <a:pt x="4" y="162"/>
                    <a:pt x="4" y="162"/>
                  </a:cubicBezTo>
                  <a:cubicBezTo>
                    <a:pt x="4" y="162"/>
                    <a:pt x="51" y="129"/>
                    <a:pt x="56" y="110"/>
                  </a:cubicBezTo>
                  <a:cubicBezTo>
                    <a:pt x="62" y="92"/>
                    <a:pt x="0" y="68"/>
                    <a:pt x="0" y="68"/>
                  </a:cubicBezTo>
                  <a:lnTo>
                    <a:pt x="25" y="0"/>
                  </a:lnTo>
                  <a:close/>
                </a:path>
              </a:pathLst>
            </a:custGeom>
            <a:solidFill>
              <a:srgbClr val="2447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7" name="ïṩlîďè">
              <a:extLst>
                <a:ext uri="{FF2B5EF4-FFF2-40B4-BE49-F238E27FC236}">
                  <a16:creationId xmlns="" xmlns:a16="http://schemas.microsoft.com/office/drawing/2014/main" id="{DB21A484-4F5B-43AA-ADCE-7A104E9FB9C3}"/>
                </a:ext>
              </a:extLst>
            </p:cNvPr>
            <p:cNvSpPr/>
            <p:nvPr/>
          </p:nvSpPr>
          <p:spPr bwMode="auto">
            <a:xfrm>
              <a:off x="5706236" y="1606406"/>
              <a:ext cx="308321" cy="215243"/>
            </a:xfrm>
            <a:custGeom>
              <a:avLst/>
              <a:gdLst>
                <a:gd name="T0" fmla="*/ 97 w 102"/>
                <a:gd name="T1" fmla="*/ 47 h 71"/>
                <a:gd name="T2" fmla="*/ 42 w 102"/>
                <a:gd name="T3" fmla="*/ 65 h 71"/>
                <a:gd name="T4" fmla="*/ 5 w 102"/>
                <a:gd name="T5" fmla="*/ 25 h 71"/>
                <a:gd name="T6" fmla="*/ 60 w 102"/>
                <a:gd name="T7" fmla="*/ 6 h 71"/>
                <a:gd name="T8" fmla="*/ 97 w 102"/>
                <a:gd name="T9" fmla="*/ 47 h 71"/>
              </a:gdLst>
              <a:ahLst/>
              <a:cxnLst>
                <a:cxn ang="0">
                  <a:pos x="T0" y="T1"/>
                </a:cxn>
                <a:cxn ang="0">
                  <a:pos x="T2" y="T3"/>
                </a:cxn>
                <a:cxn ang="0">
                  <a:pos x="T4" y="T5"/>
                </a:cxn>
                <a:cxn ang="0">
                  <a:pos x="T6" y="T7"/>
                </a:cxn>
                <a:cxn ang="0">
                  <a:pos x="T8" y="T9"/>
                </a:cxn>
              </a:cxnLst>
              <a:rect l="0" t="0" r="r" b="b"/>
              <a:pathLst>
                <a:path w="102" h="71">
                  <a:moveTo>
                    <a:pt x="97" y="47"/>
                  </a:moveTo>
                  <a:cubicBezTo>
                    <a:pt x="92" y="63"/>
                    <a:pt x="67" y="71"/>
                    <a:pt x="42" y="65"/>
                  </a:cubicBezTo>
                  <a:cubicBezTo>
                    <a:pt x="16" y="59"/>
                    <a:pt x="0" y="41"/>
                    <a:pt x="5" y="25"/>
                  </a:cubicBezTo>
                  <a:cubicBezTo>
                    <a:pt x="10" y="9"/>
                    <a:pt x="34" y="0"/>
                    <a:pt x="60" y="6"/>
                  </a:cubicBezTo>
                  <a:cubicBezTo>
                    <a:pt x="85" y="12"/>
                    <a:pt x="102" y="30"/>
                    <a:pt x="97" y="47"/>
                  </a:cubicBezTo>
                  <a:close/>
                </a:path>
              </a:pathLst>
            </a:custGeom>
            <a:solidFill>
              <a:srgbClr val="2447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8" name="íṡļïḍê">
              <a:extLst>
                <a:ext uri="{FF2B5EF4-FFF2-40B4-BE49-F238E27FC236}">
                  <a16:creationId xmlns="" xmlns:a16="http://schemas.microsoft.com/office/drawing/2014/main" id="{08CED172-3EAC-498C-A738-1C7D1A9C6B3C}"/>
                </a:ext>
              </a:extLst>
            </p:cNvPr>
            <p:cNvSpPr/>
            <p:nvPr/>
          </p:nvSpPr>
          <p:spPr bwMode="auto">
            <a:xfrm>
              <a:off x="5947657" y="1606406"/>
              <a:ext cx="308321" cy="215243"/>
            </a:xfrm>
            <a:custGeom>
              <a:avLst/>
              <a:gdLst>
                <a:gd name="T0" fmla="*/ 5 w 102"/>
                <a:gd name="T1" fmla="*/ 47 h 71"/>
                <a:gd name="T2" fmla="*/ 60 w 102"/>
                <a:gd name="T3" fmla="*/ 65 h 71"/>
                <a:gd name="T4" fmla="*/ 97 w 102"/>
                <a:gd name="T5" fmla="*/ 25 h 71"/>
                <a:gd name="T6" fmla="*/ 42 w 102"/>
                <a:gd name="T7" fmla="*/ 6 h 71"/>
                <a:gd name="T8" fmla="*/ 5 w 102"/>
                <a:gd name="T9" fmla="*/ 47 h 71"/>
              </a:gdLst>
              <a:ahLst/>
              <a:cxnLst>
                <a:cxn ang="0">
                  <a:pos x="T0" y="T1"/>
                </a:cxn>
                <a:cxn ang="0">
                  <a:pos x="T2" y="T3"/>
                </a:cxn>
                <a:cxn ang="0">
                  <a:pos x="T4" y="T5"/>
                </a:cxn>
                <a:cxn ang="0">
                  <a:pos x="T6" y="T7"/>
                </a:cxn>
                <a:cxn ang="0">
                  <a:pos x="T8" y="T9"/>
                </a:cxn>
              </a:cxnLst>
              <a:rect l="0" t="0" r="r" b="b"/>
              <a:pathLst>
                <a:path w="102" h="71">
                  <a:moveTo>
                    <a:pt x="5" y="47"/>
                  </a:moveTo>
                  <a:cubicBezTo>
                    <a:pt x="10" y="63"/>
                    <a:pt x="35" y="71"/>
                    <a:pt x="60" y="65"/>
                  </a:cubicBezTo>
                  <a:cubicBezTo>
                    <a:pt x="86" y="59"/>
                    <a:pt x="102" y="41"/>
                    <a:pt x="97" y="25"/>
                  </a:cubicBezTo>
                  <a:cubicBezTo>
                    <a:pt x="92" y="9"/>
                    <a:pt x="67" y="0"/>
                    <a:pt x="42" y="6"/>
                  </a:cubicBezTo>
                  <a:cubicBezTo>
                    <a:pt x="17" y="12"/>
                    <a:pt x="0" y="30"/>
                    <a:pt x="5" y="47"/>
                  </a:cubicBezTo>
                  <a:close/>
                </a:path>
              </a:pathLst>
            </a:custGeom>
            <a:solidFill>
              <a:srgbClr val="2447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9" name="iṣļíḋe">
              <a:extLst>
                <a:ext uri="{FF2B5EF4-FFF2-40B4-BE49-F238E27FC236}">
                  <a16:creationId xmlns="" xmlns:a16="http://schemas.microsoft.com/office/drawing/2014/main" id="{701D09FC-AF33-4AA4-B4EE-73A4A0FE7962}"/>
                </a:ext>
              </a:extLst>
            </p:cNvPr>
            <p:cNvSpPr/>
            <p:nvPr/>
          </p:nvSpPr>
          <p:spPr bwMode="auto">
            <a:xfrm>
              <a:off x="5613158" y="1398434"/>
              <a:ext cx="735899" cy="367950"/>
            </a:xfrm>
            <a:prstGeom prst="ellipse">
              <a:avLst/>
            </a:prstGeom>
            <a:solidFill>
              <a:srgbClr val="2447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0" name="íş1íḓè">
              <a:extLst>
                <a:ext uri="{FF2B5EF4-FFF2-40B4-BE49-F238E27FC236}">
                  <a16:creationId xmlns="" xmlns:a16="http://schemas.microsoft.com/office/drawing/2014/main" id="{11D33D42-7B36-43E2-9B5B-AB9639EBA454}"/>
                </a:ext>
              </a:extLst>
            </p:cNvPr>
            <p:cNvSpPr/>
            <p:nvPr/>
          </p:nvSpPr>
          <p:spPr bwMode="auto">
            <a:xfrm>
              <a:off x="5941840" y="1715482"/>
              <a:ext cx="78535" cy="78535"/>
            </a:xfrm>
            <a:custGeom>
              <a:avLst/>
              <a:gdLst>
                <a:gd name="T0" fmla="*/ 13 w 26"/>
                <a:gd name="T1" fmla="*/ 26 h 26"/>
                <a:gd name="T2" fmla="*/ 13 w 26"/>
                <a:gd name="T3" fmla="*/ 26 h 26"/>
                <a:gd name="T4" fmla="*/ 0 w 26"/>
                <a:gd name="T5" fmla="*/ 13 h 26"/>
                <a:gd name="T6" fmla="*/ 0 w 26"/>
                <a:gd name="T7" fmla="*/ 13 h 26"/>
                <a:gd name="T8" fmla="*/ 13 w 26"/>
                <a:gd name="T9" fmla="*/ 0 h 26"/>
                <a:gd name="T10" fmla="*/ 13 w 26"/>
                <a:gd name="T11" fmla="*/ 0 h 26"/>
                <a:gd name="T12" fmla="*/ 26 w 26"/>
                <a:gd name="T13" fmla="*/ 13 h 26"/>
                <a:gd name="T14" fmla="*/ 26 w 26"/>
                <a:gd name="T15" fmla="*/ 13 h 26"/>
                <a:gd name="T16" fmla="*/ 13 w 26"/>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3" y="26"/>
                  </a:moveTo>
                  <a:cubicBezTo>
                    <a:pt x="13" y="26"/>
                    <a:pt x="13" y="26"/>
                    <a:pt x="13" y="26"/>
                  </a:cubicBezTo>
                  <a:cubicBezTo>
                    <a:pt x="6" y="26"/>
                    <a:pt x="0" y="20"/>
                    <a:pt x="0" y="13"/>
                  </a:cubicBezTo>
                  <a:cubicBezTo>
                    <a:pt x="0" y="13"/>
                    <a:pt x="0" y="13"/>
                    <a:pt x="0" y="13"/>
                  </a:cubicBezTo>
                  <a:cubicBezTo>
                    <a:pt x="0" y="6"/>
                    <a:pt x="6" y="0"/>
                    <a:pt x="13" y="0"/>
                  </a:cubicBezTo>
                  <a:cubicBezTo>
                    <a:pt x="13" y="0"/>
                    <a:pt x="13" y="0"/>
                    <a:pt x="13" y="0"/>
                  </a:cubicBezTo>
                  <a:cubicBezTo>
                    <a:pt x="20" y="0"/>
                    <a:pt x="26" y="6"/>
                    <a:pt x="26" y="13"/>
                  </a:cubicBezTo>
                  <a:cubicBezTo>
                    <a:pt x="26" y="13"/>
                    <a:pt x="26" y="13"/>
                    <a:pt x="26" y="13"/>
                  </a:cubicBezTo>
                  <a:cubicBezTo>
                    <a:pt x="26" y="20"/>
                    <a:pt x="20" y="26"/>
                    <a:pt x="13" y="26"/>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1" name="iŝḷïḍe">
              <a:extLst>
                <a:ext uri="{FF2B5EF4-FFF2-40B4-BE49-F238E27FC236}">
                  <a16:creationId xmlns="" xmlns:a16="http://schemas.microsoft.com/office/drawing/2014/main" id="{80674B77-6FD6-472B-88C7-1DB2E00E7FED}"/>
                </a:ext>
              </a:extLst>
            </p:cNvPr>
            <p:cNvSpPr/>
            <p:nvPr/>
          </p:nvSpPr>
          <p:spPr bwMode="auto">
            <a:xfrm>
              <a:off x="5745503" y="1513328"/>
              <a:ext cx="69809" cy="103259"/>
            </a:xfrm>
            <a:custGeom>
              <a:avLst/>
              <a:gdLst>
                <a:gd name="T0" fmla="*/ 16 w 23"/>
                <a:gd name="T1" fmla="*/ 33 h 34"/>
                <a:gd name="T2" fmla="*/ 16 w 23"/>
                <a:gd name="T3" fmla="*/ 33 h 34"/>
                <a:gd name="T4" fmla="*/ 5 w 23"/>
                <a:gd name="T5" fmla="*/ 27 h 34"/>
                <a:gd name="T6" fmla="*/ 1 w 23"/>
                <a:gd name="T7" fmla="*/ 12 h 34"/>
                <a:gd name="T8" fmla="*/ 7 w 23"/>
                <a:gd name="T9" fmla="*/ 2 h 34"/>
                <a:gd name="T10" fmla="*/ 7 w 23"/>
                <a:gd name="T11" fmla="*/ 2 h 34"/>
                <a:gd name="T12" fmla="*/ 18 w 23"/>
                <a:gd name="T13" fmla="*/ 8 h 34"/>
                <a:gd name="T14" fmla="*/ 22 w 23"/>
                <a:gd name="T15" fmla="*/ 22 h 34"/>
                <a:gd name="T16" fmla="*/ 16 w 23"/>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4">
                  <a:moveTo>
                    <a:pt x="16" y="33"/>
                  </a:moveTo>
                  <a:cubicBezTo>
                    <a:pt x="16" y="33"/>
                    <a:pt x="16" y="33"/>
                    <a:pt x="16" y="33"/>
                  </a:cubicBezTo>
                  <a:cubicBezTo>
                    <a:pt x="12" y="34"/>
                    <a:pt x="7" y="32"/>
                    <a:pt x="5" y="27"/>
                  </a:cubicBezTo>
                  <a:cubicBezTo>
                    <a:pt x="1" y="12"/>
                    <a:pt x="1" y="12"/>
                    <a:pt x="1" y="12"/>
                  </a:cubicBezTo>
                  <a:cubicBezTo>
                    <a:pt x="0" y="8"/>
                    <a:pt x="2" y="3"/>
                    <a:pt x="7" y="2"/>
                  </a:cubicBezTo>
                  <a:cubicBezTo>
                    <a:pt x="7" y="2"/>
                    <a:pt x="7" y="2"/>
                    <a:pt x="7" y="2"/>
                  </a:cubicBezTo>
                  <a:cubicBezTo>
                    <a:pt x="12" y="0"/>
                    <a:pt x="16" y="3"/>
                    <a:pt x="18" y="8"/>
                  </a:cubicBezTo>
                  <a:cubicBezTo>
                    <a:pt x="22" y="22"/>
                    <a:pt x="22" y="22"/>
                    <a:pt x="22" y="22"/>
                  </a:cubicBezTo>
                  <a:cubicBezTo>
                    <a:pt x="23" y="27"/>
                    <a:pt x="21" y="32"/>
                    <a:pt x="16" y="33"/>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2" name="îŝľîḍé">
              <a:extLst>
                <a:ext uri="{FF2B5EF4-FFF2-40B4-BE49-F238E27FC236}">
                  <a16:creationId xmlns="" xmlns:a16="http://schemas.microsoft.com/office/drawing/2014/main" id="{AD1EE84B-9A00-4158-A5D5-368CC78EE6B0}"/>
                </a:ext>
              </a:extLst>
            </p:cNvPr>
            <p:cNvSpPr/>
            <p:nvPr/>
          </p:nvSpPr>
          <p:spPr bwMode="auto">
            <a:xfrm>
              <a:off x="6146902" y="1513328"/>
              <a:ext cx="69809" cy="103259"/>
            </a:xfrm>
            <a:custGeom>
              <a:avLst/>
              <a:gdLst>
                <a:gd name="T0" fmla="*/ 16 w 23"/>
                <a:gd name="T1" fmla="*/ 2 h 34"/>
                <a:gd name="T2" fmla="*/ 16 w 23"/>
                <a:gd name="T3" fmla="*/ 2 h 34"/>
                <a:gd name="T4" fmla="*/ 5 w 23"/>
                <a:gd name="T5" fmla="*/ 8 h 34"/>
                <a:gd name="T6" fmla="*/ 1 w 23"/>
                <a:gd name="T7" fmla="*/ 22 h 34"/>
                <a:gd name="T8" fmla="*/ 7 w 23"/>
                <a:gd name="T9" fmla="*/ 33 h 34"/>
                <a:gd name="T10" fmla="*/ 7 w 23"/>
                <a:gd name="T11" fmla="*/ 33 h 34"/>
                <a:gd name="T12" fmla="*/ 18 w 23"/>
                <a:gd name="T13" fmla="*/ 27 h 34"/>
                <a:gd name="T14" fmla="*/ 22 w 23"/>
                <a:gd name="T15" fmla="*/ 12 h 34"/>
                <a:gd name="T16" fmla="*/ 16 w 23"/>
                <a:gd name="T17"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4">
                  <a:moveTo>
                    <a:pt x="16" y="2"/>
                  </a:moveTo>
                  <a:cubicBezTo>
                    <a:pt x="16" y="2"/>
                    <a:pt x="16" y="2"/>
                    <a:pt x="16" y="2"/>
                  </a:cubicBezTo>
                  <a:cubicBezTo>
                    <a:pt x="12" y="0"/>
                    <a:pt x="7" y="3"/>
                    <a:pt x="5" y="8"/>
                  </a:cubicBezTo>
                  <a:cubicBezTo>
                    <a:pt x="1" y="22"/>
                    <a:pt x="1" y="22"/>
                    <a:pt x="1" y="22"/>
                  </a:cubicBezTo>
                  <a:cubicBezTo>
                    <a:pt x="0" y="27"/>
                    <a:pt x="2" y="32"/>
                    <a:pt x="7" y="33"/>
                  </a:cubicBezTo>
                  <a:cubicBezTo>
                    <a:pt x="7" y="33"/>
                    <a:pt x="7" y="33"/>
                    <a:pt x="7" y="33"/>
                  </a:cubicBezTo>
                  <a:cubicBezTo>
                    <a:pt x="12" y="34"/>
                    <a:pt x="16" y="32"/>
                    <a:pt x="18" y="27"/>
                  </a:cubicBezTo>
                  <a:cubicBezTo>
                    <a:pt x="22" y="12"/>
                    <a:pt x="22" y="12"/>
                    <a:pt x="22" y="12"/>
                  </a:cubicBezTo>
                  <a:cubicBezTo>
                    <a:pt x="23" y="8"/>
                    <a:pt x="21" y="3"/>
                    <a:pt x="16" y="2"/>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3" name="íšliḋé">
              <a:extLst>
                <a:ext uri="{FF2B5EF4-FFF2-40B4-BE49-F238E27FC236}">
                  <a16:creationId xmlns="" xmlns:a16="http://schemas.microsoft.com/office/drawing/2014/main" id="{B6B83ACA-104C-41B3-B6B5-8ED5C1A98A38}"/>
                </a:ext>
              </a:extLst>
            </p:cNvPr>
            <p:cNvSpPr/>
            <p:nvPr/>
          </p:nvSpPr>
          <p:spPr bwMode="auto">
            <a:xfrm>
              <a:off x="5787679" y="1325717"/>
              <a:ext cx="386856" cy="440667"/>
            </a:xfrm>
            <a:custGeom>
              <a:avLst/>
              <a:gdLst>
                <a:gd name="T0" fmla="*/ 68 w 128"/>
                <a:gd name="T1" fmla="*/ 146 h 146"/>
                <a:gd name="T2" fmla="*/ 60 w 128"/>
                <a:gd name="T3" fmla="*/ 146 h 146"/>
                <a:gd name="T4" fmla="*/ 0 w 128"/>
                <a:gd name="T5" fmla="*/ 85 h 146"/>
                <a:gd name="T6" fmla="*/ 0 w 128"/>
                <a:gd name="T7" fmla="*/ 60 h 146"/>
                <a:gd name="T8" fmla="*/ 60 w 128"/>
                <a:gd name="T9" fmla="*/ 0 h 146"/>
                <a:gd name="T10" fmla="*/ 68 w 128"/>
                <a:gd name="T11" fmla="*/ 0 h 146"/>
                <a:gd name="T12" fmla="*/ 128 w 128"/>
                <a:gd name="T13" fmla="*/ 60 h 146"/>
                <a:gd name="T14" fmla="*/ 128 w 128"/>
                <a:gd name="T15" fmla="*/ 85 h 146"/>
                <a:gd name="T16" fmla="*/ 68 w 128"/>
                <a:gd name="T17"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6">
                  <a:moveTo>
                    <a:pt x="68" y="146"/>
                  </a:moveTo>
                  <a:cubicBezTo>
                    <a:pt x="60" y="146"/>
                    <a:pt x="60" y="146"/>
                    <a:pt x="60" y="146"/>
                  </a:cubicBezTo>
                  <a:cubicBezTo>
                    <a:pt x="27" y="146"/>
                    <a:pt x="0" y="119"/>
                    <a:pt x="0" y="85"/>
                  </a:cubicBezTo>
                  <a:cubicBezTo>
                    <a:pt x="0" y="60"/>
                    <a:pt x="0" y="60"/>
                    <a:pt x="0" y="60"/>
                  </a:cubicBezTo>
                  <a:cubicBezTo>
                    <a:pt x="0" y="27"/>
                    <a:pt x="27" y="0"/>
                    <a:pt x="60" y="0"/>
                  </a:cubicBezTo>
                  <a:cubicBezTo>
                    <a:pt x="68" y="0"/>
                    <a:pt x="68" y="0"/>
                    <a:pt x="68" y="0"/>
                  </a:cubicBezTo>
                  <a:cubicBezTo>
                    <a:pt x="101" y="0"/>
                    <a:pt x="128" y="27"/>
                    <a:pt x="128" y="60"/>
                  </a:cubicBezTo>
                  <a:cubicBezTo>
                    <a:pt x="128" y="85"/>
                    <a:pt x="128" y="85"/>
                    <a:pt x="128" y="85"/>
                  </a:cubicBezTo>
                  <a:cubicBezTo>
                    <a:pt x="128" y="119"/>
                    <a:pt x="101" y="146"/>
                    <a:pt x="68" y="146"/>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4" name="iṧḻîḓe">
              <a:extLst>
                <a:ext uri="{FF2B5EF4-FFF2-40B4-BE49-F238E27FC236}">
                  <a16:creationId xmlns="" xmlns:a16="http://schemas.microsoft.com/office/drawing/2014/main" id="{5AF49E26-ED3B-4E03-99FC-1052DB623604}"/>
                </a:ext>
              </a:extLst>
            </p:cNvPr>
            <p:cNvSpPr/>
            <p:nvPr/>
          </p:nvSpPr>
          <p:spPr bwMode="auto">
            <a:xfrm>
              <a:off x="5857488" y="1151196"/>
              <a:ext cx="247239" cy="247239"/>
            </a:xfrm>
            <a:prstGeom prst="ellipse">
              <a:avLst/>
            </a:prstGeom>
            <a:solidFill>
              <a:srgbClr val="8763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5" name="iṡliḓe">
              <a:extLst>
                <a:ext uri="{FF2B5EF4-FFF2-40B4-BE49-F238E27FC236}">
                  <a16:creationId xmlns="" xmlns:a16="http://schemas.microsoft.com/office/drawing/2014/main" id="{6E2E88A2-74F6-4597-9F84-0840EE069A68}"/>
                </a:ext>
              </a:extLst>
            </p:cNvPr>
            <p:cNvSpPr/>
            <p:nvPr/>
          </p:nvSpPr>
          <p:spPr bwMode="auto">
            <a:xfrm>
              <a:off x="5773136" y="1325717"/>
              <a:ext cx="415943" cy="378130"/>
            </a:xfrm>
            <a:custGeom>
              <a:avLst/>
              <a:gdLst>
                <a:gd name="T0" fmla="*/ 71 w 138"/>
                <a:gd name="T1" fmla="*/ 125 h 125"/>
                <a:gd name="T2" fmla="*/ 67 w 138"/>
                <a:gd name="T3" fmla="*/ 125 h 125"/>
                <a:gd name="T4" fmla="*/ 0 w 138"/>
                <a:gd name="T5" fmla="*/ 65 h 125"/>
                <a:gd name="T6" fmla="*/ 0 w 138"/>
                <a:gd name="T7" fmla="*/ 63 h 125"/>
                <a:gd name="T8" fmla="*/ 67 w 138"/>
                <a:gd name="T9" fmla="*/ 0 h 125"/>
                <a:gd name="T10" fmla="*/ 71 w 138"/>
                <a:gd name="T11" fmla="*/ 0 h 125"/>
                <a:gd name="T12" fmla="*/ 138 w 138"/>
                <a:gd name="T13" fmla="*/ 63 h 125"/>
                <a:gd name="T14" fmla="*/ 138 w 138"/>
                <a:gd name="T15" fmla="*/ 65 h 125"/>
                <a:gd name="T16" fmla="*/ 71 w 138"/>
                <a:gd name="T17"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25">
                  <a:moveTo>
                    <a:pt x="71" y="125"/>
                  </a:moveTo>
                  <a:cubicBezTo>
                    <a:pt x="67" y="125"/>
                    <a:pt x="67" y="125"/>
                    <a:pt x="67" y="125"/>
                  </a:cubicBezTo>
                  <a:cubicBezTo>
                    <a:pt x="31" y="125"/>
                    <a:pt x="0" y="100"/>
                    <a:pt x="0" y="65"/>
                  </a:cubicBezTo>
                  <a:cubicBezTo>
                    <a:pt x="0" y="63"/>
                    <a:pt x="0" y="63"/>
                    <a:pt x="0" y="63"/>
                  </a:cubicBezTo>
                  <a:cubicBezTo>
                    <a:pt x="0" y="28"/>
                    <a:pt x="31" y="0"/>
                    <a:pt x="67" y="0"/>
                  </a:cubicBezTo>
                  <a:cubicBezTo>
                    <a:pt x="71" y="0"/>
                    <a:pt x="71" y="0"/>
                    <a:pt x="71" y="0"/>
                  </a:cubicBezTo>
                  <a:cubicBezTo>
                    <a:pt x="107" y="0"/>
                    <a:pt x="138" y="28"/>
                    <a:pt x="138" y="63"/>
                  </a:cubicBezTo>
                  <a:cubicBezTo>
                    <a:pt x="138" y="65"/>
                    <a:pt x="138" y="65"/>
                    <a:pt x="138" y="65"/>
                  </a:cubicBezTo>
                  <a:cubicBezTo>
                    <a:pt x="138" y="100"/>
                    <a:pt x="107" y="125"/>
                    <a:pt x="71" y="125"/>
                  </a:cubicBezTo>
                  <a:close/>
                </a:path>
              </a:pathLst>
            </a:custGeom>
            <a:solidFill>
              <a:srgbClr val="A67A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6" name="îṩḷïḍe">
              <a:extLst>
                <a:ext uri="{FF2B5EF4-FFF2-40B4-BE49-F238E27FC236}">
                  <a16:creationId xmlns="" xmlns:a16="http://schemas.microsoft.com/office/drawing/2014/main" id="{8CEB2740-2EFA-441A-A30D-AAA99826E0AD}"/>
                </a:ext>
              </a:extLst>
            </p:cNvPr>
            <p:cNvSpPr/>
            <p:nvPr/>
          </p:nvSpPr>
          <p:spPr bwMode="auto">
            <a:xfrm>
              <a:off x="5380463" y="2161966"/>
              <a:ext cx="62537" cy="159978"/>
            </a:xfrm>
            <a:custGeom>
              <a:avLst/>
              <a:gdLst>
                <a:gd name="T0" fmla="*/ 17 w 21"/>
                <a:gd name="T1" fmla="*/ 52 h 53"/>
                <a:gd name="T2" fmla="*/ 17 w 21"/>
                <a:gd name="T3" fmla="*/ 52 h 53"/>
                <a:gd name="T4" fmla="*/ 11 w 21"/>
                <a:gd name="T5" fmla="*/ 48 h 53"/>
                <a:gd name="T6" fmla="*/ 1 w 21"/>
                <a:gd name="T7" fmla="*/ 7 h 53"/>
                <a:gd name="T8" fmla="*/ 5 w 21"/>
                <a:gd name="T9" fmla="*/ 1 h 53"/>
                <a:gd name="T10" fmla="*/ 5 w 21"/>
                <a:gd name="T11" fmla="*/ 1 h 53"/>
                <a:gd name="T12" fmla="*/ 11 w 21"/>
                <a:gd name="T13" fmla="*/ 4 h 53"/>
                <a:gd name="T14" fmla="*/ 21 w 21"/>
                <a:gd name="T15" fmla="*/ 46 h 53"/>
                <a:gd name="T16" fmla="*/ 17 w 21"/>
                <a:gd name="T17" fmla="*/ 5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17" y="52"/>
                  </a:moveTo>
                  <a:cubicBezTo>
                    <a:pt x="17" y="52"/>
                    <a:pt x="17" y="52"/>
                    <a:pt x="17" y="52"/>
                  </a:cubicBezTo>
                  <a:cubicBezTo>
                    <a:pt x="14" y="53"/>
                    <a:pt x="12" y="51"/>
                    <a:pt x="11" y="48"/>
                  </a:cubicBezTo>
                  <a:cubicBezTo>
                    <a:pt x="1" y="7"/>
                    <a:pt x="1" y="7"/>
                    <a:pt x="1" y="7"/>
                  </a:cubicBezTo>
                  <a:cubicBezTo>
                    <a:pt x="0" y="4"/>
                    <a:pt x="2" y="1"/>
                    <a:pt x="5" y="1"/>
                  </a:cubicBezTo>
                  <a:cubicBezTo>
                    <a:pt x="5" y="1"/>
                    <a:pt x="5" y="1"/>
                    <a:pt x="5" y="1"/>
                  </a:cubicBezTo>
                  <a:cubicBezTo>
                    <a:pt x="7" y="0"/>
                    <a:pt x="10" y="2"/>
                    <a:pt x="11" y="4"/>
                  </a:cubicBezTo>
                  <a:cubicBezTo>
                    <a:pt x="21" y="46"/>
                    <a:pt x="21" y="46"/>
                    <a:pt x="21" y="46"/>
                  </a:cubicBezTo>
                  <a:cubicBezTo>
                    <a:pt x="21" y="49"/>
                    <a:pt x="19" y="52"/>
                    <a:pt x="17" y="52"/>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7" name="îṡḻîḋé">
              <a:extLst>
                <a:ext uri="{FF2B5EF4-FFF2-40B4-BE49-F238E27FC236}">
                  <a16:creationId xmlns="" xmlns:a16="http://schemas.microsoft.com/office/drawing/2014/main" id="{44801E7B-FDCC-47ED-A97E-220824DD172B}"/>
                </a:ext>
              </a:extLst>
            </p:cNvPr>
            <p:cNvSpPr/>
            <p:nvPr/>
          </p:nvSpPr>
          <p:spPr bwMode="auto">
            <a:xfrm>
              <a:off x="5425547" y="2175055"/>
              <a:ext cx="59629" cy="159978"/>
            </a:xfrm>
            <a:custGeom>
              <a:avLst/>
              <a:gdLst>
                <a:gd name="T0" fmla="*/ 16 w 20"/>
                <a:gd name="T1" fmla="*/ 52 h 53"/>
                <a:gd name="T2" fmla="*/ 16 w 20"/>
                <a:gd name="T3" fmla="*/ 52 h 53"/>
                <a:gd name="T4" fmla="*/ 10 w 20"/>
                <a:gd name="T5" fmla="*/ 48 h 53"/>
                <a:gd name="T6" fmla="*/ 0 w 20"/>
                <a:gd name="T7" fmla="*/ 6 h 53"/>
                <a:gd name="T8" fmla="*/ 4 w 20"/>
                <a:gd name="T9" fmla="*/ 1 h 53"/>
                <a:gd name="T10" fmla="*/ 4 w 20"/>
                <a:gd name="T11" fmla="*/ 1 h 53"/>
                <a:gd name="T12" fmla="*/ 10 w 20"/>
                <a:gd name="T13" fmla="*/ 4 h 53"/>
                <a:gd name="T14" fmla="*/ 20 w 20"/>
                <a:gd name="T15" fmla="*/ 46 h 53"/>
                <a:gd name="T16" fmla="*/ 16 w 20"/>
                <a:gd name="T17" fmla="*/ 5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53">
                  <a:moveTo>
                    <a:pt x="16" y="52"/>
                  </a:moveTo>
                  <a:cubicBezTo>
                    <a:pt x="16" y="52"/>
                    <a:pt x="16" y="52"/>
                    <a:pt x="16" y="52"/>
                  </a:cubicBezTo>
                  <a:cubicBezTo>
                    <a:pt x="14" y="53"/>
                    <a:pt x="11" y="51"/>
                    <a:pt x="10" y="48"/>
                  </a:cubicBezTo>
                  <a:cubicBezTo>
                    <a:pt x="0" y="6"/>
                    <a:pt x="0" y="6"/>
                    <a:pt x="0" y="6"/>
                  </a:cubicBezTo>
                  <a:cubicBezTo>
                    <a:pt x="0" y="4"/>
                    <a:pt x="1" y="1"/>
                    <a:pt x="4" y="1"/>
                  </a:cubicBezTo>
                  <a:cubicBezTo>
                    <a:pt x="4" y="1"/>
                    <a:pt x="4" y="1"/>
                    <a:pt x="4" y="1"/>
                  </a:cubicBezTo>
                  <a:cubicBezTo>
                    <a:pt x="7" y="0"/>
                    <a:pt x="9" y="2"/>
                    <a:pt x="10" y="4"/>
                  </a:cubicBezTo>
                  <a:cubicBezTo>
                    <a:pt x="20" y="46"/>
                    <a:pt x="20" y="46"/>
                    <a:pt x="20" y="46"/>
                  </a:cubicBezTo>
                  <a:cubicBezTo>
                    <a:pt x="20" y="49"/>
                    <a:pt x="19" y="51"/>
                    <a:pt x="16" y="52"/>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8" name="íṩlïďè">
              <a:extLst>
                <a:ext uri="{FF2B5EF4-FFF2-40B4-BE49-F238E27FC236}">
                  <a16:creationId xmlns="" xmlns:a16="http://schemas.microsoft.com/office/drawing/2014/main" id="{03F1AB2B-1236-4ABC-AF3B-D9E92F94E475}"/>
                </a:ext>
              </a:extLst>
            </p:cNvPr>
            <p:cNvSpPr/>
            <p:nvPr/>
          </p:nvSpPr>
          <p:spPr bwMode="auto">
            <a:xfrm>
              <a:off x="5464815" y="2175055"/>
              <a:ext cx="62537" cy="157069"/>
            </a:xfrm>
            <a:custGeom>
              <a:avLst/>
              <a:gdLst>
                <a:gd name="T0" fmla="*/ 16 w 21"/>
                <a:gd name="T1" fmla="*/ 52 h 52"/>
                <a:gd name="T2" fmla="*/ 16 w 21"/>
                <a:gd name="T3" fmla="*/ 52 h 52"/>
                <a:gd name="T4" fmla="*/ 11 w 21"/>
                <a:gd name="T5" fmla="*/ 48 h 52"/>
                <a:gd name="T6" fmla="*/ 1 w 21"/>
                <a:gd name="T7" fmla="*/ 6 h 52"/>
                <a:gd name="T8" fmla="*/ 4 w 21"/>
                <a:gd name="T9" fmla="*/ 0 h 52"/>
                <a:gd name="T10" fmla="*/ 4 w 21"/>
                <a:gd name="T11" fmla="*/ 0 h 52"/>
                <a:gd name="T12" fmla="*/ 10 w 21"/>
                <a:gd name="T13" fmla="*/ 4 h 52"/>
                <a:gd name="T14" fmla="*/ 20 w 21"/>
                <a:gd name="T15" fmla="*/ 46 h 52"/>
                <a:gd name="T16" fmla="*/ 16 w 21"/>
                <a:gd name="T1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2">
                  <a:moveTo>
                    <a:pt x="16" y="52"/>
                  </a:moveTo>
                  <a:cubicBezTo>
                    <a:pt x="16" y="52"/>
                    <a:pt x="16" y="52"/>
                    <a:pt x="16" y="52"/>
                  </a:cubicBezTo>
                  <a:cubicBezTo>
                    <a:pt x="14" y="52"/>
                    <a:pt x="11" y="51"/>
                    <a:pt x="11" y="48"/>
                  </a:cubicBezTo>
                  <a:cubicBezTo>
                    <a:pt x="1" y="6"/>
                    <a:pt x="1" y="6"/>
                    <a:pt x="1" y="6"/>
                  </a:cubicBezTo>
                  <a:cubicBezTo>
                    <a:pt x="0" y="4"/>
                    <a:pt x="2" y="1"/>
                    <a:pt x="4" y="0"/>
                  </a:cubicBezTo>
                  <a:cubicBezTo>
                    <a:pt x="4" y="0"/>
                    <a:pt x="4" y="0"/>
                    <a:pt x="4" y="0"/>
                  </a:cubicBezTo>
                  <a:cubicBezTo>
                    <a:pt x="7" y="0"/>
                    <a:pt x="10" y="1"/>
                    <a:pt x="10" y="4"/>
                  </a:cubicBezTo>
                  <a:cubicBezTo>
                    <a:pt x="20" y="46"/>
                    <a:pt x="20" y="46"/>
                    <a:pt x="20" y="46"/>
                  </a:cubicBezTo>
                  <a:cubicBezTo>
                    <a:pt x="21" y="49"/>
                    <a:pt x="19" y="51"/>
                    <a:pt x="16" y="52"/>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9" name="ïṡḷíde">
              <a:extLst>
                <a:ext uri="{FF2B5EF4-FFF2-40B4-BE49-F238E27FC236}">
                  <a16:creationId xmlns="" xmlns:a16="http://schemas.microsoft.com/office/drawing/2014/main" id="{3F559F42-E75D-42EC-A3FF-A5F6C676FDAC}"/>
                </a:ext>
              </a:extLst>
            </p:cNvPr>
            <p:cNvSpPr/>
            <p:nvPr/>
          </p:nvSpPr>
          <p:spPr bwMode="auto">
            <a:xfrm>
              <a:off x="5498264" y="2144514"/>
              <a:ext cx="62537" cy="159978"/>
            </a:xfrm>
            <a:custGeom>
              <a:avLst/>
              <a:gdLst>
                <a:gd name="T0" fmla="*/ 17 w 21"/>
                <a:gd name="T1" fmla="*/ 53 h 53"/>
                <a:gd name="T2" fmla="*/ 17 w 21"/>
                <a:gd name="T3" fmla="*/ 53 h 53"/>
                <a:gd name="T4" fmla="*/ 11 w 21"/>
                <a:gd name="T5" fmla="*/ 49 h 53"/>
                <a:gd name="T6" fmla="*/ 1 w 21"/>
                <a:gd name="T7" fmla="*/ 7 h 53"/>
                <a:gd name="T8" fmla="*/ 4 w 21"/>
                <a:gd name="T9" fmla="*/ 1 h 53"/>
                <a:gd name="T10" fmla="*/ 4 w 21"/>
                <a:gd name="T11" fmla="*/ 1 h 53"/>
                <a:gd name="T12" fmla="*/ 10 w 21"/>
                <a:gd name="T13" fmla="*/ 5 h 53"/>
                <a:gd name="T14" fmla="*/ 20 w 21"/>
                <a:gd name="T15" fmla="*/ 47 h 53"/>
                <a:gd name="T16" fmla="*/ 17 w 21"/>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17" y="53"/>
                  </a:moveTo>
                  <a:cubicBezTo>
                    <a:pt x="17" y="53"/>
                    <a:pt x="17" y="53"/>
                    <a:pt x="17" y="53"/>
                  </a:cubicBezTo>
                  <a:cubicBezTo>
                    <a:pt x="14" y="53"/>
                    <a:pt x="11" y="52"/>
                    <a:pt x="11" y="49"/>
                  </a:cubicBezTo>
                  <a:cubicBezTo>
                    <a:pt x="1" y="7"/>
                    <a:pt x="1" y="7"/>
                    <a:pt x="1" y="7"/>
                  </a:cubicBezTo>
                  <a:cubicBezTo>
                    <a:pt x="0" y="4"/>
                    <a:pt x="2" y="2"/>
                    <a:pt x="4" y="1"/>
                  </a:cubicBezTo>
                  <a:cubicBezTo>
                    <a:pt x="4" y="1"/>
                    <a:pt x="4" y="1"/>
                    <a:pt x="4" y="1"/>
                  </a:cubicBezTo>
                  <a:cubicBezTo>
                    <a:pt x="7" y="0"/>
                    <a:pt x="10" y="2"/>
                    <a:pt x="10" y="5"/>
                  </a:cubicBezTo>
                  <a:cubicBezTo>
                    <a:pt x="20" y="47"/>
                    <a:pt x="20" y="47"/>
                    <a:pt x="20" y="47"/>
                  </a:cubicBezTo>
                  <a:cubicBezTo>
                    <a:pt x="21" y="49"/>
                    <a:pt x="19" y="52"/>
                    <a:pt x="17" y="53"/>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0" name="íṩḻîďe">
              <a:extLst>
                <a:ext uri="{FF2B5EF4-FFF2-40B4-BE49-F238E27FC236}">
                  <a16:creationId xmlns="" xmlns:a16="http://schemas.microsoft.com/office/drawing/2014/main" id="{89924778-D161-4B19-8C4C-6D0E2A08D26E}"/>
                </a:ext>
              </a:extLst>
            </p:cNvPr>
            <p:cNvSpPr/>
            <p:nvPr/>
          </p:nvSpPr>
          <p:spPr bwMode="auto">
            <a:xfrm>
              <a:off x="5485175" y="2102338"/>
              <a:ext cx="91624" cy="72717"/>
            </a:xfrm>
            <a:custGeom>
              <a:avLst/>
              <a:gdLst>
                <a:gd name="T0" fmla="*/ 29 w 30"/>
                <a:gd name="T1" fmla="*/ 20 h 24"/>
                <a:gd name="T2" fmla="*/ 29 w 30"/>
                <a:gd name="T3" fmla="*/ 20 h 24"/>
                <a:gd name="T4" fmla="*/ 20 w 30"/>
                <a:gd name="T5" fmla="*/ 22 h 24"/>
                <a:gd name="T6" fmla="*/ 4 w 30"/>
                <a:gd name="T7" fmla="*/ 12 h 24"/>
                <a:gd name="T8" fmla="*/ 2 w 30"/>
                <a:gd name="T9" fmla="*/ 4 h 24"/>
                <a:gd name="T10" fmla="*/ 2 w 30"/>
                <a:gd name="T11" fmla="*/ 4 h 24"/>
                <a:gd name="T12" fmla="*/ 10 w 30"/>
                <a:gd name="T13" fmla="*/ 2 h 24"/>
                <a:gd name="T14" fmla="*/ 27 w 30"/>
                <a:gd name="T15" fmla="*/ 12 h 24"/>
                <a:gd name="T16" fmla="*/ 29 w 30"/>
                <a:gd name="T17"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4">
                  <a:moveTo>
                    <a:pt x="29" y="20"/>
                  </a:moveTo>
                  <a:cubicBezTo>
                    <a:pt x="29" y="20"/>
                    <a:pt x="29" y="20"/>
                    <a:pt x="29" y="20"/>
                  </a:cubicBezTo>
                  <a:cubicBezTo>
                    <a:pt x="27" y="23"/>
                    <a:pt x="23" y="24"/>
                    <a:pt x="20" y="22"/>
                  </a:cubicBezTo>
                  <a:cubicBezTo>
                    <a:pt x="4" y="12"/>
                    <a:pt x="4" y="12"/>
                    <a:pt x="4" y="12"/>
                  </a:cubicBezTo>
                  <a:cubicBezTo>
                    <a:pt x="1" y="10"/>
                    <a:pt x="0" y="6"/>
                    <a:pt x="2" y="4"/>
                  </a:cubicBezTo>
                  <a:cubicBezTo>
                    <a:pt x="2" y="4"/>
                    <a:pt x="2" y="4"/>
                    <a:pt x="2" y="4"/>
                  </a:cubicBezTo>
                  <a:cubicBezTo>
                    <a:pt x="4" y="1"/>
                    <a:pt x="7" y="0"/>
                    <a:pt x="10" y="2"/>
                  </a:cubicBezTo>
                  <a:cubicBezTo>
                    <a:pt x="27" y="12"/>
                    <a:pt x="27" y="12"/>
                    <a:pt x="27" y="12"/>
                  </a:cubicBezTo>
                  <a:cubicBezTo>
                    <a:pt x="29" y="13"/>
                    <a:pt x="30" y="17"/>
                    <a:pt x="29" y="20"/>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1" name="ïṣḻídê">
              <a:extLst>
                <a:ext uri="{FF2B5EF4-FFF2-40B4-BE49-F238E27FC236}">
                  <a16:creationId xmlns="" xmlns:a16="http://schemas.microsoft.com/office/drawing/2014/main" id="{49D2D340-BEB0-4604-A3DF-32AD9A58A20C}"/>
                </a:ext>
              </a:extLst>
            </p:cNvPr>
            <p:cNvSpPr/>
            <p:nvPr/>
          </p:nvSpPr>
          <p:spPr bwMode="auto">
            <a:xfrm>
              <a:off x="5367373" y="2068888"/>
              <a:ext cx="165795" cy="171613"/>
            </a:xfrm>
            <a:custGeom>
              <a:avLst/>
              <a:gdLst>
                <a:gd name="T0" fmla="*/ 24 w 55"/>
                <a:gd name="T1" fmla="*/ 3 h 57"/>
                <a:gd name="T2" fmla="*/ 20 w 55"/>
                <a:gd name="T3" fmla="*/ 3 h 57"/>
                <a:gd name="T4" fmla="*/ 3 w 55"/>
                <a:gd name="T5" fmla="*/ 30 h 57"/>
                <a:gd name="T6" fmla="*/ 5 w 55"/>
                <a:gd name="T7" fmla="*/ 38 h 57"/>
                <a:gd name="T8" fmla="*/ 32 w 55"/>
                <a:gd name="T9" fmla="*/ 54 h 57"/>
                <a:gd name="T10" fmla="*/ 36 w 55"/>
                <a:gd name="T11" fmla="*/ 53 h 57"/>
                <a:gd name="T12" fmla="*/ 53 w 55"/>
                <a:gd name="T13" fmla="*/ 26 h 57"/>
                <a:gd name="T14" fmla="*/ 51 w 55"/>
                <a:gd name="T15" fmla="*/ 19 h 57"/>
                <a:gd name="T16" fmla="*/ 24 w 55"/>
                <a:gd name="T17" fmla="*/ 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7">
                  <a:moveTo>
                    <a:pt x="24" y="3"/>
                  </a:moveTo>
                  <a:cubicBezTo>
                    <a:pt x="20" y="3"/>
                    <a:pt x="20" y="3"/>
                    <a:pt x="20" y="3"/>
                  </a:cubicBezTo>
                  <a:cubicBezTo>
                    <a:pt x="8" y="6"/>
                    <a:pt x="0" y="18"/>
                    <a:pt x="3" y="30"/>
                  </a:cubicBezTo>
                  <a:cubicBezTo>
                    <a:pt x="5" y="38"/>
                    <a:pt x="5" y="38"/>
                    <a:pt x="5" y="38"/>
                  </a:cubicBezTo>
                  <a:cubicBezTo>
                    <a:pt x="8" y="50"/>
                    <a:pt x="20" y="57"/>
                    <a:pt x="32" y="54"/>
                  </a:cubicBezTo>
                  <a:cubicBezTo>
                    <a:pt x="36" y="53"/>
                    <a:pt x="36" y="53"/>
                    <a:pt x="36" y="53"/>
                  </a:cubicBezTo>
                  <a:cubicBezTo>
                    <a:pt x="48" y="51"/>
                    <a:pt x="55" y="38"/>
                    <a:pt x="53" y="26"/>
                  </a:cubicBezTo>
                  <a:cubicBezTo>
                    <a:pt x="51" y="19"/>
                    <a:pt x="51" y="19"/>
                    <a:pt x="51" y="19"/>
                  </a:cubicBezTo>
                  <a:cubicBezTo>
                    <a:pt x="48" y="7"/>
                    <a:pt x="36" y="0"/>
                    <a:pt x="24" y="3"/>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2" name="ïṣľiḍê">
              <a:extLst>
                <a:ext uri="{FF2B5EF4-FFF2-40B4-BE49-F238E27FC236}">
                  <a16:creationId xmlns="" xmlns:a16="http://schemas.microsoft.com/office/drawing/2014/main" id="{328B4194-0997-43AE-A5C5-67568E224F63}"/>
                </a:ext>
              </a:extLst>
            </p:cNvPr>
            <p:cNvSpPr/>
            <p:nvPr/>
          </p:nvSpPr>
          <p:spPr bwMode="auto">
            <a:xfrm>
              <a:off x="6050915" y="2086340"/>
              <a:ext cx="84352" cy="61083"/>
            </a:xfrm>
            <a:custGeom>
              <a:avLst/>
              <a:gdLst>
                <a:gd name="T0" fmla="*/ 24 w 28"/>
                <a:gd name="T1" fmla="*/ 11 h 20"/>
                <a:gd name="T2" fmla="*/ 9 w 28"/>
                <a:gd name="T3" fmla="*/ 18 h 20"/>
                <a:gd name="T4" fmla="*/ 2 w 28"/>
                <a:gd name="T5" fmla="*/ 16 h 20"/>
                <a:gd name="T6" fmla="*/ 2 w 28"/>
                <a:gd name="T7" fmla="*/ 16 h 20"/>
                <a:gd name="T8" fmla="*/ 4 w 28"/>
                <a:gd name="T9" fmla="*/ 8 h 20"/>
                <a:gd name="T10" fmla="*/ 19 w 28"/>
                <a:gd name="T11" fmla="*/ 1 h 20"/>
                <a:gd name="T12" fmla="*/ 26 w 28"/>
                <a:gd name="T13" fmla="*/ 4 h 20"/>
                <a:gd name="T14" fmla="*/ 26 w 28"/>
                <a:gd name="T15" fmla="*/ 4 h 20"/>
                <a:gd name="T16" fmla="*/ 24 w 28"/>
                <a:gd name="T1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0">
                  <a:moveTo>
                    <a:pt x="24" y="11"/>
                  </a:moveTo>
                  <a:cubicBezTo>
                    <a:pt x="9" y="18"/>
                    <a:pt x="9" y="18"/>
                    <a:pt x="9" y="18"/>
                  </a:cubicBezTo>
                  <a:cubicBezTo>
                    <a:pt x="6" y="20"/>
                    <a:pt x="3" y="18"/>
                    <a:pt x="2" y="16"/>
                  </a:cubicBezTo>
                  <a:cubicBezTo>
                    <a:pt x="2" y="16"/>
                    <a:pt x="2" y="16"/>
                    <a:pt x="2" y="16"/>
                  </a:cubicBezTo>
                  <a:cubicBezTo>
                    <a:pt x="0" y="13"/>
                    <a:pt x="1" y="10"/>
                    <a:pt x="4" y="8"/>
                  </a:cubicBezTo>
                  <a:cubicBezTo>
                    <a:pt x="19" y="1"/>
                    <a:pt x="19" y="1"/>
                    <a:pt x="19" y="1"/>
                  </a:cubicBezTo>
                  <a:cubicBezTo>
                    <a:pt x="22" y="0"/>
                    <a:pt x="25" y="1"/>
                    <a:pt x="26" y="4"/>
                  </a:cubicBezTo>
                  <a:cubicBezTo>
                    <a:pt x="26" y="4"/>
                    <a:pt x="26" y="4"/>
                    <a:pt x="26" y="4"/>
                  </a:cubicBezTo>
                  <a:cubicBezTo>
                    <a:pt x="28" y="7"/>
                    <a:pt x="26" y="10"/>
                    <a:pt x="24" y="11"/>
                  </a:cubicBezTo>
                  <a:close/>
                </a:path>
              </a:pathLst>
            </a:custGeom>
            <a:solidFill>
              <a:srgbClr val="8383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3" name="ïŝļíḍè">
              <a:extLst>
                <a:ext uri="{FF2B5EF4-FFF2-40B4-BE49-F238E27FC236}">
                  <a16:creationId xmlns="" xmlns:a16="http://schemas.microsoft.com/office/drawing/2014/main" id="{948A9100-230B-4E1E-8782-E2CE4EA029E9}"/>
                </a:ext>
              </a:extLst>
            </p:cNvPr>
            <p:cNvSpPr/>
            <p:nvPr/>
          </p:nvSpPr>
          <p:spPr bwMode="auto">
            <a:xfrm>
              <a:off x="5896755" y="2051436"/>
              <a:ext cx="207972" cy="207972"/>
            </a:xfrm>
            <a:custGeom>
              <a:avLst/>
              <a:gdLst>
                <a:gd name="T0" fmla="*/ 63 w 69"/>
                <a:gd name="T1" fmla="*/ 45 h 69"/>
                <a:gd name="T2" fmla="*/ 24 w 69"/>
                <a:gd name="T3" fmla="*/ 63 h 69"/>
                <a:gd name="T4" fmla="*/ 5 w 69"/>
                <a:gd name="T5" fmla="*/ 24 h 69"/>
                <a:gd name="T6" fmla="*/ 44 w 69"/>
                <a:gd name="T7" fmla="*/ 5 h 69"/>
                <a:gd name="T8" fmla="*/ 63 w 69"/>
                <a:gd name="T9" fmla="*/ 45 h 69"/>
              </a:gdLst>
              <a:ahLst/>
              <a:cxnLst>
                <a:cxn ang="0">
                  <a:pos x="T0" y="T1"/>
                </a:cxn>
                <a:cxn ang="0">
                  <a:pos x="T2" y="T3"/>
                </a:cxn>
                <a:cxn ang="0">
                  <a:pos x="T4" y="T5"/>
                </a:cxn>
                <a:cxn ang="0">
                  <a:pos x="T6" y="T7"/>
                </a:cxn>
                <a:cxn ang="0">
                  <a:pos x="T8" y="T9"/>
                </a:cxn>
              </a:cxnLst>
              <a:rect l="0" t="0" r="r" b="b"/>
              <a:pathLst>
                <a:path w="69" h="69">
                  <a:moveTo>
                    <a:pt x="63" y="45"/>
                  </a:moveTo>
                  <a:cubicBezTo>
                    <a:pt x="57" y="61"/>
                    <a:pt x="40" y="69"/>
                    <a:pt x="24" y="63"/>
                  </a:cubicBezTo>
                  <a:cubicBezTo>
                    <a:pt x="8" y="57"/>
                    <a:pt x="0" y="40"/>
                    <a:pt x="5" y="24"/>
                  </a:cubicBezTo>
                  <a:cubicBezTo>
                    <a:pt x="11" y="8"/>
                    <a:pt x="29" y="0"/>
                    <a:pt x="44" y="5"/>
                  </a:cubicBezTo>
                  <a:cubicBezTo>
                    <a:pt x="60" y="11"/>
                    <a:pt x="69" y="29"/>
                    <a:pt x="6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4" name="ï$ľïḋè">
              <a:extLst>
                <a:ext uri="{FF2B5EF4-FFF2-40B4-BE49-F238E27FC236}">
                  <a16:creationId xmlns="" xmlns:a16="http://schemas.microsoft.com/office/drawing/2014/main" id="{42C1861C-4AAC-452E-AAD2-DD0B067211DE}"/>
                </a:ext>
              </a:extLst>
            </p:cNvPr>
            <p:cNvSpPr/>
            <p:nvPr/>
          </p:nvSpPr>
          <p:spPr bwMode="auto">
            <a:xfrm>
              <a:off x="5924388" y="2077614"/>
              <a:ext cx="149798" cy="151252"/>
            </a:xfrm>
            <a:custGeom>
              <a:avLst/>
              <a:gdLst>
                <a:gd name="T0" fmla="*/ 46 w 50"/>
                <a:gd name="T1" fmla="*/ 33 h 50"/>
                <a:gd name="T2" fmla="*/ 18 w 50"/>
                <a:gd name="T3" fmla="*/ 46 h 50"/>
                <a:gd name="T4" fmla="*/ 4 w 50"/>
                <a:gd name="T5" fmla="*/ 18 h 50"/>
                <a:gd name="T6" fmla="*/ 33 w 50"/>
                <a:gd name="T7" fmla="*/ 4 h 50"/>
                <a:gd name="T8" fmla="*/ 46 w 50"/>
                <a:gd name="T9" fmla="*/ 33 h 50"/>
              </a:gdLst>
              <a:ahLst/>
              <a:cxnLst>
                <a:cxn ang="0">
                  <a:pos x="T0" y="T1"/>
                </a:cxn>
                <a:cxn ang="0">
                  <a:pos x="T2" y="T3"/>
                </a:cxn>
                <a:cxn ang="0">
                  <a:pos x="T4" y="T5"/>
                </a:cxn>
                <a:cxn ang="0">
                  <a:pos x="T6" y="T7"/>
                </a:cxn>
                <a:cxn ang="0">
                  <a:pos x="T8" y="T9"/>
                </a:cxn>
              </a:cxnLst>
              <a:rect l="0" t="0" r="r" b="b"/>
              <a:pathLst>
                <a:path w="50" h="50">
                  <a:moveTo>
                    <a:pt x="46" y="33"/>
                  </a:moveTo>
                  <a:cubicBezTo>
                    <a:pt x="42" y="44"/>
                    <a:pt x="29" y="50"/>
                    <a:pt x="18" y="46"/>
                  </a:cubicBezTo>
                  <a:cubicBezTo>
                    <a:pt x="6" y="42"/>
                    <a:pt x="0" y="29"/>
                    <a:pt x="4" y="18"/>
                  </a:cubicBezTo>
                  <a:cubicBezTo>
                    <a:pt x="8" y="6"/>
                    <a:pt x="21" y="0"/>
                    <a:pt x="33" y="4"/>
                  </a:cubicBezTo>
                  <a:cubicBezTo>
                    <a:pt x="44" y="8"/>
                    <a:pt x="50" y="21"/>
                    <a:pt x="46" y="33"/>
                  </a:cubicBezTo>
                  <a:close/>
                </a:path>
              </a:pathLst>
            </a:custGeom>
            <a:solidFill>
              <a:srgbClr val="A6764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5" name="îṡľîḍê">
              <a:extLst>
                <a:ext uri="{FF2B5EF4-FFF2-40B4-BE49-F238E27FC236}">
                  <a16:creationId xmlns="" xmlns:a16="http://schemas.microsoft.com/office/drawing/2014/main" id="{58B76FFF-7D71-4DC5-B0AF-4D947A619555}"/>
                </a:ext>
              </a:extLst>
            </p:cNvPr>
            <p:cNvSpPr/>
            <p:nvPr/>
          </p:nvSpPr>
          <p:spPr bwMode="auto">
            <a:xfrm>
              <a:off x="6244344" y="4864140"/>
              <a:ext cx="42176" cy="78535"/>
            </a:xfrm>
            <a:custGeom>
              <a:avLst/>
              <a:gdLst>
                <a:gd name="T0" fmla="*/ 8 w 14"/>
                <a:gd name="T1" fmla="*/ 0 h 26"/>
                <a:gd name="T2" fmla="*/ 8 w 14"/>
                <a:gd name="T3" fmla="*/ 0 h 26"/>
                <a:gd name="T4" fmla="*/ 14 w 14"/>
                <a:gd name="T5" fmla="*/ 7 h 26"/>
                <a:gd name="T6" fmla="*/ 14 w 14"/>
                <a:gd name="T7" fmla="*/ 19 h 26"/>
                <a:gd name="T8" fmla="*/ 7 w 14"/>
                <a:gd name="T9" fmla="*/ 25 h 26"/>
                <a:gd name="T10" fmla="*/ 7 w 14"/>
                <a:gd name="T11" fmla="*/ 25 h 26"/>
                <a:gd name="T12" fmla="*/ 1 w 14"/>
                <a:gd name="T13" fmla="*/ 18 h 26"/>
                <a:gd name="T14" fmla="*/ 1 w 14"/>
                <a:gd name="T15" fmla="*/ 7 h 26"/>
                <a:gd name="T16" fmla="*/ 8 w 14"/>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6">
                  <a:moveTo>
                    <a:pt x="8" y="0"/>
                  </a:moveTo>
                  <a:cubicBezTo>
                    <a:pt x="8" y="0"/>
                    <a:pt x="8" y="0"/>
                    <a:pt x="8" y="0"/>
                  </a:cubicBezTo>
                  <a:cubicBezTo>
                    <a:pt x="12" y="1"/>
                    <a:pt x="14" y="4"/>
                    <a:pt x="14" y="7"/>
                  </a:cubicBezTo>
                  <a:cubicBezTo>
                    <a:pt x="14" y="19"/>
                    <a:pt x="14" y="19"/>
                    <a:pt x="14" y="19"/>
                  </a:cubicBezTo>
                  <a:cubicBezTo>
                    <a:pt x="13" y="23"/>
                    <a:pt x="10" y="26"/>
                    <a:pt x="7" y="25"/>
                  </a:cubicBezTo>
                  <a:cubicBezTo>
                    <a:pt x="7" y="25"/>
                    <a:pt x="7" y="25"/>
                    <a:pt x="7" y="25"/>
                  </a:cubicBezTo>
                  <a:cubicBezTo>
                    <a:pt x="3" y="25"/>
                    <a:pt x="0" y="22"/>
                    <a:pt x="1" y="18"/>
                  </a:cubicBezTo>
                  <a:cubicBezTo>
                    <a:pt x="1" y="7"/>
                    <a:pt x="1" y="7"/>
                    <a:pt x="1" y="7"/>
                  </a:cubicBezTo>
                  <a:cubicBezTo>
                    <a:pt x="1" y="3"/>
                    <a:pt x="4" y="0"/>
                    <a:pt x="8" y="0"/>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6" name="íSľïḓé">
              <a:extLst>
                <a:ext uri="{FF2B5EF4-FFF2-40B4-BE49-F238E27FC236}">
                  <a16:creationId xmlns="" xmlns:a16="http://schemas.microsoft.com/office/drawing/2014/main" id="{0228A618-4BDA-41D5-9155-981C8535B8D1}"/>
                </a:ext>
              </a:extLst>
            </p:cNvPr>
            <p:cNvSpPr/>
            <p:nvPr/>
          </p:nvSpPr>
          <p:spPr bwMode="auto">
            <a:xfrm>
              <a:off x="6709734" y="4967398"/>
              <a:ext cx="462482" cy="687906"/>
            </a:xfrm>
            <a:custGeom>
              <a:avLst/>
              <a:gdLst>
                <a:gd name="T0" fmla="*/ 25 w 153"/>
                <a:gd name="T1" fmla="*/ 228 h 228"/>
                <a:gd name="T2" fmla="*/ 114 w 153"/>
                <a:gd name="T3" fmla="*/ 156 h 228"/>
                <a:gd name="T4" fmla="*/ 128 w 153"/>
                <a:gd name="T5" fmla="*/ 0 h 228"/>
                <a:gd name="T6" fmla="*/ 89 w 153"/>
                <a:gd name="T7" fmla="*/ 7 h 228"/>
                <a:gd name="T8" fmla="*/ 80 w 153"/>
                <a:gd name="T9" fmla="*/ 118 h 228"/>
                <a:gd name="T10" fmla="*/ 0 w 153"/>
                <a:gd name="T11" fmla="*/ 160 h 228"/>
                <a:gd name="T12" fmla="*/ 25 w 153"/>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153" h="228">
                  <a:moveTo>
                    <a:pt x="25" y="228"/>
                  </a:moveTo>
                  <a:cubicBezTo>
                    <a:pt x="25" y="228"/>
                    <a:pt x="76" y="206"/>
                    <a:pt x="114" y="156"/>
                  </a:cubicBezTo>
                  <a:cubicBezTo>
                    <a:pt x="153" y="106"/>
                    <a:pt x="128" y="0"/>
                    <a:pt x="128" y="0"/>
                  </a:cubicBezTo>
                  <a:cubicBezTo>
                    <a:pt x="89" y="7"/>
                    <a:pt x="89" y="7"/>
                    <a:pt x="89" y="7"/>
                  </a:cubicBezTo>
                  <a:cubicBezTo>
                    <a:pt x="89" y="7"/>
                    <a:pt x="93" y="96"/>
                    <a:pt x="80" y="118"/>
                  </a:cubicBezTo>
                  <a:cubicBezTo>
                    <a:pt x="63" y="146"/>
                    <a:pt x="0" y="160"/>
                    <a:pt x="0" y="160"/>
                  </a:cubicBezTo>
                  <a:lnTo>
                    <a:pt x="25" y="228"/>
                  </a:lnTo>
                  <a:close/>
                </a:path>
              </a:pathLst>
            </a:custGeom>
            <a:solidFill>
              <a:srgbClr val="8E509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7" name="ïşľíďè">
              <a:extLst>
                <a:ext uri="{FF2B5EF4-FFF2-40B4-BE49-F238E27FC236}">
                  <a16:creationId xmlns="" xmlns:a16="http://schemas.microsoft.com/office/drawing/2014/main" id="{C8DEFB0D-E9B3-450C-9D9F-AC3AFCD52C3A}"/>
                </a:ext>
              </a:extLst>
            </p:cNvPr>
            <p:cNvSpPr/>
            <p:nvPr/>
          </p:nvSpPr>
          <p:spPr bwMode="auto">
            <a:xfrm>
              <a:off x="6241435" y="4917950"/>
              <a:ext cx="50903" cy="78535"/>
            </a:xfrm>
            <a:custGeom>
              <a:avLst/>
              <a:gdLst>
                <a:gd name="T0" fmla="*/ 12 w 17"/>
                <a:gd name="T1" fmla="*/ 1 h 26"/>
                <a:gd name="T2" fmla="*/ 12 w 17"/>
                <a:gd name="T3" fmla="*/ 1 h 26"/>
                <a:gd name="T4" fmla="*/ 17 w 17"/>
                <a:gd name="T5" fmla="*/ 9 h 26"/>
                <a:gd name="T6" fmla="*/ 14 w 17"/>
                <a:gd name="T7" fmla="*/ 20 h 26"/>
                <a:gd name="T8" fmla="*/ 6 w 17"/>
                <a:gd name="T9" fmla="*/ 25 h 26"/>
                <a:gd name="T10" fmla="*/ 6 w 17"/>
                <a:gd name="T11" fmla="*/ 25 h 26"/>
                <a:gd name="T12" fmla="*/ 1 w 17"/>
                <a:gd name="T13" fmla="*/ 18 h 26"/>
                <a:gd name="T14" fmla="*/ 4 w 17"/>
                <a:gd name="T15" fmla="*/ 6 h 26"/>
                <a:gd name="T16" fmla="*/ 12 w 17"/>
                <a:gd name="T17"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6">
                  <a:moveTo>
                    <a:pt x="12" y="1"/>
                  </a:moveTo>
                  <a:cubicBezTo>
                    <a:pt x="12" y="1"/>
                    <a:pt x="12" y="1"/>
                    <a:pt x="12" y="1"/>
                  </a:cubicBezTo>
                  <a:cubicBezTo>
                    <a:pt x="15" y="2"/>
                    <a:pt x="17" y="5"/>
                    <a:pt x="17" y="9"/>
                  </a:cubicBezTo>
                  <a:cubicBezTo>
                    <a:pt x="14" y="20"/>
                    <a:pt x="14" y="20"/>
                    <a:pt x="14" y="20"/>
                  </a:cubicBezTo>
                  <a:cubicBezTo>
                    <a:pt x="13" y="24"/>
                    <a:pt x="10" y="26"/>
                    <a:pt x="6" y="25"/>
                  </a:cubicBezTo>
                  <a:cubicBezTo>
                    <a:pt x="6" y="25"/>
                    <a:pt x="6" y="25"/>
                    <a:pt x="6" y="25"/>
                  </a:cubicBezTo>
                  <a:cubicBezTo>
                    <a:pt x="3" y="25"/>
                    <a:pt x="0" y="21"/>
                    <a:pt x="1" y="18"/>
                  </a:cubicBezTo>
                  <a:cubicBezTo>
                    <a:pt x="4" y="6"/>
                    <a:pt x="4" y="6"/>
                    <a:pt x="4" y="6"/>
                  </a:cubicBezTo>
                  <a:cubicBezTo>
                    <a:pt x="5" y="2"/>
                    <a:pt x="8" y="0"/>
                    <a:pt x="12" y="1"/>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8" name="ïṧḻîḑè">
              <a:extLst>
                <a:ext uri="{FF2B5EF4-FFF2-40B4-BE49-F238E27FC236}">
                  <a16:creationId xmlns="" xmlns:a16="http://schemas.microsoft.com/office/drawing/2014/main" id="{944439B6-012F-43CE-9082-3B1E6C460F0E}"/>
                </a:ext>
              </a:extLst>
            </p:cNvPr>
            <p:cNvSpPr/>
            <p:nvPr/>
          </p:nvSpPr>
          <p:spPr bwMode="auto">
            <a:xfrm>
              <a:off x="6219619" y="4894680"/>
              <a:ext cx="72717" cy="65446"/>
            </a:xfrm>
            <a:custGeom>
              <a:avLst/>
              <a:gdLst>
                <a:gd name="T0" fmla="*/ 2 w 24"/>
                <a:gd name="T1" fmla="*/ 4 h 22"/>
                <a:gd name="T2" fmla="*/ 2 w 24"/>
                <a:gd name="T3" fmla="*/ 4 h 22"/>
                <a:gd name="T4" fmla="*/ 11 w 24"/>
                <a:gd name="T5" fmla="*/ 2 h 22"/>
                <a:gd name="T6" fmla="*/ 21 w 24"/>
                <a:gd name="T7" fmla="*/ 9 h 22"/>
                <a:gd name="T8" fmla="*/ 22 w 24"/>
                <a:gd name="T9" fmla="*/ 18 h 22"/>
                <a:gd name="T10" fmla="*/ 22 w 24"/>
                <a:gd name="T11" fmla="*/ 18 h 22"/>
                <a:gd name="T12" fmla="*/ 13 w 24"/>
                <a:gd name="T13" fmla="*/ 20 h 22"/>
                <a:gd name="T14" fmla="*/ 3 w 24"/>
                <a:gd name="T15" fmla="*/ 13 h 22"/>
                <a:gd name="T16" fmla="*/ 2 w 24"/>
                <a:gd name="T17"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2">
                  <a:moveTo>
                    <a:pt x="2" y="4"/>
                  </a:moveTo>
                  <a:cubicBezTo>
                    <a:pt x="2" y="4"/>
                    <a:pt x="2" y="4"/>
                    <a:pt x="2" y="4"/>
                  </a:cubicBezTo>
                  <a:cubicBezTo>
                    <a:pt x="4" y="1"/>
                    <a:pt x="8" y="0"/>
                    <a:pt x="11" y="2"/>
                  </a:cubicBezTo>
                  <a:cubicBezTo>
                    <a:pt x="21" y="9"/>
                    <a:pt x="21" y="9"/>
                    <a:pt x="21" y="9"/>
                  </a:cubicBezTo>
                  <a:cubicBezTo>
                    <a:pt x="24" y="11"/>
                    <a:pt x="24" y="15"/>
                    <a:pt x="22" y="18"/>
                  </a:cubicBezTo>
                  <a:cubicBezTo>
                    <a:pt x="22" y="18"/>
                    <a:pt x="22" y="18"/>
                    <a:pt x="22" y="18"/>
                  </a:cubicBezTo>
                  <a:cubicBezTo>
                    <a:pt x="20" y="21"/>
                    <a:pt x="16" y="22"/>
                    <a:pt x="13" y="20"/>
                  </a:cubicBezTo>
                  <a:cubicBezTo>
                    <a:pt x="3" y="13"/>
                    <a:pt x="3" y="13"/>
                    <a:pt x="3" y="13"/>
                  </a:cubicBezTo>
                  <a:cubicBezTo>
                    <a:pt x="0" y="11"/>
                    <a:pt x="0" y="7"/>
                    <a:pt x="2" y="4"/>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9" name="ís1îḓê">
              <a:extLst>
                <a:ext uri="{FF2B5EF4-FFF2-40B4-BE49-F238E27FC236}">
                  <a16:creationId xmlns="" xmlns:a16="http://schemas.microsoft.com/office/drawing/2014/main" id="{97E06F00-7A1F-46E5-9C91-D3E04040F836}"/>
                </a:ext>
              </a:extLst>
            </p:cNvPr>
            <p:cNvSpPr/>
            <p:nvPr/>
          </p:nvSpPr>
          <p:spPr bwMode="auto">
            <a:xfrm>
              <a:off x="6165809" y="4846688"/>
              <a:ext cx="109076" cy="110530"/>
            </a:xfrm>
            <a:custGeom>
              <a:avLst/>
              <a:gdLst>
                <a:gd name="T0" fmla="*/ 3 w 36"/>
                <a:gd name="T1" fmla="*/ 25 h 37"/>
                <a:gd name="T2" fmla="*/ 24 w 36"/>
                <a:gd name="T3" fmla="*/ 3 h 37"/>
                <a:gd name="T4" fmla="*/ 33 w 36"/>
                <a:gd name="T5" fmla="*/ 3 h 37"/>
                <a:gd name="T6" fmla="*/ 33 w 36"/>
                <a:gd name="T7" fmla="*/ 3 h 37"/>
                <a:gd name="T8" fmla="*/ 33 w 36"/>
                <a:gd name="T9" fmla="*/ 12 h 37"/>
                <a:gd name="T10" fmla="*/ 13 w 36"/>
                <a:gd name="T11" fmla="*/ 34 h 37"/>
                <a:gd name="T12" fmla="*/ 3 w 36"/>
                <a:gd name="T13" fmla="*/ 35 h 37"/>
                <a:gd name="T14" fmla="*/ 3 w 36"/>
                <a:gd name="T15" fmla="*/ 35 h 37"/>
                <a:gd name="T16" fmla="*/ 3 w 36"/>
                <a:gd name="T17" fmla="*/ 2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7">
                  <a:moveTo>
                    <a:pt x="3" y="25"/>
                  </a:moveTo>
                  <a:cubicBezTo>
                    <a:pt x="24" y="3"/>
                    <a:pt x="24" y="3"/>
                    <a:pt x="24" y="3"/>
                  </a:cubicBezTo>
                  <a:cubicBezTo>
                    <a:pt x="26" y="0"/>
                    <a:pt x="31" y="0"/>
                    <a:pt x="33" y="3"/>
                  </a:cubicBezTo>
                  <a:cubicBezTo>
                    <a:pt x="33" y="3"/>
                    <a:pt x="33" y="3"/>
                    <a:pt x="33" y="3"/>
                  </a:cubicBezTo>
                  <a:cubicBezTo>
                    <a:pt x="36" y="5"/>
                    <a:pt x="36" y="10"/>
                    <a:pt x="33" y="12"/>
                  </a:cubicBezTo>
                  <a:cubicBezTo>
                    <a:pt x="13" y="34"/>
                    <a:pt x="13" y="34"/>
                    <a:pt x="13" y="34"/>
                  </a:cubicBezTo>
                  <a:cubicBezTo>
                    <a:pt x="10" y="37"/>
                    <a:pt x="6" y="37"/>
                    <a:pt x="3" y="35"/>
                  </a:cubicBezTo>
                  <a:cubicBezTo>
                    <a:pt x="3" y="35"/>
                    <a:pt x="3" y="35"/>
                    <a:pt x="3" y="35"/>
                  </a:cubicBezTo>
                  <a:cubicBezTo>
                    <a:pt x="0" y="32"/>
                    <a:pt x="0" y="28"/>
                    <a:pt x="3" y="25"/>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0" name="îšľîḓé">
              <a:extLst>
                <a:ext uri="{FF2B5EF4-FFF2-40B4-BE49-F238E27FC236}">
                  <a16:creationId xmlns="" xmlns:a16="http://schemas.microsoft.com/office/drawing/2014/main" id="{9AE7347D-978C-43FF-9B74-5FFBEC139256}"/>
                </a:ext>
              </a:extLst>
            </p:cNvPr>
            <p:cNvSpPr/>
            <p:nvPr/>
          </p:nvSpPr>
          <p:spPr bwMode="auto">
            <a:xfrm>
              <a:off x="6126541" y="4897589"/>
              <a:ext cx="159978" cy="165795"/>
            </a:xfrm>
            <a:custGeom>
              <a:avLst/>
              <a:gdLst>
                <a:gd name="T0" fmla="*/ 7 w 53"/>
                <a:gd name="T1" fmla="*/ 19 h 55"/>
                <a:gd name="T2" fmla="*/ 14 w 53"/>
                <a:gd name="T3" fmla="*/ 11 h 55"/>
                <a:gd name="T4" fmla="*/ 42 w 53"/>
                <a:gd name="T5" fmla="*/ 6 h 55"/>
                <a:gd name="T6" fmla="*/ 42 w 53"/>
                <a:gd name="T7" fmla="*/ 6 h 55"/>
                <a:gd name="T8" fmla="*/ 46 w 53"/>
                <a:gd name="T9" fmla="*/ 35 h 55"/>
                <a:gd name="T10" fmla="*/ 40 w 53"/>
                <a:gd name="T11" fmla="*/ 44 h 55"/>
                <a:gd name="T12" fmla="*/ 11 w 53"/>
                <a:gd name="T13" fmla="*/ 48 h 55"/>
                <a:gd name="T14" fmla="*/ 11 w 53"/>
                <a:gd name="T15" fmla="*/ 48 h 55"/>
                <a:gd name="T16" fmla="*/ 7 w 53"/>
                <a:gd name="T17" fmla="*/ 1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5">
                  <a:moveTo>
                    <a:pt x="7" y="19"/>
                  </a:moveTo>
                  <a:cubicBezTo>
                    <a:pt x="14" y="11"/>
                    <a:pt x="14" y="11"/>
                    <a:pt x="14" y="11"/>
                  </a:cubicBezTo>
                  <a:cubicBezTo>
                    <a:pt x="20" y="2"/>
                    <a:pt x="33" y="0"/>
                    <a:pt x="42" y="6"/>
                  </a:cubicBezTo>
                  <a:cubicBezTo>
                    <a:pt x="42" y="6"/>
                    <a:pt x="42" y="6"/>
                    <a:pt x="42" y="6"/>
                  </a:cubicBezTo>
                  <a:cubicBezTo>
                    <a:pt x="51" y="13"/>
                    <a:pt x="53" y="26"/>
                    <a:pt x="46" y="35"/>
                  </a:cubicBezTo>
                  <a:cubicBezTo>
                    <a:pt x="40" y="44"/>
                    <a:pt x="40" y="44"/>
                    <a:pt x="40" y="44"/>
                  </a:cubicBezTo>
                  <a:cubicBezTo>
                    <a:pt x="33" y="53"/>
                    <a:pt x="20" y="55"/>
                    <a:pt x="11" y="48"/>
                  </a:cubicBezTo>
                  <a:cubicBezTo>
                    <a:pt x="11" y="48"/>
                    <a:pt x="11" y="48"/>
                    <a:pt x="11" y="48"/>
                  </a:cubicBezTo>
                  <a:cubicBezTo>
                    <a:pt x="2" y="41"/>
                    <a:pt x="0" y="28"/>
                    <a:pt x="7" y="19"/>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1" name="íślíḓè">
              <a:extLst>
                <a:ext uri="{FF2B5EF4-FFF2-40B4-BE49-F238E27FC236}">
                  <a16:creationId xmlns="" xmlns:a16="http://schemas.microsoft.com/office/drawing/2014/main" id="{4955438C-ADC1-4637-B784-892C3918C3AD}"/>
                </a:ext>
              </a:extLst>
            </p:cNvPr>
            <p:cNvSpPr/>
            <p:nvPr/>
          </p:nvSpPr>
          <p:spPr bwMode="auto">
            <a:xfrm>
              <a:off x="6216711" y="5268448"/>
              <a:ext cx="589010" cy="383947"/>
            </a:xfrm>
            <a:custGeom>
              <a:avLst/>
              <a:gdLst>
                <a:gd name="T0" fmla="*/ 0 w 195"/>
                <a:gd name="T1" fmla="*/ 60 h 127"/>
                <a:gd name="T2" fmla="*/ 96 w 195"/>
                <a:gd name="T3" fmla="*/ 0 h 127"/>
                <a:gd name="T4" fmla="*/ 195 w 195"/>
                <a:gd name="T5" fmla="*/ 62 h 127"/>
                <a:gd name="T6" fmla="*/ 96 w 195"/>
                <a:gd name="T7" fmla="*/ 127 h 127"/>
                <a:gd name="T8" fmla="*/ 0 w 195"/>
                <a:gd name="T9" fmla="*/ 60 h 127"/>
              </a:gdLst>
              <a:ahLst/>
              <a:cxnLst>
                <a:cxn ang="0">
                  <a:pos x="T0" y="T1"/>
                </a:cxn>
                <a:cxn ang="0">
                  <a:pos x="T2" y="T3"/>
                </a:cxn>
                <a:cxn ang="0">
                  <a:pos x="T4" y="T5"/>
                </a:cxn>
                <a:cxn ang="0">
                  <a:pos x="T6" y="T7"/>
                </a:cxn>
                <a:cxn ang="0">
                  <a:pos x="T8" y="T9"/>
                </a:cxn>
              </a:cxnLst>
              <a:rect l="0" t="0" r="r" b="b"/>
              <a:pathLst>
                <a:path w="195" h="127">
                  <a:moveTo>
                    <a:pt x="0" y="60"/>
                  </a:moveTo>
                  <a:cubicBezTo>
                    <a:pt x="0" y="25"/>
                    <a:pt x="45" y="0"/>
                    <a:pt x="96" y="0"/>
                  </a:cubicBezTo>
                  <a:cubicBezTo>
                    <a:pt x="146" y="0"/>
                    <a:pt x="195" y="27"/>
                    <a:pt x="195" y="62"/>
                  </a:cubicBezTo>
                  <a:cubicBezTo>
                    <a:pt x="195" y="97"/>
                    <a:pt x="146" y="127"/>
                    <a:pt x="96" y="127"/>
                  </a:cubicBezTo>
                  <a:cubicBezTo>
                    <a:pt x="45" y="127"/>
                    <a:pt x="0" y="95"/>
                    <a:pt x="0" y="60"/>
                  </a:cubicBezTo>
                  <a:close/>
                </a:path>
              </a:pathLst>
            </a:custGeom>
            <a:solidFill>
              <a:srgbClr val="6136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2" name="îşḻiḑè">
              <a:extLst>
                <a:ext uri="{FF2B5EF4-FFF2-40B4-BE49-F238E27FC236}">
                  <a16:creationId xmlns="" xmlns:a16="http://schemas.microsoft.com/office/drawing/2014/main" id="{93A830C4-6CCB-46B0-A342-463227EC5D1D}"/>
                </a:ext>
              </a:extLst>
            </p:cNvPr>
            <p:cNvSpPr/>
            <p:nvPr/>
          </p:nvSpPr>
          <p:spPr bwMode="auto">
            <a:xfrm>
              <a:off x="5832763" y="4973215"/>
              <a:ext cx="462482" cy="682088"/>
            </a:xfrm>
            <a:custGeom>
              <a:avLst/>
              <a:gdLst>
                <a:gd name="T0" fmla="*/ 127 w 153"/>
                <a:gd name="T1" fmla="*/ 226 h 226"/>
                <a:gd name="T2" fmla="*/ 38 w 153"/>
                <a:gd name="T3" fmla="*/ 154 h 226"/>
                <a:gd name="T4" fmla="*/ 97 w 153"/>
                <a:gd name="T5" fmla="*/ 0 h 226"/>
                <a:gd name="T6" fmla="*/ 134 w 153"/>
                <a:gd name="T7" fmla="*/ 28 h 226"/>
                <a:gd name="T8" fmla="*/ 94 w 153"/>
                <a:gd name="T9" fmla="*/ 108 h 226"/>
                <a:gd name="T10" fmla="*/ 153 w 153"/>
                <a:gd name="T11" fmla="*/ 158 h 226"/>
                <a:gd name="T12" fmla="*/ 127 w 153"/>
                <a:gd name="T13" fmla="*/ 226 h 226"/>
              </a:gdLst>
              <a:ahLst/>
              <a:cxnLst>
                <a:cxn ang="0">
                  <a:pos x="T0" y="T1"/>
                </a:cxn>
                <a:cxn ang="0">
                  <a:pos x="T2" y="T3"/>
                </a:cxn>
                <a:cxn ang="0">
                  <a:pos x="T4" y="T5"/>
                </a:cxn>
                <a:cxn ang="0">
                  <a:pos x="T6" y="T7"/>
                </a:cxn>
                <a:cxn ang="0">
                  <a:pos x="T8" y="T9"/>
                </a:cxn>
                <a:cxn ang="0">
                  <a:pos x="T10" y="T11"/>
                </a:cxn>
                <a:cxn ang="0">
                  <a:pos x="T12" y="T13"/>
                </a:cxn>
              </a:cxnLst>
              <a:rect l="0" t="0" r="r" b="b"/>
              <a:pathLst>
                <a:path w="153" h="226">
                  <a:moveTo>
                    <a:pt x="127" y="226"/>
                  </a:moveTo>
                  <a:cubicBezTo>
                    <a:pt x="127" y="226"/>
                    <a:pt x="76" y="204"/>
                    <a:pt x="38" y="154"/>
                  </a:cubicBezTo>
                  <a:cubicBezTo>
                    <a:pt x="0" y="104"/>
                    <a:pt x="97" y="0"/>
                    <a:pt x="97" y="0"/>
                  </a:cubicBezTo>
                  <a:cubicBezTo>
                    <a:pt x="134" y="28"/>
                    <a:pt x="134" y="28"/>
                    <a:pt x="134" y="28"/>
                  </a:cubicBezTo>
                  <a:cubicBezTo>
                    <a:pt x="134" y="28"/>
                    <a:pt x="95" y="87"/>
                    <a:pt x="94" y="108"/>
                  </a:cubicBezTo>
                  <a:cubicBezTo>
                    <a:pt x="93" y="127"/>
                    <a:pt x="153" y="158"/>
                    <a:pt x="153" y="158"/>
                  </a:cubicBezTo>
                  <a:lnTo>
                    <a:pt x="127" y="226"/>
                  </a:lnTo>
                  <a:close/>
                </a:path>
              </a:pathLst>
            </a:custGeom>
            <a:solidFill>
              <a:srgbClr val="8E509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3" name="iṩlidè">
              <a:extLst>
                <a:ext uri="{FF2B5EF4-FFF2-40B4-BE49-F238E27FC236}">
                  <a16:creationId xmlns="" xmlns:a16="http://schemas.microsoft.com/office/drawing/2014/main" id="{DA81332D-7A2A-4751-924C-70C1ED15FDB6}"/>
                </a:ext>
              </a:extLst>
            </p:cNvPr>
            <p:cNvSpPr/>
            <p:nvPr/>
          </p:nvSpPr>
          <p:spPr bwMode="auto">
            <a:xfrm>
              <a:off x="6468313" y="5304806"/>
              <a:ext cx="306867" cy="210881"/>
            </a:xfrm>
            <a:custGeom>
              <a:avLst/>
              <a:gdLst>
                <a:gd name="T0" fmla="*/ 5 w 102"/>
                <a:gd name="T1" fmla="*/ 24 h 70"/>
                <a:gd name="T2" fmla="*/ 60 w 102"/>
                <a:gd name="T3" fmla="*/ 6 h 70"/>
                <a:gd name="T4" fmla="*/ 97 w 102"/>
                <a:gd name="T5" fmla="*/ 46 h 70"/>
                <a:gd name="T6" fmla="*/ 42 w 102"/>
                <a:gd name="T7" fmla="*/ 64 h 70"/>
                <a:gd name="T8" fmla="*/ 5 w 102"/>
                <a:gd name="T9" fmla="*/ 24 h 70"/>
              </a:gdLst>
              <a:ahLst/>
              <a:cxnLst>
                <a:cxn ang="0">
                  <a:pos x="T0" y="T1"/>
                </a:cxn>
                <a:cxn ang="0">
                  <a:pos x="T2" y="T3"/>
                </a:cxn>
                <a:cxn ang="0">
                  <a:pos x="T4" y="T5"/>
                </a:cxn>
                <a:cxn ang="0">
                  <a:pos x="T6" y="T7"/>
                </a:cxn>
                <a:cxn ang="0">
                  <a:pos x="T8" y="T9"/>
                </a:cxn>
              </a:cxnLst>
              <a:rect l="0" t="0" r="r" b="b"/>
              <a:pathLst>
                <a:path w="102" h="70">
                  <a:moveTo>
                    <a:pt x="5" y="24"/>
                  </a:moveTo>
                  <a:cubicBezTo>
                    <a:pt x="10" y="8"/>
                    <a:pt x="35" y="0"/>
                    <a:pt x="60" y="6"/>
                  </a:cubicBezTo>
                  <a:cubicBezTo>
                    <a:pt x="86" y="12"/>
                    <a:pt x="102" y="30"/>
                    <a:pt x="97" y="46"/>
                  </a:cubicBezTo>
                  <a:cubicBezTo>
                    <a:pt x="92" y="62"/>
                    <a:pt x="68" y="70"/>
                    <a:pt x="42" y="64"/>
                  </a:cubicBezTo>
                  <a:cubicBezTo>
                    <a:pt x="17" y="58"/>
                    <a:pt x="0" y="40"/>
                    <a:pt x="5" y="24"/>
                  </a:cubicBezTo>
                  <a:close/>
                </a:path>
              </a:pathLst>
            </a:custGeom>
            <a:solidFill>
              <a:srgbClr val="8E509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4" name="íṧḻïḋe">
              <a:extLst>
                <a:ext uri="{FF2B5EF4-FFF2-40B4-BE49-F238E27FC236}">
                  <a16:creationId xmlns="" xmlns:a16="http://schemas.microsoft.com/office/drawing/2014/main" id="{52FC09FB-E3F0-4D93-87CF-4D2F3394A394}"/>
                </a:ext>
              </a:extLst>
            </p:cNvPr>
            <p:cNvSpPr/>
            <p:nvPr/>
          </p:nvSpPr>
          <p:spPr bwMode="auto">
            <a:xfrm>
              <a:off x="6225437" y="5304806"/>
              <a:ext cx="308321" cy="210881"/>
            </a:xfrm>
            <a:custGeom>
              <a:avLst/>
              <a:gdLst>
                <a:gd name="T0" fmla="*/ 97 w 102"/>
                <a:gd name="T1" fmla="*/ 24 h 70"/>
                <a:gd name="T2" fmla="*/ 42 w 102"/>
                <a:gd name="T3" fmla="*/ 6 h 70"/>
                <a:gd name="T4" fmla="*/ 5 w 102"/>
                <a:gd name="T5" fmla="*/ 46 h 70"/>
                <a:gd name="T6" fmla="*/ 60 w 102"/>
                <a:gd name="T7" fmla="*/ 64 h 70"/>
                <a:gd name="T8" fmla="*/ 97 w 102"/>
                <a:gd name="T9" fmla="*/ 24 h 70"/>
              </a:gdLst>
              <a:ahLst/>
              <a:cxnLst>
                <a:cxn ang="0">
                  <a:pos x="T0" y="T1"/>
                </a:cxn>
                <a:cxn ang="0">
                  <a:pos x="T2" y="T3"/>
                </a:cxn>
                <a:cxn ang="0">
                  <a:pos x="T4" y="T5"/>
                </a:cxn>
                <a:cxn ang="0">
                  <a:pos x="T6" y="T7"/>
                </a:cxn>
                <a:cxn ang="0">
                  <a:pos x="T8" y="T9"/>
                </a:cxn>
              </a:cxnLst>
              <a:rect l="0" t="0" r="r" b="b"/>
              <a:pathLst>
                <a:path w="102" h="70">
                  <a:moveTo>
                    <a:pt x="97" y="24"/>
                  </a:moveTo>
                  <a:cubicBezTo>
                    <a:pt x="92" y="8"/>
                    <a:pt x="67" y="0"/>
                    <a:pt x="42" y="6"/>
                  </a:cubicBezTo>
                  <a:cubicBezTo>
                    <a:pt x="17" y="12"/>
                    <a:pt x="0" y="30"/>
                    <a:pt x="5" y="46"/>
                  </a:cubicBezTo>
                  <a:cubicBezTo>
                    <a:pt x="10" y="62"/>
                    <a:pt x="35" y="70"/>
                    <a:pt x="60" y="64"/>
                  </a:cubicBezTo>
                  <a:cubicBezTo>
                    <a:pt x="85" y="58"/>
                    <a:pt x="102" y="40"/>
                    <a:pt x="97" y="24"/>
                  </a:cubicBezTo>
                  <a:close/>
                </a:path>
              </a:pathLst>
            </a:custGeom>
            <a:solidFill>
              <a:srgbClr val="8E509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5" name="ïŝlîḋê">
              <a:extLst>
                <a:ext uri="{FF2B5EF4-FFF2-40B4-BE49-F238E27FC236}">
                  <a16:creationId xmlns="" xmlns:a16="http://schemas.microsoft.com/office/drawing/2014/main" id="{AA08756F-059E-4052-A3DD-B69A5012BC60}"/>
                </a:ext>
              </a:extLst>
            </p:cNvPr>
            <p:cNvSpPr/>
            <p:nvPr/>
          </p:nvSpPr>
          <p:spPr bwMode="auto">
            <a:xfrm>
              <a:off x="6132359" y="5358617"/>
              <a:ext cx="737354" cy="369404"/>
            </a:xfrm>
            <a:prstGeom prst="ellipse">
              <a:avLst/>
            </a:prstGeom>
            <a:solidFill>
              <a:srgbClr val="8E509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6" name="islîďé">
              <a:extLst>
                <a:ext uri="{FF2B5EF4-FFF2-40B4-BE49-F238E27FC236}">
                  <a16:creationId xmlns="" xmlns:a16="http://schemas.microsoft.com/office/drawing/2014/main" id="{B2EE79A5-89DA-4F3B-B797-6ECE60D032CF}"/>
                </a:ext>
              </a:extLst>
            </p:cNvPr>
            <p:cNvSpPr/>
            <p:nvPr/>
          </p:nvSpPr>
          <p:spPr bwMode="auto">
            <a:xfrm>
              <a:off x="6461041" y="5332439"/>
              <a:ext cx="78535" cy="78535"/>
            </a:xfrm>
            <a:custGeom>
              <a:avLst/>
              <a:gdLst>
                <a:gd name="T0" fmla="*/ 13 w 26"/>
                <a:gd name="T1" fmla="*/ 0 h 26"/>
                <a:gd name="T2" fmla="*/ 13 w 26"/>
                <a:gd name="T3" fmla="*/ 0 h 26"/>
                <a:gd name="T4" fmla="*/ 26 w 26"/>
                <a:gd name="T5" fmla="*/ 13 h 26"/>
                <a:gd name="T6" fmla="*/ 26 w 26"/>
                <a:gd name="T7" fmla="*/ 13 h 26"/>
                <a:gd name="T8" fmla="*/ 13 w 26"/>
                <a:gd name="T9" fmla="*/ 26 h 26"/>
                <a:gd name="T10" fmla="*/ 13 w 26"/>
                <a:gd name="T11" fmla="*/ 26 h 26"/>
                <a:gd name="T12" fmla="*/ 0 w 26"/>
                <a:gd name="T13" fmla="*/ 13 h 26"/>
                <a:gd name="T14" fmla="*/ 0 w 26"/>
                <a:gd name="T15" fmla="*/ 13 h 26"/>
                <a:gd name="T16" fmla="*/ 13 w 26"/>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3" y="0"/>
                  </a:moveTo>
                  <a:cubicBezTo>
                    <a:pt x="13" y="0"/>
                    <a:pt x="13" y="0"/>
                    <a:pt x="13" y="0"/>
                  </a:cubicBezTo>
                  <a:cubicBezTo>
                    <a:pt x="20" y="0"/>
                    <a:pt x="26" y="6"/>
                    <a:pt x="26" y="13"/>
                  </a:cubicBezTo>
                  <a:cubicBezTo>
                    <a:pt x="26" y="13"/>
                    <a:pt x="26" y="13"/>
                    <a:pt x="26" y="13"/>
                  </a:cubicBezTo>
                  <a:cubicBezTo>
                    <a:pt x="26" y="20"/>
                    <a:pt x="20" y="26"/>
                    <a:pt x="13" y="26"/>
                  </a:cubicBezTo>
                  <a:cubicBezTo>
                    <a:pt x="13" y="26"/>
                    <a:pt x="13" y="26"/>
                    <a:pt x="13" y="26"/>
                  </a:cubicBezTo>
                  <a:cubicBezTo>
                    <a:pt x="6" y="26"/>
                    <a:pt x="0" y="20"/>
                    <a:pt x="0" y="13"/>
                  </a:cubicBezTo>
                  <a:cubicBezTo>
                    <a:pt x="0" y="13"/>
                    <a:pt x="0" y="13"/>
                    <a:pt x="0" y="13"/>
                  </a:cubicBezTo>
                  <a:cubicBezTo>
                    <a:pt x="0" y="6"/>
                    <a:pt x="6" y="0"/>
                    <a:pt x="13" y="0"/>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7" name="iṩḻîḋé">
              <a:extLst>
                <a:ext uri="{FF2B5EF4-FFF2-40B4-BE49-F238E27FC236}">
                  <a16:creationId xmlns="" xmlns:a16="http://schemas.microsoft.com/office/drawing/2014/main" id="{88264C1A-EE3D-4EBA-91B6-623C69C059DB}"/>
                </a:ext>
              </a:extLst>
            </p:cNvPr>
            <p:cNvSpPr/>
            <p:nvPr/>
          </p:nvSpPr>
          <p:spPr bwMode="auto">
            <a:xfrm>
              <a:off x="6667558" y="5506960"/>
              <a:ext cx="68355" cy="106168"/>
            </a:xfrm>
            <a:custGeom>
              <a:avLst/>
              <a:gdLst>
                <a:gd name="T0" fmla="*/ 7 w 23"/>
                <a:gd name="T1" fmla="*/ 2 h 35"/>
                <a:gd name="T2" fmla="*/ 7 w 23"/>
                <a:gd name="T3" fmla="*/ 2 h 35"/>
                <a:gd name="T4" fmla="*/ 18 w 23"/>
                <a:gd name="T5" fmla="*/ 8 h 35"/>
                <a:gd name="T6" fmla="*/ 22 w 23"/>
                <a:gd name="T7" fmla="*/ 22 h 35"/>
                <a:gd name="T8" fmla="*/ 16 w 23"/>
                <a:gd name="T9" fmla="*/ 33 h 35"/>
                <a:gd name="T10" fmla="*/ 16 w 23"/>
                <a:gd name="T11" fmla="*/ 33 h 35"/>
                <a:gd name="T12" fmla="*/ 5 w 23"/>
                <a:gd name="T13" fmla="*/ 27 h 35"/>
                <a:gd name="T14" fmla="*/ 1 w 23"/>
                <a:gd name="T15" fmla="*/ 13 h 35"/>
                <a:gd name="T16" fmla="*/ 7 w 23"/>
                <a:gd name="T1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5">
                  <a:moveTo>
                    <a:pt x="7" y="2"/>
                  </a:moveTo>
                  <a:cubicBezTo>
                    <a:pt x="7" y="2"/>
                    <a:pt x="7" y="2"/>
                    <a:pt x="7" y="2"/>
                  </a:cubicBezTo>
                  <a:cubicBezTo>
                    <a:pt x="12" y="0"/>
                    <a:pt x="16" y="3"/>
                    <a:pt x="18" y="8"/>
                  </a:cubicBezTo>
                  <a:cubicBezTo>
                    <a:pt x="22" y="22"/>
                    <a:pt x="22" y="22"/>
                    <a:pt x="22" y="22"/>
                  </a:cubicBezTo>
                  <a:cubicBezTo>
                    <a:pt x="23" y="27"/>
                    <a:pt x="21" y="32"/>
                    <a:pt x="16" y="33"/>
                  </a:cubicBezTo>
                  <a:cubicBezTo>
                    <a:pt x="16" y="33"/>
                    <a:pt x="16" y="33"/>
                    <a:pt x="16" y="33"/>
                  </a:cubicBezTo>
                  <a:cubicBezTo>
                    <a:pt x="12" y="35"/>
                    <a:pt x="7" y="32"/>
                    <a:pt x="5" y="27"/>
                  </a:cubicBezTo>
                  <a:cubicBezTo>
                    <a:pt x="1" y="13"/>
                    <a:pt x="1" y="13"/>
                    <a:pt x="1" y="13"/>
                  </a:cubicBezTo>
                  <a:cubicBezTo>
                    <a:pt x="0" y="8"/>
                    <a:pt x="2" y="3"/>
                    <a:pt x="7" y="2"/>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8" name="íśļîḑè">
              <a:extLst>
                <a:ext uri="{FF2B5EF4-FFF2-40B4-BE49-F238E27FC236}">
                  <a16:creationId xmlns="" xmlns:a16="http://schemas.microsoft.com/office/drawing/2014/main" id="{68439F90-A5E5-4964-AAC7-CA262F7DE357}"/>
                </a:ext>
              </a:extLst>
            </p:cNvPr>
            <p:cNvSpPr/>
            <p:nvPr/>
          </p:nvSpPr>
          <p:spPr bwMode="auto">
            <a:xfrm>
              <a:off x="6264705" y="5506960"/>
              <a:ext cx="69809" cy="106168"/>
            </a:xfrm>
            <a:custGeom>
              <a:avLst/>
              <a:gdLst>
                <a:gd name="T0" fmla="*/ 7 w 23"/>
                <a:gd name="T1" fmla="*/ 33 h 35"/>
                <a:gd name="T2" fmla="*/ 7 w 23"/>
                <a:gd name="T3" fmla="*/ 33 h 35"/>
                <a:gd name="T4" fmla="*/ 18 w 23"/>
                <a:gd name="T5" fmla="*/ 27 h 35"/>
                <a:gd name="T6" fmla="*/ 22 w 23"/>
                <a:gd name="T7" fmla="*/ 13 h 35"/>
                <a:gd name="T8" fmla="*/ 16 w 23"/>
                <a:gd name="T9" fmla="*/ 2 h 35"/>
                <a:gd name="T10" fmla="*/ 16 w 23"/>
                <a:gd name="T11" fmla="*/ 2 h 35"/>
                <a:gd name="T12" fmla="*/ 5 w 23"/>
                <a:gd name="T13" fmla="*/ 8 h 35"/>
                <a:gd name="T14" fmla="*/ 1 w 23"/>
                <a:gd name="T15" fmla="*/ 22 h 35"/>
                <a:gd name="T16" fmla="*/ 7 w 23"/>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5">
                  <a:moveTo>
                    <a:pt x="7" y="33"/>
                  </a:moveTo>
                  <a:cubicBezTo>
                    <a:pt x="7" y="33"/>
                    <a:pt x="7" y="33"/>
                    <a:pt x="7" y="33"/>
                  </a:cubicBezTo>
                  <a:cubicBezTo>
                    <a:pt x="12" y="35"/>
                    <a:pt x="16" y="32"/>
                    <a:pt x="18" y="27"/>
                  </a:cubicBezTo>
                  <a:cubicBezTo>
                    <a:pt x="22" y="13"/>
                    <a:pt x="22" y="13"/>
                    <a:pt x="22" y="13"/>
                  </a:cubicBezTo>
                  <a:cubicBezTo>
                    <a:pt x="23" y="8"/>
                    <a:pt x="21" y="3"/>
                    <a:pt x="16" y="2"/>
                  </a:cubicBezTo>
                  <a:cubicBezTo>
                    <a:pt x="16" y="2"/>
                    <a:pt x="16" y="2"/>
                    <a:pt x="16" y="2"/>
                  </a:cubicBezTo>
                  <a:cubicBezTo>
                    <a:pt x="12" y="0"/>
                    <a:pt x="7" y="3"/>
                    <a:pt x="5" y="8"/>
                  </a:cubicBezTo>
                  <a:cubicBezTo>
                    <a:pt x="1" y="22"/>
                    <a:pt x="1" y="22"/>
                    <a:pt x="1" y="22"/>
                  </a:cubicBezTo>
                  <a:cubicBezTo>
                    <a:pt x="0" y="27"/>
                    <a:pt x="2" y="32"/>
                    <a:pt x="7" y="33"/>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9" name="íṥḷiḋe">
              <a:extLst>
                <a:ext uri="{FF2B5EF4-FFF2-40B4-BE49-F238E27FC236}">
                  <a16:creationId xmlns="" xmlns:a16="http://schemas.microsoft.com/office/drawing/2014/main" id="{228333AF-9286-428B-B7D5-5E262E322A32}"/>
                </a:ext>
              </a:extLst>
            </p:cNvPr>
            <p:cNvSpPr/>
            <p:nvPr/>
          </p:nvSpPr>
          <p:spPr bwMode="auto">
            <a:xfrm>
              <a:off x="6306880" y="5358617"/>
              <a:ext cx="386856" cy="440667"/>
            </a:xfrm>
            <a:custGeom>
              <a:avLst/>
              <a:gdLst>
                <a:gd name="T0" fmla="*/ 61 w 128"/>
                <a:gd name="T1" fmla="*/ 0 h 146"/>
                <a:gd name="T2" fmla="*/ 68 w 128"/>
                <a:gd name="T3" fmla="*/ 0 h 146"/>
                <a:gd name="T4" fmla="*/ 128 w 128"/>
                <a:gd name="T5" fmla="*/ 61 h 146"/>
                <a:gd name="T6" fmla="*/ 128 w 128"/>
                <a:gd name="T7" fmla="*/ 85 h 146"/>
                <a:gd name="T8" fmla="*/ 68 w 128"/>
                <a:gd name="T9" fmla="*/ 146 h 146"/>
                <a:gd name="T10" fmla="*/ 61 w 128"/>
                <a:gd name="T11" fmla="*/ 146 h 146"/>
                <a:gd name="T12" fmla="*/ 0 w 128"/>
                <a:gd name="T13" fmla="*/ 85 h 146"/>
                <a:gd name="T14" fmla="*/ 0 w 128"/>
                <a:gd name="T15" fmla="*/ 61 h 146"/>
                <a:gd name="T16" fmla="*/ 61 w 128"/>
                <a:gd name="T1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6">
                  <a:moveTo>
                    <a:pt x="61" y="0"/>
                  </a:moveTo>
                  <a:cubicBezTo>
                    <a:pt x="68" y="0"/>
                    <a:pt x="68" y="0"/>
                    <a:pt x="68" y="0"/>
                  </a:cubicBezTo>
                  <a:cubicBezTo>
                    <a:pt x="101" y="0"/>
                    <a:pt x="128" y="27"/>
                    <a:pt x="128" y="61"/>
                  </a:cubicBezTo>
                  <a:cubicBezTo>
                    <a:pt x="128" y="85"/>
                    <a:pt x="128" y="85"/>
                    <a:pt x="128" y="85"/>
                  </a:cubicBezTo>
                  <a:cubicBezTo>
                    <a:pt x="128" y="119"/>
                    <a:pt x="101" y="146"/>
                    <a:pt x="68" y="146"/>
                  </a:cubicBezTo>
                  <a:cubicBezTo>
                    <a:pt x="61" y="146"/>
                    <a:pt x="61" y="146"/>
                    <a:pt x="61" y="146"/>
                  </a:cubicBezTo>
                  <a:cubicBezTo>
                    <a:pt x="27" y="146"/>
                    <a:pt x="0" y="119"/>
                    <a:pt x="0" y="85"/>
                  </a:cubicBezTo>
                  <a:cubicBezTo>
                    <a:pt x="0" y="61"/>
                    <a:pt x="0" y="61"/>
                    <a:pt x="0" y="61"/>
                  </a:cubicBezTo>
                  <a:cubicBezTo>
                    <a:pt x="0" y="27"/>
                    <a:pt x="27" y="0"/>
                    <a:pt x="61" y="0"/>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0" name="ïṩ1iḑe">
              <a:extLst>
                <a:ext uri="{FF2B5EF4-FFF2-40B4-BE49-F238E27FC236}">
                  <a16:creationId xmlns="" xmlns:a16="http://schemas.microsoft.com/office/drawing/2014/main" id="{76A435E4-392D-479C-816B-03D987EA06B4}"/>
                </a:ext>
              </a:extLst>
            </p:cNvPr>
            <p:cNvSpPr/>
            <p:nvPr/>
          </p:nvSpPr>
          <p:spPr bwMode="auto">
            <a:xfrm>
              <a:off x="6376689" y="5728021"/>
              <a:ext cx="248694" cy="247239"/>
            </a:xfrm>
            <a:prstGeom prst="ellipse">
              <a:avLst/>
            </a:prstGeom>
            <a:solidFill>
              <a:srgbClr val="8753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1" name="išḷidè">
              <a:extLst>
                <a:ext uri="{FF2B5EF4-FFF2-40B4-BE49-F238E27FC236}">
                  <a16:creationId xmlns="" xmlns:a16="http://schemas.microsoft.com/office/drawing/2014/main" id="{1EBA6817-8F0F-41CE-9119-795A5A67C345}"/>
                </a:ext>
              </a:extLst>
            </p:cNvPr>
            <p:cNvSpPr/>
            <p:nvPr/>
          </p:nvSpPr>
          <p:spPr bwMode="auto">
            <a:xfrm>
              <a:off x="6295245" y="5410973"/>
              <a:ext cx="414489" cy="398491"/>
            </a:xfrm>
            <a:custGeom>
              <a:avLst/>
              <a:gdLst>
                <a:gd name="T0" fmla="*/ 67 w 137"/>
                <a:gd name="T1" fmla="*/ 0 h 132"/>
                <a:gd name="T2" fmla="*/ 70 w 137"/>
                <a:gd name="T3" fmla="*/ 0 h 132"/>
                <a:gd name="T4" fmla="*/ 137 w 137"/>
                <a:gd name="T5" fmla="*/ 63 h 132"/>
                <a:gd name="T6" fmla="*/ 137 w 137"/>
                <a:gd name="T7" fmla="*/ 66 h 132"/>
                <a:gd name="T8" fmla="*/ 70 w 137"/>
                <a:gd name="T9" fmla="*/ 132 h 132"/>
                <a:gd name="T10" fmla="*/ 67 w 137"/>
                <a:gd name="T11" fmla="*/ 132 h 132"/>
                <a:gd name="T12" fmla="*/ 0 w 137"/>
                <a:gd name="T13" fmla="*/ 66 h 132"/>
                <a:gd name="T14" fmla="*/ 0 w 137"/>
                <a:gd name="T15" fmla="*/ 63 h 132"/>
                <a:gd name="T16" fmla="*/ 67 w 137"/>
                <a:gd name="T1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132">
                  <a:moveTo>
                    <a:pt x="67" y="0"/>
                  </a:moveTo>
                  <a:cubicBezTo>
                    <a:pt x="70" y="0"/>
                    <a:pt x="70" y="0"/>
                    <a:pt x="70" y="0"/>
                  </a:cubicBezTo>
                  <a:cubicBezTo>
                    <a:pt x="107" y="0"/>
                    <a:pt x="137" y="27"/>
                    <a:pt x="137" y="63"/>
                  </a:cubicBezTo>
                  <a:cubicBezTo>
                    <a:pt x="137" y="66"/>
                    <a:pt x="137" y="66"/>
                    <a:pt x="137" y="66"/>
                  </a:cubicBezTo>
                  <a:cubicBezTo>
                    <a:pt x="137" y="102"/>
                    <a:pt x="107" y="132"/>
                    <a:pt x="70" y="132"/>
                  </a:cubicBezTo>
                  <a:cubicBezTo>
                    <a:pt x="67" y="132"/>
                    <a:pt x="67" y="132"/>
                    <a:pt x="67" y="132"/>
                  </a:cubicBezTo>
                  <a:cubicBezTo>
                    <a:pt x="30" y="132"/>
                    <a:pt x="0" y="102"/>
                    <a:pt x="0" y="66"/>
                  </a:cubicBezTo>
                  <a:cubicBezTo>
                    <a:pt x="0" y="63"/>
                    <a:pt x="0" y="63"/>
                    <a:pt x="0" y="63"/>
                  </a:cubicBezTo>
                  <a:cubicBezTo>
                    <a:pt x="0" y="27"/>
                    <a:pt x="30" y="0"/>
                    <a:pt x="67" y="0"/>
                  </a:cubicBezTo>
                  <a:close/>
                </a:path>
              </a:pathLst>
            </a:custGeom>
            <a:solidFill>
              <a:srgbClr val="AF6C6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2" name="iṡļîdé">
              <a:extLst>
                <a:ext uri="{FF2B5EF4-FFF2-40B4-BE49-F238E27FC236}">
                  <a16:creationId xmlns="" xmlns:a16="http://schemas.microsoft.com/office/drawing/2014/main" id="{5D26032F-2309-4C70-A68E-DA55FB1CF934}"/>
                </a:ext>
              </a:extLst>
            </p:cNvPr>
            <p:cNvSpPr/>
            <p:nvPr/>
          </p:nvSpPr>
          <p:spPr bwMode="auto">
            <a:xfrm>
              <a:off x="7038416" y="4804511"/>
              <a:ext cx="63991" cy="159978"/>
            </a:xfrm>
            <a:custGeom>
              <a:avLst/>
              <a:gdLst>
                <a:gd name="T0" fmla="*/ 4 w 21"/>
                <a:gd name="T1" fmla="*/ 1 h 53"/>
                <a:gd name="T2" fmla="*/ 4 w 21"/>
                <a:gd name="T3" fmla="*/ 1 h 53"/>
                <a:gd name="T4" fmla="*/ 10 w 21"/>
                <a:gd name="T5" fmla="*/ 4 h 53"/>
                <a:gd name="T6" fmla="*/ 20 w 21"/>
                <a:gd name="T7" fmla="*/ 46 h 53"/>
                <a:gd name="T8" fmla="*/ 16 w 21"/>
                <a:gd name="T9" fmla="*/ 52 h 53"/>
                <a:gd name="T10" fmla="*/ 16 w 21"/>
                <a:gd name="T11" fmla="*/ 52 h 53"/>
                <a:gd name="T12" fmla="*/ 11 w 21"/>
                <a:gd name="T13" fmla="*/ 49 h 53"/>
                <a:gd name="T14" fmla="*/ 1 w 21"/>
                <a:gd name="T15" fmla="*/ 7 h 53"/>
                <a:gd name="T16" fmla="*/ 4 w 21"/>
                <a:gd name="T1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4" y="1"/>
                  </a:moveTo>
                  <a:cubicBezTo>
                    <a:pt x="4" y="1"/>
                    <a:pt x="4" y="1"/>
                    <a:pt x="4" y="1"/>
                  </a:cubicBezTo>
                  <a:cubicBezTo>
                    <a:pt x="7" y="0"/>
                    <a:pt x="10" y="2"/>
                    <a:pt x="10" y="4"/>
                  </a:cubicBezTo>
                  <a:cubicBezTo>
                    <a:pt x="20" y="46"/>
                    <a:pt x="20" y="46"/>
                    <a:pt x="20" y="46"/>
                  </a:cubicBezTo>
                  <a:cubicBezTo>
                    <a:pt x="21" y="49"/>
                    <a:pt x="19" y="52"/>
                    <a:pt x="16" y="52"/>
                  </a:cubicBezTo>
                  <a:cubicBezTo>
                    <a:pt x="16" y="52"/>
                    <a:pt x="16" y="52"/>
                    <a:pt x="16" y="52"/>
                  </a:cubicBezTo>
                  <a:cubicBezTo>
                    <a:pt x="14" y="53"/>
                    <a:pt x="11" y="51"/>
                    <a:pt x="11" y="49"/>
                  </a:cubicBezTo>
                  <a:cubicBezTo>
                    <a:pt x="1" y="7"/>
                    <a:pt x="1" y="7"/>
                    <a:pt x="1" y="7"/>
                  </a:cubicBezTo>
                  <a:cubicBezTo>
                    <a:pt x="0" y="4"/>
                    <a:pt x="2" y="1"/>
                    <a:pt x="4" y="1"/>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3" name="íŝļíḑe">
              <a:extLst>
                <a:ext uri="{FF2B5EF4-FFF2-40B4-BE49-F238E27FC236}">
                  <a16:creationId xmlns="" xmlns:a16="http://schemas.microsoft.com/office/drawing/2014/main" id="{893C11AE-D510-46C5-B8E6-534832E8A9BA}"/>
                </a:ext>
              </a:extLst>
            </p:cNvPr>
            <p:cNvSpPr/>
            <p:nvPr/>
          </p:nvSpPr>
          <p:spPr bwMode="auto">
            <a:xfrm>
              <a:off x="6996240" y="4791422"/>
              <a:ext cx="61083" cy="159978"/>
            </a:xfrm>
            <a:custGeom>
              <a:avLst/>
              <a:gdLst>
                <a:gd name="T0" fmla="*/ 4 w 20"/>
                <a:gd name="T1" fmla="*/ 1 h 53"/>
                <a:gd name="T2" fmla="*/ 4 w 20"/>
                <a:gd name="T3" fmla="*/ 1 h 53"/>
                <a:gd name="T4" fmla="*/ 10 w 20"/>
                <a:gd name="T5" fmla="*/ 4 h 53"/>
                <a:gd name="T6" fmla="*/ 20 w 20"/>
                <a:gd name="T7" fmla="*/ 46 h 53"/>
                <a:gd name="T8" fmla="*/ 16 w 20"/>
                <a:gd name="T9" fmla="*/ 52 h 53"/>
                <a:gd name="T10" fmla="*/ 16 w 20"/>
                <a:gd name="T11" fmla="*/ 52 h 53"/>
                <a:gd name="T12" fmla="*/ 10 w 20"/>
                <a:gd name="T13" fmla="*/ 49 h 53"/>
                <a:gd name="T14" fmla="*/ 0 w 20"/>
                <a:gd name="T15" fmla="*/ 7 h 53"/>
                <a:gd name="T16" fmla="*/ 4 w 20"/>
                <a:gd name="T1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53">
                  <a:moveTo>
                    <a:pt x="4" y="1"/>
                  </a:moveTo>
                  <a:cubicBezTo>
                    <a:pt x="4" y="1"/>
                    <a:pt x="4" y="1"/>
                    <a:pt x="4" y="1"/>
                  </a:cubicBezTo>
                  <a:cubicBezTo>
                    <a:pt x="7" y="0"/>
                    <a:pt x="9" y="2"/>
                    <a:pt x="10" y="4"/>
                  </a:cubicBezTo>
                  <a:cubicBezTo>
                    <a:pt x="20" y="46"/>
                    <a:pt x="20" y="46"/>
                    <a:pt x="20" y="46"/>
                  </a:cubicBezTo>
                  <a:cubicBezTo>
                    <a:pt x="20" y="49"/>
                    <a:pt x="19" y="52"/>
                    <a:pt x="16" y="52"/>
                  </a:cubicBezTo>
                  <a:cubicBezTo>
                    <a:pt x="16" y="52"/>
                    <a:pt x="16" y="52"/>
                    <a:pt x="16" y="52"/>
                  </a:cubicBezTo>
                  <a:cubicBezTo>
                    <a:pt x="14" y="53"/>
                    <a:pt x="11" y="51"/>
                    <a:pt x="10" y="49"/>
                  </a:cubicBezTo>
                  <a:cubicBezTo>
                    <a:pt x="0" y="7"/>
                    <a:pt x="0" y="7"/>
                    <a:pt x="0" y="7"/>
                  </a:cubicBezTo>
                  <a:cubicBezTo>
                    <a:pt x="0" y="4"/>
                    <a:pt x="1" y="1"/>
                    <a:pt x="4" y="1"/>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4" name="î$1ïdé">
              <a:extLst>
                <a:ext uri="{FF2B5EF4-FFF2-40B4-BE49-F238E27FC236}">
                  <a16:creationId xmlns="" xmlns:a16="http://schemas.microsoft.com/office/drawing/2014/main" id="{0349EC95-5B05-4955-9180-6ABB8842D976}"/>
                </a:ext>
              </a:extLst>
            </p:cNvPr>
            <p:cNvSpPr/>
            <p:nvPr/>
          </p:nvSpPr>
          <p:spPr bwMode="auto">
            <a:xfrm>
              <a:off x="6954064" y="4791422"/>
              <a:ext cx="63991" cy="159978"/>
            </a:xfrm>
            <a:custGeom>
              <a:avLst/>
              <a:gdLst>
                <a:gd name="T0" fmla="*/ 5 w 21"/>
                <a:gd name="T1" fmla="*/ 1 h 53"/>
                <a:gd name="T2" fmla="*/ 5 w 21"/>
                <a:gd name="T3" fmla="*/ 1 h 53"/>
                <a:gd name="T4" fmla="*/ 11 w 21"/>
                <a:gd name="T5" fmla="*/ 5 h 53"/>
                <a:gd name="T6" fmla="*/ 21 w 21"/>
                <a:gd name="T7" fmla="*/ 47 h 53"/>
                <a:gd name="T8" fmla="*/ 17 w 21"/>
                <a:gd name="T9" fmla="*/ 53 h 53"/>
                <a:gd name="T10" fmla="*/ 17 w 21"/>
                <a:gd name="T11" fmla="*/ 53 h 53"/>
                <a:gd name="T12" fmla="*/ 11 w 21"/>
                <a:gd name="T13" fmla="*/ 49 h 53"/>
                <a:gd name="T14" fmla="*/ 1 w 21"/>
                <a:gd name="T15" fmla="*/ 7 h 53"/>
                <a:gd name="T16" fmla="*/ 5 w 21"/>
                <a:gd name="T1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5" y="1"/>
                  </a:moveTo>
                  <a:cubicBezTo>
                    <a:pt x="5" y="1"/>
                    <a:pt x="5" y="1"/>
                    <a:pt x="5" y="1"/>
                  </a:cubicBezTo>
                  <a:cubicBezTo>
                    <a:pt x="7" y="0"/>
                    <a:pt x="10" y="2"/>
                    <a:pt x="11" y="5"/>
                  </a:cubicBezTo>
                  <a:cubicBezTo>
                    <a:pt x="21" y="47"/>
                    <a:pt x="21" y="47"/>
                    <a:pt x="21" y="47"/>
                  </a:cubicBezTo>
                  <a:cubicBezTo>
                    <a:pt x="21" y="49"/>
                    <a:pt x="19" y="52"/>
                    <a:pt x="17" y="53"/>
                  </a:cubicBezTo>
                  <a:cubicBezTo>
                    <a:pt x="17" y="53"/>
                    <a:pt x="17" y="53"/>
                    <a:pt x="17" y="53"/>
                  </a:cubicBezTo>
                  <a:cubicBezTo>
                    <a:pt x="14" y="53"/>
                    <a:pt x="12" y="52"/>
                    <a:pt x="11" y="49"/>
                  </a:cubicBezTo>
                  <a:cubicBezTo>
                    <a:pt x="1" y="7"/>
                    <a:pt x="1" y="7"/>
                    <a:pt x="1" y="7"/>
                  </a:cubicBezTo>
                  <a:cubicBezTo>
                    <a:pt x="0" y="4"/>
                    <a:pt x="2" y="2"/>
                    <a:pt x="5" y="1"/>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5" name="iSḻiḓè">
              <a:extLst>
                <a:ext uri="{FF2B5EF4-FFF2-40B4-BE49-F238E27FC236}">
                  <a16:creationId xmlns="" xmlns:a16="http://schemas.microsoft.com/office/drawing/2014/main" id="{5D8EA278-A26C-4A91-AF95-E67D1883B419}"/>
                </a:ext>
              </a:extLst>
            </p:cNvPr>
            <p:cNvSpPr/>
            <p:nvPr/>
          </p:nvSpPr>
          <p:spPr bwMode="auto">
            <a:xfrm>
              <a:off x="6920614" y="4821963"/>
              <a:ext cx="63991" cy="157069"/>
            </a:xfrm>
            <a:custGeom>
              <a:avLst/>
              <a:gdLst>
                <a:gd name="T0" fmla="*/ 4 w 21"/>
                <a:gd name="T1" fmla="*/ 0 h 52"/>
                <a:gd name="T2" fmla="*/ 4 w 21"/>
                <a:gd name="T3" fmla="*/ 0 h 52"/>
                <a:gd name="T4" fmla="*/ 10 w 21"/>
                <a:gd name="T5" fmla="*/ 4 h 52"/>
                <a:gd name="T6" fmla="*/ 20 w 21"/>
                <a:gd name="T7" fmla="*/ 46 h 52"/>
                <a:gd name="T8" fmla="*/ 17 w 21"/>
                <a:gd name="T9" fmla="*/ 52 h 52"/>
                <a:gd name="T10" fmla="*/ 17 w 21"/>
                <a:gd name="T11" fmla="*/ 52 h 52"/>
                <a:gd name="T12" fmla="*/ 11 w 21"/>
                <a:gd name="T13" fmla="*/ 48 h 52"/>
                <a:gd name="T14" fmla="*/ 1 w 21"/>
                <a:gd name="T15" fmla="*/ 6 h 52"/>
                <a:gd name="T16" fmla="*/ 4 w 21"/>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2">
                  <a:moveTo>
                    <a:pt x="4" y="0"/>
                  </a:moveTo>
                  <a:cubicBezTo>
                    <a:pt x="4" y="0"/>
                    <a:pt x="4" y="0"/>
                    <a:pt x="4" y="0"/>
                  </a:cubicBezTo>
                  <a:cubicBezTo>
                    <a:pt x="7" y="0"/>
                    <a:pt x="10" y="1"/>
                    <a:pt x="10" y="4"/>
                  </a:cubicBezTo>
                  <a:cubicBezTo>
                    <a:pt x="20" y="46"/>
                    <a:pt x="20" y="46"/>
                    <a:pt x="20" y="46"/>
                  </a:cubicBezTo>
                  <a:cubicBezTo>
                    <a:pt x="21" y="49"/>
                    <a:pt x="19" y="51"/>
                    <a:pt x="17" y="52"/>
                  </a:cubicBezTo>
                  <a:cubicBezTo>
                    <a:pt x="17" y="52"/>
                    <a:pt x="17" y="52"/>
                    <a:pt x="17" y="52"/>
                  </a:cubicBezTo>
                  <a:cubicBezTo>
                    <a:pt x="14" y="52"/>
                    <a:pt x="11" y="51"/>
                    <a:pt x="11" y="48"/>
                  </a:cubicBezTo>
                  <a:cubicBezTo>
                    <a:pt x="1" y="6"/>
                    <a:pt x="1" y="6"/>
                    <a:pt x="1" y="6"/>
                  </a:cubicBezTo>
                  <a:cubicBezTo>
                    <a:pt x="0" y="4"/>
                    <a:pt x="2" y="1"/>
                    <a:pt x="4" y="0"/>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6" name="îšḻïḍè">
              <a:extLst>
                <a:ext uri="{FF2B5EF4-FFF2-40B4-BE49-F238E27FC236}">
                  <a16:creationId xmlns="" xmlns:a16="http://schemas.microsoft.com/office/drawing/2014/main" id="{7FA2C017-326E-4D5E-85FF-822077B20C16}"/>
                </a:ext>
              </a:extLst>
            </p:cNvPr>
            <p:cNvSpPr/>
            <p:nvPr/>
          </p:nvSpPr>
          <p:spPr bwMode="auto">
            <a:xfrm>
              <a:off x="6906070" y="4951400"/>
              <a:ext cx="90169" cy="72717"/>
            </a:xfrm>
            <a:custGeom>
              <a:avLst/>
              <a:gdLst>
                <a:gd name="T0" fmla="*/ 2 w 30"/>
                <a:gd name="T1" fmla="*/ 4 h 24"/>
                <a:gd name="T2" fmla="*/ 2 w 30"/>
                <a:gd name="T3" fmla="*/ 4 h 24"/>
                <a:gd name="T4" fmla="*/ 10 w 30"/>
                <a:gd name="T5" fmla="*/ 2 h 24"/>
                <a:gd name="T6" fmla="*/ 26 w 30"/>
                <a:gd name="T7" fmla="*/ 12 h 24"/>
                <a:gd name="T8" fmla="*/ 28 w 30"/>
                <a:gd name="T9" fmla="*/ 20 h 24"/>
                <a:gd name="T10" fmla="*/ 28 w 30"/>
                <a:gd name="T11" fmla="*/ 20 h 24"/>
                <a:gd name="T12" fmla="*/ 20 w 30"/>
                <a:gd name="T13" fmla="*/ 22 h 24"/>
                <a:gd name="T14" fmla="*/ 4 w 30"/>
                <a:gd name="T15" fmla="*/ 12 h 24"/>
                <a:gd name="T16" fmla="*/ 2 w 30"/>
                <a:gd name="T17"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4">
                  <a:moveTo>
                    <a:pt x="2" y="4"/>
                  </a:moveTo>
                  <a:cubicBezTo>
                    <a:pt x="2" y="4"/>
                    <a:pt x="2" y="4"/>
                    <a:pt x="2" y="4"/>
                  </a:cubicBezTo>
                  <a:cubicBezTo>
                    <a:pt x="3" y="1"/>
                    <a:pt x="7" y="0"/>
                    <a:pt x="10" y="2"/>
                  </a:cubicBezTo>
                  <a:cubicBezTo>
                    <a:pt x="26" y="12"/>
                    <a:pt x="26" y="12"/>
                    <a:pt x="26" y="12"/>
                  </a:cubicBezTo>
                  <a:cubicBezTo>
                    <a:pt x="29" y="14"/>
                    <a:pt x="30" y="17"/>
                    <a:pt x="28" y="20"/>
                  </a:cubicBezTo>
                  <a:cubicBezTo>
                    <a:pt x="28" y="20"/>
                    <a:pt x="28" y="20"/>
                    <a:pt x="28" y="20"/>
                  </a:cubicBezTo>
                  <a:cubicBezTo>
                    <a:pt x="27" y="23"/>
                    <a:pt x="23" y="24"/>
                    <a:pt x="20" y="22"/>
                  </a:cubicBezTo>
                  <a:cubicBezTo>
                    <a:pt x="4" y="12"/>
                    <a:pt x="4" y="12"/>
                    <a:pt x="4" y="12"/>
                  </a:cubicBezTo>
                  <a:cubicBezTo>
                    <a:pt x="1" y="11"/>
                    <a:pt x="0" y="7"/>
                    <a:pt x="2" y="4"/>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7" name="ïṡlíḍe">
              <a:extLst>
                <a:ext uri="{FF2B5EF4-FFF2-40B4-BE49-F238E27FC236}">
                  <a16:creationId xmlns="" xmlns:a16="http://schemas.microsoft.com/office/drawing/2014/main" id="{FAEC361B-6268-46A9-97FB-6F40456E2F04}"/>
                </a:ext>
              </a:extLst>
            </p:cNvPr>
            <p:cNvSpPr/>
            <p:nvPr/>
          </p:nvSpPr>
          <p:spPr bwMode="auto">
            <a:xfrm>
              <a:off x="6948247" y="4885954"/>
              <a:ext cx="165795" cy="171613"/>
            </a:xfrm>
            <a:custGeom>
              <a:avLst/>
              <a:gdLst>
                <a:gd name="T0" fmla="*/ 31 w 55"/>
                <a:gd name="T1" fmla="*/ 54 h 57"/>
                <a:gd name="T2" fmla="*/ 35 w 55"/>
                <a:gd name="T3" fmla="*/ 53 h 57"/>
                <a:gd name="T4" fmla="*/ 52 w 55"/>
                <a:gd name="T5" fmla="*/ 26 h 57"/>
                <a:gd name="T6" fmla="*/ 50 w 55"/>
                <a:gd name="T7" fmla="*/ 19 h 57"/>
                <a:gd name="T8" fmla="*/ 23 w 55"/>
                <a:gd name="T9" fmla="*/ 3 h 57"/>
                <a:gd name="T10" fmla="*/ 19 w 55"/>
                <a:gd name="T11" fmla="*/ 4 h 57"/>
                <a:gd name="T12" fmla="*/ 2 w 55"/>
                <a:gd name="T13" fmla="*/ 30 h 57"/>
                <a:gd name="T14" fmla="*/ 4 w 55"/>
                <a:gd name="T15" fmla="*/ 38 h 57"/>
                <a:gd name="T16" fmla="*/ 31 w 55"/>
                <a:gd name="T17" fmla="*/ 5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7">
                  <a:moveTo>
                    <a:pt x="31" y="54"/>
                  </a:moveTo>
                  <a:cubicBezTo>
                    <a:pt x="35" y="53"/>
                    <a:pt x="35" y="53"/>
                    <a:pt x="35" y="53"/>
                  </a:cubicBezTo>
                  <a:cubicBezTo>
                    <a:pt x="47" y="51"/>
                    <a:pt x="55" y="38"/>
                    <a:pt x="52" y="26"/>
                  </a:cubicBezTo>
                  <a:cubicBezTo>
                    <a:pt x="50" y="19"/>
                    <a:pt x="50" y="19"/>
                    <a:pt x="50" y="19"/>
                  </a:cubicBezTo>
                  <a:cubicBezTo>
                    <a:pt x="47" y="7"/>
                    <a:pt x="35" y="0"/>
                    <a:pt x="23" y="3"/>
                  </a:cubicBezTo>
                  <a:cubicBezTo>
                    <a:pt x="19" y="4"/>
                    <a:pt x="19" y="4"/>
                    <a:pt x="19" y="4"/>
                  </a:cubicBezTo>
                  <a:cubicBezTo>
                    <a:pt x="7" y="6"/>
                    <a:pt x="0" y="19"/>
                    <a:pt x="2" y="30"/>
                  </a:cubicBezTo>
                  <a:cubicBezTo>
                    <a:pt x="4" y="38"/>
                    <a:pt x="4" y="38"/>
                    <a:pt x="4" y="38"/>
                  </a:cubicBezTo>
                  <a:cubicBezTo>
                    <a:pt x="7" y="50"/>
                    <a:pt x="19" y="57"/>
                    <a:pt x="31" y="54"/>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8" name="îṧľiḑé">
              <a:extLst>
                <a:ext uri="{FF2B5EF4-FFF2-40B4-BE49-F238E27FC236}">
                  <a16:creationId xmlns="" xmlns:a16="http://schemas.microsoft.com/office/drawing/2014/main" id="{C380FBA4-4D21-44DA-8099-D9A4C5123C8F}"/>
                </a:ext>
              </a:extLst>
            </p:cNvPr>
            <p:cNvSpPr/>
            <p:nvPr/>
          </p:nvSpPr>
          <p:spPr bwMode="auto">
            <a:xfrm>
              <a:off x="6241435" y="4833598"/>
              <a:ext cx="68355" cy="75626"/>
            </a:xfrm>
            <a:custGeom>
              <a:avLst/>
              <a:gdLst>
                <a:gd name="T0" fmla="*/ 2 w 23"/>
                <a:gd name="T1" fmla="*/ 15 h 25"/>
                <a:gd name="T2" fmla="*/ 13 w 23"/>
                <a:gd name="T3" fmla="*/ 3 h 25"/>
                <a:gd name="T4" fmla="*/ 21 w 23"/>
                <a:gd name="T5" fmla="*/ 2 h 25"/>
                <a:gd name="T6" fmla="*/ 21 w 23"/>
                <a:gd name="T7" fmla="*/ 2 h 25"/>
                <a:gd name="T8" fmla="*/ 21 w 23"/>
                <a:gd name="T9" fmla="*/ 10 h 25"/>
                <a:gd name="T10" fmla="*/ 10 w 23"/>
                <a:gd name="T11" fmla="*/ 22 h 25"/>
                <a:gd name="T12" fmla="*/ 2 w 23"/>
                <a:gd name="T13" fmla="*/ 23 h 25"/>
                <a:gd name="T14" fmla="*/ 2 w 23"/>
                <a:gd name="T15" fmla="*/ 23 h 25"/>
                <a:gd name="T16" fmla="*/ 2 w 23"/>
                <a:gd name="T17" fmla="*/ 1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2" y="15"/>
                  </a:moveTo>
                  <a:cubicBezTo>
                    <a:pt x="13" y="3"/>
                    <a:pt x="13" y="3"/>
                    <a:pt x="13" y="3"/>
                  </a:cubicBezTo>
                  <a:cubicBezTo>
                    <a:pt x="15" y="1"/>
                    <a:pt x="18" y="0"/>
                    <a:pt x="21" y="2"/>
                  </a:cubicBezTo>
                  <a:cubicBezTo>
                    <a:pt x="21" y="2"/>
                    <a:pt x="21" y="2"/>
                    <a:pt x="21" y="2"/>
                  </a:cubicBezTo>
                  <a:cubicBezTo>
                    <a:pt x="23" y="4"/>
                    <a:pt x="23" y="8"/>
                    <a:pt x="21" y="10"/>
                  </a:cubicBezTo>
                  <a:cubicBezTo>
                    <a:pt x="10" y="22"/>
                    <a:pt x="10" y="22"/>
                    <a:pt x="10" y="22"/>
                  </a:cubicBezTo>
                  <a:cubicBezTo>
                    <a:pt x="8" y="25"/>
                    <a:pt x="5" y="25"/>
                    <a:pt x="2" y="23"/>
                  </a:cubicBezTo>
                  <a:cubicBezTo>
                    <a:pt x="2" y="23"/>
                    <a:pt x="2" y="23"/>
                    <a:pt x="2" y="23"/>
                  </a:cubicBezTo>
                  <a:cubicBezTo>
                    <a:pt x="0" y="21"/>
                    <a:pt x="0" y="17"/>
                    <a:pt x="2" y="15"/>
                  </a:cubicBezTo>
                  <a:close/>
                </a:path>
              </a:pathLst>
            </a:custGeom>
            <a:solidFill>
              <a:srgbClr val="8383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9" name="íṣḻïḑè">
              <a:extLst>
                <a:ext uri="{FF2B5EF4-FFF2-40B4-BE49-F238E27FC236}">
                  <a16:creationId xmlns="" xmlns:a16="http://schemas.microsoft.com/office/drawing/2014/main" id="{16C4EF54-1282-407F-9523-D9D7653AB268}"/>
                </a:ext>
              </a:extLst>
            </p:cNvPr>
            <p:cNvSpPr/>
            <p:nvPr/>
          </p:nvSpPr>
          <p:spPr bwMode="auto">
            <a:xfrm>
              <a:off x="6261796" y="4715796"/>
              <a:ext cx="170159" cy="170159"/>
            </a:xfrm>
            <a:custGeom>
              <a:avLst/>
              <a:gdLst>
                <a:gd name="T0" fmla="*/ 1 w 56"/>
                <a:gd name="T1" fmla="*/ 30 h 56"/>
                <a:gd name="T2" fmla="*/ 26 w 56"/>
                <a:gd name="T3" fmla="*/ 1 h 56"/>
                <a:gd name="T4" fmla="*/ 55 w 56"/>
                <a:gd name="T5" fmla="*/ 26 h 56"/>
                <a:gd name="T6" fmla="*/ 30 w 56"/>
                <a:gd name="T7" fmla="*/ 55 h 56"/>
                <a:gd name="T8" fmla="*/ 1 w 56"/>
                <a:gd name="T9" fmla="*/ 30 h 56"/>
              </a:gdLst>
              <a:ahLst/>
              <a:cxnLst>
                <a:cxn ang="0">
                  <a:pos x="T0" y="T1"/>
                </a:cxn>
                <a:cxn ang="0">
                  <a:pos x="T2" y="T3"/>
                </a:cxn>
                <a:cxn ang="0">
                  <a:pos x="T4" y="T5"/>
                </a:cxn>
                <a:cxn ang="0">
                  <a:pos x="T6" y="T7"/>
                </a:cxn>
                <a:cxn ang="0">
                  <a:pos x="T8" y="T9"/>
                </a:cxn>
              </a:cxnLst>
              <a:rect l="0" t="0" r="r" b="b"/>
              <a:pathLst>
                <a:path w="56" h="56">
                  <a:moveTo>
                    <a:pt x="1" y="30"/>
                  </a:moveTo>
                  <a:cubicBezTo>
                    <a:pt x="0" y="15"/>
                    <a:pt x="11" y="2"/>
                    <a:pt x="26" y="1"/>
                  </a:cubicBezTo>
                  <a:cubicBezTo>
                    <a:pt x="41" y="0"/>
                    <a:pt x="54" y="11"/>
                    <a:pt x="55" y="26"/>
                  </a:cubicBezTo>
                  <a:cubicBezTo>
                    <a:pt x="56" y="41"/>
                    <a:pt x="45" y="54"/>
                    <a:pt x="30" y="55"/>
                  </a:cubicBezTo>
                  <a:cubicBezTo>
                    <a:pt x="15" y="56"/>
                    <a:pt x="2" y="45"/>
                    <a:pt x="1"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0" name="ïśḷiďê">
              <a:extLst>
                <a:ext uri="{FF2B5EF4-FFF2-40B4-BE49-F238E27FC236}">
                  <a16:creationId xmlns="" xmlns:a16="http://schemas.microsoft.com/office/drawing/2014/main" id="{E6739C28-05AB-437B-B8BC-E44DF443F998}"/>
                </a:ext>
              </a:extLst>
            </p:cNvPr>
            <p:cNvSpPr/>
            <p:nvPr/>
          </p:nvSpPr>
          <p:spPr bwMode="auto">
            <a:xfrm>
              <a:off x="6286519" y="4740520"/>
              <a:ext cx="120711" cy="120711"/>
            </a:xfrm>
            <a:custGeom>
              <a:avLst/>
              <a:gdLst>
                <a:gd name="T0" fmla="*/ 0 w 40"/>
                <a:gd name="T1" fmla="*/ 21 h 40"/>
                <a:gd name="T2" fmla="*/ 19 w 40"/>
                <a:gd name="T3" fmla="*/ 1 h 40"/>
                <a:gd name="T4" fmla="*/ 39 w 40"/>
                <a:gd name="T5" fmla="*/ 19 h 40"/>
                <a:gd name="T6" fmla="*/ 21 w 40"/>
                <a:gd name="T7" fmla="*/ 39 h 40"/>
                <a:gd name="T8" fmla="*/ 0 w 40"/>
                <a:gd name="T9" fmla="*/ 21 h 40"/>
              </a:gdLst>
              <a:ahLst/>
              <a:cxnLst>
                <a:cxn ang="0">
                  <a:pos x="T0" y="T1"/>
                </a:cxn>
                <a:cxn ang="0">
                  <a:pos x="T2" y="T3"/>
                </a:cxn>
                <a:cxn ang="0">
                  <a:pos x="T4" y="T5"/>
                </a:cxn>
                <a:cxn ang="0">
                  <a:pos x="T6" y="T7"/>
                </a:cxn>
                <a:cxn ang="0">
                  <a:pos x="T8" y="T9"/>
                </a:cxn>
              </a:cxnLst>
              <a:rect l="0" t="0" r="r" b="b"/>
              <a:pathLst>
                <a:path w="40" h="40">
                  <a:moveTo>
                    <a:pt x="0" y="21"/>
                  </a:moveTo>
                  <a:cubicBezTo>
                    <a:pt x="0" y="10"/>
                    <a:pt x="8" y="1"/>
                    <a:pt x="19" y="1"/>
                  </a:cubicBezTo>
                  <a:cubicBezTo>
                    <a:pt x="29" y="0"/>
                    <a:pt x="39" y="8"/>
                    <a:pt x="39" y="19"/>
                  </a:cubicBezTo>
                  <a:cubicBezTo>
                    <a:pt x="40" y="30"/>
                    <a:pt x="32" y="39"/>
                    <a:pt x="21" y="39"/>
                  </a:cubicBezTo>
                  <a:cubicBezTo>
                    <a:pt x="10" y="40"/>
                    <a:pt x="1" y="32"/>
                    <a:pt x="0" y="21"/>
                  </a:cubicBezTo>
                  <a:close/>
                </a:path>
              </a:pathLst>
            </a:custGeom>
            <a:solidFill>
              <a:srgbClr val="A6764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1" name="íSļide">
              <a:extLst>
                <a:ext uri="{FF2B5EF4-FFF2-40B4-BE49-F238E27FC236}">
                  <a16:creationId xmlns="" xmlns:a16="http://schemas.microsoft.com/office/drawing/2014/main" id="{3B1281D4-1224-456D-B392-9A066971E90F}"/>
                </a:ext>
              </a:extLst>
            </p:cNvPr>
            <p:cNvSpPr/>
            <p:nvPr/>
          </p:nvSpPr>
          <p:spPr bwMode="auto">
            <a:xfrm>
              <a:off x="6990422" y="1456608"/>
              <a:ext cx="571558" cy="382493"/>
            </a:xfrm>
            <a:custGeom>
              <a:avLst/>
              <a:gdLst>
                <a:gd name="T0" fmla="*/ 189 w 189"/>
                <a:gd name="T1" fmla="*/ 68 h 127"/>
                <a:gd name="T2" fmla="*/ 97 w 189"/>
                <a:gd name="T3" fmla="*/ 127 h 127"/>
                <a:gd name="T4" fmla="*/ 0 w 189"/>
                <a:gd name="T5" fmla="*/ 65 h 127"/>
                <a:gd name="T6" fmla="*/ 97 w 189"/>
                <a:gd name="T7" fmla="*/ 0 h 127"/>
                <a:gd name="T8" fmla="*/ 189 w 189"/>
                <a:gd name="T9" fmla="*/ 68 h 127"/>
              </a:gdLst>
              <a:ahLst/>
              <a:cxnLst>
                <a:cxn ang="0">
                  <a:pos x="T0" y="T1"/>
                </a:cxn>
                <a:cxn ang="0">
                  <a:pos x="T2" y="T3"/>
                </a:cxn>
                <a:cxn ang="0">
                  <a:pos x="T4" y="T5"/>
                </a:cxn>
                <a:cxn ang="0">
                  <a:pos x="T6" y="T7"/>
                </a:cxn>
                <a:cxn ang="0">
                  <a:pos x="T8" y="T9"/>
                </a:cxn>
              </a:cxnLst>
              <a:rect l="0" t="0" r="r" b="b"/>
              <a:pathLst>
                <a:path w="189" h="127">
                  <a:moveTo>
                    <a:pt x="189" y="68"/>
                  </a:moveTo>
                  <a:cubicBezTo>
                    <a:pt x="189" y="103"/>
                    <a:pt x="146" y="127"/>
                    <a:pt x="97" y="127"/>
                  </a:cubicBezTo>
                  <a:cubicBezTo>
                    <a:pt x="47" y="127"/>
                    <a:pt x="0" y="100"/>
                    <a:pt x="0" y="65"/>
                  </a:cubicBezTo>
                  <a:cubicBezTo>
                    <a:pt x="0" y="30"/>
                    <a:pt x="47" y="0"/>
                    <a:pt x="97" y="0"/>
                  </a:cubicBezTo>
                  <a:cubicBezTo>
                    <a:pt x="146" y="0"/>
                    <a:pt x="189" y="33"/>
                    <a:pt x="189" y="68"/>
                  </a:cubicBezTo>
                  <a:close/>
                </a:path>
              </a:pathLst>
            </a:custGeom>
            <a:solidFill>
              <a:srgbClr val="01101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2" name="ïṥlíḍe">
              <a:extLst>
                <a:ext uri="{FF2B5EF4-FFF2-40B4-BE49-F238E27FC236}">
                  <a16:creationId xmlns="" xmlns:a16="http://schemas.microsoft.com/office/drawing/2014/main" id="{4522A6FC-E36E-4589-826F-C6F6250FE8A4}"/>
                </a:ext>
              </a:extLst>
            </p:cNvPr>
            <p:cNvSpPr/>
            <p:nvPr/>
          </p:nvSpPr>
          <p:spPr bwMode="auto">
            <a:xfrm>
              <a:off x="6740275" y="1532234"/>
              <a:ext cx="328682" cy="674816"/>
            </a:xfrm>
            <a:custGeom>
              <a:avLst/>
              <a:gdLst>
                <a:gd name="T0" fmla="*/ 62 w 109"/>
                <a:gd name="T1" fmla="*/ 0 h 224"/>
                <a:gd name="T2" fmla="*/ 19 w 109"/>
                <a:gd name="T3" fmla="*/ 90 h 224"/>
                <a:gd name="T4" fmla="*/ 19 w 109"/>
                <a:gd name="T5" fmla="*/ 224 h 224"/>
                <a:gd name="T6" fmla="*/ 58 w 109"/>
                <a:gd name="T7" fmla="*/ 218 h 224"/>
                <a:gd name="T8" fmla="*/ 58 w 109"/>
                <a:gd name="T9" fmla="*/ 112 h 224"/>
                <a:gd name="T10" fmla="*/ 109 w 109"/>
                <a:gd name="T11" fmla="*/ 48 h 224"/>
                <a:gd name="T12" fmla="*/ 62 w 109"/>
                <a:gd name="T13" fmla="*/ 0 h 224"/>
              </a:gdLst>
              <a:ahLst/>
              <a:cxnLst>
                <a:cxn ang="0">
                  <a:pos x="T0" y="T1"/>
                </a:cxn>
                <a:cxn ang="0">
                  <a:pos x="T2" y="T3"/>
                </a:cxn>
                <a:cxn ang="0">
                  <a:pos x="T4" y="T5"/>
                </a:cxn>
                <a:cxn ang="0">
                  <a:pos x="T6" y="T7"/>
                </a:cxn>
                <a:cxn ang="0">
                  <a:pos x="T8" y="T9"/>
                </a:cxn>
                <a:cxn ang="0">
                  <a:pos x="T10" y="T11"/>
                </a:cxn>
                <a:cxn ang="0">
                  <a:pos x="T12" y="T13"/>
                </a:cxn>
              </a:cxnLst>
              <a:rect l="0" t="0" r="r" b="b"/>
              <a:pathLst>
                <a:path w="109" h="224">
                  <a:moveTo>
                    <a:pt x="62" y="0"/>
                  </a:moveTo>
                  <a:cubicBezTo>
                    <a:pt x="62" y="0"/>
                    <a:pt x="41" y="19"/>
                    <a:pt x="19" y="90"/>
                  </a:cubicBezTo>
                  <a:cubicBezTo>
                    <a:pt x="0" y="151"/>
                    <a:pt x="19" y="224"/>
                    <a:pt x="19" y="224"/>
                  </a:cubicBezTo>
                  <a:cubicBezTo>
                    <a:pt x="58" y="218"/>
                    <a:pt x="58" y="218"/>
                    <a:pt x="58" y="218"/>
                  </a:cubicBezTo>
                  <a:cubicBezTo>
                    <a:pt x="58" y="218"/>
                    <a:pt x="49" y="135"/>
                    <a:pt x="58" y="112"/>
                  </a:cubicBezTo>
                  <a:cubicBezTo>
                    <a:pt x="77" y="67"/>
                    <a:pt x="109" y="48"/>
                    <a:pt x="109" y="48"/>
                  </a:cubicBezTo>
                  <a:lnTo>
                    <a:pt x="62" y="0"/>
                  </a:ln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3" name="ïśḷïdè">
              <a:extLst>
                <a:ext uri="{FF2B5EF4-FFF2-40B4-BE49-F238E27FC236}">
                  <a16:creationId xmlns="" xmlns:a16="http://schemas.microsoft.com/office/drawing/2014/main" id="{9EFEC34F-3E7A-49D6-9CAB-725F8949B938}"/>
                </a:ext>
              </a:extLst>
            </p:cNvPr>
            <p:cNvSpPr/>
            <p:nvPr/>
          </p:nvSpPr>
          <p:spPr bwMode="auto">
            <a:xfrm>
              <a:off x="6802812" y="1532234"/>
              <a:ext cx="266146" cy="306867"/>
            </a:xfrm>
            <a:custGeom>
              <a:avLst/>
              <a:gdLst>
                <a:gd name="T0" fmla="*/ 1 w 88"/>
                <a:gd name="T1" fmla="*/ 70 h 102"/>
                <a:gd name="T2" fmla="*/ 46 w 88"/>
                <a:gd name="T3" fmla="*/ 102 h 102"/>
                <a:gd name="T4" fmla="*/ 88 w 88"/>
                <a:gd name="T5" fmla="*/ 48 h 102"/>
                <a:gd name="T6" fmla="*/ 41 w 88"/>
                <a:gd name="T7" fmla="*/ 0 h 102"/>
                <a:gd name="T8" fmla="*/ 0 w 88"/>
                <a:gd name="T9" fmla="*/ 68 h 102"/>
                <a:gd name="T10" fmla="*/ 1 w 88"/>
                <a:gd name="T11" fmla="*/ 70 h 102"/>
              </a:gdLst>
              <a:ahLst/>
              <a:cxnLst>
                <a:cxn ang="0">
                  <a:pos x="T0" y="T1"/>
                </a:cxn>
                <a:cxn ang="0">
                  <a:pos x="T2" y="T3"/>
                </a:cxn>
                <a:cxn ang="0">
                  <a:pos x="T4" y="T5"/>
                </a:cxn>
                <a:cxn ang="0">
                  <a:pos x="T6" y="T7"/>
                </a:cxn>
                <a:cxn ang="0">
                  <a:pos x="T8" y="T9"/>
                </a:cxn>
                <a:cxn ang="0">
                  <a:pos x="T10" y="T11"/>
                </a:cxn>
              </a:cxnLst>
              <a:rect l="0" t="0" r="r" b="b"/>
              <a:pathLst>
                <a:path w="88" h="102">
                  <a:moveTo>
                    <a:pt x="1" y="70"/>
                  </a:moveTo>
                  <a:cubicBezTo>
                    <a:pt x="14" y="83"/>
                    <a:pt x="30" y="92"/>
                    <a:pt x="46" y="102"/>
                  </a:cubicBezTo>
                  <a:cubicBezTo>
                    <a:pt x="64" y="64"/>
                    <a:pt x="88" y="48"/>
                    <a:pt x="88" y="48"/>
                  </a:cubicBezTo>
                  <a:cubicBezTo>
                    <a:pt x="41" y="0"/>
                    <a:pt x="41" y="0"/>
                    <a:pt x="41" y="0"/>
                  </a:cubicBezTo>
                  <a:cubicBezTo>
                    <a:pt x="41" y="0"/>
                    <a:pt x="20" y="12"/>
                    <a:pt x="0" y="68"/>
                  </a:cubicBezTo>
                  <a:cubicBezTo>
                    <a:pt x="0" y="69"/>
                    <a:pt x="1" y="69"/>
                    <a:pt x="1" y="70"/>
                  </a:cubicBez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4" name="işľíḓe">
              <a:extLst>
                <a:ext uri="{FF2B5EF4-FFF2-40B4-BE49-F238E27FC236}">
                  <a16:creationId xmlns="" xmlns:a16="http://schemas.microsoft.com/office/drawing/2014/main" id="{C0655001-8ABE-4BC5-9720-15324925EC47}"/>
                </a:ext>
              </a:extLst>
            </p:cNvPr>
            <p:cNvSpPr/>
            <p:nvPr/>
          </p:nvSpPr>
          <p:spPr bwMode="auto">
            <a:xfrm>
              <a:off x="7419455" y="1507511"/>
              <a:ext cx="344680" cy="721355"/>
            </a:xfrm>
            <a:custGeom>
              <a:avLst/>
              <a:gdLst>
                <a:gd name="T0" fmla="*/ 63 w 114"/>
                <a:gd name="T1" fmla="*/ 0 h 239"/>
                <a:gd name="T2" fmla="*/ 114 w 114"/>
                <a:gd name="T3" fmla="*/ 114 h 239"/>
                <a:gd name="T4" fmla="*/ 35 w 114"/>
                <a:gd name="T5" fmla="*/ 239 h 239"/>
                <a:gd name="T6" fmla="*/ 0 w 114"/>
                <a:gd name="T7" fmla="*/ 222 h 239"/>
                <a:gd name="T8" fmla="*/ 69 w 114"/>
                <a:gd name="T9" fmla="*/ 120 h 239"/>
                <a:gd name="T10" fmla="*/ 30 w 114"/>
                <a:gd name="T11" fmla="*/ 52 h 239"/>
                <a:gd name="T12" fmla="*/ 63 w 114"/>
                <a:gd name="T13" fmla="*/ 0 h 239"/>
              </a:gdLst>
              <a:ahLst/>
              <a:cxnLst>
                <a:cxn ang="0">
                  <a:pos x="T0" y="T1"/>
                </a:cxn>
                <a:cxn ang="0">
                  <a:pos x="T2" y="T3"/>
                </a:cxn>
                <a:cxn ang="0">
                  <a:pos x="T4" y="T5"/>
                </a:cxn>
                <a:cxn ang="0">
                  <a:pos x="T6" y="T7"/>
                </a:cxn>
                <a:cxn ang="0">
                  <a:pos x="T8" y="T9"/>
                </a:cxn>
                <a:cxn ang="0">
                  <a:pos x="T10" y="T11"/>
                </a:cxn>
                <a:cxn ang="0">
                  <a:pos x="T12" y="T13"/>
                </a:cxn>
              </a:cxnLst>
              <a:rect l="0" t="0" r="r" b="b"/>
              <a:pathLst>
                <a:path w="114" h="239">
                  <a:moveTo>
                    <a:pt x="63" y="0"/>
                  </a:moveTo>
                  <a:cubicBezTo>
                    <a:pt x="63" y="0"/>
                    <a:pt x="114" y="39"/>
                    <a:pt x="114" y="114"/>
                  </a:cubicBezTo>
                  <a:cubicBezTo>
                    <a:pt x="114" y="177"/>
                    <a:pt x="35" y="239"/>
                    <a:pt x="35" y="239"/>
                  </a:cubicBezTo>
                  <a:cubicBezTo>
                    <a:pt x="0" y="222"/>
                    <a:pt x="0" y="222"/>
                    <a:pt x="0" y="222"/>
                  </a:cubicBezTo>
                  <a:cubicBezTo>
                    <a:pt x="0" y="222"/>
                    <a:pt x="72" y="145"/>
                    <a:pt x="69" y="120"/>
                  </a:cubicBezTo>
                  <a:cubicBezTo>
                    <a:pt x="65" y="72"/>
                    <a:pt x="30" y="52"/>
                    <a:pt x="30" y="52"/>
                  </a:cubicBezTo>
                  <a:lnTo>
                    <a:pt x="63" y="0"/>
                  </a:ln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5" name="íṥlîďe">
              <a:extLst>
                <a:ext uri="{FF2B5EF4-FFF2-40B4-BE49-F238E27FC236}">
                  <a16:creationId xmlns="" xmlns:a16="http://schemas.microsoft.com/office/drawing/2014/main" id="{2F6BD0B0-1E0A-4154-9B86-B7C4D553F422}"/>
                </a:ext>
              </a:extLst>
            </p:cNvPr>
            <p:cNvSpPr/>
            <p:nvPr/>
          </p:nvSpPr>
          <p:spPr bwMode="auto">
            <a:xfrm>
              <a:off x="7509624" y="1507511"/>
              <a:ext cx="245785" cy="301050"/>
            </a:xfrm>
            <a:custGeom>
              <a:avLst/>
              <a:gdLst>
                <a:gd name="T0" fmla="*/ 30 w 81"/>
                <a:gd name="T1" fmla="*/ 100 h 100"/>
                <a:gd name="T2" fmla="*/ 81 w 81"/>
                <a:gd name="T3" fmla="*/ 70 h 100"/>
                <a:gd name="T4" fmla="*/ 33 w 81"/>
                <a:gd name="T5" fmla="*/ 0 h 100"/>
                <a:gd name="T6" fmla="*/ 0 w 81"/>
                <a:gd name="T7" fmla="*/ 52 h 100"/>
                <a:gd name="T8" fmla="*/ 30 w 81"/>
                <a:gd name="T9" fmla="*/ 100 h 100"/>
              </a:gdLst>
              <a:ahLst/>
              <a:cxnLst>
                <a:cxn ang="0">
                  <a:pos x="T0" y="T1"/>
                </a:cxn>
                <a:cxn ang="0">
                  <a:pos x="T2" y="T3"/>
                </a:cxn>
                <a:cxn ang="0">
                  <a:pos x="T4" y="T5"/>
                </a:cxn>
                <a:cxn ang="0">
                  <a:pos x="T6" y="T7"/>
                </a:cxn>
                <a:cxn ang="0">
                  <a:pos x="T8" y="T9"/>
                </a:cxn>
              </a:cxnLst>
              <a:rect l="0" t="0" r="r" b="b"/>
              <a:pathLst>
                <a:path w="81" h="100">
                  <a:moveTo>
                    <a:pt x="30" y="100"/>
                  </a:moveTo>
                  <a:cubicBezTo>
                    <a:pt x="47" y="89"/>
                    <a:pt x="64" y="79"/>
                    <a:pt x="81" y="70"/>
                  </a:cubicBezTo>
                  <a:cubicBezTo>
                    <a:pt x="67" y="24"/>
                    <a:pt x="33" y="0"/>
                    <a:pt x="33" y="0"/>
                  </a:cubicBezTo>
                  <a:cubicBezTo>
                    <a:pt x="0" y="52"/>
                    <a:pt x="0" y="52"/>
                    <a:pt x="0" y="52"/>
                  </a:cubicBezTo>
                  <a:cubicBezTo>
                    <a:pt x="0" y="52"/>
                    <a:pt x="20" y="68"/>
                    <a:pt x="30" y="100"/>
                  </a:cubicBez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6" name="îŝľíḓè">
              <a:extLst>
                <a:ext uri="{FF2B5EF4-FFF2-40B4-BE49-F238E27FC236}">
                  <a16:creationId xmlns="" xmlns:a16="http://schemas.microsoft.com/office/drawing/2014/main" id="{39BE0DB0-84D9-46CC-96AC-8609C4665613}"/>
                </a:ext>
              </a:extLst>
            </p:cNvPr>
            <p:cNvSpPr/>
            <p:nvPr/>
          </p:nvSpPr>
          <p:spPr bwMode="auto">
            <a:xfrm>
              <a:off x="7428181" y="2228866"/>
              <a:ext cx="100350" cy="145435"/>
            </a:xfrm>
            <a:custGeom>
              <a:avLst/>
              <a:gdLst>
                <a:gd name="T0" fmla="*/ 3 w 33"/>
                <a:gd name="T1" fmla="*/ 47 h 48"/>
                <a:gd name="T2" fmla="*/ 3 w 33"/>
                <a:gd name="T3" fmla="*/ 47 h 48"/>
                <a:gd name="T4" fmla="*/ 9 w 33"/>
                <a:gd name="T5" fmla="*/ 45 h 48"/>
                <a:gd name="T6" fmla="*/ 31 w 33"/>
                <a:gd name="T7" fmla="*/ 8 h 48"/>
                <a:gd name="T8" fmla="*/ 29 w 33"/>
                <a:gd name="T9" fmla="*/ 1 h 48"/>
                <a:gd name="T10" fmla="*/ 29 w 33"/>
                <a:gd name="T11" fmla="*/ 1 h 48"/>
                <a:gd name="T12" fmla="*/ 23 w 33"/>
                <a:gd name="T13" fmla="*/ 3 h 48"/>
                <a:gd name="T14" fmla="*/ 1 w 33"/>
                <a:gd name="T15" fmla="*/ 40 h 48"/>
                <a:gd name="T16" fmla="*/ 3 w 33"/>
                <a:gd name="T17" fmla="*/ 4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8">
                  <a:moveTo>
                    <a:pt x="3" y="47"/>
                  </a:moveTo>
                  <a:cubicBezTo>
                    <a:pt x="3" y="47"/>
                    <a:pt x="3" y="47"/>
                    <a:pt x="3" y="47"/>
                  </a:cubicBezTo>
                  <a:cubicBezTo>
                    <a:pt x="5" y="48"/>
                    <a:pt x="8" y="47"/>
                    <a:pt x="9" y="45"/>
                  </a:cubicBezTo>
                  <a:cubicBezTo>
                    <a:pt x="31" y="8"/>
                    <a:pt x="31" y="8"/>
                    <a:pt x="31" y="8"/>
                  </a:cubicBezTo>
                  <a:cubicBezTo>
                    <a:pt x="33" y="6"/>
                    <a:pt x="32" y="2"/>
                    <a:pt x="29" y="1"/>
                  </a:cubicBezTo>
                  <a:cubicBezTo>
                    <a:pt x="29" y="1"/>
                    <a:pt x="29" y="1"/>
                    <a:pt x="29" y="1"/>
                  </a:cubicBezTo>
                  <a:cubicBezTo>
                    <a:pt x="27" y="0"/>
                    <a:pt x="24" y="1"/>
                    <a:pt x="23" y="3"/>
                  </a:cubicBezTo>
                  <a:cubicBezTo>
                    <a:pt x="1" y="40"/>
                    <a:pt x="1" y="40"/>
                    <a:pt x="1" y="40"/>
                  </a:cubicBezTo>
                  <a:cubicBezTo>
                    <a:pt x="0" y="42"/>
                    <a:pt x="0" y="46"/>
                    <a:pt x="3" y="47"/>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7" name="îṥļíḍe">
              <a:extLst>
                <a:ext uri="{FF2B5EF4-FFF2-40B4-BE49-F238E27FC236}">
                  <a16:creationId xmlns="" xmlns:a16="http://schemas.microsoft.com/office/drawing/2014/main" id="{5B4EF4C4-EDD6-4FBC-B6C5-03A456E0EFBE}"/>
                </a:ext>
              </a:extLst>
            </p:cNvPr>
            <p:cNvSpPr/>
            <p:nvPr/>
          </p:nvSpPr>
          <p:spPr bwMode="auto">
            <a:xfrm>
              <a:off x="7383096" y="2225957"/>
              <a:ext cx="100350" cy="148343"/>
            </a:xfrm>
            <a:custGeom>
              <a:avLst/>
              <a:gdLst>
                <a:gd name="T0" fmla="*/ 3 w 33"/>
                <a:gd name="T1" fmla="*/ 47 h 49"/>
                <a:gd name="T2" fmla="*/ 3 w 33"/>
                <a:gd name="T3" fmla="*/ 47 h 49"/>
                <a:gd name="T4" fmla="*/ 10 w 33"/>
                <a:gd name="T5" fmla="*/ 46 h 49"/>
                <a:gd name="T6" fmla="*/ 31 w 33"/>
                <a:gd name="T7" fmla="*/ 8 h 49"/>
                <a:gd name="T8" fmla="*/ 30 w 33"/>
                <a:gd name="T9" fmla="*/ 2 h 49"/>
                <a:gd name="T10" fmla="*/ 30 w 33"/>
                <a:gd name="T11" fmla="*/ 2 h 49"/>
                <a:gd name="T12" fmla="*/ 23 w 33"/>
                <a:gd name="T13" fmla="*/ 4 h 49"/>
                <a:gd name="T14" fmla="*/ 1 w 33"/>
                <a:gd name="T15" fmla="*/ 41 h 49"/>
                <a:gd name="T16" fmla="*/ 3 w 33"/>
                <a:gd name="T17"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9">
                  <a:moveTo>
                    <a:pt x="3" y="47"/>
                  </a:moveTo>
                  <a:cubicBezTo>
                    <a:pt x="3" y="47"/>
                    <a:pt x="3" y="47"/>
                    <a:pt x="3" y="47"/>
                  </a:cubicBezTo>
                  <a:cubicBezTo>
                    <a:pt x="5" y="49"/>
                    <a:pt x="8" y="48"/>
                    <a:pt x="10" y="46"/>
                  </a:cubicBezTo>
                  <a:cubicBezTo>
                    <a:pt x="31" y="8"/>
                    <a:pt x="31" y="8"/>
                    <a:pt x="31" y="8"/>
                  </a:cubicBezTo>
                  <a:cubicBezTo>
                    <a:pt x="33" y="6"/>
                    <a:pt x="32" y="3"/>
                    <a:pt x="30" y="2"/>
                  </a:cubicBezTo>
                  <a:cubicBezTo>
                    <a:pt x="30" y="2"/>
                    <a:pt x="30" y="2"/>
                    <a:pt x="30" y="2"/>
                  </a:cubicBezTo>
                  <a:cubicBezTo>
                    <a:pt x="27" y="0"/>
                    <a:pt x="24" y="1"/>
                    <a:pt x="23" y="4"/>
                  </a:cubicBezTo>
                  <a:cubicBezTo>
                    <a:pt x="1" y="41"/>
                    <a:pt x="1" y="41"/>
                    <a:pt x="1" y="41"/>
                  </a:cubicBezTo>
                  <a:cubicBezTo>
                    <a:pt x="0" y="43"/>
                    <a:pt x="1" y="46"/>
                    <a:pt x="3" y="47"/>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8" name="i$lïḋè">
              <a:extLst>
                <a:ext uri="{FF2B5EF4-FFF2-40B4-BE49-F238E27FC236}">
                  <a16:creationId xmlns="" xmlns:a16="http://schemas.microsoft.com/office/drawing/2014/main" id="{A852537C-9881-4E35-8747-B8869D29FBE5}"/>
                </a:ext>
              </a:extLst>
            </p:cNvPr>
            <p:cNvSpPr/>
            <p:nvPr/>
          </p:nvSpPr>
          <p:spPr bwMode="auto">
            <a:xfrm>
              <a:off x="7343829" y="2214323"/>
              <a:ext cx="100350" cy="146889"/>
            </a:xfrm>
            <a:custGeom>
              <a:avLst/>
              <a:gdLst>
                <a:gd name="T0" fmla="*/ 3 w 33"/>
                <a:gd name="T1" fmla="*/ 47 h 49"/>
                <a:gd name="T2" fmla="*/ 3 w 33"/>
                <a:gd name="T3" fmla="*/ 47 h 49"/>
                <a:gd name="T4" fmla="*/ 10 w 33"/>
                <a:gd name="T5" fmla="*/ 46 h 49"/>
                <a:gd name="T6" fmla="*/ 32 w 33"/>
                <a:gd name="T7" fmla="*/ 8 h 49"/>
                <a:gd name="T8" fmla="*/ 30 w 33"/>
                <a:gd name="T9" fmla="*/ 2 h 49"/>
                <a:gd name="T10" fmla="*/ 30 w 33"/>
                <a:gd name="T11" fmla="*/ 2 h 49"/>
                <a:gd name="T12" fmla="*/ 23 w 33"/>
                <a:gd name="T13" fmla="*/ 3 h 49"/>
                <a:gd name="T14" fmla="*/ 1 w 33"/>
                <a:gd name="T15" fmla="*/ 41 h 49"/>
                <a:gd name="T16" fmla="*/ 3 w 33"/>
                <a:gd name="T17"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9">
                  <a:moveTo>
                    <a:pt x="3" y="47"/>
                  </a:moveTo>
                  <a:cubicBezTo>
                    <a:pt x="3" y="47"/>
                    <a:pt x="3" y="47"/>
                    <a:pt x="3" y="47"/>
                  </a:cubicBezTo>
                  <a:cubicBezTo>
                    <a:pt x="6" y="49"/>
                    <a:pt x="9" y="48"/>
                    <a:pt x="10" y="46"/>
                  </a:cubicBezTo>
                  <a:cubicBezTo>
                    <a:pt x="32" y="8"/>
                    <a:pt x="32" y="8"/>
                    <a:pt x="32" y="8"/>
                  </a:cubicBezTo>
                  <a:cubicBezTo>
                    <a:pt x="33" y="6"/>
                    <a:pt x="32" y="3"/>
                    <a:pt x="30" y="2"/>
                  </a:cubicBezTo>
                  <a:cubicBezTo>
                    <a:pt x="30" y="2"/>
                    <a:pt x="30" y="2"/>
                    <a:pt x="30" y="2"/>
                  </a:cubicBezTo>
                  <a:cubicBezTo>
                    <a:pt x="28" y="0"/>
                    <a:pt x="25" y="1"/>
                    <a:pt x="23" y="3"/>
                  </a:cubicBezTo>
                  <a:cubicBezTo>
                    <a:pt x="1" y="41"/>
                    <a:pt x="1" y="41"/>
                    <a:pt x="1" y="41"/>
                  </a:cubicBezTo>
                  <a:cubicBezTo>
                    <a:pt x="0" y="43"/>
                    <a:pt x="1" y="46"/>
                    <a:pt x="3" y="47"/>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9" name="îş1íde">
              <a:extLst>
                <a:ext uri="{FF2B5EF4-FFF2-40B4-BE49-F238E27FC236}">
                  <a16:creationId xmlns="" xmlns:a16="http://schemas.microsoft.com/office/drawing/2014/main" id="{00369752-683A-4792-B9BD-6917E4F0D9AC}"/>
                </a:ext>
              </a:extLst>
            </p:cNvPr>
            <p:cNvSpPr/>
            <p:nvPr/>
          </p:nvSpPr>
          <p:spPr bwMode="auto">
            <a:xfrm>
              <a:off x="7319104" y="2177963"/>
              <a:ext cx="100350" cy="146889"/>
            </a:xfrm>
            <a:custGeom>
              <a:avLst/>
              <a:gdLst>
                <a:gd name="T0" fmla="*/ 3 w 33"/>
                <a:gd name="T1" fmla="*/ 47 h 49"/>
                <a:gd name="T2" fmla="*/ 3 w 33"/>
                <a:gd name="T3" fmla="*/ 47 h 49"/>
                <a:gd name="T4" fmla="*/ 10 w 33"/>
                <a:gd name="T5" fmla="*/ 45 h 49"/>
                <a:gd name="T6" fmla="*/ 32 w 33"/>
                <a:gd name="T7" fmla="*/ 8 h 49"/>
                <a:gd name="T8" fmla="*/ 30 w 33"/>
                <a:gd name="T9" fmla="*/ 1 h 49"/>
                <a:gd name="T10" fmla="*/ 30 w 33"/>
                <a:gd name="T11" fmla="*/ 1 h 49"/>
                <a:gd name="T12" fmla="*/ 23 w 33"/>
                <a:gd name="T13" fmla="*/ 3 h 49"/>
                <a:gd name="T14" fmla="*/ 1 w 33"/>
                <a:gd name="T15" fmla="*/ 40 h 49"/>
                <a:gd name="T16" fmla="*/ 3 w 33"/>
                <a:gd name="T17"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9">
                  <a:moveTo>
                    <a:pt x="3" y="47"/>
                  </a:moveTo>
                  <a:cubicBezTo>
                    <a:pt x="3" y="47"/>
                    <a:pt x="3" y="47"/>
                    <a:pt x="3" y="47"/>
                  </a:cubicBezTo>
                  <a:cubicBezTo>
                    <a:pt x="6" y="49"/>
                    <a:pt x="9" y="48"/>
                    <a:pt x="10" y="45"/>
                  </a:cubicBezTo>
                  <a:cubicBezTo>
                    <a:pt x="32" y="8"/>
                    <a:pt x="32" y="8"/>
                    <a:pt x="32" y="8"/>
                  </a:cubicBezTo>
                  <a:cubicBezTo>
                    <a:pt x="33" y="6"/>
                    <a:pt x="32" y="3"/>
                    <a:pt x="30" y="1"/>
                  </a:cubicBezTo>
                  <a:cubicBezTo>
                    <a:pt x="30" y="1"/>
                    <a:pt x="30" y="1"/>
                    <a:pt x="30" y="1"/>
                  </a:cubicBezTo>
                  <a:cubicBezTo>
                    <a:pt x="28" y="0"/>
                    <a:pt x="25" y="1"/>
                    <a:pt x="23" y="3"/>
                  </a:cubicBezTo>
                  <a:cubicBezTo>
                    <a:pt x="1" y="40"/>
                    <a:pt x="1" y="40"/>
                    <a:pt x="1" y="40"/>
                  </a:cubicBezTo>
                  <a:cubicBezTo>
                    <a:pt x="0" y="43"/>
                    <a:pt x="1" y="46"/>
                    <a:pt x="3" y="47"/>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0" name="îSlíḓé">
              <a:extLst>
                <a:ext uri="{FF2B5EF4-FFF2-40B4-BE49-F238E27FC236}">
                  <a16:creationId xmlns="" xmlns:a16="http://schemas.microsoft.com/office/drawing/2014/main" id="{B8591CFD-AD41-4FB4-84A3-6A1DB3102F43}"/>
                </a:ext>
              </a:extLst>
            </p:cNvPr>
            <p:cNvSpPr/>
            <p:nvPr/>
          </p:nvSpPr>
          <p:spPr bwMode="auto">
            <a:xfrm>
              <a:off x="7343829" y="2138697"/>
              <a:ext cx="100350" cy="56720"/>
            </a:xfrm>
            <a:custGeom>
              <a:avLst/>
              <a:gdLst>
                <a:gd name="T0" fmla="*/ 1 w 33"/>
                <a:gd name="T1" fmla="*/ 13 h 19"/>
                <a:gd name="T2" fmla="*/ 1 w 33"/>
                <a:gd name="T3" fmla="*/ 13 h 19"/>
                <a:gd name="T4" fmla="*/ 9 w 33"/>
                <a:gd name="T5" fmla="*/ 18 h 19"/>
                <a:gd name="T6" fmla="*/ 27 w 33"/>
                <a:gd name="T7" fmla="*/ 13 h 19"/>
                <a:gd name="T8" fmla="*/ 32 w 33"/>
                <a:gd name="T9" fmla="*/ 5 h 19"/>
                <a:gd name="T10" fmla="*/ 32 w 33"/>
                <a:gd name="T11" fmla="*/ 5 h 19"/>
                <a:gd name="T12" fmla="*/ 24 w 33"/>
                <a:gd name="T13" fmla="*/ 1 h 19"/>
                <a:gd name="T14" fmla="*/ 6 w 33"/>
                <a:gd name="T15" fmla="*/ 6 h 19"/>
                <a:gd name="T16" fmla="*/ 1 w 33"/>
                <a:gd name="T17"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19">
                  <a:moveTo>
                    <a:pt x="1" y="13"/>
                  </a:moveTo>
                  <a:cubicBezTo>
                    <a:pt x="1" y="13"/>
                    <a:pt x="1" y="13"/>
                    <a:pt x="1" y="13"/>
                  </a:cubicBezTo>
                  <a:cubicBezTo>
                    <a:pt x="2" y="17"/>
                    <a:pt x="6" y="19"/>
                    <a:pt x="9" y="18"/>
                  </a:cubicBezTo>
                  <a:cubicBezTo>
                    <a:pt x="27" y="13"/>
                    <a:pt x="27" y="13"/>
                    <a:pt x="27" y="13"/>
                  </a:cubicBezTo>
                  <a:cubicBezTo>
                    <a:pt x="31" y="12"/>
                    <a:pt x="33" y="9"/>
                    <a:pt x="32" y="5"/>
                  </a:cubicBezTo>
                  <a:cubicBezTo>
                    <a:pt x="32" y="5"/>
                    <a:pt x="32" y="5"/>
                    <a:pt x="32" y="5"/>
                  </a:cubicBezTo>
                  <a:cubicBezTo>
                    <a:pt x="31" y="2"/>
                    <a:pt x="27" y="0"/>
                    <a:pt x="24" y="1"/>
                  </a:cubicBezTo>
                  <a:cubicBezTo>
                    <a:pt x="6" y="6"/>
                    <a:pt x="6" y="6"/>
                    <a:pt x="6" y="6"/>
                  </a:cubicBezTo>
                  <a:cubicBezTo>
                    <a:pt x="2" y="7"/>
                    <a:pt x="0" y="10"/>
                    <a:pt x="1" y="13"/>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1" name="ïśļiḓé">
              <a:extLst>
                <a:ext uri="{FF2B5EF4-FFF2-40B4-BE49-F238E27FC236}">
                  <a16:creationId xmlns="" xmlns:a16="http://schemas.microsoft.com/office/drawing/2014/main" id="{7BF79EEC-BDD7-467D-A439-C391B10609F3}"/>
                </a:ext>
              </a:extLst>
            </p:cNvPr>
            <p:cNvSpPr/>
            <p:nvPr/>
          </p:nvSpPr>
          <p:spPr bwMode="auto">
            <a:xfrm>
              <a:off x="7377278" y="2116881"/>
              <a:ext cx="174521" cy="178885"/>
            </a:xfrm>
            <a:custGeom>
              <a:avLst/>
              <a:gdLst>
                <a:gd name="T0" fmla="*/ 40 w 58"/>
                <a:gd name="T1" fmla="*/ 6 h 59"/>
                <a:gd name="T2" fmla="*/ 44 w 58"/>
                <a:gd name="T3" fmla="*/ 8 h 59"/>
                <a:gd name="T4" fmla="*/ 52 w 58"/>
                <a:gd name="T5" fmla="*/ 39 h 59"/>
                <a:gd name="T6" fmla="*/ 48 w 58"/>
                <a:gd name="T7" fmla="*/ 45 h 59"/>
                <a:gd name="T8" fmla="*/ 18 w 58"/>
                <a:gd name="T9" fmla="*/ 53 h 59"/>
                <a:gd name="T10" fmla="*/ 14 w 58"/>
                <a:gd name="T11" fmla="*/ 51 h 59"/>
                <a:gd name="T12" fmla="*/ 6 w 58"/>
                <a:gd name="T13" fmla="*/ 20 h 59"/>
                <a:gd name="T14" fmla="*/ 10 w 58"/>
                <a:gd name="T15" fmla="*/ 14 h 59"/>
                <a:gd name="T16" fmla="*/ 40 w 58"/>
                <a:gd name="T17" fmla="*/ 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9">
                  <a:moveTo>
                    <a:pt x="40" y="6"/>
                  </a:moveTo>
                  <a:cubicBezTo>
                    <a:pt x="44" y="8"/>
                    <a:pt x="44" y="8"/>
                    <a:pt x="44" y="8"/>
                  </a:cubicBezTo>
                  <a:cubicBezTo>
                    <a:pt x="55" y="14"/>
                    <a:pt x="58" y="28"/>
                    <a:pt x="52" y="39"/>
                  </a:cubicBezTo>
                  <a:cubicBezTo>
                    <a:pt x="48" y="45"/>
                    <a:pt x="48" y="45"/>
                    <a:pt x="48" y="45"/>
                  </a:cubicBezTo>
                  <a:cubicBezTo>
                    <a:pt x="42" y="56"/>
                    <a:pt x="28" y="59"/>
                    <a:pt x="18" y="53"/>
                  </a:cubicBezTo>
                  <a:cubicBezTo>
                    <a:pt x="14" y="51"/>
                    <a:pt x="14" y="51"/>
                    <a:pt x="14" y="51"/>
                  </a:cubicBezTo>
                  <a:cubicBezTo>
                    <a:pt x="3" y="45"/>
                    <a:pt x="0" y="31"/>
                    <a:pt x="6" y="20"/>
                  </a:cubicBezTo>
                  <a:cubicBezTo>
                    <a:pt x="10" y="14"/>
                    <a:pt x="10" y="14"/>
                    <a:pt x="10" y="14"/>
                  </a:cubicBezTo>
                  <a:cubicBezTo>
                    <a:pt x="16" y="3"/>
                    <a:pt x="30" y="0"/>
                    <a:pt x="40" y="6"/>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2" name="ïṥļíḍé">
              <a:extLst>
                <a:ext uri="{FF2B5EF4-FFF2-40B4-BE49-F238E27FC236}">
                  <a16:creationId xmlns="" xmlns:a16="http://schemas.microsoft.com/office/drawing/2014/main" id="{BE4561E6-422C-4B13-800A-9EAEAB6359CF}"/>
                </a:ext>
              </a:extLst>
            </p:cNvPr>
            <p:cNvSpPr/>
            <p:nvPr/>
          </p:nvSpPr>
          <p:spPr bwMode="auto">
            <a:xfrm>
              <a:off x="6908979" y="1398434"/>
              <a:ext cx="737354" cy="383947"/>
            </a:xfrm>
            <a:prstGeom prst="ellipse">
              <a:avLst/>
            </a:pr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3" name="îṧļídé">
              <a:extLst>
                <a:ext uri="{FF2B5EF4-FFF2-40B4-BE49-F238E27FC236}">
                  <a16:creationId xmlns="" xmlns:a16="http://schemas.microsoft.com/office/drawing/2014/main" id="{0F65ABB6-2B6B-4992-9C5C-97D3A121D2F3}"/>
                </a:ext>
              </a:extLst>
            </p:cNvPr>
            <p:cNvSpPr/>
            <p:nvPr/>
          </p:nvSpPr>
          <p:spPr bwMode="auto">
            <a:xfrm>
              <a:off x="7234752" y="1715482"/>
              <a:ext cx="81443" cy="78535"/>
            </a:xfrm>
            <a:custGeom>
              <a:avLst/>
              <a:gdLst>
                <a:gd name="T0" fmla="*/ 14 w 27"/>
                <a:gd name="T1" fmla="*/ 26 h 26"/>
                <a:gd name="T2" fmla="*/ 14 w 27"/>
                <a:gd name="T3" fmla="*/ 26 h 26"/>
                <a:gd name="T4" fmla="*/ 0 w 27"/>
                <a:gd name="T5" fmla="*/ 13 h 26"/>
                <a:gd name="T6" fmla="*/ 0 w 27"/>
                <a:gd name="T7" fmla="*/ 13 h 26"/>
                <a:gd name="T8" fmla="*/ 14 w 27"/>
                <a:gd name="T9" fmla="*/ 0 h 26"/>
                <a:gd name="T10" fmla="*/ 14 w 27"/>
                <a:gd name="T11" fmla="*/ 0 h 26"/>
                <a:gd name="T12" fmla="*/ 27 w 27"/>
                <a:gd name="T13" fmla="*/ 13 h 26"/>
                <a:gd name="T14" fmla="*/ 27 w 27"/>
                <a:gd name="T15" fmla="*/ 13 h 26"/>
                <a:gd name="T16" fmla="*/ 14 w 27"/>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14" y="26"/>
                  </a:moveTo>
                  <a:cubicBezTo>
                    <a:pt x="14" y="26"/>
                    <a:pt x="14" y="26"/>
                    <a:pt x="14" y="26"/>
                  </a:cubicBezTo>
                  <a:cubicBezTo>
                    <a:pt x="6" y="26"/>
                    <a:pt x="0" y="20"/>
                    <a:pt x="0" y="13"/>
                  </a:cubicBezTo>
                  <a:cubicBezTo>
                    <a:pt x="0" y="13"/>
                    <a:pt x="0" y="13"/>
                    <a:pt x="0" y="13"/>
                  </a:cubicBezTo>
                  <a:cubicBezTo>
                    <a:pt x="0" y="6"/>
                    <a:pt x="6" y="0"/>
                    <a:pt x="14" y="0"/>
                  </a:cubicBezTo>
                  <a:cubicBezTo>
                    <a:pt x="14" y="0"/>
                    <a:pt x="14" y="0"/>
                    <a:pt x="14" y="0"/>
                  </a:cubicBezTo>
                  <a:cubicBezTo>
                    <a:pt x="21" y="0"/>
                    <a:pt x="27" y="6"/>
                    <a:pt x="27" y="13"/>
                  </a:cubicBezTo>
                  <a:cubicBezTo>
                    <a:pt x="27" y="13"/>
                    <a:pt x="27" y="13"/>
                    <a:pt x="27" y="13"/>
                  </a:cubicBezTo>
                  <a:cubicBezTo>
                    <a:pt x="27" y="20"/>
                    <a:pt x="21" y="26"/>
                    <a:pt x="14" y="26"/>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4" name="ïṣľiďe">
              <a:extLst>
                <a:ext uri="{FF2B5EF4-FFF2-40B4-BE49-F238E27FC236}">
                  <a16:creationId xmlns="" xmlns:a16="http://schemas.microsoft.com/office/drawing/2014/main" id="{597B2537-C02C-43D4-9E29-0DBD5B744F65}"/>
                </a:ext>
              </a:extLst>
            </p:cNvPr>
            <p:cNvSpPr/>
            <p:nvPr/>
          </p:nvSpPr>
          <p:spPr bwMode="auto">
            <a:xfrm>
              <a:off x="7083500" y="1325717"/>
              <a:ext cx="386856" cy="440667"/>
            </a:xfrm>
            <a:custGeom>
              <a:avLst/>
              <a:gdLst>
                <a:gd name="T0" fmla="*/ 68 w 128"/>
                <a:gd name="T1" fmla="*/ 146 h 146"/>
                <a:gd name="T2" fmla="*/ 61 w 128"/>
                <a:gd name="T3" fmla="*/ 146 h 146"/>
                <a:gd name="T4" fmla="*/ 0 w 128"/>
                <a:gd name="T5" fmla="*/ 85 h 146"/>
                <a:gd name="T6" fmla="*/ 0 w 128"/>
                <a:gd name="T7" fmla="*/ 60 h 146"/>
                <a:gd name="T8" fmla="*/ 61 w 128"/>
                <a:gd name="T9" fmla="*/ 0 h 146"/>
                <a:gd name="T10" fmla="*/ 68 w 128"/>
                <a:gd name="T11" fmla="*/ 0 h 146"/>
                <a:gd name="T12" fmla="*/ 128 w 128"/>
                <a:gd name="T13" fmla="*/ 60 h 146"/>
                <a:gd name="T14" fmla="*/ 128 w 128"/>
                <a:gd name="T15" fmla="*/ 85 h 146"/>
                <a:gd name="T16" fmla="*/ 68 w 128"/>
                <a:gd name="T17"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6">
                  <a:moveTo>
                    <a:pt x="68" y="146"/>
                  </a:moveTo>
                  <a:cubicBezTo>
                    <a:pt x="61" y="146"/>
                    <a:pt x="61" y="146"/>
                    <a:pt x="61" y="146"/>
                  </a:cubicBezTo>
                  <a:cubicBezTo>
                    <a:pt x="27" y="146"/>
                    <a:pt x="0" y="119"/>
                    <a:pt x="0" y="85"/>
                  </a:cubicBezTo>
                  <a:cubicBezTo>
                    <a:pt x="0" y="60"/>
                    <a:pt x="0" y="60"/>
                    <a:pt x="0" y="60"/>
                  </a:cubicBezTo>
                  <a:cubicBezTo>
                    <a:pt x="0" y="27"/>
                    <a:pt x="27" y="0"/>
                    <a:pt x="61" y="0"/>
                  </a:cubicBezTo>
                  <a:cubicBezTo>
                    <a:pt x="68" y="0"/>
                    <a:pt x="68" y="0"/>
                    <a:pt x="68" y="0"/>
                  </a:cubicBezTo>
                  <a:cubicBezTo>
                    <a:pt x="101" y="0"/>
                    <a:pt x="128" y="27"/>
                    <a:pt x="128" y="60"/>
                  </a:cubicBezTo>
                  <a:cubicBezTo>
                    <a:pt x="128" y="85"/>
                    <a:pt x="128" y="85"/>
                    <a:pt x="128" y="85"/>
                  </a:cubicBezTo>
                  <a:cubicBezTo>
                    <a:pt x="128" y="119"/>
                    <a:pt x="101" y="146"/>
                    <a:pt x="68" y="146"/>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5" name="isļíḓé">
              <a:extLst>
                <a:ext uri="{FF2B5EF4-FFF2-40B4-BE49-F238E27FC236}">
                  <a16:creationId xmlns="" xmlns:a16="http://schemas.microsoft.com/office/drawing/2014/main" id="{6F9D6803-5792-4788-9505-5C55EADF76A1}"/>
                </a:ext>
              </a:extLst>
            </p:cNvPr>
            <p:cNvSpPr/>
            <p:nvPr/>
          </p:nvSpPr>
          <p:spPr bwMode="auto">
            <a:xfrm>
              <a:off x="7041325" y="1513328"/>
              <a:ext cx="69809" cy="103259"/>
            </a:xfrm>
            <a:custGeom>
              <a:avLst/>
              <a:gdLst>
                <a:gd name="T0" fmla="*/ 16 w 23"/>
                <a:gd name="T1" fmla="*/ 33 h 34"/>
                <a:gd name="T2" fmla="*/ 16 w 23"/>
                <a:gd name="T3" fmla="*/ 33 h 34"/>
                <a:gd name="T4" fmla="*/ 5 w 23"/>
                <a:gd name="T5" fmla="*/ 27 h 34"/>
                <a:gd name="T6" fmla="*/ 1 w 23"/>
                <a:gd name="T7" fmla="*/ 12 h 34"/>
                <a:gd name="T8" fmla="*/ 7 w 23"/>
                <a:gd name="T9" fmla="*/ 2 h 34"/>
                <a:gd name="T10" fmla="*/ 7 w 23"/>
                <a:gd name="T11" fmla="*/ 2 h 34"/>
                <a:gd name="T12" fmla="*/ 18 w 23"/>
                <a:gd name="T13" fmla="*/ 8 h 34"/>
                <a:gd name="T14" fmla="*/ 22 w 23"/>
                <a:gd name="T15" fmla="*/ 22 h 34"/>
                <a:gd name="T16" fmla="*/ 16 w 23"/>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4">
                  <a:moveTo>
                    <a:pt x="16" y="33"/>
                  </a:moveTo>
                  <a:cubicBezTo>
                    <a:pt x="16" y="33"/>
                    <a:pt x="16" y="33"/>
                    <a:pt x="16" y="33"/>
                  </a:cubicBezTo>
                  <a:cubicBezTo>
                    <a:pt x="12" y="34"/>
                    <a:pt x="7" y="32"/>
                    <a:pt x="5" y="27"/>
                  </a:cubicBezTo>
                  <a:cubicBezTo>
                    <a:pt x="1" y="12"/>
                    <a:pt x="1" y="12"/>
                    <a:pt x="1" y="12"/>
                  </a:cubicBezTo>
                  <a:cubicBezTo>
                    <a:pt x="0" y="8"/>
                    <a:pt x="2" y="3"/>
                    <a:pt x="7" y="2"/>
                  </a:cubicBezTo>
                  <a:cubicBezTo>
                    <a:pt x="7" y="2"/>
                    <a:pt x="7" y="2"/>
                    <a:pt x="7" y="2"/>
                  </a:cubicBezTo>
                  <a:cubicBezTo>
                    <a:pt x="12" y="0"/>
                    <a:pt x="16" y="3"/>
                    <a:pt x="18" y="8"/>
                  </a:cubicBezTo>
                  <a:cubicBezTo>
                    <a:pt x="22" y="22"/>
                    <a:pt x="22" y="22"/>
                    <a:pt x="22" y="22"/>
                  </a:cubicBezTo>
                  <a:cubicBezTo>
                    <a:pt x="23" y="27"/>
                    <a:pt x="21" y="32"/>
                    <a:pt x="16" y="33"/>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6" name="isḷiḍe">
              <a:extLst>
                <a:ext uri="{FF2B5EF4-FFF2-40B4-BE49-F238E27FC236}">
                  <a16:creationId xmlns="" xmlns:a16="http://schemas.microsoft.com/office/drawing/2014/main" id="{45E93CB1-DCF7-431C-9BBF-67067CC026F8}"/>
                </a:ext>
              </a:extLst>
            </p:cNvPr>
            <p:cNvSpPr/>
            <p:nvPr/>
          </p:nvSpPr>
          <p:spPr bwMode="auto">
            <a:xfrm>
              <a:off x="7444178" y="1513328"/>
              <a:ext cx="68355" cy="103259"/>
            </a:xfrm>
            <a:custGeom>
              <a:avLst/>
              <a:gdLst>
                <a:gd name="T0" fmla="*/ 16 w 23"/>
                <a:gd name="T1" fmla="*/ 2 h 34"/>
                <a:gd name="T2" fmla="*/ 16 w 23"/>
                <a:gd name="T3" fmla="*/ 2 h 34"/>
                <a:gd name="T4" fmla="*/ 5 w 23"/>
                <a:gd name="T5" fmla="*/ 8 h 34"/>
                <a:gd name="T6" fmla="*/ 1 w 23"/>
                <a:gd name="T7" fmla="*/ 22 h 34"/>
                <a:gd name="T8" fmla="*/ 7 w 23"/>
                <a:gd name="T9" fmla="*/ 33 h 34"/>
                <a:gd name="T10" fmla="*/ 7 w 23"/>
                <a:gd name="T11" fmla="*/ 33 h 34"/>
                <a:gd name="T12" fmla="*/ 18 w 23"/>
                <a:gd name="T13" fmla="*/ 27 h 34"/>
                <a:gd name="T14" fmla="*/ 22 w 23"/>
                <a:gd name="T15" fmla="*/ 12 h 34"/>
                <a:gd name="T16" fmla="*/ 16 w 23"/>
                <a:gd name="T17"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4">
                  <a:moveTo>
                    <a:pt x="16" y="2"/>
                  </a:moveTo>
                  <a:cubicBezTo>
                    <a:pt x="16" y="2"/>
                    <a:pt x="16" y="2"/>
                    <a:pt x="16" y="2"/>
                  </a:cubicBezTo>
                  <a:cubicBezTo>
                    <a:pt x="12" y="0"/>
                    <a:pt x="7" y="3"/>
                    <a:pt x="5" y="8"/>
                  </a:cubicBezTo>
                  <a:cubicBezTo>
                    <a:pt x="1" y="22"/>
                    <a:pt x="1" y="22"/>
                    <a:pt x="1" y="22"/>
                  </a:cubicBezTo>
                  <a:cubicBezTo>
                    <a:pt x="0" y="27"/>
                    <a:pt x="2" y="32"/>
                    <a:pt x="7" y="33"/>
                  </a:cubicBezTo>
                  <a:cubicBezTo>
                    <a:pt x="7" y="33"/>
                    <a:pt x="7" y="33"/>
                    <a:pt x="7" y="33"/>
                  </a:cubicBezTo>
                  <a:cubicBezTo>
                    <a:pt x="12" y="34"/>
                    <a:pt x="16" y="32"/>
                    <a:pt x="18" y="27"/>
                  </a:cubicBezTo>
                  <a:cubicBezTo>
                    <a:pt x="22" y="12"/>
                    <a:pt x="22" y="12"/>
                    <a:pt x="22" y="12"/>
                  </a:cubicBezTo>
                  <a:cubicBezTo>
                    <a:pt x="23" y="8"/>
                    <a:pt x="21" y="3"/>
                    <a:pt x="16" y="2"/>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7" name="îsľídé">
              <a:extLst>
                <a:ext uri="{FF2B5EF4-FFF2-40B4-BE49-F238E27FC236}">
                  <a16:creationId xmlns="" xmlns:a16="http://schemas.microsoft.com/office/drawing/2014/main" id="{54B69C5F-43DE-4C37-BD8C-9E900A007F29}"/>
                </a:ext>
              </a:extLst>
            </p:cNvPr>
            <p:cNvSpPr/>
            <p:nvPr/>
          </p:nvSpPr>
          <p:spPr bwMode="auto">
            <a:xfrm>
              <a:off x="7083500" y="1308265"/>
              <a:ext cx="386856" cy="415943"/>
            </a:xfrm>
            <a:custGeom>
              <a:avLst/>
              <a:gdLst>
                <a:gd name="T0" fmla="*/ 66 w 128"/>
                <a:gd name="T1" fmla="*/ 138 h 138"/>
                <a:gd name="T2" fmla="*/ 63 w 128"/>
                <a:gd name="T3" fmla="*/ 138 h 138"/>
                <a:gd name="T4" fmla="*/ 0 w 128"/>
                <a:gd name="T5" fmla="*/ 82 h 138"/>
                <a:gd name="T6" fmla="*/ 0 w 128"/>
                <a:gd name="T7" fmla="*/ 65 h 138"/>
                <a:gd name="T8" fmla="*/ 63 w 128"/>
                <a:gd name="T9" fmla="*/ 0 h 138"/>
                <a:gd name="T10" fmla="*/ 66 w 128"/>
                <a:gd name="T11" fmla="*/ 0 h 138"/>
                <a:gd name="T12" fmla="*/ 128 w 128"/>
                <a:gd name="T13" fmla="*/ 65 h 138"/>
                <a:gd name="T14" fmla="*/ 128 w 128"/>
                <a:gd name="T15" fmla="*/ 82 h 138"/>
                <a:gd name="T16" fmla="*/ 66 w 128"/>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38">
                  <a:moveTo>
                    <a:pt x="66" y="138"/>
                  </a:moveTo>
                  <a:cubicBezTo>
                    <a:pt x="63" y="138"/>
                    <a:pt x="63" y="138"/>
                    <a:pt x="63" y="138"/>
                  </a:cubicBezTo>
                  <a:cubicBezTo>
                    <a:pt x="28" y="138"/>
                    <a:pt x="0" y="119"/>
                    <a:pt x="0" y="82"/>
                  </a:cubicBezTo>
                  <a:cubicBezTo>
                    <a:pt x="0" y="65"/>
                    <a:pt x="0" y="65"/>
                    <a:pt x="0" y="65"/>
                  </a:cubicBezTo>
                  <a:cubicBezTo>
                    <a:pt x="0" y="29"/>
                    <a:pt x="28" y="0"/>
                    <a:pt x="63" y="0"/>
                  </a:cubicBezTo>
                  <a:cubicBezTo>
                    <a:pt x="66" y="0"/>
                    <a:pt x="66" y="0"/>
                    <a:pt x="66" y="0"/>
                  </a:cubicBezTo>
                  <a:cubicBezTo>
                    <a:pt x="100" y="0"/>
                    <a:pt x="128" y="29"/>
                    <a:pt x="128" y="65"/>
                  </a:cubicBezTo>
                  <a:cubicBezTo>
                    <a:pt x="128" y="82"/>
                    <a:pt x="128" y="82"/>
                    <a:pt x="128" y="82"/>
                  </a:cubicBezTo>
                  <a:cubicBezTo>
                    <a:pt x="128" y="119"/>
                    <a:pt x="100" y="138"/>
                    <a:pt x="66" y="138"/>
                  </a:cubicBezTo>
                  <a:close/>
                </a:path>
              </a:pathLst>
            </a:custGeom>
            <a:solidFill>
              <a:srgbClr val="A67A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8" name="ïṡļîḓe">
              <a:extLst>
                <a:ext uri="{FF2B5EF4-FFF2-40B4-BE49-F238E27FC236}">
                  <a16:creationId xmlns="" xmlns:a16="http://schemas.microsoft.com/office/drawing/2014/main" id="{0B7FE9F3-0429-4B8D-B8EF-FF9C50DFF79A}"/>
                </a:ext>
              </a:extLst>
            </p:cNvPr>
            <p:cNvSpPr/>
            <p:nvPr/>
          </p:nvSpPr>
          <p:spPr bwMode="auto">
            <a:xfrm>
              <a:off x="6791178" y="2211414"/>
              <a:ext cx="62537" cy="159978"/>
            </a:xfrm>
            <a:custGeom>
              <a:avLst/>
              <a:gdLst>
                <a:gd name="T0" fmla="*/ 17 w 21"/>
                <a:gd name="T1" fmla="*/ 53 h 53"/>
                <a:gd name="T2" fmla="*/ 17 w 21"/>
                <a:gd name="T3" fmla="*/ 53 h 53"/>
                <a:gd name="T4" fmla="*/ 11 w 21"/>
                <a:gd name="T5" fmla="*/ 49 h 53"/>
                <a:gd name="T6" fmla="*/ 1 w 21"/>
                <a:gd name="T7" fmla="*/ 7 h 53"/>
                <a:gd name="T8" fmla="*/ 5 w 21"/>
                <a:gd name="T9" fmla="*/ 1 h 53"/>
                <a:gd name="T10" fmla="*/ 5 w 21"/>
                <a:gd name="T11" fmla="*/ 1 h 53"/>
                <a:gd name="T12" fmla="*/ 11 w 21"/>
                <a:gd name="T13" fmla="*/ 5 h 53"/>
                <a:gd name="T14" fmla="*/ 20 w 21"/>
                <a:gd name="T15" fmla="*/ 47 h 53"/>
                <a:gd name="T16" fmla="*/ 17 w 21"/>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17" y="53"/>
                  </a:moveTo>
                  <a:cubicBezTo>
                    <a:pt x="17" y="53"/>
                    <a:pt x="17" y="53"/>
                    <a:pt x="17" y="53"/>
                  </a:cubicBezTo>
                  <a:cubicBezTo>
                    <a:pt x="14" y="53"/>
                    <a:pt x="12" y="52"/>
                    <a:pt x="11" y="49"/>
                  </a:cubicBezTo>
                  <a:cubicBezTo>
                    <a:pt x="1" y="7"/>
                    <a:pt x="1" y="7"/>
                    <a:pt x="1" y="7"/>
                  </a:cubicBezTo>
                  <a:cubicBezTo>
                    <a:pt x="0" y="4"/>
                    <a:pt x="2" y="2"/>
                    <a:pt x="5" y="1"/>
                  </a:cubicBezTo>
                  <a:cubicBezTo>
                    <a:pt x="5" y="1"/>
                    <a:pt x="5" y="1"/>
                    <a:pt x="5" y="1"/>
                  </a:cubicBezTo>
                  <a:cubicBezTo>
                    <a:pt x="7" y="0"/>
                    <a:pt x="10" y="2"/>
                    <a:pt x="11" y="5"/>
                  </a:cubicBezTo>
                  <a:cubicBezTo>
                    <a:pt x="20" y="47"/>
                    <a:pt x="20" y="47"/>
                    <a:pt x="20" y="47"/>
                  </a:cubicBezTo>
                  <a:cubicBezTo>
                    <a:pt x="21" y="49"/>
                    <a:pt x="19" y="52"/>
                    <a:pt x="17" y="53"/>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9" name="íśḻïḑe">
              <a:extLst>
                <a:ext uri="{FF2B5EF4-FFF2-40B4-BE49-F238E27FC236}">
                  <a16:creationId xmlns="" xmlns:a16="http://schemas.microsoft.com/office/drawing/2014/main" id="{576F7B4A-1E5B-41A8-9B05-9144A758D261}"/>
                </a:ext>
              </a:extLst>
            </p:cNvPr>
            <p:cNvSpPr/>
            <p:nvPr/>
          </p:nvSpPr>
          <p:spPr bwMode="auto">
            <a:xfrm>
              <a:off x="6836262" y="2223049"/>
              <a:ext cx="61083" cy="159978"/>
            </a:xfrm>
            <a:custGeom>
              <a:avLst/>
              <a:gdLst>
                <a:gd name="T0" fmla="*/ 16 w 20"/>
                <a:gd name="T1" fmla="*/ 53 h 53"/>
                <a:gd name="T2" fmla="*/ 16 w 20"/>
                <a:gd name="T3" fmla="*/ 53 h 53"/>
                <a:gd name="T4" fmla="*/ 10 w 20"/>
                <a:gd name="T5" fmla="*/ 49 h 53"/>
                <a:gd name="T6" fmla="*/ 0 w 20"/>
                <a:gd name="T7" fmla="*/ 7 h 53"/>
                <a:gd name="T8" fmla="*/ 4 w 20"/>
                <a:gd name="T9" fmla="*/ 1 h 53"/>
                <a:gd name="T10" fmla="*/ 4 w 20"/>
                <a:gd name="T11" fmla="*/ 1 h 53"/>
                <a:gd name="T12" fmla="*/ 10 w 20"/>
                <a:gd name="T13" fmla="*/ 5 h 53"/>
                <a:gd name="T14" fmla="*/ 20 w 20"/>
                <a:gd name="T15" fmla="*/ 47 h 53"/>
                <a:gd name="T16" fmla="*/ 16 w 20"/>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53">
                  <a:moveTo>
                    <a:pt x="16" y="53"/>
                  </a:moveTo>
                  <a:cubicBezTo>
                    <a:pt x="16" y="53"/>
                    <a:pt x="16" y="53"/>
                    <a:pt x="16" y="53"/>
                  </a:cubicBezTo>
                  <a:cubicBezTo>
                    <a:pt x="13" y="53"/>
                    <a:pt x="11" y="52"/>
                    <a:pt x="10" y="49"/>
                  </a:cubicBezTo>
                  <a:cubicBezTo>
                    <a:pt x="0" y="7"/>
                    <a:pt x="0" y="7"/>
                    <a:pt x="0" y="7"/>
                  </a:cubicBezTo>
                  <a:cubicBezTo>
                    <a:pt x="0" y="4"/>
                    <a:pt x="1" y="2"/>
                    <a:pt x="4" y="1"/>
                  </a:cubicBezTo>
                  <a:cubicBezTo>
                    <a:pt x="4" y="1"/>
                    <a:pt x="4" y="1"/>
                    <a:pt x="4" y="1"/>
                  </a:cubicBezTo>
                  <a:cubicBezTo>
                    <a:pt x="7" y="0"/>
                    <a:pt x="9" y="2"/>
                    <a:pt x="10" y="5"/>
                  </a:cubicBezTo>
                  <a:cubicBezTo>
                    <a:pt x="20" y="47"/>
                    <a:pt x="20" y="47"/>
                    <a:pt x="20" y="47"/>
                  </a:cubicBezTo>
                  <a:cubicBezTo>
                    <a:pt x="20" y="49"/>
                    <a:pt x="19" y="52"/>
                    <a:pt x="16" y="53"/>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0" name="išľîdé">
              <a:extLst>
                <a:ext uri="{FF2B5EF4-FFF2-40B4-BE49-F238E27FC236}">
                  <a16:creationId xmlns="" xmlns:a16="http://schemas.microsoft.com/office/drawing/2014/main" id="{D2395D12-7BB4-4F62-B333-87DF9F4197C5}"/>
                </a:ext>
              </a:extLst>
            </p:cNvPr>
            <p:cNvSpPr/>
            <p:nvPr/>
          </p:nvSpPr>
          <p:spPr bwMode="auto">
            <a:xfrm>
              <a:off x="6875530" y="2223049"/>
              <a:ext cx="63991" cy="159978"/>
            </a:xfrm>
            <a:custGeom>
              <a:avLst/>
              <a:gdLst>
                <a:gd name="T0" fmla="*/ 16 w 21"/>
                <a:gd name="T1" fmla="*/ 52 h 53"/>
                <a:gd name="T2" fmla="*/ 16 w 21"/>
                <a:gd name="T3" fmla="*/ 52 h 53"/>
                <a:gd name="T4" fmla="*/ 10 w 21"/>
                <a:gd name="T5" fmla="*/ 49 h 53"/>
                <a:gd name="T6" fmla="*/ 1 w 21"/>
                <a:gd name="T7" fmla="*/ 7 h 53"/>
                <a:gd name="T8" fmla="*/ 4 w 21"/>
                <a:gd name="T9" fmla="*/ 1 h 53"/>
                <a:gd name="T10" fmla="*/ 4 w 21"/>
                <a:gd name="T11" fmla="*/ 1 h 53"/>
                <a:gd name="T12" fmla="*/ 10 w 21"/>
                <a:gd name="T13" fmla="*/ 4 h 53"/>
                <a:gd name="T14" fmla="*/ 20 w 21"/>
                <a:gd name="T15" fmla="*/ 46 h 53"/>
                <a:gd name="T16" fmla="*/ 16 w 21"/>
                <a:gd name="T17" fmla="*/ 5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16" y="52"/>
                  </a:moveTo>
                  <a:cubicBezTo>
                    <a:pt x="16" y="52"/>
                    <a:pt x="16" y="52"/>
                    <a:pt x="16" y="52"/>
                  </a:cubicBezTo>
                  <a:cubicBezTo>
                    <a:pt x="14" y="53"/>
                    <a:pt x="11" y="51"/>
                    <a:pt x="10" y="49"/>
                  </a:cubicBezTo>
                  <a:cubicBezTo>
                    <a:pt x="1" y="7"/>
                    <a:pt x="1" y="7"/>
                    <a:pt x="1" y="7"/>
                  </a:cubicBezTo>
                  <a:cubicBezTo>
                    <a:pt x="0" y="4"/>
                    <a:pt x="2" y="1"/>
                    <a:pt x="4" y="1"/>
                  </a:cubicBezTo>
                  <a:cubicBezTo>
                    <a:pt x="4" y="1"/>
                    <a:pt x="4" y="1"/>
                    <a:pt x="4" y="1"/>
                  </a:cubicBezTo>
                  <a:cubicBezTo>
                    <a:pt x="7" y="0"/>
                    <a:pt x="10" y="2"/>
                    <a:pt x="10" y="4"/>
                  </a:cubicBezTo>
                  <a:cubicBezTo>
                    <a:pt x="20" y="46"/>
                    <a:pt x="20" y="46"/>
                    <a:pt x="20" y="46"/>
                  </a:cubicBezTo>
                  <a:cubicBezTo>
                    <a:pt x="21" y="49"/>
                    <a:pt x="19" y="52"/>
                    <a:pt x="16" y="52"/>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1" name="iṩḻïdè">
              <a:extLst>
                <a:ext uri="{FF2B5EF4-FFF2-40B4-BE49-F238E27FC236}">
                  <a16:creationId xmlns="" xmlns:a16="http://schemas.microsoft.com/office/drawing/2014/main" id="{BE831E18-5456-44D5-B9C6-CACC54956A0D}"/>
                </a:ext>
              </a:extLst>
            </p:cNvPr>
            <p:cNvSpPr/>
            <p:nvPr/>
          </p:nvSpPr>
          <p:spPr bwMode="auto">
            <a:xfrm>
              <a:off x="6908979" y="2195416"/>
              <a:ext cx="63991" cy="159978"/>
            </a:xfrm>
            <a:custGeom>
              <a:avLst/>
              <a:gdLst>
                <a:gd name="T0" fmla="*/ 17 w 21"/>
                <a:gd name="T1" fmla="*/ 52 h 53"/>
                <a:gd name="T2" fmla="*/ 17 w 21"/>
                <a:gd name="T3" fmla="*/ 52 h 53"/>
                <a:gd name="T4" fmla="*/ 11 w 21"/>
                <a:gd name="T5" fmla="*/ 48 h 53"/>
                <a:gd name="T6" fmla="*/ 1 w 21"/>
                <a:gd name="T7" fmla="*/ 6 h 53"/>
                <a:gd name="T8" fmla="*/ 4 w 21"/>
                <a:gd name="T9" fmla="*/ 0 h 53"/>
                <a:gd name="T10" fmla="*/ 4 w 21"/>
                <a:gd name="T11" fmla="*/ 0 h 53"/>
                <a:gd name="T12" fmla="*/ 10 w 21"/>
                <a:gd name="T13" fmla="*/ 4 h 53"/>
                <a:gd name="T14" fmla="*/ 20 w 21"/>
                <a:gd name="T15" fmla="*/ 46 h 53"/>
                <a:gd name="T16" fmla="*/ 17 w 21"/>
                <a:gd name="T17" fmla="*/ 5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17" y="52"/>
                  </a:moveTo>
                  <a:cubicBezTo>
                    <a:pt x="17" y="52"/>
                    <a:pt x="17" y="52"/>
                    <a:pt x="17" y="52"/>
                  </a:cubicBezTo>
                  <a:cubicBezTo>
                    <a:pt x="14" y="53"/>
                    <a:pt x="11" y="51"/>
                    <a:pt x="11" y="48"/>
                  </a:cubicBezTo>
                  <a:cubicBezTo>
                    <a:pt x="1" y="6"/>
                    <a:pt x="1" y="6"/>
                    <a:pt x="1" y="6"/>
                  </a:cubicBezTo>
                  <a:cubicBezTo>
                    <a:pt x="0" y="4"/>
                    <a:pt x="2" y="1"/>
                    <a:pt x="4" y="0"/>
                  </a:cubicBezTo>
                  <a:cubicBezTo>
                    <a:pt x="4" y="0"/>
                    <a:pt x="4" y="0"/>
                    <a:pt x="4" y="0"/>
                  </a:cubicBezTo>
                  <a:cubicBezTo>
                    <a:pt x="7" y="0"/>
                    <a:pt x="10" y="1"/>
                    <a:pt x="10" y="4"/>
                  </a:cubicBezTo>
                  <a:cubicBezTo>
                    <a:pt x="20" y="46"/>
                    <a:pt x="20" y="46"/>
                    <a:pt x="20" y="46"/>
                  </a:cubicBezTo>
                  <a:cubicBezTo>
                    <a:pt x="21" y="49"/>
                    <a:pt x="19" y="51"/>
                    <a:pt x="17" y="52"/>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2" name="ïṣľíḓe">
              <a:extLst>
                <a:ext uri="{FF2B5EF4-FFF2-40B4-BE49-F238E27FC236}">
                  <a16:creationId xmlns="" xmlns:a16="http://schemas.microsoft.com/office/drawing/2014/main" id="{2F485724-DED6-4BD2-9770-BAE6E6D4F64F}"/>
                </a:ext>
              </a:extLst>
            </p:cNvPr>
            <p:cNvSpPr/>
            <p:nvPr/>
          </p:nvSpPr>
          <p:spPr bwMode="auto">
            <a:xfrm>
              <a:off x="6897344" y="2150331"/>
              <a:ext cx="90169" cy="72717"/>
            </a:xfrm>
            <a:custGeom>
              <a:avLst/>
              <a:gdLst>
                <a:gd name="T0" fmla="*/ 29 w 30"/>
                <a:gd name="T1" fmla="*/ 21 h 24"/>
                <a:gd name="T2" fmla="*/ 29 w 30"/>
                <a:gd name="T3" fmla="*/ 21 h 24"/>
                <a:gd name="T4" fmla="*/ 20 w 30"/>
                <a:gd name="T5" fmla="*/ 23 h 24"/>
                <a:gd name="T6" fmla="*/ 4 w 30"/>
                <a:gd name="T7" fmla="*/ 12 h 24"/>
                <a:gd name="T8" fmla="*/ 2 w 30"/>
                <a:gd name="T9" fmla="*/ 4 h 24"/>
                <a:gd name="T10" fmla="*/ 2 w 30"/>
                <a:gd name="T11" fmla="*/ 4 h 24"/>
                <a:gd name="T12" fmla="*/ 10 w 30"/>
                <a:gd name="T13" fmla="*/ 2 h 24"/>
                <a:gd name="T14" fmla="*/ 27 w 30"/>
                <a:gd name="T15" fmla="*/ 12 h 24"/>
                <a:gd name="T16" fmla="*/ 29 w 30"/>
                <a:gd name="T1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4">
                  <a:moveTo>
                    <a:pt x="29" y="21"/>
                  </a:moveTo>
                  <a:cubicBezTo>
                    <a:pt x="29" y="21"/>
                    <a:pt x="29" y="21"/>
                    <a:pt x="29" y="21"/>
                  </a:cubicBezTo>
                  <a:cubicBezTo>
                    <a:pt x="27" y="23"/>
                    <a:pt x="23" y="24"/>
                    <a:pt x="20" y="23"/>
                  </a:cubicBezTo>
                  <a:cubicBezTo>
                    <a:pt x="4" y="12"/>
                    <a:pt x="4" y="12"/>
                    <a:pt x="4" y="12"/>
                  </a:cubicBezTo>
                  <a:cubicBezTo>
                    <a:pt x="1" y="11"/>
                    <a:pt x="0" y="7"/>
                    <a:pt x="2" y="4"/>
                  </a:cubicBezTo>
                  <a:cubicBezTo>
                    <a:pt x="2" y="4"/>
                    <a:pt x="2" y="4"/>
                    <a:pt x="2" y="4"/>
                  </a:cubicBezTo>
                  <a:cubicBezTo>
                    <a:pt x="4" y="1"/>
                    <a:pt x="7" y="0"/>
                    <a:pt x="10" y="2"/>
                  </a:cubicBezTo>
                  <a:cubicBezTo>
                    <a:pt x="27" y="12"/>
                    <a:pt x="27" y="12"/>
                    <a:pt x="27" y="12"/>
                  </a:cubicBezTo>
                  <a:cubicBezTo>
                    <a:pt x="29" y="14"/>
                    <a:pt x="30" y="18"/>
                    <a:pt x="29" y="21"/>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3" name="iṩļîḋé">
              <a:extLst>
                <a:ext uri="{FF2B5EF4-FFF2-40B4-BE49-F238E27FC236}">
                  <a16:creationId xmlns="" xmlns:a16="http://schemas.microsoft.com/office/drawing/2014/main" id="{ECECDA3E-24B2-4FB4-99D7-54C794CD60B9}"/>
                </a:ext>
              </a:extLst>
            </p:cNvPr>
            <p:cNvSpPr/>
            <p:nvPr/>
          </p:nvSpPr>
          <p:spPr bwMode="auto">
            <a:xfrm>
              <a:off x="6779543" y="2116881"/>
              <a:ext cx="165795" cy="175976"/>
            </a:xfrm>
            <a:custGeom>
              <a:avLst/>
              <a:gdLst>
                <a:gd name="T0" fmla="*/ 24 w 55"/>
                <a:gd name="T1" fmla="*/ 3 h 58"/>
                <a:gd name="T2" fmla="*/ 20 w 55"/>
                <a:gd name="T3" fmla="*/ 4 h 58"/>
                <a:gd name="T4" fmla="*/ 3 w 55"/>
                <a:gd name="T5" fmla="*/ 31 h 58"/>
                <a:gd name="T6" fmla="*/ 5 w 55"/>
                <a:gd name="T7" fmla="*/ 38 h 58"/>
                <a:gd name="T8" fmla="*/ 32 w 55"/>
                <a:gd name="T9" fmla="*/ 55 h 58"/>
                <a:gd name="T10" fmla="*/ 36 w 55"/>
                <a:gd name="T11" fmla="*/ 54 h 58"/>
                <a:gd name="T12" fmla="*/ 53 w 55"/>
                <a:gd name="T13" fmla="*/ 27 h 58"/>
                <a:gd name="T14" fmla="*/ 51 w 55"/>
                <a:gd name="T15" fmla="*/ 20 h 58"/>
                <a:gd name="T16" fmla="*/ 24 w 55"/>
                <a:gd name="T17"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8">
                  <a:moveTo>
                    <a:pt x="24" y="3"/>
                  </a:moveTo>
                  <a:cubicBezTo>
                    <a:pt x="20" y="4"/>
                    <a:pt x="20" y="4"/>
                    <a:pt x="20" y="4"/>
                  </a:cubicBezTo>
                  <a:cubicBezTo>
                    <a:pt x="8" y="7"/>
                    <a:pt x="0" y="19"/>
                    <a:pt x="3" y="31"/>
                  </a:cubicBezTo>
                  <a:cubicBezTo>
                    <a:pt x="5" y="38"/>
                    <a:pt x="5" y="38"/>
                    <a:pt x="5" y="38"/>
                  </a:cubicBezTo>
                  <a:cubicBezTo>
                    <a:pt x="8" y="50"/>
                    <a:pt x="20" y="58"/>
                    <a:pt x="32" y="55"/>
                  </a:cubicBezTo>
                  <a:cubicBezTo>
                    <a:pt x="36" y="54"/>
                    <a:pt x="36" y="54"/>
                    <a:pt x="36" y="54"/>
                  </a:cubicBezTo>
                  <a:cubicBezTo>
                    <a:pt x="48" y="51"/>
                    <a:pt x="55" y="39"/>
                    <a:pt x="53" y="27"/>
                  </a:cubicBezTo>
                  <a:cubicBezTo>
                    <a:pt x="51" y="20"/>
                    <a:pt x="51" y="20"/>
                    <a:pt x="51" y="20"/>
                  </a:cubicBezTo>
                  <a:cubicBezTo>
                    <a:pt x="48" y="8"/>
                    <a:pt x="36" y="0"/>
                    <a:pt x="24" y="3"/>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4" name="íṩľíďè">
              <a:extLst>
                <a:ext uri="{FF2B5EF4-FFF2-40B4-BE49-F238E27FC236}">
                  <a16:creationId xmlns="" xmlns:a16="http://schemas.microsoft.com/office/drawing/2014/main" id="{F4A2FC40-BD60-4B85-A511-48E0092A2A75}"/>
                </a:ext>
              </a:extLst>
            </p:cNvPr>
            <p:cNvSpPr/>
            <p:nvPr/>
          </p:nvSpPr>
          <p:spPr bwMode="auto">
            <a:xfrm>
              <a:off x="7447087" y="3867913"/>
              <a:ext cx="455211" cy="751897"/>
            </a:xfrm>
            <a:custGeom>
              <a:avLst/>
              <a:gdLst>
                <a:gd name="T0" fmla="*/ 0 w 151"/>
                <a:gd name="T1" fmla="*/ 233 h 249"/>
                <a:gd name="T2" fmla="*/ 0 w 151"/>
                <a:gd name="T3" fmla="*/ 15 h 249"/>
                <a:gd name="T4" fmla="*/ 16 w 151"/>
                <a:gd name="T5" fmla="*/ 0 h 249"/>
                <a:gd name="T6" fmla="*/ 135 w 151"/>
                <a:gd name="T7" fmla="*/ 0 h 249"/>
                <a:gd name="T8" fmla="*/ 151 w 151"/>
                <a:gd name="T9" fmla="*/ 15 h 249"/>
                <a:gd name="T10" fmla="*/ 151 w 151"/>
                <a:gd name="T11" fmla="*/ 233 h 249"/>
                <a:gd name="T12" fmla="*/ 135 w 151"/>
                <a:gd name="T13" fmla="*/ 249 h 249"/>
                <a:gd name="T14" fmla="*/ 16 w 151"/>
                <a:gd name="T15" fmla="*/ 249 h 249"/>
                <a:gd name="T16" fmla="*/ 0 w 151"/>
                <a:gd name="T17" fmla="*/ 23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49">
                  <a:moveTo>
                    <a:pt x="0" y="233"/>
                  </a:moveTo>
                  <a:cubicBezTo>
                    <a:pt x="0" y="15"/>
                    <a:pt x="0" y="15"/>
                    <a:pt x="0" y="15"/>
                  </a:cubicBezTo>
                  <a:cubicBezTo>
                    <a:pt x="0" y="7"/>
                    <a:pt x="7" y="0"/>
                    <a:pt x="16" y="0"/>
                  </a:cubicBezTo>
                  <a:cubicBezTo>
                    <a:pt x="135" y="0"/>
                    <a:pt x="135" y="0"/>
                    <a:pt x="135" y="0"/>
                  </a:cubicBezTo>
                  <a:cubicBezTo>
                    <a:pt x="144" y="0"/>
                    <a:pt x="151" y="7"/>
                    <a:pt x="151" y="15"/>
                  </a:cubicBezTo>
                  <a:cubicBezTo>
                    <a:pt x="151" y="233"/>
                    <a:pt x="151" y="233"/>
                    <a:pt x="151" y="233"/>
                  </a:cubicBezTo>
                  <a:cubicBezTo>
                    <a:pt x="151" y="242"/>
                    <a:pt x="144" y="249"/>
                    <a:pt x="135" y="249"/>
                  </a:cubicBezTo>
                  <a:cubicBezTo>
                    <a:pt x="16" y="249"/>
                    <a:pt x="16" y="249"/>
                    <a:pt x="16" y="249"/>
                  </a:cubicBezTo>
                  <a:cubicBezTo>
                    <a:pt x="7" y="249"/>
                    <a:pt x="0" y="242"/>
                    <a:pt x="0" y="2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5" name="ïśļîďé">
              <a:extLst>
                <a:ext uri="{FF2B5EF4-FFF2-40B4-BE49-F238E27FC236}">
                  <a16:creationId xmlns="" xmlns:a16="http://schemas.microsoft.com/office/drawing/2014/main" id="{47A0AF45-8497-41DD-8B16-7C0055E88586}"/>
                </a:ext>
              </a:extLst>
            </p:cNvPr>
            <p:cNvSpPr/>
            <p:nvPr/>
          </p:nvSpPr>
          <p:spPr bwMode="auto">
            <a:xfrm>
              <a:off x="7287109" y="3867913"/>
              <a:ext cx="186156" cy="751897"/>
            </a:xfrm>
            <a:custGeom>
              <a:avLst/>
              <a:gdLst>
                <a:gd name="T0" fmla="*/ 0 w 62"/>
                <a:gd name="T1" fmla="*/ 239 h 249"/>
                <a:gd name="T2" fmla="*/ 0 w 62"/>
                <a:gd name="T3" fmla="*/ 10 h 249"/>
                <a:gd name="T4" fmla="*/ 10 w 62"/>
                <a:gd name="T5" fmla="*/ 0 h 249"/>
                <a:gd name="T6" fmla="*/ 52 w 62"/>
                <a:gd name="T7" fmla="*/ 0 h 249"/>
                <a:gd name="T8" fmla="*/ 62 w 62"/>
                <a:gd name="T9" fmla="*/ 10 h 249"/>
                <a:gd name="T10" fmla="*/ 62 w 62"/>
                <a:gd name="T11" fmla="*/ 239 h 249"/>
                <a:gd name="T12" fmla="*/ 52 w 62"/>
                <a:gd name="T13" fmla="*/ 249 h 249"/>
                <a:gd name="T14" fmla="*/ 10 w 62"/>
                <a:gd name="T15" fmla="*/ 249 h 249"/>
                <a:gd name="T16" fmla="*/ 0 w 62"/>
                <a:gd name="T17" fmla="*/ 23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49">
                  <a:moveTo>
                    <a:pt x="0" y="239"/>
                  </a:moveTo>
                  <a:cubicBezTo>
                    <a:pt x="0" y="10"/>
                    <a:pt x="0" y="10"/>
                    <a:pt x="0" y="10"/>
                  </a:cubicBezTo>
                  <a:cubicBezTo>
                    <a:pt x="0" y="4"/>
                    <a:pt x="4" y="0"/>
                    <a:pt x="10" y="0"/>
                  </a:cubicBezTo>
                  <a:cubicBezTo>
                    <a:pt x="52" y="0"/>
                    <a:pt x="52" y="0"/>
                    <a:pt x="52" y="0"/>
                  </a:cubicBezTo>
                  <a:cubicBezTo>
                    <a:pt x="58" y="0"/>
                    <a:pt x="62" y="4"/>
                    <a:pt x="62" y="10"/>
                  </a:cubicBezTo>
                  <a:cubicBezTo>
                    <a:pt x="62" y="239"/>
                    <a:pt x="62" y="239"/>
                    <a:pt x="62" y="239"/>
                  </a:cubicBezTo>
                  <a:cubicBezTo>
                    <a:pt x="62" y="244"/>
                    <a:pt x="58" y="249"/>
                    <a:pt x="52" y="249"/>
                  </a:cubicBezTo>
                  <a:cubicBezTo>
                    <a:pt x="10" y="249"/>
                    <a:pt x="10" y="249"/>
                    <a:pt x="10" y="249"/>
                  </a:cubicBezTo>
                  <a:cubicBezTo>
                    <a:pt x="4" y="249"/>
                    <a:pt x="0" y="244"/>
                    <a:pt x="0" y="2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6" name="ïş1îḍé">
              <a:extLst>
                <a:ext uri="{FF2B5EF4-FFF2-40B4-BE49-F238E27FC236}">
                  <a16:creationId xmlns="" xmlns:a16="http://schemas.microsoft.com/office/drawing/2014/main" id="{6D825B7F-50FD-43AE-B614-B9F3CF86CF6F}"/>
                </a:ext>
              </a:extLst>
            </p:cNvPr>
            <p:cNvSpPr/>
            <p:nvPr/>
          </p:nvSpPr>
          <p:spPr bwMode="auto">
            <a:xfrm>
              <a:off x="7307470" y="3867913"/>
              <a:ext cx="187611" cy="751897"/>
            </a:xfrm>
            <a:custGeom>
              <a:avLst/>
              <a:gdLst>
                <a:gd name="T0" fmla="*/ 0 w 62"/>
                <a:gd name="T1" fmla="*/ 239 h 249"/>
                <a:gd name="T2" fmla="*/ 0 w 62"/>
                <a:gd name="T3" fmla="*/ 10 h 249"/>
                <a:gd name="T4" fmla="*/ 10 w 62"/>
                <a:gd name="T5" fmla="*/ 0 h 249"/>
                <a:gd name="T6" fmla="*/ 52 w 62"/>
                <a:gd name="T7" fmla="*/ 0 h 249"/>
                <a:gd name="T8" fmla="*/ 62 w 62"/>
                <a:gd name="T9" fmla="*/ 10 h 249"/>
                <a:gd name="T10" fmla="*/ 62 w 62"/>
                <a:gd name="T11" fmla="*/ 239 h 249"/>
                <a:gd name="T12" fmla="*/ 52 w 62"/>
                <a:gd name="T13" fmla="*/ 249 h 249"/>
                <a:gd name="T14" fmla="*/ 10 w 62"/>
                <a:gd name="T15" fmla="*/ 249 h 249"/>
                <a:gd name="T16" fmla="*/ 0 w 62"/>
                <a:gd name="T17" fmla="*/ 23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49">
                  <a:moveTo>
                    <a:pt x="0" y="239"/>
                  </a:moveTo>
                  <a:cubicBezTo>
                    <a:pt x="0" y="10"/>
                    <a:pt x="0" y="10"/>
                    <a:pt x="0" y="10"/>
                  </a:cubicBezTo>
                  <a:cubicBezTo>
                    <a:pt x="0" y="4"/>
                    <a:pt x="4" y="0"/>
                    <a:pt x="10" y="0"/>
                  </a:cubicBezTo>
                  <a:cubicBezTo>
                    <a:pt x="52" y="0"/>
                    <a:pt x="52" y="0"/>
                    <a:pt x="52" y="0"/>
                  </a:cubicBezTo>
                  <a:cubicBezTo>
                    <a:pt x="58" y="0"/>
                    <a:pt x="62" y="4"/>
                    <a:pt x="62" y="10"/>
                  </a:cubicBezTo>
                  <a:cubicBezTo>
                    <a:pt x="62" y="239"/>
                    <a:pt x="62" y="239"/>
                    <a:pt x="62" y="239"/>
                  </a:cubicBezTo>
                  <a:cubicBezTo>
                    <a:pt x="62" y="244"/>
                    <a:pt x="58" y="249"/>
                    <a:pt x="52" y="249"/>
                  </a:cubicBezTo>
                  <a:cubicBezTo>
                    <a:pt x="10" y="249"/>
                    <a:pt x="10" y="249"/>
                    <a:pt x="10" y="249"/>
                  </a:cubicBezTo>
                  <a:cubicBezTo>
                    <a:pt x="4" y="249"/>
                    <a:pt x="0" y="244"/>
                    <a:pt x="0" y="23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7" name="ïSlíḓe">
              <a:extLst>
                <a:ext uri="{FF2B5EF4-FFF2-40B4-BE49-F238E27FC236}">
                  <a16:creationId xmlns="" xmlns:a16="http://schemas.microsoft.com/office/drawing/2014/main" id="{60D143AF-5B30-45F2-B502-385870D7CDB0}"/>
                </a:ext>
              </a:extLst>
            </p:cNvPr>
            <p:cNvSpPr/>
            <p:nvPr/>
          </p:nvSpPr>
          <p:spPr bwMode="auto">
            <a:xfrm>
              <a:off x="7329285" y="3895546"/>
              <a:ext cx="143981" cy="693723"/>
            </a:xfrm>
            <a:custGeom>
              <a:avLst/>
              <a:gdLst>
                <a:gd name="T0" fmla="*/ 0 w 48"/>
                <a:gd name="T1" fmla="*/ 222 h 230"/>
                <a:gd name="T2" fmla="*/ 0 w 48"/>
                <a:gd name="T3" fmla="*/ 8 h 230"/>
                <a:gd name="T4" fmla="*/ 8 w 48"/>
                <a:gd name="T5" fmla="*/ 0 h 230"/>
                <a:gd name="T6" fmla="*/ 40 w 48"/>
                <a:gd name="T7" fmla="*/ 0 h 230"/>
                <a:gd name="T8" fmla="*/ 48 w 48"/>
                <a:gd name="T9" fmla="*/ 8 h 230"/>
                <a:gd name="T10" fmla="*/ 48 w 48"/>
                <a:gd name="T11" fmla="*/ 222 h 230"/>
                <a:gd name="T12" fmla="*/ 40 w 48"/>
                <a:gd name="T13" fmla="*/ 230 h 230"/>
                <a:gd name="T14" fmla="*/ 8 w 48"/>
                <a:gd name="T15" fmla="*/ 230 h 230"/>
                <a:gd name="T16" fmla="*/ 0 w 48"/>
                <a:gd name="T17" fmla="*/ 22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30">
                  <a:moveTo>
                    <a:pt x="0" y="222"/>
                  </a:moveTo>
                  <a:cubicBezTo>
                    <a:pt x="0" y="8"/>
                    <a:pt x="0" y="8"/>
                    <a:pt x="0" y="8"/>
                  </a:cubicBezTo>
                  <a:cubicBezTo>
                    <a:pt x="0" y="4"/>
                    <a:pt x="4" y="0"/>
                    <a:pt x="8" y="0"/>
                  </a:cubicBezTo>
                  <a:cubicBezTo>
                    <a:pt x="40" y="0"/>
                    <a:pt x="40" y="0"/>
                    <a:pt x="40" y="0"/>
                  </a:cubicBezTo>
                  <a:cubicBezTo>
                    <a:pt x="44" y="0"/>
                    <a:pt x="48" y="4"/>
                    <a:pt x="48" y="8"/>
                  </a:cubicBezTo>
                  <a:cubicBezTo>
                    <a:pt x="48" y="222"/>
                    <a:pt x="48" y="222"/>
                    <a:pt x="48" y="222"/>
                  </a:cubicBezTo>
                  <a:cubicBezTo>
                    <a:pt x="48" y="227"/>
                    <a:pt x="44" y="230"/>
                    <a:pt x="40" y="230"/>
                  </a:cubicBezTo>
                  <a:cubicBezTo>
                    <a:pt x="8" y="230"/>
                    <a:pt x="8" y="230"/>
                    <a:pt x="8" y="230"/>
                  </a:cubicBezTo>
                  <a:cubicBezTo>
                    <a:pt x="4" y="230"/>
                    <a:pt x="0" y="227"/>
                    <a:pt x="0" y="222"/>
                  </a:cubicBezTo>
                  <a:close/>
                </a:path>
              </a:pathLst>
            </a:custGeom>
            <a:solidFill>
              <a:srgbClr val="1873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8" name="ïSļïḓe">
              <a:extLst>
                <a:ext uri="{FF2B5EF4-FFF2-40B4-BE49-F238E27FC236}">
                  <a16:creationId xmlns="" xmlns:a16="http://schemas.microsoft.com/office/drawing/2014/main" id="{13D375AE-54E8-487F-B057-8D79DCA7AF79}"/>
                </a:ext>
              </a:extLst>
            </p:cNvPr>
            <p:cNvSpPr/>
            <p:nvPr/>
          </p:nvSpPr>
          <p:spPr bwMode="auto">
            <a:xfrm>
              <a:off x="7329285" y="4055524"/>
              <a:ext cx="143981" cy="337408"/>
            </a:xfrm>
            <a:custGeom>
              <a:avLst/>
              <a:gdLst>
                <a:gd name="T0" fmla="*/ 99 w 99"/>
                <a:gd name="T1" fmla="*/ 232 h 232"/>
                <a:gd name="T2" fmla="*/ 99 w 99"/>
                <a:gd name="T3" fmla="*/ 99 h 232"/>
                <a:gd name="T4" fmla="*/ 0 w 99"/>
                <a:gd name="T5" fmla="*/ 0 h 232"/>
                <a:gd name="T6" fmla="*/ 0 w 99"/>
                <a:gd name="T7" fmla="*/ 133 h 232"/>
                <a:gd name="T8" fmla="*/ 99 w 99"/>
                <a:gd name="T9" fmla="*/ 232 h 232"/>
              </a:gdLst>
              <a:ahLst/>
              <a:cxnLst>
                <a:cxn ang="0">
                  <a:pos x="T0" y="T1"/>
                </a:cxn>
                <a:cxn ang="0">
                  <a:pos x="T2" y="T3"/>
                </a:cxn>
                <a:cxn ang="0">
                  <a:pos x="T4" y="T5"/>
                </a:cxn>
                <a:cxn ang="0">
                  <a:pos x="T6" y="T7"/>
                </a:cxn>
                <a:cxn ang="0">
                  <a:pos x="T8" y="T9"/>
                </a:cxn>
              </a:cxnLst>
              <a:rect l="0" t="0" r="r" b="b"/>
              <a:pathLst>
                <a:path w="99" h="232">
                  <a:moveTo>
                    <a:pt x="99" y="232"/>
                  </a:moveTo>
                  <a:lnTo>
                    <a:pt x="99" y="99"/>
                  </a:lnTo>
                  <a:lnTo>
                    <a:pt x="0" y="0"/>
                  </a:lnTo>
                  <a:lnTo>
                    <a:pt x="0" y="133"/>
                  </a:lnTo>
                  <a:lnTo>
                    <a:pt x="99" y="232"/>
                  </a:ln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9" name="îṩļïdé">
              <a:extLst>
                <a:ext uri="{FF2B5EF4-FFF2-40B4-BE49-F238E27FC236}">
                  <a16:creationId xmlns="" xmlns:a16="http://schemas.microsoft.com/office/drawing/2014/main" id="{F1339627-A516-49DF-9573-8BE5BD997332}"/>
                </a:ext>
              </a:extLst>
            </p:cNvPr>
            <p:cNvSpPr/>
            <p:nvPr/>
          </p:nvSpPr>
          <p:spPr bwMode="auto">
            <a:xfrm>
              <a:off x="7329285" y="4454014"/>
              <a:ext cx="132346" cy="135255"/>
            </a:xfrm>
            <a:custGeom>
              <a:avLst/>
              <a:gdLst>
                <a:gd name="T0" fmla="*/ 0 w 44"/>
                <a:gd name="T1" fmla="*/ 0 h 45"/>
                <a:gd name="T2" fmla="*/ 0 w 44"/>
                <a:gd name="T3" fmla="*/ 37 h 45"/>
                <a:gd name="T4" fmla="*/ 8 w 44"/>
                <a:gd name="T5" fmla="*/ 45 h 45"/>
                <a:gd name="T6" fmla="*/ 40 w 44"/>
                <a:gd name="T7" fmla="*/ 45 h 45"/>
                <a:gd name="T8" fmla="*/ 44 w 44"/>
                <a:gd name="T9" fmla="*/ 44 h 45"/>
                <a:gd name="T10" fmla="*/ 0 w 44"/>
                <a:gd name="T11" fmla="*/ 0 h 45"/>
              </a:gdLst>
              <a:ahLst/>
              <a:cxnLst>
                <a:cxn ang="0">
                  <a:pos x="T0" y="T1"/>
                </a:cxn>
                <a:cxn ang="0">
                  <a:pos x="T2" y="T3"/>
                </a:cxn>
                <a:cxn ang="0">
                  <a:pos x="T4" y="T5"/>
                </a:cxn>
                <a:cxn ang="0">
                  <a:pos x="T6" y="T7"/>
                </a:cxn>
                <a:cxn ang="0">
                  <a:pos x="T8" y="T9"/>
                </a:cxn>
                <a:cxn ang="0">
                  <a:pos x="T10" y="T11"/>
                </a:cxn>
              </a:cxnLst>
              <a:rect l="0" t="0" r="r" b="b"/>
              <a:pathLst>
                <a:path w="44" h="45">
                  <a:moveTo>
                    <a:pt x="0" y="0"/>
                  </a:moveTo>
                  <a:cubicBezTo>
                    <a:pt x="0" y="37"/>
                    <a:pt x="0" y="37"/>
                    <a:pt x="0" y="37"/>
                  </a:cubicBezTo>
                  <a:cubicBezTo>
                    <a:pt x="0" y="42"/>
                    <a:pt x="4" y="45"/>
                    <a:pt x="8" y="45"/>
                  </a:cubicBezTo>
                  <a:cubicBezTo>
                    <a:pt x="40" y="45"/>
                    <a:pt x="40" y="45"/>
                    <a:pt x="40" y="45"/>
                  </a:cubicBezTo>
                  <a:cubicBezTo>
                    <a:pt x="41" y="45"/>
                    <a:pt x="43" y="45"/>
                    <a:pt x="44" y="44"/>
                  </a:cubicBezTo>
                  <a:lnTo>
                    <a:pt x="0" y="0"/>
                  </a:ln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0" name="íṣļíďê">
              <a:extLst>
                <a:ext uri="{FF2B5EF4-FFF2-40B4-BE49-F238E27FC236}">
                  <a16:creationId xmlns="" xmlns:a16="http://schemas.microsoft.com/office/drawing/2014/main" id="{57CC250D-2C38-4CC8-B4B8-0C631BAF4437}"/>
                </a:ext>
              </a:extLst>
            </p:cNvPr>
            <p:cNvSpPr/>
            <p:nvPr/>
          </p:nvSpPr>
          <p:spPr bwMode="auto">
            <a:xfrm>
              <a:off x="7374370" y="3895546"/>
              <a:ext cx="98895" cy="98895"/>
            </a:xfrm>
            <a:custGeom>
              <a:avLst/>
              <a:gdLst>
                <a:gd name="T0" fmla="*/ 33 w 33"/>
                <a:gd name="T1" fmla="*/ 33 h 33"/>
                <a:gd name="T2" fmla="*/ 33 w 33"/>
                <a:gd name="T3" fmla="*/ 8 h 33"/>
                <a:gd name="T4" fmla="*/ 25 w 33"/>
                <a:gd name="T5" fmla="*/ 0 h 33"/>
                <a:gd name="T6" fmla="*/ 0 w 33"/>
                <a:gd name="T7" fmla="*/ 0 h 33"/>
                <a:gd name="T8" fmla="*/ 33 w 33"/>
                <a:gd name="T9" fmla="*/ 33 h 33"/>
              </a:gdLst>
              <a:ahLst/>
              <a:cxnLst>
                <a:cxn ang="0">
                  <a:pos x="T0" y="T1"/>
                </a:cxn>
                <a:cxn ang="0">
                  <a:pos x="T2" y="T3"/>
                </a:cxn>
                <a:cxn ang="0">
                  <a:pos x="T4" y="T5"/>
                </a:cxn>
                <a:cxn ang="0">
                  <a:pos x="T6" y="T7"/>
                </a:cxn>
                <a:cxn ang="0">
                  <a:pos x="T8" y="T9"/>
                </a:cxn>
              </a:cxnLst>
              <a:rect l="0" t="0" r="r" b="b"/>
              <a:pathLst>
                <a:path w="33" h="33">
                  <a:moveTo>
                    <a:pt x="33" y="33"/>
                  </a:moveTo>
                  <a:cubicBezTo>
                    <a:pt x="33" y="8"/>
                    <a:pt x="33" y="8"/>
                    <a:pt x="33" y="8"/>
                  </a:cubicBezTo>
                  <a:cubicBezTo>
                    <a:pt x="33" y="4"/>
                    <a:pt x="29" y="0"/>
                    <a:pt x="25" y="0"/>
                  </a:cubicBezTo>
                  <a:cubicBezTo>
                    <a:pt x="0" y="0"/>
                    <a:pt x="0" y="0"/>
                    <a:pt x="0" y="0"/>
                  </a:cubicBezTo>
                  <a:lnTo>
                    <a:pt x="33" y="33"/>
                  </a:ln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1" name="î$ḷïḓê">
              <a:extLst>
                <a:ext uri="{FF2B5EF4-FFF2-40B4-BE49-F238E27FC236}">
                  <a16:creationId xmlns="" xmlns:a16="http://schemas.microsoft.com/office/drawing/2014/main" id="{ED6B8377-97F6-40E0-927E-E0DF21D3C264}"/>
                </a:ext>
              </a:extLst>
            </p:cNvPr>
            <p:cNvSpPr/>
            <p:nvPr/>
          </p:nvSpPr>
          <p:spPr bwMode="auto">
            <a:xfrm>
              <a:off x="7781586" y="4170417"/>
              <a:ext cx="63991" cy="143981"/>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2" name="iṡ1ïďe">
              <a:extLst>
                <a:ext uri="{FF2B5EF4-FFF2-40B4-BE49-F238E27FC236}">
                  <a16:creationId xmlns="" xmlns:a16="http://schemas.microsoft.com/office/drawing/2014/main" id="{94A4FAD1-BC4C-47B1-83FF-035164FE24CB}"/>
                </a:ext>
              </a:extLst>
            </p:cNvPr>
            <p:cNvSpPr/>
            <p:nvPr/>
          </p:nvSpPr>
          <p:spPr bwMode="auto">
            <a:xfrm>
              <a:off x="7845577" y="4170417"/>
              <a:ext cx="27633" cy="71263"/>
            </a:xfrm>
            <a:prstGeom prst="rect">
              <a:avLst/>
            </a:prstGeom>
            <a:solidFill>
              <a:srgbClr val="9E9E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3" name="í$ḷíḑê">
              <a:extLst>
                <a:ext uri="{FF2B5EF4-FFF2-40B4-BE49-F238E27FC236}">
                  <a16:creationId xmlns="" xmlns:a16="http://schemas.microsoft.com/office/drawing/2014/main" id="{90BCE23B-17BE-4596-B04D-576BDF496241}"/>
                </a:ext>
              </a:extLst>
            </p:cNvPr>
            <p:cNvSpPr/>
            <p:nvPr/>
          </p:nvSpPr>
          <p:spPr bwMode="auto">
            <a:xfrm>
              <a:off x="7845577" y="4241680"/>
              <a:ext cx="27633" cy="72717"/>
            </a:xfrm>
            <a:prstGeom prst="rect">
              <a:avLst/>
            </a:prstGeom>
            <a:solidFill>
              <a:srgbClr val="9E9E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4" name="ïşļîdè">
              <a:extLst>
                <a:ext uri="{FF2B5EF4-FFF2-40B4-BE49-F238E27FC236}">
                  <a16:creationId xmlns="" xmlns:a16="http://schemas.microsoft.com/office/drawing/2014/main" id="{CAEE1970-82F7-4A03-B963-C01439BA8939}"/>
                </a:ext>
              </a:extLst>
            </p:cNvPr>
            <p:cNvSpPr/>
            <p:nvPr/>
          </p:nvSpPr>
          <p:spPr bwMode="auto">
            <a:xfrm>
              <a:off x="7694325" y="3931904"/>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5" name="ïšḻíḍê">
              <a:extLst>
                <a:ext uri="{FF2B5EF4-FFF2-40B4-BE49-F238E27FC236}">
                  <a16:creationId xmlns="" xmlns:a16="http://schemas.microsoft.com/office/drawing/2014/main" id="{D9B0AB4D-0F5C-4B1D-82EC-62D0AA72BC01}"/>
                </a:ext>
              </a:extLst>
            </p:cNvPr>
            <p:cNvSpPr/>
            <p:nvPr/>
          </p:nvSpPr>
          <p:spPr bwMode="auto">
            <a:xfrm>
              <a:off x="7688508" y="3924633"/>
              <a:ext cx="56720" cy="58174"/>
            </a:xfrm>
            <a:custGeom>
              <a:avLst/>
              <a:gdLst>
                <a:gd name="T0" fmla="*/ 31 w 39"/>
                <a:gd name="T1" fmla="*/ 9 h 40"/>
                <a:gd name="T2" fmla="*/ 31 w 39"/>
                <a:gd name="T3" fmla="*/ 32 h 40"/>
                <a:gd name="T4" fmla="*/ 8 w 39"/>
                <a:gd name="T5" fmla="*/ 32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2"/>
                  </a:lnTo>
                  <a:lnTo>
                    <a:pt x="8" y="32"/>
                  </a:lnTo>
                  <a:lnTo>
                    <a:pt x="8" y="9"/>
                  </a:lnTo>
                  <a:lnTo>
                    <a:pt x="31" y="9"/>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6" name="iṡ1íḑé">
              <a:extLst>
                <a:ext uri="{FF2B5EF4-FFF2-40B4-BE49-F238E27FC236}">
                  <a16:creationId xmlns="" xmlns:a16="http://schemas.microsoft.com/office/drawing/2014/main" id="{B173A2E1-349B-4023-AEBE-F6BECD252423}"/>
                </a:ext>
              </a:extLst>
            </p:cNvPr>
            <p:cNvSpPr/>
            <p:nvPr/>
          </p:nvSpPr>
          <p:spPr bwMode="auto">
            <a:xfrm>
              <a:off x="7688508" y="3924633"/>
              <a:ext cx="56720" cy="58174"/>
            </a:xfrm>
            <a:custGeom>
              <a:avLst/>
              <a:gdLst>
                <a:gd name="T0" fmla="*/ 31 w 39"/>
                <a:gd name="T1" fmla="*/ 9 h 40"/>
                <a:gd name="T2" fmla="*/ 31 w 39"/>
                <a:gd name="T3" fmla="*/ 32 h 40"/>
                <a:gd name="T4" fmla="*/ 8 w 39"/>
                <a:gd name="T5" fmla="*/ 32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2"/>
                  </a:lnTo>
                  <a:lnTo>
                    <a:pt x="8" y="32"/>
                  </a:lnTo>
                  <a:lnTo>
                    <a:pt x="8" y="9"/>
                  </a:lnTo>
                  <a:lnTo>
                    <a:pt x="31" y="9"/>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7" name="íšľîḓè">
              <a:extLst>
                <a:ext uri="{FF2B5EF4-FFF2-40B4-BE49-F238E27FC236}">
                  <a16:creationId xmlns="" xmlns:a16="http://schemas.microsoft.com/office/drawing/2014/main" id="{B06B7E59-BEC2-40A7-A98C-7E2D5EEEC02E}"/>
                </a:ext>
              </a:extLst>
            </p:cNvPr>
            <p:cNvSpPr/>
            <p:nvPr/>
          </p:nvSpPr>
          <p:spPr bwMode="auto">
            <a:xfrm>
              <a:off x="7694325" y="3988624"/>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8" name="ïṣļíḑê">
              <a:extLst>
                <a:ext uri="{FF2B5EF4-FFF2-40B4-BE49-F238E27FC236}">
                  <a16:creationId xmlns="" xmlns:a16="http://schemas.microsoft.com/office/drawing/2014/main" id="{470A108B-0014-4710-9001-24A394420A42}"/>
                </a:ext>
              </a:extLst>
            </p:cNvPr>
            <p:cNvSpPr/>
            <p:nvPr/>
          </p:nvSpPr>
          <p:spPr bwMode="auto">
            <a:xfrm>
              <a:off x="7688508" y="3982806"/>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9" name="ïşḻïḑe">
              <a:extLst>
                <a:ext uri="{FF2B5EF4-FFF2-40B4-BE49-F238E27FC236}">
                  <a16:creationId xmlns="" xmlns:a16="http://schemas.microsoft.com/office/drawing/2014/main" id="{AE8E6787-18DF-47D9-B630-7131E5367FAD}"/>
                </a:ext>
              </a:extLst>
            </p:cNvPr>
            <p:cNvSpPr/>
            <p:nvPr/>
          </p:nvSpPr>
          <p:spPr bwMode="auto">
            <a:xfrm>
              <a:off x="7688508" y="3982806"/>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0" name="is1ídê">
              <a:extLst>
                <a:ext uri="{FF2B5EF4-FFF2-40B4-BE49-F238E27FC236}">
                  <a16:creationId xmlns="" xmlns:a16="http://schemas.microsoft.com/office/drawing/2014/main" id="{A7FFD9E0-49FD-4783-9DDD-B0670DA4EAAA}"/>
                </a:ext>
              </a:extLst>
            </p:cNvPr>
            <p:cNvSpPr/>
            <p:nvPr/>
          </p:nvSpPr>
          <p:spPr bwMode="auto">
            <a:xfrm>
              <a:off x="7694325" y="4046798"/>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1" name="ïṣḻíďè">
              <a:extLst>
                <a:ext uri="{FF2B5EF4-FFF2-40B4-BE49-F238E27FC236}">
                  <a16:creationId xmlns="" xmlns:a16="http://schemas.microsoft.com/office/drawing/2014/main" id="{E18B2A24-EA7F-4989-82D3-6E554FAF47AB}"/>
                </a:ext>
              </a:extLst>
            </p:cNvPr>
            <p:cNvSpPr/>
            <p:nvPr/>
          </p:nvSpPr>
          <p:spPr bwMode="auto">
            <a:xfrm>
              <a:off x="7688508" y="4039525"/>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2" name="iṧļíďê">
              <a:extLst>
                <a:ext uri="{FF2B5EF4-FFF2-40B4-BE49-F238E27FC236}">
                  <a16:creationId xmlns="" xmlns:a16="http://schemas.microsoft.com/office/drawing/2014/main" id="{C19D4CF9-BA7C-4775-BD98-3DAB2C28C1D9}"/>
                </a:ext>
              </a:extLst>
            </p:cNvPr>
            <p:cNvSpPr/>
            <p:nvPr/>
          </p:nvSpPr>
          <p:spPr bwMode="auto">
            <a:xfrm>
              <a:off x="7688508" y="4039525"/>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3" name="í$1íḑé">
              <a:extLst>
                <a:ext uri="{FF2B5EF4-FFF2-40B4-BE49-F238E27FC236}">
                  <a16:creationId xmlns="" xmlns:a16="http://schemas.microsoft.com/office/drawing/2014/main" id="{0CCEAB91-2505-49A9-9A6A-18580320AB45}"/>
                </a:ext>
              </a:extLst>
            </p:cNvPr>
            <p:cNvSpPr/>
            <p:nvPr/>
          </p:nvSpPr>
          <p:spPr bwMode="auto">
            <a:xfrm>
              <a:off x="7694325" y="4103517"/>
              <a:ext cx="45085" cy="277780"/>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4" name="ïṡlïḑè">
              <a:extLst>
                <a:ext uri="{FF2B5EF4-FFF2-40B4-BE49-F238E27FC236}">
                  <a16:creationId xmlns="" xmlns:a16="http://schemas.microsoft.com/office/drawing/2014/main" id="{0B82E596-412D-49A8-A88F-EC8E9F5B2AA0}"/>
                </a:ext>
              </a:extLst>
            </p:cNvPr>
            <p:cNvSpPr/>
            <p:nvPr/>
          </p:nvSpPr>
          <p:spPr bwMode="auto">
            <a:xfrm>
              <a:off x="7688508" y="4097699"/>
              <a:ext cx="56720" cy="289415"/>
            </a:xfrm>
            <a:custGeom>
              <a:avLst/>
              <a:gdLst>
                <a:gd name="T0" fmla="*/ 31 w 39"/>
                <a:gd name="T1" fmla="*/ 8 h 199"/>
                <a:gd name="T2" fmla="*/ 31 w 39"/>
                <a:gd name="T3" fmla="*/ 39 h 199"/>
                <a:gd name="T4" fmla="*/ 31 w 39"/>
                <a:gd name="T5" fmla="*/ 81 h 199"/>
                <a:gd name="T6" fmla="*/ 31 w 39"/>
                <a:gd name="T7" fmla="*/ 120 h 199"/>
                <a:gd name="T8" fmla="*/ 31 w 39"/>
                <a:gd name="T9" fmla="*/ 160 h 199"/>
                <a:gd name="T10" fmla="*/ 31 w 39"/>
                <a:gd name="T11" fmla="*/ 191 h 199"/>
                <a:gd name="T12" fmla="*/ 8 w 39"/>
                <a:gd name="T13" fmla="*/ 191 h 199"/>
                <a:gd name="T14" fmla="*/ 8 w 39"/>
                <a:gd name="T15" fmla="*/ 160 h 199"/>
                <a:gd name="T16" fmla="*/ 8 w 39"/>
                <a:gd name="T17" fmla="*/ 120 h 199"/>
                <a:gd name="T18" fmla="*/ 8 w 39"/>
                <a:gd name="T19" fmla="*/ 81 h 199"/>
                <a:gd name="T20" fmla="*/ 8 w 39"/>
                <a:gd name="T21" fmla="*/ 39 h 199"/>
                <a:gd name="T22" fmla="*/ 8 w 39"/>
                <a:gd name="T23" fmla="*/ 8 h 199"/>
                <a:gd name="T24" fmla="*/ 31 w 39"/>
                <a:gd name="T25" fmla="*/ 8 h 199"/>
                <a:gd name="T26" fmla="*/ 39 w 39"/>
                <a:gd name="T27" fmla="*/ 0 h 199"/>
                <a:gd name="T28" fmla="*/ 0 w 39"/>
                <a:gd name="T29" fmla="*/ 0 h 199"/>
                <a:gd name="T30" fmla="*/ 0 w 39"/>
                <a:gd name="T31" fmla="*/ 39 h 199"/>
                <a:gd name="T32" fmla="*/ 0 w 39"/>
                <a:gd name="T33" fmla="*/ 81 h 199"/>
                <a:gd name="T34" fmla="*/ 0 w 39"/>
                <a:gd name="T35" fmla="*/ 120 h 199"/>
                <a:gd name="T36" fmla="*/ 0 w 39"/>
                <a:gd name="T37" fmla="*/ 160 h 199"/>
                <a:gd name="T38" fmla="*/ 0 w 39"/>
                <a:gd name="T39" fmla="*/ 199 h 199"/>
                <a:gd name="T40" fmla="*/ 39 w 39"/>
                <a:gd name="T41" fmla="*/ 199 h 199"/>
                <a:gd name="T42" fmla="*/ 39 w 39"/>
                <a:gd name="T43" fmla="*/ 160 h 199"/>
                <a:gd name="T44" fmla="*/ 39 w 39"/>
                <a:gd name="T45" fmla="*/ 120 h 199"/>
                <a:gd name="T46" fmla="*/ 39 w 39"/>
                <a:gd name="T47" fmla="*/ 81 h 199"/>
                <a:gd name="T48" fmla="*/ 39 w 39"/>
                <a:gd name="T49" fmla="*/ 39 h 199"/>
                <a:gd name="T50" fmla="*/ 39 w 39"/>
                <a:gd name="T51" fmla="*/ 0 h 199"/>
                <a:gd name="T52" fmla="*/ 39 w 39"/>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 h="199">
                  <a:moveTo>
                    <a:pt x="31" y="8"/>
                  </a:moveTo>
                  <a:lnTo>
                    <a:pt x="31" y="39"/>
                  </a:lnTo>
                  <a:lnTo>
                    <a:pt x="31" y="81"/>
                  </a:lnTo>
                  <a:lnTo>
                    <a:pt x="31" y="120"/>
                  </a:lnTo>
                  <a:lnTo>
                    <a:pt x="31" y="160"/>
                  </a:lnTo>
                  <a:lnTo>
                    <a:pt x="31" y="191"/>
                  </a:lnTo>
                  <a:lnTo>
                    <a:pt x="8" y="191"/>
                  </a:lnTo>
                  <a:lnTo>
                    <a:pt x="8" y="160"/>
                  </a:lnTo>
                  <a:lnTo>
                    <a:pt x="8" y="120"/>
                  </a:lnTo>
                  <a:lnTo>
                    <a:pt x="8" y="81"/>
                  </a:lnTo>
                  <a:lnTo>
                    <a:pt x="8" y="39"/>
                  </a:lnTo>
                  <a:lnTo>
                    <a:pt x="8" y="8"/>
                  </a:lnTo>
                  <a:lnTo>
                    <a:pt x="31" y="8"/>
                  </a:lnTo>
                  <a:close/>
                  <a:moveTo>
                    <a:pt x="39" y="0"/>
                  </a:moveTo>
                  <a:lnTo>
                    <a:pt x="0" y="0"/>
                  </a:lnTo>
                  <a:lnTo>
                    <a:pt x="0" y="39"/>
                  </a:lnTo>
                  <a:lnTo>
                    <a:pt x="0" y="81"/>
                  </a:lnTo>
                  <a:lnTo>
                    <a:pt x="0" y="120"/>
                  </a:lnTo>
                  <a:lnTo>
                    <a:pt x="0" y="160"/>
                  </a:lnTo>
                  <a:lnTo>
                    <a:pt x="0" y="199"/>
                  </a:lnTo>
                  <a:lnTo>
                    <a:pt x="39" y="199"/>
                  </a:lnTo>
                  <a:lnTo>
                    <a:pt x="39" y="160"/>
                  </a:lnTo>
                  <a:lnTo>
                    <a:pt x="39" y="120"/>
                  </a:lnTo>
                  <a:lnTo>
                    <a:pt x="39" y="81"/>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5" name="ïśḷïḋè">
              <a:extLst>
                <a:ext uri="{FF2B5EF4-FFF2-40B4-BE49-F238E27FC236}">
                  <a16:creationId xmlns="" xmlns:a16="http://schemas.microsoft.com/office/drawing/2014/main" id="{101195D7-0638-4037-BF47-4C2EFCEBE404}"/>
                </a:ext>
              </a:extLst>
            </p:cNvPr>
            <p:cNvSpPr/>
            <p:nvPr/>
          </p:nvSpPr>
          <p:spPr bwMode="auto">
            <a:xfrm>
              <a:off x="7688508" y="4097699"/>
              <a:ext cx="56720" cy="289415"/>
            </a:xfrm>
            <a:custGeom>
              <a:avLst/>
              <a:gdLst>
                <a:gd name="T0" fmla="*/ 31 w 39"/>
                <a:gd name="T1" fmla="*/ 8 h 199"/>
                <a:gd name="T2" fmla="*/ 31 w 39"/>
                <a:gd name="T3" fmla="*/ 39 h 199"/>
                <a:gd name="T4" fmla="*/ 31 w 39"/>
                <a:gd name="T5" fmla="*/ 81 h 199"/>
                <a:gd name="T6" fmla="*/ 31 w 39"/>
                <a:gd name="T7" fmla="*/ 120 h 199"/>
                <a:gd name="T8" fmla="*/ 31 w 39"/>
                <a:gd name="T9" fmla="*/ 160 h 199"/>
                <a:gd name="T10" fmla="*/ 31 w 39"/>
                <a:gd name="T11" fmla="*/ 191 h 199"/>
                <a:gd name="T12" fmla="*/ 8 w 39"/>
                <a:gd name="T13" fmla="*/ 191 h 199"/>
                <a:gd name="T14" fmla="*/ 8 w 39"/>
                <a:gd name="T15" fmla="*/ 160 h 199"/>
                <a:gd name="T16" fmla="*/ 8 w 39"/>
                <a:gd name="T17" fmla="*/ 120 h 199"/>
                <a:gd name="T18" fmla="*/ 8 w 39"/>
                <a:gd name="T19" fmla="*/ 81 h 199"/>
                <a:gd name="T20" fmla="*/ 8 w 39"/>
                <a:gd name="T21" fmla="*/ 39 h 199"/>
                <a:gd name="T22" fmla="*/ 8 w 39"/>
                <a:gd name="T23" fmla="*/ 8 h 199"/>
                <a:gd name="T24" fmla="*/ 31 w 39"/>
                <a:gd name="T25" fmla="*/ 8 h 199"/>
                <a:gd name="T26" fmla="*/ 39 w 39"/>
                <a:gd name="T27" fmla="*/ 0 h 199"/>
                <a:gd name="T28" fmla="*/ 0 w 39"/>
                <a:gd name="T29" fmla="*/ 0 h 199"/>
                <a:gd name="T30" fmla="*/ 0 w 39"/>
                <a:gd name="T31" fmla="*/ 39 h 199"/>
                <a:gd name="T32" fmla="*/ 0 w 39"/>
                <a:gd name="T33" fmla="*/ 81 h 199"/>
                <a:gd name="T34" fmla="*/ 0 w 39"/>
                <a:gd name="T35" fmla="*/ 120 h 199"/>
                <a:gd name="T36" fmla="*/ 0 w 39"/>
                <a:gd name="T37" fmla="*/ 160 h 199"/>
                <a:gd name="T38" fmla="*/ 0 w 39"/>
                <a:gd name="T39" fmla="*/ 199 h 199"/>
                <a:gd name="T40" fmla="*/ 39 w 39"/>
                <a:gd name="T41" fmla="*/ 199 h 199"/>
                <a:gd name="T42" fmla="*/ 39 w 39"/>
                <a:gd name="T43" fmla="*/ 160 h 199"/>
                <a:gd name="T44" fmla="*/ 39 w 39"/>
                <a:gd name="T45" fmla="*/ 120 h 199"/>
                <a:gd name="T46" fmla="*/ 39 w 39"/>
                <a:gd name="T47" fmla="*/ 81 h 199"/>
                <a:gd name="T48" fmla="*/ 39 w 39"/>
                <a:gd name="T49" fmla="*/ 39 h 199"/>
                <a:gd name="T50" fmla="*/ 39 w 39"/>
                <a:gd name="T51" fmla="*/ 0 h 199"/>
                <a:gd name="T52" fmla="*/ 39 w 39"/>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 h="199">
                  <a:moveTo>
                    <a:pt x="31" y="8"/>
                  </a:moveTo>
                  <a:lnTo>
                    <a:pt x="31" y="39"/>
                  </a:lnTo>
                  <a:lnTo>
                    <a:pt x="31" y="81"/>
                  </a:lnTo>
                  <a:lnTo>
                    <a:pt x="31" y="120"/>
                  </a:lnTo>
                  <a:lnTo>
                    <a:pt x="31" y="160"/>
                  </a:lnTo>
                  <a:lnTo>
                    <a:pt x="31" y="191"/>
                  </a:lnTo>
                  <a:lnTo>
                    <a:pt x="8" y="191"/>
                  </a:lnTo>
                  <a:lnTo>
                    <a:pt x="8" y="160"/>
                  </a:lnTo>
                  <a:lnTo>
                    <a:pt x="8" y="120"/>
                  </a:lnTo>
                  <a:lnTo>
                    <a:pt x="8" y="81"/>
                  </a:lnTo>
                  <a:lnTo>
                    <a:pt x="8" y="39"/>
                  </a:lnTo>
                  <a:lnTo>
                    <a:pt x="8" y="8"/>
                  </a:lnTo>
                  <a:lnTo>
                    <a:pt x="31" y="8"/>
                  </a:lnTo>
                  <a:moveTo>
                    <a:pt x="39" y="0"/>
                  </a:moveTo>
                  <a:lnTo>
                    <a:pt x="0" y="0"/>
                  </a:lnTo>
                  <a:lnTo>
                    <a:pt x="0" y="39"/>
                  </a:lnTo>
                  <a:lnTo>
                    <a:pt x="0" y="81"/>
                  </a:lnTo>
                  <a:lnTo>
                    <a:pt x="0" y="120"/>
                  </a:lnTo>
                  <a:lnTo>
                    <a:pt x="0" y="160"/>
                  </a:lnTo>
                  <a:lnTo>
                    <a:pt x="0" y="199"/>
                  </a:lnTo>
                  <a:lnTo>
                    <a:pt x="39" y="199"/>
                  </a:lnTo>
                  <a:lnTo>
                    <a:pt x="39" y="160"/>
                  </a:lnTo>
                  <a:lnTo>
                    <a:pt x="39" y="120"/>
                  </a:lnTo>
                  <a:lnTo>
                    <a:pt x="39" y="81"/>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6" name="íSḷîḓe">
              <a:extLst>
                <a:ext uri="{FF2B5EF4-FFF2-40B4-BE49-F238E27FC236}">
                  <a16:creationId xmlns="" xmlns:a16="http://schemas.microsoft.com/office/drawing/2014/main" id="{7324D9BC-F1E1-4E6D-B9D0-3D9CD8CD6E35}"/>
                </a:ext>
              </a:extLst>
            </p:cNvPr>
            <p:cNvSpPr/>
            <p:nvPr/>
          </p:nvSpPr>
          <p:spPr bwMode="auto">
            <a:xfrm>
              <a:off x="7694325" y="4392932"/>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7" name="íŝḷiḋê">
              <a:extLst>
                <a:ext uri="{FF2B5EF4-FFF2-40B4-BE49-F238E27FC236}">
                  <a16:creationId xmlns="" xmlns:a16="http://schemas.microsoft.com/office/drawing/2014/main" id="{D0BAE5B0-99DF-4A2E-BA8D-E2EC78977195}"/>
                </a:ext>
              </a:extLst>
            </p:cNvPr>
            <p:cNvSpPr/>
            <p:nvPr/>
          </p:nvSpPr>
          <p:spPr bwMode="auto">
            <a:xfrm>
              <a:off x="7688508" y="4387114"/>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8" name="íṥ1iḍè">
              <a:extLst>
                <a:ext uri="{FF2B5EF4-FFF2-40B4-BE49-F238E27FC236}">
                  <a16:creationId xmlns="" xmlns:a16="http://schemas.microsoft.com/office/drawing/2014/main" id="{1F783A28-19BA-4738-8D25-9A4EF74A1B74}"/>
                </a:ext>
              </a:extLst>
            </p:cNvPr>
            <p:cNvSpPr/>
            <p:nvPr/>
          </p:nvSpPr>
          <p:spPr bwMode="auto">
            <a:xfrm>
              <a:off x="7688508" y="4387114"/>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9" name="ïṧļîḑé">
              <a:extLst>
                <a:ext uri="{FF2B5EF4-FFF2-40B4-BE49-F238E27FC236}">
                  <a16:creationId xmlns="" xmlns:a16="http://schemas.microsoft.com/office/drawing/2014/main" id="{56DDDFFB-FDA4-483E-AAED-2799F131947C}"/>
                </a:ext>
              </a:extLst>
            </p:cNvPr>
            <p:cNvSpPr/>
            <p:nvPr/>
          </p:nvSpPr>
          <p:spPr bwMode="auto">
            <a:xfrm>
              <a:off x="7694325" y="4451106"/>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0" name="íş1íḍé">
              <a:extLst>
                <a:ext uri="{FF2B5EF4-FFF2-40B4-BE49-F238E27FC236}">
                  <a16:creationId xmlns="" xmlns:a16="http://schemas.microsoft.com/office/drawing/2014/main" id="{F4A55F86-FD1A-4F77-8125-3F24F2521858}"/>
                </a:ext>
              </a:extLst>
            </p:cNvPr>
            <p:cNvSpPr/>
            <p:nvPr/>
          </p:nvSpPr>
          <p:spPr bwMode="auto">
            <a:xfrm>
              <a:off x="7688508" y="444528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1" name="îśľiḓê">
              <a:extLst>
                <a:ext uri="{FF2B5EF4-FFF2-40B4-BE49-F238E27FC236}">
                  <a16:creationId xmlns="" xmlns:a16="http://schemas.microsoft.com/office/drawing/2014/main" id="{097C25D2-0932-4E0F-9A5C-F369282AD08A}"/>
                </a:ext>
              </a:extLst>
            </p:cNvPr>
            <p:cNvSpPr/>
            <p:nvPr/>
          </p:nvSpPr>
          <p:spPr bwMode="auto">
            <a:xfrm>
              <a:off x="7688508" y="444528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2" name="ïṧľïďê">
              <a:extLst>
                <a:ext uri="{FF2B5EF4-FFF2-40B4-BE49-F238E27FC236}">
                  <a16:creationId xmlns="" xmlns:a16="http://schemas.microsoft.com/office/drawing/2014/main" id="{BCCB7ADB-7B21-4E44-9C2F-8C3A074751E7}"/>
                </a:ext>
              </a:extLst>
            </p:cNvPr>
            <p:cNvSpPr/>
            <p:nvPr/>
          </p:nvSpPr>
          <p:spPr bwMode="auto">
            <a:xfrm>
              <a:off x="7694325" y="4507825"/>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3" name="ïṣlîḑe">
              <a:extLst>
                <a:ext uri="{FF2B5EF4-FFF2-40B4-BE49-F238E27FC236}">
                  <a16:creationId xmlns="" xmlns:a16="http://schemas.microsoft.com/office/drawing/2014/main" id="{0C5B2789-FF3C-4940-8F71-EE0641D0C7A4}"/>
                </a:ext>
              </a:extLst>
            </p:cNvPr>
            <p:cNvSpPr/>
            <p:nvPr/>
          </p:nvSpPr>
          <p:spPr bwMode="auto">
            <a:xfrm>
              <a:off x="7688508" y="4502007"/>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4" name="íṥḻídé">
              <a:extLst>
                <a:ext uri="{FF2B5EF4-FFF2-40B4-BE49-F238E27FC236}">
                  <a16:creationId xmlns="" xmlns:a16="http://schemas.microsoft.com/office/drawing/2014/main" id="{64B815B8-5314-497A-B8E0-2384443283E5}"/>
                </a:ext>
              </a:extLst>
            </p:cNvPr>
            <p:cNvSpPr/>
            <p:nvPr/>
          </p:nvSpPr>
          <p:spPr bwMode="auto">
            <a:xfrm>
              <a:off x="7688508" y="4502007"/>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5" name="ïşļiḋê">
              <a:extLst>
                <a:ext uri="{FF2B5EF4-FFF2-40B4-BE49-F238E27FC236}">
                  <a16:creationId xmlns="" xmlns:a16="http://schemas.microsoft.com/office/drawing/2014/main" id="{54D35765-EE47-4E39-8338-A77CFAE75D26}"/>
                </a:ext>
              </a:extLst>
            </p:cNvPr>
            <p:cNvSpPr/>
            <p:nvPr/>
          </p:nvSpPr>
          <p:spPr bwMode="auto">
            <a:xfrm>
              <a:off x="7637606" y="3931904"/>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6" name="išliḑê">
              <a:extLst>
                <a:ext uri="{FF2B5EF4-FFF2-40B4-BE49-F238E27FC236}">
                  <a16:creationId xmlns="" xmlns:a16="http://schemas.microsoft.com/office/drawing/2014/main" id="{25AA674A-7782-4A61-88CD-A477345B5C3B}"/>
                </a:ext>
              </a:extLst>
            </p:cNvPr>
            <p:cNvSpPr/>
            <p:nvPr/>
          </p:nvSpPr>
          <p:spPr bwMode="auto">
            <a:xfrm>
              <a:off x="7630334" y="3924633"/>
              <a:ext cx="58174" cy="58174"/>
            </a:xfrm>
            <a:custGeom>
              <a:avLst/>
              <a:gdLst>
                <a:gd name="T0" fmla="*/ 32 w 40"/>
                <a:gd name="T1" fmla="*/ 9 h 40"/>
                <a:gd name="T2" fmla="*/ 32 w 40"/>
                <a:gd name="T3" fmla="*/ 32 h 40"/>
                <a:gd name="T4" fmla="*/ 9 w 40"/>
                <a:gd name="T5" fmla="*/ 32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2"/>
                  </a:lnTo>
                  <a:lnTo>
                    <a:pt x="9" y="32"/>
                  </a:lnTo>
                  <a:lnTo>
                    <a:pt x="9" y="9"/>
                  </a:lnTo>
                  <a:lnTo>
                    <a:pt x="32" y="9"/>
                  </a:lnTo>
                  <a:close/>
                  <a:moveTo>
                    <a:pt x="40" y="0"/>
                  </a:moveTo>
                  <a:lnTo>
                    <a:pt x="0" y="0"/>
                  </a:lnTo>
                  <a:lnTo>
                    <a:pt x="0" y="40"/>
                  </a:lnTo>
                  <a:lnTo>
                    <a:pt x="40" y="40"/>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7" name="ísḷiḋé">
              <a:extLst>
                <a:ext uri="{FF2B5EF4-FFF2-40B4-BE49-F238E27FC236}">
                  <a16:creationId xmlns="" xmlns:a16="http://schemas.microsoft.com/office/drawing/2014/main" id="{A0385568-0602-42C7-9C39-C0690A76241D}"/>
                </a:ext>
              </a:extLst>
            </p:cNvPr>
            <p:cNvSpPr/>
            <p:nvPr/>
          </p:nvSpPr>
          <p:spPr bwMode="auto">
            <a:xfrm>
              <a:off x="7630334" y="3924633"/>
              <a:ext cx="58174" cy="58174"/>
            </a:xfrm>
            <a:custGeom>
              <a:avLst/>
              <a:gdLst>
                <a:gd name="T0" fmla="*/ 32 w 40"/>
                <a:gd name="T1" fmla="*/ 9 h 40"/>
                <a:gd name="T2" fmla="*/ 32 w 40"/>
                <a:gd name="T3" fmla="*/ 32 h 40"/>
                <a:gd name="T4" fmla="*/ 9 w 40"/>
                <a:gd name="T5" fmla="*/ 32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2"/>
                  </a:lnTo>
                  <a:lnTo>
                    <a:pt x="9" y="32"/>
                  </a:lnTo>
                  <a:lnTo>
                    <a:pt x="9" y="9"/>
                  </a:lnTo>
                  <a:lnTo>
                    <a:pt x="32" y="9"/>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8" name="işḷïḑê">
              <a:extLst>
                <a:ext uri="{FF2B5EF4-FFF2-40B4-BE49-F238E27FC236}">
                  <a16:creationId xmlns="" xmlns:a16="http://schemas.microsoft.com/office/drawing/2014/main" id="{3BE3782A-1E38-4E4D-A348-1A54465574A3}"/>
                </a:ext>
              </a:extLst>
            </p:cNvPr>
            <p:cNvSpPr/>
            <p:nvPr/>
          </p:nvSpPr>
          <p:spPr bwMode="auto">
            <a:xfrm>
              <a:off x="7637606" y="3988624"/>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9" name="íšľïdê">
              <a:extLst>
                <a:ext uri="{FF2B5EF4-FFF2-40B4-BE49-F238E27FC236}">
                  <a16:creationId xmlns="" xmlns:a16="http://schemas.microsoft.com/office/drawing/2014/main" id="{C4D2D8A7-76E5-4AF1-81BF-2E1C3D773DF6}"/>
                </a:ext>
              </a:extLst>
            </p:cNvPr>
            <p:cNvSpPr/>
            <p:nvPr/>
          </p:nvSpPr>
          <p:spPr bwMode="auto">
            <a:xfrm>
              <a:off x="7630334" y="3982806"/>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0" name="î$lïḍê">
              <a:extLst>
                <a:ext uri="{FF2B5EF4-FFF2-40B4-BE49-F238E27FC236}">
                  <a16:creationId xmlns="" xmlns:a16="http://schemas.microsoft.com/office/drawing/2014/main" id="{794AE1E4-BE59-4501-B440-E3C811FF9FE1}"/>
                </a:ext>
              </a:extLst>
            </p:cNvPr>
            <p:cNvSpPr/>
            <p:nvPr/>
          </p:nvSpPr>
          <p:spPr bwMode="auto">
            <a:xfrm>
              <a:off x="7630334" y="3982806"/>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1" name="íšļíďe">
              <a:extLst>
                <a:ext uri="{FF2B5EF4-FFF2-40B4-BE49-F238E27FC236}">
                  <a16:creationId xmlns="" xmlns:a16="http://schemas.microsoft.com/office/drawing/2014/main" id="{3A07C894-69FD-415A-BEFE-EABA3412DAC5}"/>
                </a:ext>
              </a:extLst>
            </p:cNvPr>
            <p:cNvSpPr/>
            <p:nvPr/>
          </p:nvSpPr>
          <p:spPr bwMode="auto">
            <a:xfrm>
              <a:off x="7637606" y="4046798"/>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2" name="îṧ1iḋè">
              <a:extLst>
                <a:ext uri="{FF2B5EF4-FFF2-40B4-BE49-F238E27FC236}">
                  <a16:creationId xmlns="" xmlns:a16="http://schemas.microsoft.com/office/drawing/2014/main" id="{07EDD2E7-26BE-4549-BCF7-49C75EE2D2DE}"/>
                </a:ext>
              </a:extLst>
            </p:cNvPr>
            <p:cNvSpPr/>
            <p:nvPr/>
          </p:nvSpPr>
          <p:spPr bwMode="auto">
            <a:xfrm>
              <a:off x="7630334" y="4039525"/>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close/>
                  <a:moveTo>
                    <a:pt x="40" y="0"/>
                  </a:moveTo>
                  <a:lnTo>
                    <a:pt x="0" y="0"/>
                  </a:lnTo>
                  <a:lnTo>
                    <a:pt x="0" y="40"/>
                  </a:lnTo>
                  <a:lnTo>
                    <a:pt x="40" y="40"/>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3" name="í$líḍe">
              <a:extLst>
                <a:ext uri="{FF2B5EF4-FFF2-40B4-BE49-F238E27FC236}">
                  <a16:creationId xmlns="" xmlns:a16="http://schemas.microsoft.com/office/drawing/2014/main" id="{5F8C764F-5D89-434C-BF0D-5A75A40D4F49}"/>
                </a:ext>
              </a:extLst>
            </p:cNvPr>
            <p:cNvSpPr/>
            <p:nvPr/>
          </p:nvSpPr>
          <p:spPr bwMode="auto">
            <a:xfrm>
              <a:off x="7630334" y="4039525"/>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4" name="îSlîḑè">
              <a:extLst>
                <a:ext uri="{FF2B5EF4-FFF2-40B4-BE49-F238E27FC236}">
                  <a16:creationId xmlns="" xmlns:a16="http://schemas.microsoft.com/office/drawing/2014/main" id="{6E307D75-4F22-46B4-BEB9-0789C27BAD59}"/>
                </a:ext>
              </a:extLst>
            </p:cNvPr>
            <p:cNvSpPr/>
            <p:nvPr/>
          </p:nvSpPr>
          <p:spPr bwMode="auto">
            <a:xfrm>
              <a:off x="7637606" y="4103517"/>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5" name="îsḷíḋè">
              <a:extLst>
                <a:ext uri="{FF2B5EF4-FFF2-40B4-BE49-F238E27FC236}">
                  <a16:creationId xmlns="" xmlns:a16="http://schemas.microsoft.com/office/drawing/2014/main" id="{4D5765AE-F2AF-45FA-A20F-7A576B14A37B}"/>
                </a:ext>
              </a:extLst>
            </p:cNvPr>
            <p:cNvSpPr/>
            <p:nvPr/>
          </p:nvSpPr>
          <p:spPr bwMode="auto">
            <a:xfrm>
              <a:off x="7630334" y="4097699"/>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6" name="îśḷïďè">
              <a:extLst>
                <a:ext uri="{FF2B5EF4-FFF2-40B4-BE49-F238E27FC236}">
                  <a16:creationId xmlns="" xmlns:a16="http://schemas.microsoft.com/office/drawing/2014/main" id="{50226310-36D9-49E6-A750-65C441AA3B48}"/>
                </a:ext>
              </a:extLst>
            </p:cNvPr>
            <p:cNvSpPr/>
            <p:nvPr/>
          </p:nvSpPr>
          <p:spPr bwMode="auto">
            <a:xfrm>
              <a:off x="7630334" y="4097699"/>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7" name="ïṥ1îḋê">
              <a:extLst>
                <a:ext uri="{FF2B5EF4-FFF2-40B4-BE49-F238E27FC236}">
                  <a16:creationId xmlns="" xmlns:a16="http://schemas.microsoft.com/office/drawing/2014/main" id="{ADA83BE3-7186-46A0-B471-02E71F86BF04}"/>
                </a:ext>
              </a:extLst>
            </p:cNvPr>
            <p:cNvSpPr/>
            <p:nvPr/>
          </p:nvSpPr>
          <p:spPr bwMode="auto">
            <a:xfrm>
              <a:off x="7637606" y="4160237"/>
              <a:ext cx="45085" cy="49448"/>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8" name="ï$ļïḑê">
              <a:extLst>
                <a:ext uri="{FF2B5EF4-FFF2-40B4-BE49-F238E27FC236}">
                  <a16:creationId xmlns="" xmlns:a16="http://schemas.microsoft.com/office/drawing/2014/main" id="{BDEB7FF9-29FA-4008-BE5B-A0F9517B2CB2}"/>
                </a:ext>
              </a:extLst>
            </p:cNvPr>
            <p:cNvSpPr/>
            <p:nvPr/>
          </p:nvSpPr>
          <p:spPr bwMode="auto">
            <a:xfrm>
              <a:off x="7630334" y="4154419"/>
              <a:ext cx="58174" cy="61083"/>
            </a:xfrm>
            <a:custGeom>
              <a:avLst/>
              <a:gdLst>
                <a:gd name="T0" fmla="*/ 32 w 40"/>
                <a:gd name="T1" fmla="*/ 9 h 42"/>
                <a:gd name="T2" fmla="*/ 32 w 40"/>
                <a:gd name="T3" fmla="*/ 33 h 42"/>
                <a:gd name="T4" fmla="*/ 9 w 40"/>
                <a:gd name="T5" fmla="*/ 33 h 42"/>
                <a:gd name="T6" fmla="*/ 9 w 40"/>
                <a:gd name="T7" fmla="*/ 9 h 42"/>
                <a:gd name="T8" fmla="*/ 32 w 40"/>
                <a:gd name="T9" fmla="*/ 9 h 42"/>
                <a:gd name="T10" fmla="*/ 40 w 40"/>
                <a:gd name="T11" fmla="*/ 0 h 42"/>
                <a:gd name="T12" fmla="*/ 0 w 40"/>
                <a:gd name="T13" fmla="*/ 0 h 42"/>
                <a:gd name="T14" fmla="*/ 0 w 40"/>
                <a:gd name="T15" fmla="*/ 42 h 42"/>
                <a:gd name="T16" fmla="*/ 40 w 40"/>
                <a:gd name="T17" fmla="*/ 42 h 42"/>
                <a:gd name="T18" fmla="*/ 40 w 40"/>
                <a:gd name="T19" fmla="*/ 0 h 42"/>
                <a:gd name="T20" fmla="*/ 40 w 40"/>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2">
                  <a:moveTo>
                    <a:pt x="32" y="9"/>
                  </a:moveTo>
                  <a:lnTo>
                    <a:pt x="32" y="33"/>
                  </a:lnTo>
                  <a:lnTo>
                    <a:pt x="9" y="33"/>
                  </a:lnTo>
                  <a:lnTo>
                    <a:pt x="9" y="9"/>
                  </a:lnTo>
                  <a:lnTo>
                    <a:pt x="32" y="9"/>
                  </a:lnTo>
                  <a:close/>
                  <a:moveTo>
                    <a:pt x="40" y="0"/>
                  </a:moveTo>
                  <a:lnTo>
                    <a:pt x="0" y="0"/>
                  </a:lnTo>
                  <a:lnTo>
                    <a:pt x="0" y="42"/>
                  </a:lnTo>
                  <a:lnTo>
                    <a:pt x="40" y="42"/>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9" name="îṩḷiḋè">
              <a:extLst>
                <a:ext uri="{FF2B5EF4-FFF2-40B4-BE49-F238E27FC236}">
                  <a16:creationId xmlns="" xmlns:a16="http://schemas.microsoft.com/office/drawing/2014/main" id="{3321758A-C526-4A45-814D-EB681C3B831A}"/>
                </a:ext>
              </a:extLst>
            </p:cNvPr>
            <p:cNvSpPr/>
            <p:nvPr/>
          </p:nvSpPr>
          <p:spPr bwMode="auto">
            <a:xfrm>
              <a:off x="7630334" y="4154419"/>
              <a:ext cx="58174" cy="61083"/>
            </a:xfrm>
            <a:custGeom>
              <a:avLst/>
              <a:gdLst>
                <a:gd name="T0" fmla="*/ 32 w 40"/>
                <a:gd name="T1" fmla="*/ 9 h 42"/>
                <a:gd name="T2" fmla="*/ 32 w 40"/>
                <a:gd name="T3" fmla="*/ 33 h 42"/>
                <a:gd name="T4" fmla="*/ 9 w 40"/>
                <a:gd name="T5" fmla="*/ 33 h 42"/>
                <a:gd name="T6" fmla="*/ 9 w 40"/>
                <a:gd name="T7" fmla="*/ 9 h 42"/>
                <a:gd name="T8" fmla="*/ 32 w 40"/>
                <a:gd name="T9" fmla="*/ 9 h 42"/>
                <a:gd name="T10" fmla="*/ 40 w 40"/>
                <a:gd name="T11" fmla="*/ 0 h 42"/>
                <a:gd name="T12" fmla="*/ 0 w 40"/>
                <a:gd name="T13" fmla="*/ 0 h 42"/>
                <a:gd name="T14" fmla="*/ 0 w 40"/>
                <a:gd name="T15" fmla="*/ 42 h 42"/>
                <a:gd name="T16" fmla="*/ 40 w 40"/>
                <a:gd name="T17" fmla="*/ 42 h 42"/>
                <a:gd name="T18" fmla="*/ 40 w 40"/>
                <a:gd name="T19" fmla="*/ 0 h 42"/>
                <a:gd name="T20" fmla="*/ 40 w 40"/>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2">
                  <a:moveTo>
                    <a:pt x="32" y="9"/>
                  </a:moveTo>
                  <a:lnTo>
                    <a:pt x="32" y="33"/>
                  </a:lnTo>
                  <a:lnTo>
                    <a:pt x="9" y="33"/>
                  </a:lnTo>
                  <a:lnTo>
                    <a:pt x="9" y="9"/>
                  </a:lnTo>
                  <a:lnTo>
                    <a:pt x="32" y="9"/>
                  </a:lnTo>
                  <a:moveTo>
                    <a:pt x="40" y="0"/>
                  </a:moveTo>
                  <a:lnTo>
                    <a:pt x="0" y="0"/>
                  </a:lnTo>
                  <a:lnTo>
                    <a:pt x="0" y="42"/>
                  </a:lnTo>
                  <a:lnTo>
                    <a:pt x="40" y="42"/>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0" name="îŝlíďé">
              <a:extLst>
                <a:ext uri="{FF2B5EF4-FFF2-40B4-BE49-F238E27FC236}">
                  <a16:creationId xmlns="" xmlns:a16="http://schemas.microsoft.com/office/drawing/2014/main" id="{480FC79B-AC2E-4D4E-BFFE-36D2AD5E893A}"/>
                </a:ext>
              </a:extLst>
            </p:cNvPr>
            <p:cNvSpPr/>
            <p:nvPr/>
          </p:nvSpPr>
          <p:spPr bwMode="auto">
            <a:xfrm>
              <a:off x="7637606" y="4221319"/>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1" name="í$ľïḑê">
              <a:extLst>
                <a:ext uri="{FF2B5EF4-FFF2-40B4-BE49-F238E27FC236}">
                  <a16:creationId xmlns="" xmlns:a16="http://schemas.microsoft.com/office/drawing/2014/main" id="{5AA6D7A3-E577-49F4-8CCD-0F98CB1EC1E3}"/>
                </a:ext>
              </a:extLst>
            </p:cNvPr>
            <p:cNvSpPr/>
            <p:nvPr/>
          </p:nvSpPr>
          <p:spPr bwMode="auto">
            <a:xfrm>
              <a:off x="7630334" y="4215502"/>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2" name="îṥlïḍê">
              <a:extLst>
                <a:ext uri="{FF2B5EF4-FFF2-40B4-BE49-F238E27FC236}">
                  <a16:creationId xmlns="" xmlns:a16="http://schemas.microsoft.com/office/drawing/2014/main" id="{63B7C5A7-61C0-44E9-86D3-E9430FA7A865}"/>
                </a:ext>
              </a:extLst>
            </p:cNvPr>
            <p:cNvSpPr/>
            <p:nvPr/>
          </p:nvSpPr>
          <p:spPr bwMode="auto">
            <a:xfrm>
              <a:off x="7630334" y="4215502"/>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3" name="ïSḷíḓè">
              <a:extLst>
                <a:ext uri="{FF2B5EF4-FFF2-40B4-BE49-F238E27FC236}">
                  <a16:creationId xmlns="" xmlns:a16="http://schemas.microsoft.com/office/drawing/2014/main" id="{E95BA026-5F41-4126-9220-090F35D86863}"/>
                </a:ext>
              </a:extLst>
            </p:cNvPr>
            <p:cNvSpPr/>
            <p:nvPr/>
          </p:nvSpPr>
          <p:spPr bwMode="auto">
            <a:xfrm>
              <a:off x="7637606" y="4278038"/>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4" name="îŝļïḓê">
              <a:extLst>
                <a:ext uri="{FF2B5EF4-FFF2-40B4-BE49-F238E27FC236}">
                  <a16:creationId xmlns="" xmlns:a16="http://schemas.microsoft.com/office/drawing/2014/main" id="{2D78390E-3DBD-4E0E-B175-9E1623644A19}"/>
                </a:ext>
              </a:extLst>
            </p:cNvPr>
            <p:cNvSpPr/>
            <p:nvPr/>
          </p:nvSpPr>
          <p:spPr bwMode="auto">
            <a:xfrm>
              <a:off x="7630334" y="4272221"/>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5" name="îṩ1íḋè">
              <a:extLst>
                <a:ext uri="{FF2B5EF4-FFF2-40B4-BE49-F238E27FC236}">
                  <a16:creationId xmlns="" xmlns:a16="http://schemas.microsoft.com/office/drawing/2014/main" id="{B6ED897A-B1E5-493D-94D9-50589F831C76}"/>
                </a:ext>
              </a:extLst>
            </p:cNvPr>
            <p:cNvSpPr/>
            <p:nvPr/>
          </p:nvSpPr>
          <p:spPr bwMode="auto">
            <a:xfrm>
              <a:off x="7630334" y="4272221"/>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6" name="iṣļíḍe">
              <a:extLst>
                <a:ext uri="{FF2B5EF4-FFF2-40B4-BE49-F238E27FC236}">
                  <a16:creationId xmlns="" xmlns:a16="http://schemas.microsoft.com/office/drawing/2014/main" id="{BB5D840C-CEF4-4ADE-814A-52A556E2B091}"/>
                </a:ext>
              </a:extLst>
            </p:cNvPr>
            <p:cNvSpPr/>
            <p:nvPr/>
          </p:nvSpPr>
          <p:spPr bwMode="auto">
            <a:xfrm>
              <a:off x="7637606" y="4336212"/>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7" name="íSḷîdê">
              <a:extLst>
                <a:ext uri="{FF2B5EF4-FFF2-40B4-BE49-F238E27FC236}">
                  <a16:creationId xmlns="" xmlns:a16="http://schemas.microsoft.com/office/drawing/2014/main" id="{E4F50A01-930F-4A70-AAED-E956B2A3E672}"/>
                </a:ext>
              </a:extLst>
            </p:cNvPr>
            <p:cNvSpPr/>
            <p:nvPr/>
          </p:nvSpPr>
          <p:spPr bwMode="auto">
            <a:xfrm>
              <a:off x="7630334" y="4330394"/>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8" name="îṣ1ïḋe">
              <a:extLst>
                <a:ext uri="{FF2B5EF4-FFF2-40B4-BE49-F238E27FC236}">
                  <a16:creationId xmlns="" xmlns:a16="http://schemas.microsoft.com/office/drawing/2014/main" id="{FEB0F1AA-817A-4645-A199-6BC3C1F61674}"/>
                </a:ext>
              </a:extLst>
            </p:cNvPr>
            <p:cNvSpPr/>
            <p:nvPr/>
          </p:nvSpPr>
          <p:spPr bwMode="auto">
            <a:xfrm>
              <a:off x="7630334" y="4330394"/>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9" name="îsḻïḑè">
              <a:extLst>
                <a:ext uri="{FF2B5EF4-FFF2-40B4-BE49-F238E27FC236}">
                  <a16:creationId xmlns="" xmlns:a16="http://schemas.microsoft.com/office/drawing/2014/main" id="{26602366-5A1B-498F-A352-2FEBA7B87D48}"/>
                </a:ext>
              </a:extLst>
            </p:cNvPr>
            <p:cNvSpPr/>
            <p:nvPr/>
          </p:nvSpPr>
          <p:spPr bwMode="auto">
            <a:xfrm>
              <a:off x="7637606" y="4392932"/>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0" name="iṡľîḋe">
              <a:extLst>
                <a:ext uri="{FF2B5EF4-FFF2-40B4-BE49-F238E27FC236}">
                  <a16:creationId xmlns="" xmlns:a16="http://schemas.microsoft.com/office/drawing/2014/main" id="{473D41A2-06C8-4195-88D1-87660F29A09F}"/>
                </a:ext>
              </a:extLst>
            </p:cNvPr>
            <p:cNvSpPr/>
            <p:nvPr/>
          </p:nvSpPr>
          <p:spPr bwMode="auto">
            <a:xfrm>
              <a:off x="7630334" y="4387114"/>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1" name="ïṡlïḓê">
              <a:extLst>
                <a:ext uri="{FF2B5EF4-FFF2-40B4-BE49-F238E27FC236}">
                  <a16:creationId xmlns="" xmlns:a16="http://schemas.microsoft.com/office/drawing/2014/main" id="{09F164A8-CB3B-46A3-896D-5B46F55D5283}"/>
                </a:ext>
              </a:extLst>
            </p:cNvPr>
            <p:cNvSpPr/>
            <p:nvPr/>
          </p:nvSpPr>
          <p:spPr bwMode="auto">
            <a:xfrm>
              <a:off x="7630334" y="4387114"/>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2" name="íṥļîdê">
              <a:extLst>
                <a:ext uri="{FF2B5EF4-FFF2-40B4-BE49-F238E27FC236}">
                  <a16:creationId xmlns="" xmlns:a16="http://schemas.microsoft.com/office/drawing/2014/main" id="{A3247F3B-51AB-4B33-A4C7-EE94FE26714B}"/>
                </a:ext>
              </a:extLst>
            </p:cNvPr>
            <p:cNvSpPr/>
            <p:nvPr/>
          </p:nvSpPr>
          <p:spPr bwMode="auto">
            <a:xfrm>
              <a:off x="7637606" y="4507825"/>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3" name="îSļîḋe">
              <a:extLst>
                <a:ext uri="{FF2B5EF4-FFF2-40B4-BE49-F238E27FC236}">
                  <a16:creationId xmlns="" xmlns:a16="http://schemas.microsoft.com/office/drawing/2014/main" id="{5928CC62-A58D-4001-9B54-27F857561F9C}"/>
                </a:ext>
              </a:extLst>
            </p:cNvPr>
            <p:cNvSpPr/>
            <p:nvPr/>
          </p:nvSpPr>
          <p:spPr bwMode="auto">
            <a:xfrm>
              <a:off x="7630334" y="4502007"/>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4" name="ïṧlïďe">
              <a:extLst>
                <a:ext uri="{FF2B5EF4-FFF2-40B4-BE49-F238E27FC236}">
                  <a16:creationId xmlns="" xmlns:a16="http://schemas.microsoft.com/office/drawing/2014/main" id="{970D38E3-2A34-4456-A5B7-52E32FF2B286}"/>
                </a:ext>
              </a:extLst>
            </p:cNvPr>
            <p:cNvSpPr/>
            <p:nvPr/>
          </p:nvSpPr>
          <p:spPr bwMode="auto">
            <a:xfrm>
              <a:off x="7630334" y="4502007"/>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5" name="íṡḻíḋe">
              <a:extLst>
                <a:ext uri="{FF2B5EF4-FFF2-40B4-BE49-F238E27FC236}">
                  <a16:creationId xmlns="" xmlns:a16="http://schemas.microsoft.com/office/drawing/2014/main" id="{2EC500C8-E604-490B-8D57-5445A8BCEAE2}"/>
                </a:ext>
              </a:extLst>
            </p:cNvPr>
            <p:cNvSpPr/>
            <p:nvPr/>
          </p:nvSpPr>
          <p:spPr bwMode="auto">
            <a:xfrm>
              <a:off x="7579433" y="3931904"/>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6" name="îṧḻîḓé">
              <a:extLst>
                <a:ext uri="{FF2B5EF4-FFF2-40B4-BE49-F238E27FC236}">
                  <a16:creationId xmlns="" xmlns:a16="http://schemas.microsoft.com/office/drawing/2014/main" id="{40FAF61D-A5EC-4F9A-BBCF-6069DD5B0386}"/>
                </a:ext>
              </a:extLst>
            </p:cNvPr>
            <p:cNvSpPr/>
            <p:nvPr/>
          </p:nvSpPr>
          <p:spPr bwMode="auto">
            <a:xfrm>
              <a:off x="7573615" y="3924633"/>
              <a:ext cx="56720" cy="58174"/>
            </a:xfrm>
            <a:custGeom>
              <a:avLst/>
              <a:gdLst>
                <a:gd name="T0" fmla="*/ 31 w 39"/>
                <a:gd name="T1" fmla="*/ 9 h 40"/>
                <a:gd name="T2" fmla="*/ 31 w 39"/>
                <a:gd name="T3" fmla="*/ 32 h 40"/>
                <a:gd name="T4" fmla="*/ 8 w 39"/>
                <a:gd name="T5" fmla="*/ 32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2"/>
                  </a:lnTo>
                  <a:lnTo>
                    <a:pt x="8" y="32"/>
                  </a:lnTo>
                  <a:lnTo>
                    <a:pt x="8" y="9"/>
                  </a:lnTo>
                  <a:lnTo>
                    <a:pt x="31" y="9"/>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7" name="îṣḻíḍê">
              <a:extLst>
                <a:ext uri="{FF2B5EF4-FFF2-40B4-BE49-F238E27FC236}">
                  <a16:creationId xmlns="" xmlns:a16="http://schemas.microsoft.com/office/drawing/2014/main" id="{DF114129-7CAE-40A8-83E8-E2FAE72CEF35}"/>
                </a:ext>
              </a:extLst>
            </p:cNvPr>
            <p:cNvSpPr/>
            <p:nvPr/>
          </p:nvSpPr>
          <p:spPr bwMode="auto">
            <a:xfrm>
              <a:off x="7573615" y="3924633"/>
              <a:ext cx="56720" cy="58174"/>
            </a:xfrm>
            <a:custGeom>
              <a:avLst/>
              <a:gdLst>
                <a:gd name="T0" fmla="*/ 31 w 39"/>
                <a:gd name="T1" fmla="*/ 9 h 40"/>
                <a:gd name="T2" fmla="*/ 31 w 39"/>
                <a:gd name="T3" fmla="*/ 32 h 40"/>
                <a:gd name="T4" fmla="*/ 8 w 39"/>
                <a:gd name="T5" fmla="*/ 32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2"/>
                  </a:lnTo>
                  <a:lnTo>
                    <a:pt x="8" y="32"/>
                  </a:lnTo>
                  <a:lnTo>
                    <a:pt x="8" y="9"/>
                  </a:lnTo>
                  <a:lnTo>
                    <a:pt x="31" y="9"/>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8" name="îṧ1idé">
              <a:extLst>
                <a:ext uri="{FF2B5EF4-FFF2-40B4-BE49-F238E27FC236}">
                  <a16:creationId xmlns="" xmlns:a16="http://schemas.microsoft.com/office/drawing/2014/main" id="{E295EEDA-E10D-4E86-A801-1EAACFC71821}"/>
                </a:ext>
              </a:extLst>
            </p:cNvPr>
            <p:cNvSpPr/>
            <p:nvPr/>
          </p:nvSpPr>
          <p:spPr bwMode="auto">
            <a:xfrm>
              <a:off x="7579433" y="3988624"/>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9" name="îṥ1íḓè">
              <a:extLst>
                <a:ext uri="{FF2B5EF4-FFF2-40B4-BE49-F238E27FC236}">
                  <a16:creationId xmlns="" xmlns:a16="http://schemas.microsoft.com/office/drawing/2014/main" id="{4D449A7B-1B43-4307-B4A8-6BAA17FF1D99}"/>
                </a:ext>
              </a:extLst>
            </p:cNvPr>
            <p:cNvSpPr/>
            <p:nvPr/>
          </p:nvSpPr>
          <p:spPr bwMode="auto">
            <a:xfrm>
              <a:off x="7573615" y="3982806"/>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0" name="ïsľiḑè">
              <a:extLst>
                <a:ext uri="{FF2B5EF4-FFF2-40B4-BE49-F238E27FC236}">
                  <a16:creationId xmlns="" xmlns:a16="http://schemas.microsoft.com/office/drawing/2014/main" id="{9D0A78A9-15EA-4172-AA30-BD192141C229}"/>
                </a:ext>
              </a:extLst>
            </p:cNvPr>
            <p:cNvSpPr/>
            <p:nvPr/>
          </p:nvSpPr>
          <p:spPr bwMode="auto">
            <a:xfrm>
              <a:off x="7573615" y="3982806"/>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1" name="ïslîdè">
              <a:extLst>
                <a:ext uri="{FF2B5EF4-FFF2-40B4-BE49-F238E27FC236}">
                  <a16:creationId xmlns="" xmlns:a16="http://schemas.microsoft.com/office/drawing/2014/main" id="{4F8B3263-C6D6-4EE5-8DAF-94789C52B304}"/>
                </a:ext>
              </a:extLst>
            </p:cNvPr>
            <p:cNvSpPr/>
            <p:nvPr/>
          </p:nvSpPr>
          <p:spPr bwMode="auto">
            <a:xfrm>
              <a:off x="7579433" y="4046798"/>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2" name="ïsľïďé">
              <a:extLst>
                <a:ext uri="{FF2B5EF4-FFF2-40B4-BE49-F238E27FC236}">
                  <a16:creationId xmlns="" xmlns:a16="http://schemas.microsoft.com/office/drawing/2014/main" id="{A64BBAE5-0777-414E-BC29-E8B73889EBE3}"/>
                </a:ext>
              </a:extLst>
            </p:cNvPr>
            <p:cNvSpPr/>
            <p:nvPr/>
          </p:nvSpPr>
          <p:spPr bwMode="auto">
            <a:xfrm>
              <a:off x="7573615" y="4039525"/>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3" name="iṥľíḋe">
              <a:extLst>
                <a:ext uri="{FF2B5EF4-FFF2-40B4-BE49-F238E27FC236}">
                  <a16:creationId xmlns="" xmlns:a16="http://schemas.microsoft.com/office/drawing/2014/main" id="{BC54F5BF-C1F0-42D1-A089-61E428FF920D}"/>
                </a:ext>
              </a:extLst>
            </p:cNvPr>
            <p:cNvSpPr/>
            <p:nvPr/>
          </p:nvSpPr>
          <p:spPr bwMode="auto">
            <a:xfrm>
              <a:off x="7573615" y="4039525"/>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4" name="iślíḑé">
              <a:extLst>
                <a:ext uri="{FF2B5EF4-FFF2-40B4-BE49-F238E27FC236}">
                  <a16:creationId xmlns="" xmlns:a16="http://schemas.microsoft.com/office/drawing/2014/main" id="{FEC2EAE8-CD8A-4265-BA8E-0421AAC55023}"/>
                </a:ext>
              </a:extLst>
            </p:cNvPr>
            <p:cNvSpPr/>
            <p:nvPr/>
          </p:nvSpPr>
          <p:spPr bwMode="auto">
            <a:xfrm>
              <a:off x="7579433" y="4103517"/>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5" name="ïṡḻíḓé">
              <a:extLst>
                <a:ext uri="{FF2B5EF4-FFF2-40B4-BE49-F238E27FC236}">
                  <a16:creationId xmlns="" xmlns:a16="http://schemas.microsoft.com/office/drawing/2014/main" id="{6CFC1D37-C1F3-4D78-A3F5-E5E1EF07783C}"/>
                </a:ext>
              </a:extLst>
            </p:cNvPr>
            <p:cNvSpPr/>
            <p:nvPr/>
          </p:nvSpPr>
          <p:spPr bwMode="auto">
            <a:xfrm>
              <a:off x="7573615" y="4097699"/>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6" name="íŝ1íḍe">
              <a:extLst>
                <a:ext uri="{FF2B5EF4-FFF2-40B4-BE49-F238E27FC236}">
                  <a16:creationId xmlns="" xmlns:a16="http://schemas.microsoft.com/office/drawing/2014/main" id="{9CCD0369-503A-44ED-9CA0-28971F97C623}"/>
                </a:ext>
              </a:extLst>
            </p:cNvPr>
            <p:cNvSpPr/>
            <p:nvPr/>
          </p:nvSpPr>
          <p:spPr bwMode="auto">
            <a:xfrm>
              <a:off x="7573615" y="4097699"/>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7" name="íşḷïḋê">
              <a:extLst>
                <a:ext uri="{FF2B5EF4-FFF2-40B4-BE49-F238E27FC236}">
                  <a16:creationId xmlns="" xmlns:a16="http://schemas.microsoft.com/office/drawing/2014/main" id="{2EF40E12-B1A0-4EBE-B825-921041FCF4ED}"/>
                </a:ext>
              </a:extLst>
            </p:cNvPr>
            <p:cNvSpPr/>
            <p:nvPr/>
          </p:nvSpPr>
          <p:spPr bwMode="auto">
            <a:xfrm>
              <a:off x="7579433" y="4160237"/>
              <a:ext cx="45085" cy="49448"/>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8" name="iṧḷîdè">
              <a:extLst>
                <a:ext uri="{FF2B5EF4-FFF2-40B4-BE49-F238E27FC236}">
                  <a16:creationId xmlns="" xmlns:a16="http://schemas.microsoft.com/office/drawing/2014/main" id="{753D8D43-D1FE-4008-836B-4FC384D47E3A}"/>
                </a:ext>
              </a:extLst>
            </p:cNvPr>
            <p:cNvSpPr/>
            <p:nvPr/>
          </p:nvSpPr>
          <p:spPr bwMode="auto">
            <a:xfrm>
              <a:off x="7573615" y="4154419"/>
              <a:ext cx="56720" cy="61083"/>
            </a:xfrm>
            <a:custGeom>
              <a:avLst/>
              <a:gdLst>
                <a:gd name="T0" fmla="*/ 31 w 39"/>
                <a:gd name="T1" fmla="*/ 9 h 42"/>
                <a:gd name="T2" fmla="*/ 31 w 39"/>
                <a:gd name="T3" fmla="*/ 33 h 42"/>
                <a:gd name="T4" fmla="*/ 8 w 39"/>
                <a:gd name="T5" fmla="*/ 33 h 42"/>
                <a:gd name="T6" fmla="*/ 8 w 39"/>
                <a:gd name="T7" fmla="*/ 9 h 42"/>
                <a:gd name="T8" fmla="*/ 31 w 39"/>
                <a:gd name="T9" fmla="*/ 9 h 42"/>
                <a:gd name="T10" fmla="*/ 39 w 39"/>
                <a:gd name="T11" fmla="*/ 0 h 42"/>
                <a:gd name="T12" fmla="*/ 0 w 39"/>
                <a:gd name="T13" fmla="*/ 0 h 42"/>
                <a:gd name="T14" fmla="*/ 0 w 39"/>
                <a:gd name="T15" fmla="*/ 42 h 42"/>
                <a:gd name="T16" fmla="*/ 39 w 39"/>
                <a:gd name="T17" fmla="*/ 42 h 42"/>
                <a:gd name="T18" fmla="*/ 39 w 39"/>
                <a:gd name="T19" fmla="*/ 0 h 42"/>
                <a:gd name="T20" fmla="*/ 39 w 39"/>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2">
                  <a:moveTo>
                    <a:pt x="31" y="9"/>
                  </a:moveTo>
                  <a:lnTo>
                    <a:pt x="31" y="33"/>
                  </a:lnTo>
                  <a:lnTo>
                    <a:pt x="8" y="33"/>
                  </a:lnTo>
                  <a:lnTo>
                    <a:pt x="8" y="9"/>
                  </a:lnTo>
                  <a:lnTo>
                    <a:pt x="31" y="9"/>
                  </a:lnTo>
                  <a:close/>
                  <a:moveTo>
                    <a:pt x="39" y="0"/>
                  </a:moveTo>
                  <a:lnTo>
                    <a:pt x="0" y="0"/>
                  </a:lnTo>
                  <a:lnTo>
                    <a:pt x="0" y="42"/>
                  </a:lnTo>
                  <a:lnTo>
                    <a:pt x="39" y="42"/>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9" name="ïṡḻíďè">
              <a:extLst>
                <a:ext uri="{FF2B5EF4-FFF2-40B4-BE49-F238E27FC236}">
                  <a16:creationId xmlns="" xmlns:a16="http://schemas.microsoft.com/office/drawing/2014/main" id="{BB1D84F0-0B8A-4851-AC7E-A18587A91102}"/>
                </a:ext>
              </a:extLst>
            </p:cNvPr>
            <p:cNvSpPr/>
            <p:nvPr/>
          </p:nvSpPr>
          <p:spPr bwMode="auto">
            <a:xfrm>
              <a:off x="7573615" y="4154419"/>
              <a:ext cx="56720" cy="61083"/>
            </a:xfrm>
            <a:custGeom>
              <a:avLst/>
              <a:gdLst>
                <a:gd name="T0" fmla="*/ 31 w 39"/>
                <a:gd name="T1" fmla="*/ 9 h 42"/>
                <a:gd name="T2" fmla="*/ 31 w 39"/>
                <a:gd name="T3" fmla="*/ 33 h 42"/>
                <a:gd name="T4" fmla="*/ 8 w 39"/>
                <a:gd name="T5" fmla="*/ 33 h 42"/>
                <a:gd name="T6" fmla="*/ 8 w 39"/>
                <a:gd name="T7" fmla="*/ 9 h 42"/>
                <a:gd name="T8" fmla="*/ 31 w 39"/>
                <a:gd name="T9" fmla="*/ 9 h 42"/>
                <a:gd name="T10" fmla="*/ 39 w 39"/>
                <a:gd name="T11" fmla="*/ 0 h 42"/>
                <a:gd name="T12" fmla="*/ 0 w 39"/>
                <a:gd name="T13" fmla="*/ 0 h 42"/>
                <a:gd name="T14" fmla="*/ 0 w 39"/>
                <a:gd name="T15" fmla="*/ 42 h 42"/>
                <a:gd name="T16" fmla="*/ 39 w 39"/>
                <a:gd name="T17" fmla="*/ 42 h 42"/>
                <a:gd name="T18" fmla="*/ 39 w 39"/>
                <a:gd name="T19" fmla="*/ 0 h 42"/>
                <a:gd name="T20" fmla="*/ 39 w 39"/>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2">
                  <a:moveTo>
                    <a:pt x="31" y="9"/>
                  </a:moveTo>
                  <a:lnTo>
                    <a:pt x="31" y="33"/>
                  </a:lnTo>
                  <a:lnTo>
                    <a:pt x="8" y="33"/>
                  </a:lnTo>
                  <a:lnTo>
                    <a:pt x="8" y="9"/>
                  </a:lnTo>
                  <a:lnTo>
                    <a:pt x="31" y="9"/>
                  </a:lnTo>
                  <a:moveTo>
                    <a:pt x="39" y="0"/>
                  </a:moveTo>
                  <a:lnTo>
                    <a:pt x="0" y="0"/>
                  </a:lnTo>
                  <a:lnTo>
                    <a:pt x="0" y="42"/>
                  </a:lnTo>
                  <a:lnTo>
                    <a:pt x="39" y="42"/>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0" name="iṩļîḓê">
              <a:extLst>
                <a:ext uri="{FF2B5EF4-FFF2-40B4-BE49-F238E27FC236}">
                  <a16:creationId xmlns="" xmlns:a16="http://schemas.microsoft.com/office/drawing/2014/main" id="{9A3FBDCA-75F6-489F-A496-57DF365E535A}"/>
                </a:ext>
              </a:extLst>
            </p:cNvPr>
            <p:cNvSpPr/>
            <p:nvPr/>
          </p:nvSpPr>
          <p:spPr bwMode="auto">
            <a:xfrm>
              <a:off x="7579433" y="4221319"/>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1" name="íṩlïḑe">
              <a:extLst>
                <a:ext uri="{FF2B5EF4-FFF2-40B4-BE49-F238E27FC236}">
                  <a16:creationId xmlns="" xmlns:a16="http://schemas.microsoft.com/office/drawing/2014/main" id="{F215E239-5D8C-4F3E-B927-FC82F59127A8}"/>
                </a:ext>
              </a:extLst>
            </p:cNvPr>
            <p:cNvSpPr/>
            <p:nvPr/>
          </p:nvSpPr>
          <p:spPr bwMode="auto">
            <a:xfrm>
              <a:off x="7573615" y="4215502"/>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2" name="îŝ1iďe">
              <a:extLst>
                <a:ext uri="{FF2B5EF4-FFF2-40B4-BE49-F238E27FC236}">
                  <a16:creationId xmlns="" xmlns:a16="http://schemas.microsoft.com/office/drawing/2014/main" id="{FAE32494-8361-4225-A12C-86492814A1A7}"/>
                </a:ext>
              </a:extLst>
            </p:cNvPr>
            <p:cNvSpPr/>
            <p:nvPr/>
          </p:nvSpPr>
          <p:spPr bwMode="auto">
            <a:xfrm>
              <a:off x="7573615" y="4215502"/>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3" name="íś1íḋê">
              <a:extLst>
                <a:ext uri="{FF2B5EF4-FFF2-40B4-BE49-F238E27FC236}">
                  <a16:creationId xmlns="" xmlns:a16="http://schemas.microsoft.com/office/drawing/2014/main" id="{747405B3-43A4-46DA-A08A-EFCBC834B7BF}"/>
                </a:ext>
              </a:extLst>
            </p:cNvPr>
            <p:cNvSpPr/>
            <p:nvPr/>
          </p:nvSpPr>
          <p:spPr bwMode="auto">
            <a:xfrm>
              <a:off x="7579433" y="4278038"/>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4" name="ïślîḑè">
              <a:extLst>
                <a:ext uri="{FF2B5EF4-FFF2-40B4-BE49-F238E27FC236}">
                  <a16:creationId xmlns="" xmlns:a16="http://schemas.microsoft.com/office/drawing/2014/main" id="{D2D85987-C33A-4788-9374-E285753ED545}"/>
                </a:ext>
              </a:extLst>
            </p:cNvPr>
            <p:cNvSpPr/>
            <p:nvPr/>
          </p:nvSpPr>
          <p:spPr bwMode="auto">
            <a:xfrm>
              <a:off x="7573615" y="4272221"/>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5" name="îšḷïḍe">
              <a:extLst>
                <a:ext uri="{FF2B5EF4-FFF2-40B4-BE49-F238E27FC236}">
                  <a16:creationId xmlns="" xmlns:a16="http://schemas.microsoft.com/office/drawing/2014/main" id="{F55F0039-89EB-4C69-B34D-56AC7E4FA75C}"/>
                </a:ext>
              </a:extLst>
            </p:cNvPr>
            <p:cNvSpPr/>
            <p:nvPr/>
          </p:nvSpPr>
          <p:spPr bwMode="auto">
            <a:xfrm>
              <a:off x="7573615" y="4272221"/>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6" name="îşlïḑé">
              <a:extLst>
                <a:ext uri="{FF2B5EF4-FFF2-40B4-BE49-F238E27FC236}">
                  <a16:creationId xmlns="" xmlns:a16="http://schemas.microsoft.com/office/drawing/2014/main" id="{518CF54E-705C-4201-847F-DBA382502129}"/>
                </a:ext>
              </a:extLst>
            </p:cNvPr>
            <p:cNvSpPr/>
            <p:nvPr/>
          </p:nvSpPr>
          <p:spPr bwMode="auto">
            <a:xfrm>
              <a:off x="7579433" y="4336212"/>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7" name="îṡlîdè">
              <a:extLst>
                <a:ext uri="{FF2B5EF4-FFF2-40B4-BE49-F238E27FC236}">
                  <a16:creationId xmlns="" xmlns:a16="http://schemas.microsoft.com/office/drawing/2014/main" id="{320F2C04-D2C5-4D25-9F44-9C47520BFF00}"/>
                </a:ext>
              </a:extLst>
            </p:cNvPr>
            <p:cNvSpPr/>
            <p:nvPr/>
          </p:nvSpPr>
          <p:spPr bwMode="auto">
            <a:xfrm>
              <a:off x="7573615" y="4330394"/>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8" name="iṧľîdé">
              <a:extLst>
                <a:ext uri="{FF2B5EF4-FFF2-40B4-BE49-F238E27FC236}">
                  <a16:creationId xmlns="" xmlns:a16="http://schemas.microsoft.com/office/drawing/2014/main" id="{EE97AA65-3EAF-4F17-80FA-B57E2335B035}"/>
                </a:ext>
              </a:extLst>
            </p:cNvPr>
            <p:cNvSpPr/>
            <p:nvPr/>
          </p:nvSpPr>
          <p:spPr bwMode="auto">
            <a:xfrm>
              <a:off x="7573615" y="4330394"/>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9" name="iṧlïḑè">
              <a:extLst>
                <a:ext uri="{FF2B5EF4-FFF2-40B4-BE49-F238E27FC236}">
                  <a16:creationId xmlns="" xmlns:a16="http://schemas.microsoft.com/office/drawing/2014/main" id="{9A20274C-1A96-4F7B-84BE-58B38C02C723}"/>
                </a:ext>
              </a:extLst>
            </p:cNvPr>
            <p:cNvSpPr/>
            <p:nvPr/>
          </p:nvSpPr>
          <p:spPr bwMode="auto">
            <a:xfrm>
              <a:off x="7579433" y="4392932"/>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0" name="îṥḻïdé">
              <a:extLst>
                <a:ext uri="{FF2B5EF4-FFF2-40B4-BE49-F238E27FC236}">
                  <a16:creationId xmlns="" xmlns:a16="http://schemas.microsoft.com/office/drawing/2014/main" id="{E2D5668A-221B-4616-848B-42BE8F1E4EEC}"/>
                </a:ext>
              </a:extLst>
            </p:cNvPr>
            <p:cNvSpPr/>
            <p:nvPr/>
          </p:nvSpPr>
          <p:spPr bwMode="auto">
            <a:xfrm>
              <a:off x="7573615" y="4387114"/>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1" name="íŝľïḑe">
              <a:extLst>
                <a:ext uri="{FF2B5EF4-FFF2-40B4-BE49-F238E27FC236}">
                  <a16:creationId xmlns="" xmlns:a16="http://schemas.microsoft.com/office/drawing/2014/main" id="{9CF080A9-B3CB-4626-80CD-1457C62F0630}"/>
                </a:ext>
              </a:extLst>
            </p:cNvPr>
            <p:cNvSpPr/>
            <p:nvPr/>
          </p:nvSpPr>
          <p:spPr bwMode="auto">
            <a:xfrm>
              <a:off x="7573615" y="4387114"/>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2" name="iṩḷíḓê">
              <a:extLst>
                <a:ext uri="{FF2B5EF4-FFF2-40B4-BE49-F238E27FC236}">
                  <a16:creationId xmlns="" xmlns:a16="http://schemas.microsoft.com/office/drawing/2014/main" id="{DCFADFEC-0D9D-4E29-A4E7-4547BD038014}"/>
                </a:ext>
              </a:extLst>
            </p:cNvPr>
            <p:cNvSpPr/>
            <p:nvPr/>
          </p:nvSpPr>
          <p:spPr bwMode="auto">
            <a:xfrm>
              <a:off x="7579433" y="4451106"/>
              <a:ext cx="103259"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3" name="îṩlïḑé">
              <a:extLst>
                <a:ext uri="{FF2B5EF4-FFF2-40B4-BE49-F238E27FC236}">
                  <a16:creationId xmlns="" xmlns:a16="http://schemas.microsoft.com/office/drawing/2014/main" id="{310233E4-8DAD-40AA-A58D-3EA3C36797C0}"/>
                </a:ext>
              </a:extLst>
            </p:cNvPr>
            <p:cNvSpPr/>
            <p:nvPr/>
          </p:nvSpPr>
          <p:spPr bwMode="auto">
            <a:xfrm>
              <a:off x="7573615" y="4445288"/>
              <a:ext cx="114894" cy="56720"/>
            </a:xfrm>
            <a:custGeom>
              <a:avLst/>
              <a:gdLst>
                <a:gd name="T0" fmla="*/ 71 w 79"/>
                <a:gd name="T1" fmla="*/ 8 h 39"/>
                <a:gd name="T2" fmla="*/ 71 w 79"/>
                <a:gd name="T3" fmla="*/ 31 h 39"/>
                <a:gd name="T4" fmla="*/ 39 w 79"/>
                <a:gd name="T5" fmla="*/ 31 h 39"/>
                <a:gd name="T6" fmla="*/ 8 w 79"/>
                <a:gd name="T7" fmla="*/ 31 h 39"/>
                <a:gd name="T8" fmla="*/ 8 w 79"/>
                <a:gd name="T9" fmla="*/ 8 h 39"/>
                <a:gd name="T10" fmla="*/ 39 w 79"/>
                <a:gd name="T11" fmla="*/ 8 h 39"/>
                <a:gd name="T12" fmla="*/ 71 w 79"/>
                <a:gd name="T13" fmla="*/ 8 h 39"/>
                <a:gd name="T14" fmla="*/ 79 w 79"/>
                <a:gd name="T15" fmla="*/ 0 h 39"/>
                <a:gd name="T16" fmla="*/ 39 w 79"/>
                <a:gd name="T17" fmla="*/ 0 h 39"/>
                <a:gd name="T18" fmla="*/ 0 w 79"/>
                <a:gd name="T19" fmla="*/ 0 h 39"/>
                <a:gd name="T20" fmla="*/ 0 w 79"/>
                <a:gd name="T21" fmla="*/ 39 h 39"/>
                <a:gd name="T22" fmla="*/ 39 w 79"/>
                <a:gd name="T23" fmla="*/ 39 h 39"/>
                <a:gd name="T24" fmla="*/ 79 w 79"/>
                <a:gd name="T25" fmla="*/ 39 h 39"/>
                <a:gd name="T26" fmla="*/ 79 w 79"/>
                <a:gd name="T27" fmla="*/ 0 h 39"/>
                <a:gd name="T28" fmla="*/ 79 w 79"/>
                <a:gd name="T2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39">
                  <a:moveTo>
                    <a:pt x="71" y="8"/>
                  </a:moveTo>
                  <a:lnTo>
                    <a:pt x="71" y="31"/>
                  </a:lnTo>
                  <a:lnTo>
                    <a:pt x="39" y="31"/>
                  </a:lnTo>
                  <a:lnTo>
                    <a:pt x="8" y="31"/>
                  </a:lnTo>
                  <a:lnTo>
                    <a:pt x="8" y="8"/>
                  </a:lnTo>
                  <a:lnTo>
                    <a:pt x="39" y="8"/>
                  </a:lnTo>
                  <a:lnTo>
                    <a:pt x="71" y="8"/>
                  </a:lnTo>
                  <a:close/>
                  <a:moveTo>
                    <a:pt x="79" y="0"/>
                  </a:moveTo>
                  <a:lnTo>
                    <a:pt x="39" y="0"/>
                  </a:lnTo>
                  <a:lnTo>
                    <a:pt x="0" y="0"/>
                  </a:lnTo>
                  <a:lnTo>
                    <a:pt x="0" y="39"/>
                  </a:lnTo>
                  <a:lnTo>
                    <a:pt x="39" y="39"/>
                  </a:lnTo>
                  <a:lnTo>
                    <a:pt x="79" y="39"/>
                  </a:lnTo>
                  <a:lnTo>
                    <a:pt x="79" y="0"/>
                  </a:lnTo>
                  <a:lnTo>
                    <a:pt x="7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4" name="ïSḷiḑé">
              <a:extLst>
                <a:ext uri="{FF2B5EF4-FFF2-40B4-BE49-F238E27FC236}">
                  <a16:creationId xmlns="" xmlns:a16="http://schemas.microsoft.com/office/drawing/2014/main" id="{BA4F3AC9-AC88-4ADA-8F0D-73750B5FEE6C}"/>
                </a:ext>
              </a:extLst>
            </p:cNvPr>
            <p:cNvSpPr/>
            <p:nvPr/>
          </p:nvSpPr>
          <p:spPr bwMode="auto">
            <a:xfrm>
              <a:off x="7573615" y="4445288"/>
              <a:ext cx="114894" cy="56720"/>
            </a:xfrm>
            <a:custGeom>
              <a:avLst/>
              <a:gdLst>
                <a:gd name="T0" fmla="*/ 71 w 79"/>
                <a:gd name="T1" fmla="*/ 8 h 39"/>
                <a:gd name="T2" fmla="*/ 71 w 79"/>
                <a:gd name="T3" fmla="*/ 31 h 39"/>
                <a:gd name="T4" fmla="*/ 39 w 79"/>
                <a:gd name="T5" fmla="*/ 31 h 39"/>
                <a:gd name="T6" fmla="*/ 8 w 79"/>
                <a:gd name="T7" fmla="*/ 31 h 39"/>
                <a:gd name="T8" fmla="*/ 8 w 79"/>
                <a:gd name="T9" fmla="*/ 8 h 39"/>
                <a:gd name="T10" fmla="*/ 39 w 79"/>
                <a:gd name="T11" fmla="*/ 8 h 39"/>
                <a:gd name="T12" fmla="*/ 71 w 79"/>
                <a:gd name="T13" fmla="*/ 8 h 39"/>
                <a:gd name="T14" fmla="*/ 79 w 79"/>
                <a:gd name="T15" fmla="*/ 0 h 39"/>
                <a:gd name="T16" fmla="*/ 39 w 79"/>
                <a:gd name="T17" fmla="*/ 0 h 39"/>
                <a:gd name="T18" fmla="*/ 0 w 79"/>
                <a:gd name="T19" fmla="*/ 0 h 39"/>
                <a:gd name="T20" fmla="*/ 0 w 79"/>
                <a:gd name="T21" fmla="*/ 39 h 39"/>
                <a:gd name="T22" fmla="*/ 39 w 79"/>
                <a:gd name="T23" fmla="*/ 39 h 39"/>
                <a:gd name="T24" fmla="*/ 79 w 79"/>
                <a:gd name="T25" fmla="*/ 39 h 39"/>
                <a:gd name="T26" fmla="*/ 79 w 79"/>
                <a:gd name="T27" fmla="*/ 0 h 39"/>
                <a:gd name="T28" fmla="*/ 79 w 79"/>
                <a:gd name="T2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39">
                  <a:moveTo>
                    <a:pt x="71" y="8"/>
                  </a:moveTo>
                  <a:lnTo>
                    <a:pt x="71" y="31"/>
                  </a:lnTo>
                  <a:lnTo>
                    <a:pt x="39" y="31"/>
                  </a:lnTo>
                  <a:lnTo>
                    <a:pt x="8" y="31"/>
                  </a:lnTo>
                  <a:lnTo>
                    <a:pt x="8" y="8"/>
                  </a:lnTo>
                  <a:lnTo>
                    <a:pt x="39" y="8"/>
                  </a:lnTo>
                  <a:lnTo>
                    <a:pt x="71" y="8"/>
                  </a:lnTo>
                  <a:moveTo>
                    <a:pt x="79" y="0"/>
                  </a:moveTo>
                  <a:lnTo>
                    <a:pt x="39" y="0"/>
                  </a:lnTo>
                  <a:lnTo>
                    <a:pt x="0" y="0"/>
                  </a:lnTo>
                  <a:lnTo>
                    <a:pt x="0" y="39"/>
                  </a:lnTo>
                  <a:lnTo>
                    <a:pt x="39" y="39"/>
                  </a:lnTo>
                  <a:lnTo>
                    <a:pt x="79" y="39"/>
                  </a:lnTo>
                  <a:lnTo>
                    <a:pt x="79" y="0"/>
                  </a:lnTo>
                  <a:lnTo>
                    <a:pt x="7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5" name="ïšľîḍê">
              <a:extLst>
                <a:ext uri="{FF2B5EF4-FFF2-40B4-BE49-F238E27FC236}">
                  <a16:creationId xmlns="" xmlns:a16="http://schemas.microsoft.com/office/drawing/2014/main" id="{A720FBA0-86F3-44AF-84B2-825B458E5C3F}"/>
                </a:ext>
              </a:extLst>
            </p:cNvPr>
            <p:cNvSpPr/>
            <p:nvPr/>
          </p:nvSpPr>
          <p:spPr bwMode="auto">
            <a:xfrm>
              <a:off x="7579433" y="4507825"/>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6" name="ïṣlídè">
              <a:extLst>
                <a:ext uri="{FF2B5EF4-FFF2-40B4-BE49-F238E27FC236}">
                  <a16:creationId xmlns="" xmlns:a16="http://schemas.microsoft.com/office/drawing/2014/main" id="{648595C2-11DC-4C3F-AD24-8B9F5843E118}"/>
                </a:ext>
              </a:extLst>
            </p:cNvPr>
            <p:cNvSpPr/>
            <p:nvPr/>
          </p:nvSpPr>
          <p:spPr bwMode="auto">
            <a:xfrm>
              <a:off x="7573615" y="4502007"/>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7" name="ï$líḑé">
              <a:extLst>
                <a:ext uri="{FF2B5EF4-FFF2-40B4-BE49-F238E27FC236}">
                  <a16:creationId xmlns="" xmlns:a16="http://schemas.microsoft.com/office/drawing/2014/main" id="{55C7E6D7-6DC7-4A62-A999-CB9968E02D3F}"/>
                </a:ext>
              </a:extLst>
            </p:cNvPr>
            <p:cNvSpPr/>
            <p:nvPr/>
          </p:nvSpPr>
          <p:spPr bwMode="auto">
            <a:xfrm>
              <a:off x="7573615" y="4502007"/>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8" name="ïṧ1íḋe">
              <a:extLst>
                <a:ext uri="{FF2B5EF4-FFF2-40B4-BE49-F238E27FC236}">
                  <a16:creationId xmlns="" xmlns:a16="http://schemas.microsoft.com/office/drawing/2014/main" id="{FB98A560-75DE-448F-982E-152C41357978}"/>
                </a:ext>
              </a:extLst>
            </p:cNvPr>
            <p:cNvSpPr/>
            <p:nvPr/>
          </p:nvSpPr>
          <p:spPr bwMode="auto">
            <a:xfrm>
              <a:off x="7519804" y="3931904"/>
              <a:ext cx="47994" cy="159978"/>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9" name="iṣḻide">
              <a:extLst>
                <a:ext uri="{FF2B5EF4-FFF2-40B4-BE49-F238E27FC236}">
                  <a16:creationId xmlns="" xmlns:a16="http://schemas.microsoft.com/office/drawing/2014/main" id="{50B0F966-AE8A-404C-8DC9-09A03AC16358}"/>
                </a:ext>
              </a:extLst>
            </p:cNvPr>
            <p:cNvSpPr/>
            <p:nvPr/>
          </p:nvSpPr>
          <p:spPr bwMode="auto">
            <a:xfrm>
              <a:off x="7512533" y="3924633"/>
              <a:ext cx="61083" cy="173068"/>
            </a:xfrm>
            <a:custGeom>
              <a:avLst/>
              <a:gdLst>
                <a:gd name="T0" fmla="*/ 34 w 42"/>
                <a:gd name="T1" fmla="*/ 9 h 119"/>
                <a:gd name="T2" fmla="*/ 34 w 42"/>
                <a:gd name="T3" fmla="*/ 40 h 119"/>
                <a:gd name="T4" fmla="*/ 34 w 42"/>
                <a:gd name="T5" fmla="*/ 79 h 119"/>
                <a:gd name="T6" fmla="*/ 34 w 42"/>
                <a:gd name="T7" fmla="*/ 110 h 119"/>
                <a:gd name="T8" fmla="*/ 9 w 42"/>
                <a:gd name="T9" fmla="*/ 110 h 119"/>
                <a:gd name="T10" fmla="*/ 9 w 42"/>
                <a:gd name="T11" fmla="*/ 79 h 119"/>
                <a:gd name="T12" fmla="*/ 9 w 42"/>
                <a:gd name="T13" fmla="*/ 40 h 119"/>
                <a:gd name="T14" fmla="*/ 9 w 42"/>
                <a:gd name="T15" fmla="*/ 9 h 119"/>
                <a:gd name="T16" fmla="*/ 34 w 42"/>
                <a:gd name="T17" fmla="*/ 9 h 119"/>
                <a:gd name="T18" fmla="*/ 42 w 42"/>
                <a:gd name="T19" fmla="*/ 0 h 119"/>
                <a:gd name="T20" fmla="*/ 0 w 42"/>
                <a:gd name="T21" fmla="*/ 0 h 119"/>
                <a:gd name="T22" fmla="*/ 0 w 42"/>
                <a:gd name="T23" fmla="*/ 40 h 119"/>
                <a:gd name="T24" fmla="*/ 0 w 42"/>
                <a:gd name="T25" fmla="*/ 79 h 119"/>
                <a:gd name="T26" fmla="*/ 0 w 42"/>
                <a:gd name="T27" fmla="*/ 119 h 119"/>
                <a:gd name="T28" fmla="*/ 42 w 42"/>
                <a:gd name="T29" fmla="*/ 119 h 119"/>
                <a:gd name="T30" fmla="*/ 42 w 42"/>
                <a:gd name="T31" fmla="*/ 79 h 119"/>
                <a:gd name="T32" fmla="*/ 42 w 42"/>
                <a:gd name="T33" fmla="*/ 40 h 119"/>
                <a:gd name="T34" fmla="*/ 42 w 42"/>
                <a:gd name="T35" fmla="*/ 0 h 119"/>
                <a:gd name="T36" fmla="*/ 42 w 42"/>
                <a:gd name="T3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119">
                  <a:moveTo>
                    <a:pt x="34" y="9"/>
                  </a:moveTo>
                  <a:lnTo>
                    <a:pt x="34" y="40"/>
                  </a:lnTo>
                  <a:lnTo>
                    <a:pt x="34" y="79"/>
                  </a:lnTo>
                  <a:lnTo>
                    <a:pt x="34" y="110"/>
                  </a:lnTo>
                  <a:lnTo>
                    <a:pt x="9" y="110"/>
                  </a:lnTo>
                  <a:lnTo>
                    <a:pt x="9" y="79"/>
                  </a:lnTo>
                  <a:lnTo>
                    <a:pt x="9" y="40"/>
                  </a:lnTo>
                  <a:lnTo>
                    <a:pt x="9" y="9"/>
                  </a:lnTo>
                  <a:lnTo>
                    <a:pt x="34" y="9"/>
                  </a:lnTo>
                  <a:close/>
                  <a:moveTo>
                    <a:pt x="42" y="0"/>
                  </a:moveTo>
                  <a:lnTo>
                    <a:pt x="0" y="0"/>
                  </a:lnTo>
                  <a:lnTo>
                    <a:pt x="0" y="40"/>
                  </a:lnTo>
                  <a:lnTo>
                    <a:pt x="0" y="79"/>
                  </a:lnTo>
                  <a:lnTo>
                    <a:pt x="0" y="119"/>
                  </a:lnTo>
                  <a:lnTo>
                    <a:pt x="42" y="119"/>
                  </a:lnTo>
                  <a:lnTo>
                    <a:pt x="42" y="79"/>
                  </a:lnTo>
                  <a:lnTo>
                    <a:pt x="42" y="40"/>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0" name="ïś1ïdé">
              <a:extLst>
                <a:ext uri="{FF2B5EF4-FFF2-40B4-BE49-F238E27FC236}">
                  <a16:creationId xmlns="" xmlns:a16="http://schemas.microsoft.com/office/drawing/2014/main" id="{EE1982A0-BA78-49A8-A2C3-E151C53B1A90}"/>
                </a:ext>
              </a:extLst>
            </p:cNvPr>
            <p:cNvSpPr/>
            <p:nvPr/>
          </p:nvSpPr>
          <p:spPr bwMode="auto">
            <a:xfrm>
              <a:off x="7512533" y="3924633"/>
              <a:ext cx="61083" cy="173068"/>
            </a:xfrm>
            <a:custGeom>
              <a:avLst/>
              <a:gdLst>
                <a:gd name="T0" fmla="*/ 34 w 42"/>
                <a:gd name="T1" fmla="*/ 9 h 119"/>
                <a:gd name="T2" fmla="*/ 34 w 42"/>
                <a:gd name="T3" fmla="*/ 40 h 119"/>
                <a:gd name="T4" fmla="*/ 34 w 42"/>
                <a:gd name="T5" fmla="*/ 79 h 119"/>
                <a:gd name="T6" fmla="*/ 34 w 42"/>
                <a:gd name="T7" fmla="*/ 110 h 119"/>
                <a:gd name="T8" fmla="*/ 9 w 42"/>
                <a:gd name="T9" fmla="*/ 110 h 119"/>
                <a:gd name="T10" fmla="*/ 9 w 42"/>
                <a:gd name="T11" fmla="*/ 79 h 119"/>
                <a:gd name="T12" fmla="*/ 9 w 42"/>
                <a:gd name="T13" fmla="*/ 40 h 119"/>
                <a:gd name="T14" fmla="*/ 9 w 42"/>
                <a:gd name="T15" fmla="*/ 9 h 119"/>
                <a:gd name="T16" fmla="*/ 34 w 42"/>
                <a:gd name="T17" fmla="*/ 9 h 119"/>
                <a:gd name="T18" fmla="*/ 42 w 42"/>
                <a:gd name="T19" fmla="*/ 0 h 119"/>
                <a:gd name="T20" fmla="*/ 0 w 42"/>
                <a:gd name="T21" fmla="*/ 0 h 119"/>
                <a:gd name="T22" fmla="*/ 0 w 42"/>
                <a:gd name="T23" fmla="*/ 40 h 119"/>
                <a:gd name="T24" fmla="*/ 0 w 42"/>
                <a:gd name="T25" fmla="*/ 79 h 119"/>
                <a:gd name="T26" fmla="*/ 0 w 42"/>
                <a:gd name="T27" fmla="*/ 119 h 119"/>
                <a:gd name="T28" fmla="*/ 42 w 42"/>
                <a:gd name="T29" fmla="*/ 119 h 119"/>
                <a:gd name="T30" fmla="*/ 42 w 42"/>
                <a:gd name="T31" fmla="*/ 79 h 119"/>
                <a:gd name="T32" fmla="*/ 42 w 42"/>
                <a:gd name="T33" fmla="*/ 40 h 119"/>
                <a:gd name="T34" fmla="*/ 42 w 42"/>
                <a:gd name="T35" fmla="*/ 0 h 119"/>
                <a:gd name="T36" fmla="*/ 42 w 42"/>
                <a:gd name="T3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119">
                  <a:moveTo>
                    <a:pt x="34" y="9"/>
                  </a:moveTo>
                  <a:lnTo>
                    <a:pt x="34" y="40"/>
                  </a:lnTo>
                  <a:lnTo>
                    <a:pt x="34" y="79"/>
                  </a:lnTo>
                  <a:lnTo>
                    <a:pt x="34" y="110"/>
                  </a:lnTo>
                  <a:lnTo>
                    <a:pt x="9" y="110"/>
                  </a:lnTo>
                  <a:lnTo>
                    <a:pt x="9" y="79"/>
                  </a:lnTo>
                  <a:lnTo>
                    <a:pt x="9" y="40"/>
                  </a:lnTo>
                  <a:lnTo>
                    <a:pt x="9" y="9"/>
                  </a:lnTo>
                  <a:lnTo>
                    <a:pt x="34" y="9"/>
                  </a:lnTo>
                  <a:moveTo>
                    <a:pt x="42" y="0"/>
                  </a:moveTo>
                  <a:lnTo>
                    <a:pt x="0" y="0"/>
                  </a:lnTo>
                  <a:lnTo>
                    <a:pt x="0" y="40"/>
                  </a:lnTo>
                  <a:lnTo>
                    <a:pt x="0" y="79"/>
                  </a:lnTo>
                  <a:lnTo>
                    <a:pt x="0" y="119"/>
                  </a:lnTo>
                  <a:lnTo>
                    <a:pt x="42" y="119"/>
                  </a:lnTo>
                  <a:lnTo>
                    <a:pt x="42" y="79"/>
                  </a:lnTo>
                  <a:lnTo>
                    <a:pt x="42" y="40"/>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1" name="îś1ïḑe">
              <a:extLst>
                <a:ext uri="{FF2B5EF4-FFF2-40B4-BE49-F238E27FC236}">
                  <a16:creationId xmlns="" xmlns:a16="http://schemas.microsoft.com/office/drawing/2014/main" id="{A9CDEF5B-550B-4C14-96E5-0A97208E1B4E}"/>
                </a:ext>
              </a:extLst>
            </p:cNvPr>
            <p:cNvSpPr/>
            <p:nvPr/>
          </p:nvSpPr>
          <p:spPr bwMode="auto">
            <a:xfrm>
              <a:off x="7519804" y="4103517"/>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2" name="îSlïďè">
              <a:extLst>
                <a:ext uri="{FF2B5EF4-FFF2-40B4-BE49-F238E27FC236}">
                  <a16:creationId xmlns="" xmlns:a16="http://schemas.microsoft.com/office/drawing/2014/main" id="{AEB964CC-4B05-4793-A6CA-FA5C3593DC20}"/>
                </a:ext>
              </a:extLst>
            </p:cNvPr>
            <p:cNvSpPr/>
            <p:nvPr/>
          </p:nvSpPr>
          <p:spPr bwMode="auto">
            <a:xfrm>
              <a:off x="7512533" y="4097699"/>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3" name="íṩľíḋê">
              <a:extLst>
                <a:ext uri="{FF2B5EF4-FFF2-40B4-BE49-F238E27FC236}">
                  <a16:creationId xmlns="" xmlns:a16="http://schemas.microsoft.com/office/drawing/2014/main" id="{5B5EA402-1672-4FA2-9AD3-028AA9E7728B}"/>
                </a:ext>
              </a:extLst>
            </p:cNvPr>
            <p:cNvSpPr/>
            <p:nvPr/>
          </p:nvSpPr>
          <p:spPr bwMode="auto">
            <a:xfrm>
              <a:off x="7512533" y="4097699"/>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4" name="íṥļiḑê">
              <a:extLst>
                <a:ext uri="{FF2B5EF4-FFF2-40B4-BE49-F238E27FC236}">
                  <a16:creationId xmlns="" xmlns:a16="http://schemas.microsoft.com/office/drawing/2014/main" id="{563A85CC-D173-470A-B35F-081B34E21D8C}"/>
                </a:ext>
              </a:extLst>
            </p:cNvPr>
            <p:cNvSpPr/>
            <p:nvPr/>
          </p:nvSpPr>
          <p:spPr bwMode="auto">
            <a:xfrm>
              <a:off x="7519804" y="4160237"/>
              <a:ext cx="47994" cy="49448"/>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5" name="iṣļiḑê">
              <a:extLst>
                <a:ext uri="{FF2B5EF4-FFF2-40B4-BE49-F238E27FC236}">
                  <a16:creationId xmlns="" xmlns:a16="http://schemas.microsoft.com/office/drawing/2014/main" id="{24D1B448-46CC-4602-8F56-77AA1C8E61AD}"/>
                </a:ext>
              </a:extLst>
            </p:cNvPr>
            <p:cNvSpPr/>
            <p:nvPr/>
          </p:nvSpPr>
          <p:spPr bwMode="auto">
            <a:xfrm>
              <a:off x="7512533" y="4154419"/>
              <a:ext cx="61083" cy="61083"/>
            </a:xfrm>
            <a:custGeom>
              <a:avLst/>
              <a:gdLst>
                <a:gd name="T0" fmla="*/ 34 w 42"/>
                <a:gd name="T1" fmla="*/ 9 h 42"/>
                <a:gd name="T2" fmla="*/ 34 w 42"/>
                <a:gd name="T3" fmla="*/ 33 h 42"/>
                <a:gd name="T4" fmla="*/ 9 w 42"/>
                <a:gd name="T5" fmla="*/ 33 h 42"/>
                <a:gd name="T6" fmla="*/ 9 w 42"/>
                <a:gd name="T7" fmla="*/ 9 h 42"/>
                <a:gd name="T8" fmla="*/ 34 w 42"/>
                <a:gd name="T9" fmla="*/ 9 h 42"/>
                <a:gd name="T10" fmla="*/ 42 w 42"/>
                <a:gd name="T11" fmla="*/ 0 h 42"/>
                <a:gd name="T12" fmla="*/ 0 w 42"/>
                <a:gd name="T13" fmla="*/ 0 h 42"/>
                <a:gd name="T14" fmla="*/ 0 w 42"/>
                <a:gd name="T15" fmla="*/ 42 h 42"/>
                <a:gd name="T16" fmla="*/ 42 w 42"/>
                <a:gd name="T17" fmla="*/ 42 h 42"/>
                <a:gd name="T18" fmla="*/ 42 w 42"/>
                <a:gd name="T19" fmla="*/ 0 h 42"/>
                <a:gd name="T20" fmla="*/ 4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4" y="9"/>
                  </a:moveTo>
                  <a:lnTo>
                    <a:pt x="34" y="33"/>
                  </a:lnTo>
                  <a:lnTo>
                    <a:pt x="9" y="33"/>
                  </a:lnTo>
                  <a:lnTo>
                    <a:pt x="9" y="9"/>
                  </a:lnTo>
                  <a:lnTo>
                    <a:pt x="34" y="9"/>
                  </a:lnTo>
                  <a:close/>
                  <a:moveTo>
                    <a:pt x="42" y="0"/>
                  </a:moveTo>
                  <a:lnTo>
                    <a:pt x="0" y="0"/>
                  </a:lnTo>
                  <a:lnTo>
                    <a:pt x="0" y="42"/>
                  </a:lnTo>
                  <a:lnTo>
                    <a:pt x="42" y="42"/>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6" name="í$1îḓè">
              <a:extLst>
                <a:ext uri="{FF2B5EF4-FFF2-40B4-BE49-F238E27FC236}">
                  <a16:creationId xmlns="" xmlns:a16="http://schemas.microsoft.com/office/drawing/2014/main" id="{8A6F1E31-0479-41ED-BD5D-84D44B69EC18}"/>
                </a:ext>
              </a:extLst>
            </p:cNvPr>
            <p:cNvSpPr/>
            <p:nvPr/>
          </p:nvSpPr>
          <p:spPr bwMode="auto">
            <a:xfrm>
              <a:off x="7512533" y="4154419"/>
              <a:ext cx="61083" cy="61083"/>
            </a:xfrm>
            <a:custGeom>
              <a:avLst/>
              <a:gdLst>
                <a:gd name="T0" fmla="*/ 34 w 42"/>
                <a:gd name="T1" fmla="*/ 9 h 42"/>
                <a:gd name="T2" fmla="*/ 34 w 42"/>
                <a:gd name="T3" fmla="*/ 33 h 42"/>
                <a:gd name="T4" fmla="*/ 9 w 42"/>
                <a:gd name="T5" fmla="*/ 33 h 42"/>
                <a:gd name="T6" fmla="*/ 9 w 42"/>
                <a:gd name="T7" fmla="*/ 9 h 42"/>
                <a:gd name="T8" fmla="*/ 34 w 42"/>
                <a:gd name="T9" fmla="*/ 9 h 42"/>
                <a:gd name="T10" fmla="*/ 42 w 42"/>
                <a:gd name="T11" fmla="*/ 0 h 42"/>
                <a:gd name="T12" fmla="*/ 0 w 42"/>
                <a:gd name="T13" fmla="*/ 0 h 42"/>
                <a:gd name="T14" fmla="*/ 0 w 42"/>
                <a:gd name="T15" fmla="*/ 42 h 42"/>
                <a:gd name="T16" fmla="*/ 42 w 42"/>
                <a:gd name="T17" fmla="*/ 42 h 42"/>
                <a:gd name="T18" fmla="*/ 42 w 42"/>
                <a:gd name="T19" fmla="*/ 0 h 42"/>
                <a:gd name="T20" fmla="*/ 4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4" y="9"/>
                  </a:moveTo>
                  <a:lnTo>
                    <a:pt x="34" y="33"/>
                  </a:lnTo>
                  <a:lnTo>
                    <a:pt x="9" y="33"/>
                  </a:lnTo>
                  <a:lnTo>
                    <a:pt x="9" y="9"/>
                  </a:lnTo>
                  <a:lnTo>
                    <a:pt x="34" y="9"/>
                  </a:lnTo>
                  <a:moveTo>
                    <a:pt x="42" y="0"/>
                  </a:moveTo>
                  <a:lnTo>
                    <a:pt x="0" y="0"/>
                  </a:lnTo>
                  <a:lnTo>
                    <a:pt x="0" y="42"/>
                  </a:lnTo>
                  <a:lnTo>
                    <a:pt x="42" y="42"/>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7" name="íSliḓe">
              <a:extLst>
                <a:ext uri="{FF2B5EF4-FFF2-40B4-BE49-F238E27FC236}">
                  <a16:creationId xmlns="" xmlns:a16="http://schemas.microsoft.com/office/drawing/2014/main" id="{7409E192-D703-45A0-BD4D-43A16DE12BE8}"/>
                </a:ext>
              </a:extLst>
            </p:cNvPr>
            <p:cNvSpPr/>
            <p:nvPr/>
          </p:nvSpPr>
          <p:spPr bwMode="auto">
            <a:xfrm>
              <a:off x="7519804" y="4221319"/>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8" name="ïṡḷîḓé">
              <a:extLst>
                <a:ext uri="{FF2B5EF4-FFF2-40B4-BE49-F238E27FC236}">
                  <a16:creationId xmlns="" xmlns:a16="http://schemas.microsoft.com/office/drawing/2014/main" id="{7EA90FED-9585-47A3-AAD0-0B3551B0E455}"/>
                </a:ext>
              </a:extLst>
            </p:cNvPr>
            <p:cNvSpPr/>
            <p:nvPr/>
          </p:nvSpPr>
          <p:spPr bwMode="auto">
            <a:xfrm>
              <a:off x="7512533" y="4215502"/>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9" name="îṣ1iḋé">
              <a:extLst>
                <a:ext uri="{FF2B5EF4-FFF2-40B4-BE49-F238E27FC236}">
                  <a16:creationId xmlns="" xmlns:a16="http://schemas.microsoft.com/office/drawing/2014/main" id="{0164E913-77CC-4D1E-A2CF-997449E0C860}"/>
                </a:ext>
              </a:extLst>
            </p:cNvPr>
            <p:cNvSpPr/>
            <p:nvPr/>
          </p:nvSpPr>
          <p:spPr bwMode="auto">
            <a:xfrm>
              <a:off x="7512533" y="4215502"/>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0" name="iṡḷíḓê">
              <a:extLst>
                <a:ext uri="{FF2B5EF4-FFF2-40B4-BE49-F238E27FC236}">
                  <a16:creationId xmlns="" xmlns:a16="http://schemas.microsoft.com/office/drawing/2014/main" id="{278EF5DE-C7E5-4071-B010-6D3E80354A30}"/>
                </a:ext>
              </a:extLst>
            </p:cNvPr>
            <p:cNvSpPr/>
            <p:nvPr/>
          </p:nvSpPr>
          <p:spPr bwMode="auto">
            <a:xfrm>
              <a:off x="7519804" y="4278038"/>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1" name="íṩľíḑê">
              <a:extLst>
                <a:ext uri="{FF2B5EF4-FFF2-40B4-BE49-F238E27FC236}">
                  <a16:creationId xmlns="" xmlns:a16="http://schemas.microsoft.com/office/drawing/2014/main" id="{E3CE33C9-7272-4043-8EED-49EE02FFCEDC}"/>
                </a:ext>
              </a:extLst>
            </p:cNvPr>
            <p:cNvSpPr/>
            <p:nvPr/>
          </p:nvSpPr>
          <p:spPr bwMode="auto">
            <a:xfrm>
              <a:off x="7512533" y="4272221"/>
              <a:ext cx="61083" cy="58174"/>
            </a:xfrm>
            <a:custGeom>
              <a:avLst/>
              <a:gdLst>
                <a:gd name="T0" fmla="*/ 34 w 42"/>
                <a:gd name="T1" fmla="*/ 8 h 40"/>
                <a:gd name="T2" fmla="*/ 34 w 42"/>
                <a:gd name="T3" fmla="*/ 31 h 40"/>
                <a:gd name="T4" fmla="*/ 9 w 42"/>
                <a:gd name="T5" fmla="*/ 31 h 40"/>
                <a:gd name="T6" fmla="*/ 9 w 42"/>
                <a:gd name="T7" fmla="*/ 8 h 40"/>
                <a:gd name="T8" fmla="*/ 34 w 42"/>
                <a:gd name="T9" fmla="*/ 8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8"/>
                  </a:moveTo>
                  <a:lnTo>
                    <a:pt x="34" y="31"/>
                  </a:lnTo>
                  <a:lnTo>
                    <a:pt x="9" y="31"/>
                  </a:lnTo>
                  <a:lnTo>
                    <a:pt x="9" y="8"/>
                  </a:lnTo>
                  <a:lnTo>
                    <a:pt x="34" y="8"/>
                  </a:lnTo>
                  <a:close/>
                  <a:moveTo>
                    <a:pt x="42" y="0"/>
                  </a:moveTo>
                  <a:lnTo>
                    <a:pt x="0" y="0"/>
                  </a:lnTo>
                  <a:lnTo>
                    <a:pt x="0" y="40"/>
                  </a:lnTo>
                  <a:lnTo>
                    <a:pt x="42" y="40"/>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2" name="íšļiḓè">
              <a:extLst>
                <a:ext uri="{FF2B5EF4-FFF2-40B4-BE49-F238E27FC236}">
                  <a16:creationId xmlns="" xmlns:a16="http://schemas.microsoft.com/office/drawing/2014/main" id="{AD8546F0-6F1A-4F24-9A22-8F009B315717}"/>
                </a:ext>
              </a:extLst>
            </p:cNvPr>
            <p:cNvSpPr/>
            <p:nvPr/>
          </p:nvSpPr>
          <p:spPr bwMode="auto">
            <a:xfrm>
              <a:off x="7512533" y="4272221"/>
              <a:ext cx="61083" cy="58174"/>
            </a:xfrm>
            <a:custGeom>
              <a:avLst/>
              <a:gdLst>
                <a:gd name="T0" fmla="*/ 34 w 42"/>
                <a:gd name="T1" fmla="*/ 8 h 40"/>
                <a:gd name="T2" fmla="*/ 34 w 42"/>
                <a:gd name="T3" fmla="*/ 31 h 40"/>
                <a:gd name="T4" fmla="*/ 9 w 42"/>
                <a:gd name="T5" fmla="*/ 31 h 40"/>
                <a:gd name="T6" fmla="*/ 9 w 42"/>
                <a:gd name="T7" fmla="*/ 8 h 40"/>
                <a:gd name="T8" fmla="*/ 34 w 42"/>
                <a:gd name="T9" fmla="*/ 8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8"/>
                  </a:moveTo>
                  <a:lnTo>
                    <a:pt x="34" y="31"/>
                  </a:lnTo>
                  <a:lnTo>
                    <a:pt x="9" y="31"/>
                  </a:lnTo>
                  <a:lnTo>
                    <a:pt x="9" y="8"/>
                  </a:lnTo>
                  <a:lnTo>
                    <a:pt x="34" y="8"/>
                  </a:lnTo>
                  <a:moveTo>
                    <a:pt x="42" y="0"/>
                  </a:moveTo>
                  <a:lnTo>
                    <a:pt x="0" y="0"/>
                  </a:lnTo>
                  <a:lnTo>
                    <a:pt x="0" y="40"/>
                  </a:lnTo>
                  <a:lnTo>
                    <a:pt x="42" y="40"/>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3" name="îṩḷíḍe">
              <a:extLst>
                <a:ext uri="{FF2B5EF4-FFF2-40B4-BE49-F238E27FC236}">
                  <a16:creationId xmlns="" xmlns:a16="http://schemas.microsoft.com/office/drawing/2014/main" id="{B7958F6C-EB5A-42E7-B14D-6FEB5C439443}"/>
                </a:ext>
              </a:extLst>
            </p:cNvPr>
            <p:cNvSpPr/>
            <p:nvPr/>
          </p:nvSpPr>
          <p:spPr bwMode="auto">
            <a:xfrm>
              <a:off x="7519804" y="4336212"/>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4" name="iṡḻiḑê">
              <a:extLst>
                <a:ext uri="{FF2B5EF4-FFF2-40B4-BE49-F238E27FC236}">
                  <a16:creationId xmlns="" xmlns:a16="http://schemas.microsoft.com/office/drawing/2014/main" id="{5D4848FF-E3BC-473F-BFB5-4D90654C8A0D}"/>
                </a:ext>
              </a:extLst>
            </p:cNvPr>
            <p:cNvSpPr/>
            <p:nvPr/>
          </p:nvSpPr>
          <p:spPr bwMode="auto">
            <a:xfrm>
              <a:off x="7512533" y="4330394"/>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5" name="ï$ḻíḑè">
              <a:extLst>
                <a:ext uri="{FF2B5EF4-FFF2-40B4-BE49-F238E27FC236}">
                  <a16:creationId xmlns="" xmlns:a16="http://schemas.microsoft.com/office/drawing/2014/main" id="{588AAF87-BC6F-415F-A769-837B5A43F8E8}"/>
                </a:ext>
              </a:extLst>
            </p:cNvPr>
            <p:cNvSpPr/>
            <p:nvPr/>
          </p:nvSpPr>
          <p:spPr bwMode="auto">
            <a:xfrm>
              <a:off x="7512533" y="4330394"/>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6" name="îslíḑè">
              <a:extLst>
                <a:ext uri="{FF2B5EF4-FFF2-40B4-BE49-F238E27FC236}">
                  <a16:creationId xmlns="" xmlns:a16="http://schemas.microsoft.com/office/drawing/2014/main" id="{8C7D76EC-E610-45DC-A35C-CB216AF1FF12}"/>
                </a:ext>
              </a:extLst>
            </p:cNvPr>
            <p:cNvSpPr/>
            <p:nvPr/>
          </p:nvSpPr>
          <p:spPr bwMode="auto">
            <a:xfrm>
              <a:off x="7519804" y="4392932"/>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7" name="ïṡḷïḍê">
              <a:extLst>
                <a:ext uri="{FF2B5EF4-FFF2-40B4-BE49-F238E27FC236}">
                  <a16:creationId xmlns="" xmlns:a16="http://schemas.microsoft.com/office/drawing/2014/main" id="{9AE24A51-72CB-4A71-8026-E0C8E1487769}"/>
                </a:ext>
              </a:extLst>
            </p:cNvPr>
            <p:cNvSpPr/>
            <p:nvPr/>
          </p:nvSpPr>
          <p:spPr bwMode="auto">
            <a:xfrm>
              <a:off x="7512533" y="4387114"/>
              <a:ext cx="61083" cy="58174"/>
            </a:xfrm>
            <a:custGeom>
              <a:avLst/>
              <a:gdLst>
                <a:gd name="T0" fmla="*/ 34 w 42"/>
                <a:gd name="T1" fmla="*/ 8 h 40"/>
                <a:gd name="T2" fmla="*/ 34 w 42"/>
                <a:gd name="T3" fmla="*/ 31 h 40"/>
                <a:gd name="T4" fmla="*/ 9 w 42"/>
                <a:gd name="T5" fmla="*/ 31 h 40"/>
                <a:gd name="T6" fmla="*/ 9 w 42"/>
                <a:gd name="T7" fmla="*/ 8 h 40"/>
                <a:gd name="T8" fmla="*/ 34 w 42"/>
                <a:gd name="T9" fmla="*/ 8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8"/>
                  </a:moveTo>
                  <a:lnTo>
                    <a:pt x="34" y="31"/>
                  </a:lnTo>
                  <a:lnTo>
                    <a:pt x="9" y="31"/>
                  </a:lnTo>
                  <a:lnTo>
                    <a:pt x="9" y="8"/>
                  </a:lnTo>
                  <a:lnTo>
                    <a:pt x="34" y="8"/>
                  </a:lnTo>
                  <a:close/>
                  <a:moveTo>
                    <a:pt x="42" y="0"/>
                  </a:moveTo>
                  <a:lnTo>
                    <a:pt x="0" y="0"/>
                  </a:lnTo>
                  <a:lnTo>
                    <a:pt x="0" y="40"/>
                  </a:lnTo>
                  <a:lnTo>
                    <a:pt x="42" y="40"/>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8" name="ïṩḷîḍê">
              <a:extLst>
                <a:ext uri="{FF2B5EF4-FFF2-40B4-BE49-F238E27FC236}">
                  <a16:creationId xmlns="" xmlns:a16="http://schemas.microsoft.com/office/drawing/2014/main" id="{71C8BE33-91D2-437E-93C7-613C71DC1AA4}"/>
                </a:ext>
              </a:extLst>
            </p:cNvPr>
            <p:cNvSpPr/>
            <p:nvPr/>
          </p:nvSpPr>
          <p:spPr bwMode="auto">
            <a:xfrm>
              <a:off x="7512533" y="4387114"/>
              <a:ext cx="61083" cy="58174"/>
            </a:xfrm>
            <a:custGeom>
              <a:avLst/>
              <a:gdLst>
                <a:gd name="T0" fmla="*/ 34 w 42"/>
                <a:gd name="T1" fmla="*/ 8 h 40"/>
                <a:gd name="T2" fmla="*/ 34 w 42"/>
                <a:gd name="T3" fmla="*/ 31 h 40"/>
                <a:gd name="T4" fmla="*/ 9 w 42"/>
                <a:gd name="T5" fmla="*/ 31 h 40"/>
                <a:gd name="T6" fmla="*/ 9 w 42"/>
                <a:gd name="T7" fmla="*/ 8 h 40"/>
                <a:gd name="T8" fmla="*/ 34 w 42"/>
                <a:gd name="T9" fmla="*/ 8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8"/>
                  </a:moveTo>
                  <a:lnTo>
                    <a:pt x="34" y="31"/>
                  </a:lnTo>
                  <a:lnTo>
                    <a:pt x="9" y="31"/>
                  </a:lnTo>
                  <a:lnTo>
                    <a:pt x="9" y="8"/>
                  </a:lnTo>
                  <a:lnTo>
                    <a:pt x="34" y="8"/>
                  </a:lnTo>
                  <a:moveTo>
                    <a:pt x="42" y="0"/>
                  </a:moveTo>
                  <a:lnTo>
                    <a:pt x="0" y="0"/>
                  </a:lnTo>
                  <a:lnTo>
                    <a:pt x="0" y="40"/>
                  </a:lnTo>
                  <a:lnTo>
                    <a:pt x="42" y="40"/>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9" name="ïṣḻîḋè">
              <a:extLst>
                <a:ext uri="{FF2B5EF4-FFF2-40B4-BE49-F238E27FC236}">
                  <a16:creationId xmlns="" xmlns:a16="http://schemas.microsoft.com/office/drawing/2014/main" id="{06D403CF-D32C-40B9-BD5F-30A9574A19A4}"/>
                </a:ext>
              </a:extLst>
            </p:cNvPr>
            <p:cNvSpPr/>
            <p:nvPr/>
          </p:nvSpPr>
          <p:spPr bwMode="auto">
            <a:xfrm>
              <a:off x="7519804" y="4451106"/>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0" name="ïṡḻîḑè">
              <a:extLst>
                <a:ext uri="{FF2B5EF4-FFF2-40B4-BE49-F238E27FC236}">
                  <a16:creationId xmlns="" xmlns:a16="http://schemas.microsoft.com/office/drawing/2014/main" id="{8013FD89-0F2A-4694-BE59-18474B13E4A9}"/>
                </a:ext>
              </a:extLst>
            </p:cNvPr>
            <p:cNvSpPr/>
            <p:nvPr/>
          </p:nvSpPr>
          <p:spPr bwMode="auto">
            <a:xfrm>
              <a:off x="7512533" y="4445288"/>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1" name="ïṧlíḑé">
              <a:extLst>
                <a:ext uri="{FF2B5EF4-FFF2-40B4-BE49-F238E27FC236}">
                  <a16:creationId xmlns="" xmlns:a16="http://schemas.microsoft.com/office/drawing/2014/main" id="{17588913-EAA6-4046-9223-6DDB304F74E3}"/>
                </a:ext>
              </a:extLst>
            </p:cNvPr>
            <p:cNvSpPr/>
            <p:nvPr/>
          </p:nvSpPr>
          <p:spPr bwMode="auto">
            <a:xfrm>
              <a:off x="7512533" y="4445288"/>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2" name="iṡḷîḑe">
              <a:extLst>
                <a:ext uri="{FF2B5EF4-FFF2-40B4-BE49-F238E27FC236}">
                  <a16:creationId xmlns="" xmlns:a16="http://schemas.microsoft.com/office/drawing/2014/main" id="{526FC84B-9403-407D-95A6-307C1E712C66}"/>
                </a:ext>
              </a:extLst>
            </p:cNvPr>
            <p:cNvSpPr/>
            <p:nvPr/>
          </p:nvSpPr>
          <p:spPr bwMode="auto">
            <a:xfrm>
              <a:off x="7519804" y="4507825"/>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3" name="ísḻide">
              <a:extLst>
                <a:ext uri="{FF2B5EF4-FFF2-40B4-BE49-F238E27FC236}">
                  <a16:creationId xmlns="" xmlns:a16="http://schemas.microsoft.com/office/drawing/2014/main" id="{A1937094-A821-4B26-A72E-A5252AFF6C7F}"/>
                </a:ext>
              </a:extLst>
            </p:cNvPr>
            <p:cNvSpPr/>
            <p:nvPr/>
          </p:nvSpPr>
          <p:spPr bwMode="auto">
            <a:xfrm>
              <a:off x="7512533" y="4502007"/>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4" name="isḷïḑê">
              <a:extLst>
                <a:ext uri="{FF2B5EF4-FFF2-40B4-BE49-F238E27FC236}">
                  <a16:creationId xmlns="" xmlns:a16="http://schemas.microsoft.com/office/drawing/2014/main" id="{E8628C5D-A780-42FB-B804-D638D3B9580A}"/>
                </a:ext>
              </a:extLst>
            </p:cNvPr>
            <p:cNvSpPr/>
            <p:nvPr/>
          </p:nvSpPr>
          <p:spPr bwMode="auto">
            <a:xfrm>
              <a:off x="7512533" y="4502007"/>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5" name="íşḷïḍe">
              <a:extLst>
                <a:ext uri="{FF2B5EF4-FFF2-40B4-BE49-F238E27FC236}">
                  <a16:creationId xmlns="" xmlns:a16="http://schemas.microsoft.com/office/drawing/2014/main" id="{F96354D7-A6EA-4869-BB9D-EE84372ED471}"/>
                </a:ext>
              </a:extLst>
            </p:cNvPr>
            <p:cNvSpPr/>
            <p:nvPr/>
          </p:nvSpPr>
          <p:spPr bwMode="auto">
            <a:xfrm>
              <a:off x="4724552" y="2905136"/>
              <a:ext cx="485751" cy="772258"/>
            </a:xfrm>
            <a:custGeom>
              <a:avLst/>
              <a:gdLst>
                <a:gd name="T0" fmla="*/ 161 w 161"/>
                <a:gd name="T1" fmla="*/ 23 h 256"/>
                <a:gd name="T2" fmla="*/ 150 w 161"/>
                <a:gd name="T3" fmla="*/ 241 h 256"/>
                <a:gd name="T4" fmla="*/ 134 w 161"/>
                <a:gd name="T5" fmla="*/ 255 h 256"/>
                <a:gd name="T6" fmla="*/ 15 w 161"/>
                <a:gd name="T7" fmla="*/ 249 h 256"/>
                <a:gd name="T8" fmla="*/ 0 w 161"/>
                <a:gd name="T9" fmla="*/ 233 h 256"/>
                <a:gd name="T10" fmla="*/ 11 w 161"/>
                <a:gd name="T11" fmla="*/ 16 h 256"/>
                <a:gd name="T12" fmla="*/ 27 w 161"/>
                <a:gd name="T13" fmla="*/ 1 h 256"/>
                <a:gd name="T14" fmla="*/ 146 w 161"/>
                <a:gd name="T15" fmla="*/ 7 h 256"/>
                <a:gd name="T16" fmla="*/ 161 w 161"/>
                <a:gd name="T17" fmla="*/ 2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256">
                  <a:moveTo>
                    <a:pt x="161" y="23"/>
                  </a:moveTo>
                  <a:cubicBezTo>
                    <a:pt x="150" y="241"/>
                    <a:pt x="150" y="241"/>
                    <a:pt x="150" y="241"/>
                  </a:cubicBezTo>
                  <a:cubicBezTo>
                    <a:pt x="150" y="249"/>
                    <a:pt x="143" y="256"/>
                    <a:pt x="134" y="255"/>
                  </a:cubicBezTo>
                  <a:cubicBezTo>
                    <a:pt x="15" y="249"/>
                    <a:pt x="15" y="249"/>
                    <a:pt x="15" y="249"/>
                  </a:cubicBezTo>
                  <a:cubicBezTo>
                    <a:pt x="6" y="249"/>
                    <a:pt x="0" y="242"/>
                    <a:pt x="0" y="233"/>
                  </a:cubicBezTo>
                  <a:cubicBezTo>
                    <a:pt x="11" y="16"/>
                    <a:pt x="11" y="16"/>
                    <a:pt x="11" y="16"/>
                  </a:cubicBezTo>
                  <a:cubicBezTo>
                    <a:pt x="11" y="7"/>
                    <a:pt x="18" y="0"/>
                    <a:pt x="27" y="1"/>
                  </a:cubicBezTo>
                  <a:cubicBezTo>
                    <a:pt x="146" y="7"/>
                    <a:pt x="146" y="7"/>
                    <a:pt x="146" y="7"/>
                  </a:cubicBezTo>
                  <a:cubicBezTo>
                    <a:pt x="155" y="7"/>
                    <a:pt x="161" y="14"/>
                    <a:pt x="161"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6" name="íśḷídé">
              <a:extLst>
                <a:ext uri="{FF2B5EF4-FFF2-40B4-BE49-F238E27FC236}">
                  <a16:creationId xmlns="" xmlns:a16="http://schemas.microsoft.com/office/drawing/2014/main" id="{1B56D6CB-6F40-4D84-8E6C-3D84BE5E15DE}"/>
                </a:ext>
              </a:extLst>
            </p:cNvPr>
            <p:cNvSpPr/>
            <p:nvPr/>
          </p:nvSpPr>
          <p:spPr bwMode="auto">
            <a:xfrm>
              <a:off x="5150676" y="2925497"/>
              <a:ext cx="222515" cy="757714"/>
            </a:xfrm>
            <a:custGeom>
              <a:avLst/>
              <a:gdLst>
                <a:gd name="T0" fmla="*/ 74 w 74"/>
                <a:gd name="T1" fmla="*/ 13 h 251"/>
                <a:gd name="T2" fmla="*/ 63 w 74"/>
                <a:gd name="T3" fmla="*/ 242 h 251"/>
                <a:gd name="T4" fmla="*/ 52 w 74"/>
                <a:gd name="T5" fmla="*/ 251 h 251"/>
                <a:gd name="T6" fmla="*/ 10 w 74"/>
                <a:gd name="T7" fmla="*/ 249 h 251"/>
                <a:gd name="T8" fmla="*/ 0 w 74"/>
                <a:gd name="T9" fmla="*/ 239 h 251"/>
                <a:gd name="T10" fmla="*/ 11 w 74"/>
                <a:gd name="T11" fmla="*/ 10 h 251"/>
                <a:gd name="T12" fmla="*/ 22 w 74"/>
                <a:gd name="T13" fmla="*/ 0 h 251"/>
                <a:gd name="T14" fmla="*/ 64 w 74"/>
                <a:gd name="T15" fmla="*/ 2 h 251"/>
                <a:gd name="T16" fmla="*/ 74 w 74"/>
                <a:gd name="T17" fmla="*/ 1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51">
                  <a:moveTo>
                    <a:pt x="74" y="13"/>
                  </a:moveTo>
                  <a:cubicBezTo>
                    <a:pt x="63" y="242"/>
                    <a:pt x="63" y="242"/>
                    <a:pt x="63" y="242"/>
                  </a:cubicBezTo>
                  <a:cubicBezTo>
                    <a:pt x="63" y="247"/>
                    <a:pt x="58" y="251"/>
                    <a:pt x="52" y="251"/>
                  </a:cubicBezTo>
                  <a:cubicBezTo>
                    <a:pt x="10" y="249"/>
                    <a:pt x="10" y="249"/>
                    <a:pt x="10" y="249"/>
                  </a:cubicBezTo>
                  <a:cubicBezTo>
                    <a:pt x="4" y="249"/>
                    <a:pt x="0" y="244"/>
                    <a:pt x="0" y="239"/>
                  </a:cubicBezTo>
                  <a:cubicBezTo>
                    <a:pt x="11" y="10"/>
                    <a:pt x="11" y="10"/>
                    <a:pt x="11" y="10"/>
                  </a:cubicBezTo>
                  <a:cubicBezTo>
                    <a:pt x="12" y="4"/>
                    <a:pt x="16" y="0"/>
                    <a:pt x="22" y="0"/>
                  </a:cubicBezTo>
                  <a:cubicBezTo>
                    <a:pt x="64" y="2"/>
                    <a:pt x="64" y="2"/>
                    <a:pt x="64" y="2"/>
                  </a:cubicBezTo>
                  <a:cubicBezTo>
                    <a:pt x="70" y="3"/>
                    <a:pt x="74" y="7"/>
                    <a:pt x="74"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7" name="îṣḻiḓê">
              <a:extLst>
                <a:ext uri="{FF2B5EF4-FFF2-40B4-BE49-F238E27FC236}">
                  <a16:creationId xmlns="" xmlns:a16="http://schemas.microsoft.com/office/drawing/2014/main" id="{A931E1DF-C125-4D47-8118-C686B9EEFE96}"/>
                </a:ext>
              </a:extLst>
            </p:cNvPr>
            <p:cNvSpPr/>
            <p:nvPr/>
          </p:nvSpPr>
          <p:spPr bwMode="auto">
            <a:xfrm>
              <a:off x="5128860" y="2925497"/>
              <a:ext cx="223969" cy="757714"/>
            </a:xfrm>
            <a:custGeom>
              <a:avLst/>
              <a:gdLst>
                <a:gd name="T0" fmla="*/ 74 w 74"/>
                <a:gd name="T1" fmla="*/ 12 h 251"/>
                <a:gd name="T2" fmla="*/ 63 w 74"/>
                <a:gd name="T3" fmla="*/ 241 h 251"/>
                <a:gd name="T4" fmla="*/ 52 w 74"/>
                <a:gd name="T5" fmla="*/ 251 h 251"/>
                <a:gd name="T6" fmla="*/ 10 w 74"/>
                <a:gd name="T7" fmla="*/ 249 h 251"/>
                <a:gd name="T8" fmla="*/ 0 w 74"/>
                <a:gd name="T9" fmla="*/ 238 h 251"/>
                <a:gd name="T10" fmla="*/ 11 w 74"/>
                <a:gd name="T11" fmla="*/ 9 h 251"/>
                <a:gd name="T12" fmla="*/ 22 w 74"/>
                <a:gd name="T13" fmla="*/ 0 h 251"/>
                <a:gd name="T14" fmla="*/ 64 w 74"/>
                <a:gd name="T15" fmla="*/ 2 h 251"/>
                <a:gd name="T16" fmla="*/ 74 w 74"/>
                <a:gd name="T17" fmla="*/ 1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51">
                  <a:moveTo>
                    <a:pt x="74" y="12"/>
                  </a:moveTo>
                  <a:cubicBezTo>
                    <a:pt x="63" y="241"/>
                    <a:pt x="63" y="241"/>
                    <a:pt x="63" y="241"/>
                  </a:cubicBezTo>
                  <a:cubicBezTo>
                    <a:pt x="62" y="247"/>
                    <a:pt x="58" y="251"/>
                    <a:pt x="52" y="251"/>
                  </a:cubicBezTo>
                  <a:cubicBezTo>
                    <a:pt x="10" y="249"/>
                    <a:pt x="10" y="249"/>
                    <a:pt x="10" y="249"/>
                  </a:cubicBezTo>
                  <a:cubicBezTo>
                    <a:pt x="4" y="248"/>
                    <a:pt x="0" y="244"/>
                    <a:pt x="0" y="238"/>
                  </a:cubicBezTo>
                  <a:cubicBezTo>
                    <a:pt x="11" y="9"/>
                    <a:pt x="11" y="9"/>
                    <a:pt x="11" y="9"/>
                  </a:cubicBezTo>
                  <a:cubicBezTo>
                    <a:pt x="11" y="4"/>
                    <a:pt x="16" y="0"/>
                    <a:pt x="22" y="0"/>
                  </a:cubicBezTo>
                  <a:cubicBezTo>
                    <a:pt x="64" y="2"/>
                    <a:pt x="64" y="2"/>
                    <a:pt x="64" y="2"/>
                  </a:cubicBezTo>
                  <a:cubicBezTo>
                    <a:pt x="70" y="2"/>
                    <a:pt x="74" y="7"/>
                    <a:pt x="74" y="12"/>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8" name="iś1ïḋe">
              <a:extLst>
                <a:ext uri="{FF2B5EF4-FFF2-40B4-BE49-F238E27FC236}">
                  <a16:creationId xmlns="" xmlns:a16="http://schemas.microsoft.com/office/drawing/2014/main" id="{1D968AED-9753-4BCE-BEE1-DF06894F5F1C}"/>
                </a:ext>
              </a:extLst>
            </p:cNvPr>
            <p:cNvSpPr/>
            <p:nvPr/>
          </p:nvSpPr>
          <p:spPr bwMode="auto">
            <a:xfrm>
              <a:off x="5153585" y="2953130"/>
              <a:ext cx="174521" cy="700994"/>
            </a:xfrm>
            <a:custGeom>
              <a:avLst/>
              <a:gdLst>
                <a:gd name="T0" fmla="*/ 58 w 58"/>
                <a:gd name="T1" fmla="*/ 11 h 232"/>
                <a:gd name="T2" fmla="*/ 48 w 58"/>
                <a:gd name="T3" fmla="*/ 224 h 232"/>
                <a:gd name="T4" fmla="*/ 39 w 58"/>
                <a:gd name="T5" fmla="*/ 232 h 232"/>
                <a:gd name="T6" fmla="*/ 8 w 58"/>
                <a:gd name="T7" fmla="*/ 231 h 232"/>
                <a:gd name="T8" fmla="*/ 0 w 58"/>
                <a:gd name="T9" fmla="*/ 222 h 232"/>
                <a:gd name="T10" fmla="*/ 10 w 58"/>
                <a:gd name="T11" fmla="*/ 8 h 232"/>
                <a:gd name="T12" fmla="*/ 19 w 58"/>
                <a:gd name="T13" fmla="*/ 1 h 232"/>
                <a:gd name="T14" fmla="*/ 50 w 58"/>
                <a:gd name="T15" fmla="*/ 2 h 232"/>
                <a:gd name="T16" fmla="*/ 58 w 58"/>
                <a:gd name="T17" fmla="*/ 1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232">
                  <a:moveTo>
                    <a:pt x="58" y="11"/>
                  </a:moveTo>
                  <a:cubicBezTo>
                    <a:pt x="48" y="224"/>
                    <a:pt x="48" y="224"/>
                    <a:pt x="48" y="224"/>
                  </a:cubicBezTo>
                  <a:cubicBezTo>
                    <a:pt x="48" y="229"/>
                    <a:pt x="44" y="232"/>
                    <a:pt x="39" y="232"/>
                  </a:cubicBezTo>
                  <a:cubicBezTo>
                    <a:pt x="8" y="231"/>
                    <a:pt x="8" y="231"/>
                    <a:pt x="8" y="231"/>
                  </a:cubicBezTo>
                  <a:cubicBezTo>
                    <a:pt x="3" y="230"/>
                    <a:pt x="0" y="227"/>
                    <a:pt x="0" y="222"/>
                  </a:cubicBezTo>
                  <a:cubicBezTo>
                    <a:pt x="10" y="8"/>
                    <a:pt x="10" y="8"/>
                    <a:pt x="10" y="8"/>
                  </a:cubicBezTo>
                  <a:cubicBezTo>
                    <a:pt x="10" y="4"/>
                    <a:pt x="14" y="0"/>
                    <a:pt x="19" y="1"/>
                  </a:cubicBezTo>
                  <a:cubicBezTo>
                    <a:pt x="50" y="2"/>
                    <a:pt x="50" y="2"/>
                    <a:pt x="50" y="2"/>
                  </a:cubicBezTo>
                  <a:cubicBezTo>
                    <a:pt x="55" y="2"/>
                    <a:pt x="58" y="6"/>
                    <a:pt x="58" y="11"/>
                  </a:cubicBezTo>
                  <a:close/>
                </a:path>
              </a:pathLst>
            </a:custGeom>
            <a:solidFill>
              <a:srgbClr val="1873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9" name="íṧlïḍé">
              <a:extLst>
                <a:ext uri="{FF2B5EF4-FFF2-40B4-BE49-F238E27FC236}">
                  <a16:creationId xmlns="" xmlns:a16="http://schemas.microsoft.com/office/drawing/2014/main" id="{E053BD80-827B-45FB-A264-36EDC69F11DE}"/>
                </a:ext>
              </a:extLst>
            </p:cNvPr>
            <p:cNvSpPr/>
            <p:nvPr/>
          </p:nvSpPr>
          <p:spPr bwMode="auto">
            <a:xfrm>
              <a:off x="5165219" y="3152375"/>
              <a:ext cx="148343" cy="344680"/>
            </a:xfrm>
            <a:custGeom>
              <a:avLst/>
              <a:gdLst>
                <a:gd name="T0" fmla="*/ 6 w 102"/>
                <a:gd name="T1" fmla="*/ 0 h 237"/>
                <a:gd name="T2" fmla="*/ 0 w 102"/>
                <a:gd name="T3" fmla="*/ 131 h 237"/>
                <a:gd name="T4" fmla="*/ 96 w 102"/>
                <a:gd name="T5" fmla="*/ 237 h 237"/>
                <a:gd name="T6" fmla="*/ 102 w 102"/>
                <a:gd name="T7" fmla="*/ 104 h 237"/>
                <a:gd name="T8" fmla="*/ 6 w 102"/>
                <a:gd name="T9" fmla="*/ 0 h 237"/>
              </a:gdLst>
              <a:ahLst/>
              <a:cxnLst>
                <a:cxn ang="0">
                  <a:pos x="T0" y="T1"/>
                </a:cxn>
                <a:cxn ang="0">
                  <a:pos x="T2" y="T3"/>
                </a:cxn>
                <a:cxn ang="0">
                  <a:pos x="T4" y="T5"/>
                </a:cxn>
                <a:cxn ang="0">
                  <a:pos x="T6" y="T7"/>
                </a:cxn>
                <a:cxn ang="0">
                  <a:pos x="T8" y="T9"/>
                </a:cxn>
              </a:cxnLst>
              <a:rect l="0" t="0" r="r" b="b"/>
              <a:pathLst>
                <a:path w="102" h="237">
                  <a:moveTo>
                    <a:pt x="6" y="0"/>
                  </a:moveTo>
                  <a:lnTo>
                    <a:pt x="0" y="131"/>
                  </a:lnTo>
                  <a:lnTo>
                    <a:pt x="96" y="237"/>
                  </a:lnTo>
                  <a:lnTo>
                    <a:pt x="102" y="104"/>
                  </a:lnTo>
                  <a:lnTo>
                    <a:pt x="6" y="0"/>
                  </a:ln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0" name="îšliďé">
              <a:extLst>
                <a:ext uri="{FF2B5EF4-FFF2-40B4-BE49-F238E27FC236}">
                  <a16:creationId xmlns="" xmlns:a16="http://schemas.microsoft.com/office/drawing/2014/main" id="{1CE9349D-BB7E-4DE7-B049-2E4A36C46FBD}"/>
                </a:ext>
              </a:extLst>
            </p:cNvPr>
            <p:cNvSpPr/>
            <p:nvPr/>
          </p:nvSpPr>
          <p:spPr bwMode="auto">
            <a:xfrm>
              <a:off x="5195760" y="2953130"/>
              <a:ext cx="132346" cy="145435"/>
            </a:xfrm>
            <a:custGeom>
              <a:avLst/>
              <a:gdLst>
                <a:gd name="T0" fmla="*/ 42 w 44"/>
                <a:gd name="T1" fmla="*/ 48 h 48"/>
                <a:gd name="T2" fmla="*/ 44 w 44"/>
                <a:gd name="T3" fmla="*/ 11 h 48"/>
                <a:gd name="T4" fmla="*/ 36 w 44"/>
                <a:gd name="T5" fmla="*/ 2 h 48"/>
                <a:gd name="T6" fmla="*/ 5 w 44"/>
                <a:gd name="T7" fmla="*/ 1 h 48"/>
                <a:gd name="T8" fmla="*/ 0 w 44"/>
                <a:gd name="T9" fmla="*/ 2 h 48"/>
                <a:gd name="T10" fmla="*/ 42 w 44"/>
                <a:gd name="T11" fmla="*/ 48 h 48"/>
              </a:gdLst>
              <a:ahLst/>
              <a:cxnLst>
                <a:cxn ang="0">
                  <a:pos x="T0" y="T1"/>
                </a:cxn>
                <a:cxn ang="0">
                  <a:pos x="T2" y="T3"/>
                </a:cxn>
                <a:cxn ang="0">
                  <a:pos x="T4" y="T5"/>
                </a:cxn>
                <a:cxn ang="0">
                  <a:pos x="T6" y="T7"/>
                </a:cxn>
                <a:cxn ang="0">
                  <a:pos x="T8" y="T9"/>
                </a:cxn>
                <a:cxn ang="0">
                  <a:pos x="T10" y="T11"/>
                </a:cxn>
              </a:cxnLst>
              <a:rect l="0" t="0" r="r" b="b"/>
              <a:pathLst>
                <a:path w="44" h="48">
                  <a:moveTo>
                    <a:pt x="42" y="48"/>
                  </a:moveTo>
                  <a:cubicBezTo>
                    <a:pt x="44" y="11"/>
                    <a:pt x="44" y="11"/>
                    <a:pt x="44" y="11"/>
                  </a:cubicBezTo>
                  <a:cubicBezTo>
                    <a:pt x="44" y="6"/>
                    <a:pt x="41" y="2"/>
                    <a:pt x="36" y="2"/>
                  </a:cubicBezTo>
                  <a:cubicBezTo>
                    <a:pt x="5" y="1"/>
                    <a:pt x="5" y="1"/>
                    <a:pt x="5" y="1"/>
                  </a:cubicBezTo>
                  <a:cubicBezTo>
                    <a:pt x="3" y="0"/>
                    <a:pt x="1" y="1"/>
                    <a:pt x="0" y="2"/>
                  </a:cubicBezTo>
                  <a:lnTo>
                    <a:pt x="42" y="48"/>
                  </a:ln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1" name="ï$1îḋè">
              <a:extLst>
                <a:ext uri="{FF2B5EF4-FFF2-40B4-BE49-F238E27FC236}">
                  <a16:creationId xmlns="" xmlns:a16="http://schemas.microsoft.com/office/drawing/2014/main" id="{1D9ECFD0-D43D-4A26-905A-BCB09BF16397}"/>
                </a:ext>
              </a:extLst>
            </p:cNvPr>
            <p:cNvSpPr/>
            <p:nvPr/>
          </p:nvSpPr>
          <p:spPr bwMode="auto">
            <a:xfrm>
              <a:off x="5153585" y="3547957"/>
              <a:ext cx="95987" cy="106168"/>
            </a:xfrm>
            <a:custGeom>
              <a:avLst/>
              <a:gdLst>
                <a:gd name="T0" fmla="*/ 1 w 32"/>
                <a:gd name="T1" fmla="*/ 0 h 35"/>
                <a:gd name="T2" fmla="*/ 0 w 32"/>
                <a:gd name="T3" fmla="*/ 25 h 35"/>
                <a:gd name="T4" fmla="*/ 8 w 32"/>
                <a:gd name="T5" fmla="*/ 34 h 35"/>
                <a:gd name="T6" fmla="*/ 32 w 32"/>
                <a:gd name="T7" fmla="*/ 35 h 35"/>
                <a:gd name="T8" fmla="*/ 1 w 32"/>
                <a:gd name="T9" fmla="*/ 0 h 35"/>
              </a:gdLst>
              <a:ahLst/>
              <a:cxnLst>
                <a:cxn ang="0">
                  <a:pos x="T0" y="T1"/>
                </a:cxn>
                <a:cxn ang="0">
                  <a:pos x="T2" y="T3"/>
                </a:cxn>
                <a:cxn ang="0">
                  <a:pos x="T4" y="T5"/>
                </a:cxn>
                <a:cxn ang="0">
                  <a:pos x="T6" y="T7"/>
                </a:cxn>
                <a:cxn ang="0">
                  <a:pos x="T8" y="T9"/>
                </a:cxn>
              </a:cxnLst>
              <a:rect l="0" t="0" r="r" b="b"/>
              <a:pathLst>
                <a:path w="32" h="35">
                  <a:moveTo>
                    <a:pt x="1" y="0"/>
                  </a:moveTo>
                  <a:cubicBezTo>
                    <a:pt x="0" y="25"/>
                    <a:pt x="0" y="25"/>
                    <a:pt x="0" y="25"/>
                  </a:cubicBezTo>
                  <a:cubicBezTo>
                    <a:pt x="0" y="30"/>
                    <a:pt x="3" y="33"/>
                    <a:pt x="8" y="34"/>
                  </a:cubicBezTo>
                  <a:cubicBezTo>
                    <a:pt x="32" y="35"/>
                    <a:pt x="32" y="35"/>
                    <a:pt x="32" y="35"/>
                  </a:cubicBezTo>
                  <a:lnTo>
                    <a:pt x="1" y="0"/>
                  </a:ln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2" name="íS1íḑè">
              <a:extLst>
                <a:ext uri="{FF2B5EF4-FFF2-40B4-BE49-F238E27FC236}">
                  <a16:creationId xmlns="" xmlns:a16="http://schemas.microsoft.com/office/drawing/2014/main" id="{D32142CF-17EA-45D8-9345-24934AB220DB}"/>
                </a:ext>
              </a:extLst>
            </p:cNvPr>
            <p:cNvSpPr/>
            <p:nvPr/>
          </p:nvSpPr>
          <p:spPr bwMode="auto">
            <a:xfrm>
              <a:off x="4792907" y="3210549"/>
              <a:ext cx="69809" cy="146889"/>
            </a:xfrm>
            <a:custGeom>
              <a:avLst/>
              <a:gdLst>
                <a:gd name="T0" fmla="*/ 48 w 48"/>
                <a:gd name="T1" fmla="*/ 2 h 101"/>
                <a:gd name="T2" fmla="*/ 44 w 48"/>
                <a:gd name="T3" fmla="*/ 101 h 101"/>
                <a:gd name="T4" fmla="*/ 0 w 48"/>
                <a:gd name="T5" fmla="*/ 99 h 101"/>
                <a:gd name="T6" fmla="*/ 7 w 48"/>
                <a:gd name="T7" fmla="*/ 0 h 101"/>
                <a:gd name="T8" fmla="*/ 48 w 48"/>
                <a:gd name="T9" fmla="*/ 2 h 101"/>
              </a:gdLst>
              <a:ahLst/>
              <a:cxnLst>
                <a:cxn ang="0">
                  <a:pos x="T0" y="T1"/>
                </a:cxn>
                <a:cxn ang="0">
                  <a:pos x="T2" y="T3"/>
                </a:cxn>
                <a:cxn ang="0">
                  <a:pos x="T4" y="T5"/>
                </a:cxn>
                <a:cxn ang="0">
                  <a:pos x="T6" y="T7"/>
                </a:cxn>
                <a:cxn ang="0">
                  <a:pos x="T8" y="T9"/>
                </a:cxn>
              </a:cxnLst>
              <a:rect l="0" t="0" r="r" b="b"/>
              <a:pathLst>
                <a:path w="48" h="101">
                  <a:moveTo>
                    <a:pt x="48" y="2"/>
                  </a:moveTo>
                  <a:lnTo>
                    <a:pt x="44" y="101"/>
                  </a:lnTo>
                  <a:lnTo>
                    <a:pt x="0" y="99"/>
                  </a:lnTo>
                  <a:lnTo>
                    <a:pt x="7" y="0"/>
                  </a:lnTo>
                  <a:lnTo>
                    <a:pt x="48" y="2"/>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3" name="iSľïďè">
              <a:extLst>
                <a:ext uri="{FF2B5EF4-FFF2-40B4-BE49-F238E27FC236}">
                  <a16:creationId xmlns="" xmlns:a16="http://schemas.microsoft.com/office/drawing/2014/main" id="{CD724414-D3B7-41B2-9C56-DAF9CDE615E0}"/>
                </a:ext>
              </a:extLst>
            </p:cNvPr>
            <p:cNvSpPr/>
            <p:nvPr/>
          </p:nvSpPr>
          <p:spPr bwMode="auto">
            <a:xfrm>
              <a:off x="4766729" y="3281812"/>
              <a:ext cx="33450" cy="72717"/>
            </a:xfrm>
            <a:custGeom>
              <a:avLst/>
              <a:gdLst>
                <a:gd name="T0" fmla="*/ 4 w 23"/>
                <a:gd name="T1" fmla="*/ 0 h 50"/>
                <a:gd name="T2" fmla="*/ 0 w 23"/>
                <a:gd name="T3" fmla="*/ 50 h 50"/>
                <a:gd name="T4" fmla="*/ 18 w 23"/>
                <a:gd name="T5" fmla="*/ 50 h 50"/>
                <a:gd name="T6" fmla="*/ 23 w 23"/>
                <a:gd name="T7" fmla="*/ 0 h 50"/>
                <a:gd name="T8" fmla="*/ 4 w 23"/>
                <a:gd name="T9" fmla="*/ 0 h 50"/>
              </a:gdLst>
              <a:ahLst/>
              <a:cxnLst>
                <a:cxn ang="0">
                  <a:pos x="T0" y="T1"/>
                </a:cxn>
                <a:cxn ang="0">
                  <a:pos x="T2" y="T3"/>
                </a:cxn>
                <a:cxn ang="0">
                  <a:pos x="T4" y="T5"/>
                </a:cxn>
                <a:cxn ang="0">
                  <a:pos x="T6" y="T7"/>
                </a:cxn>
                <a:cxn ang="0">
                  <a:pos x="T8" y="T9"/>
                </a:cxn>
              </a:cxnLst>
              <a:rect l="0" t="0" r="r" b="b"/>
              <a:pathLst>
                <a:path w="23" h="50">
                  <a:moveTo>
                    <a:pt x="4" y="0"/>
                  </a:moveTo>
                  <a:lnTo>
                    <a:pt x="0" y="50"/>
                  </a:lnTo>
                  <a:lnTo>
                    <a:pt x="18" y="50"/>
                  </a:lnTo>
                  <a:lnTo>
                    <a:pt x="23" y="0"/>
                  </a:lnTo>
                  <a:lnTo>
                    <a:pt x="4" y="0"/>
                  </a:lnTo>
                  <a:close/>
                </a:path>
              </a:pathLst>
            </a:custGeom>
            <a:solidFill>
              <a:srgbClr val="9E9E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4" name="ïṩḷîḋé">
              <a:extLst>
                <a:ext uri="{FF2B5EF4-FFF2-40B4-BE49-F238E27FC236}">
                  <a16:creationId xmlns="" xmlns:a16="http://schemas.microsoft.com/office/drawing/2014/main" id="{356A33A9-59EF-4117-A9EA-2763015A7FD4}"/>
                </a:ext>
              </a:extLst>
            </p:cNvPr>
            <p:cNvSpPr/>
            <p:nvPr/>
          </p:nvSpPr>
          <p:spPr bwMode="auto">
            <a:xfrm>
              <a:off x="4772546" y="3210549"/>
              <a:ext cx="30542" cy="71263"/>
            </a:xfrm>
            <a:custGeom>
              <a:avLst/>
              <a:gdLst>
                <a:gd name="T0" fmla="*/ 2 w 21"/>
                <a:gd name="T1" fmla="*/ 0 h 49"/>
                <a:gd name="T2" fmla="*/ 0 w 21"/>
                <a:gd name="T3" fmla="*/ 49 h 49"/>
                <a:gd name="T4" fmla="*/ 19 w 21"/>
                <a:gd name="T5" fmla="*/ 49 h 49"/>
                <a:gd name="T6" fmla="*/ 21 w 21"/>
                <a:gd name="T7" fmla="*/ 0 h 49"/>
                <a:gd name="T8" fmla="*/ 2 w 21"/>
                <a:gd name="T9" fmla="*/ 0 h 49"/>
              </a:gdLst>
              <a:ahLst/>
              <a:cxnLst>
                <a:cxn ang="0">
                  <a:pos x="T0" y="T1"/>
                </a:cxn>
                <a:cxn ang="0">
                  <a:pos x="T2" y="T3"/>
                </a:cxn>
                <a:cxn ang="0">
                  <a:pos x="T4" y="T5"/>
                </a:cxn>
                <a:cxn ang="0">
                  <a:pos x="T6" y="T7"/>
                </a:cxn>
                <a:cxn ang="0">
                  <a:pos x="T8" y="T9"/>
                </a:cxn>
              </a:cxnLst>
              <a:rect l="0" t="0" r="r" b="b"/>
              <a:pathLst>
                <a:path w="21" h="49">
                  <a:moveTo>
                    <a:pt x="2" y="0"/>
                  </a:moveTo>
                  <a:lnTo>
                    <a:pt x="0" y="49"/>
                  </a:lnTo>
                  <a:lnTo>
                    <a:pt x="19" y="49"/>
                  </a:lnTo>
                  <a:lnTo>
                    <a:pt x="21" y="0"/>
                  </a:lnTo>
                  <a:lnTo>
                    <a:pt x="2" y="0"/>
                  </a:lnTo>
                  <a:close/>
                </a:path>
              </a:pathLst>
            </a:custGeom>
            <a:solidFill>
              <a:srgbClr val="9E9E9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5" name="ïṥḻiḓe">
              <a:extLst>
                <a:ext uri="{FF2B5EF4-FFF2-40B4-BE49-F238E27FC236}">
                  <a16:creationId xmlns="" xmlns:a16="http://schemas.microsoft.com/office/drawing/2014/main" id="{DAD8E286-E263-42AF-8027-FCE8921FB9C8}"/>
                </a:ext>
              </a:extLst>
            </p:cNvPr>
            <p:cNvSpPr/>
            <p:nvPr/>
          </p:nvSpPr>
          <p:spPr bwMode="auto">
            <a:xfrm>
              <a:off x="4887439" y="3553774"/>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6" name="íṡḷídè">
              <a:extLst>
                <a:ext uri="{FF2B5EF4-FFF2-40B4-BE49-F238E27FC236}">
                  <a16:creationId xmlns="" xmlns:a16="http://schemas.microsoft.com/office/drawing/2014/main" id="{87FDBB9B-1A31-4270-BCF6-8C4E7E0142F8}"/>
                </a:ext>
              </a:extLst>
            </p:cNvPr>
            <p:cNvSpPr/>
            <p:nvPr/>
          </p:nvSpPr>
          <p:spPr bwMode="auto">
            <a:xfrm>
              <a:off x="4881622" y="3547957"/>
              <a:ext cx="59629" cy="61083"/>
            </a:xfrm>
            <a:custGeom>
              <a:avLst/>
              <a:gdLst>
                <a:gd name="T0" fmla="*/ 10 w 41"/>
                <a:gd name="T1" fmla="*/ 8 h 42"/>
                <a:gd name="T2" fmla="*/ 33 w 41"/>
                <a:gd name="T3" fmla="*/ 10 h 42"/>
                <a:gd name="T4" fmla="*/ 31 w 41"/>
                <a:gd name="T5" fmla="*/ 33 h 42"/>
                <a:gd name="T6" fmla="*/ 8 w 41"/>
                <a:gd name="T7" fmla="*/ 31 h 42"/>
                <a:gd name="T8" fmla="*/ 10 w 41"/>
                <a:gd name="T9" fmla="*/ 8 h 42"/>
                <a:gd name="T10" fmla="*/ 2 w 41"/>
                <a:gd name="T11" fmla="*/ 0 h 42"/>
                <a:gd name="T12" fmla="*/ 0 w 41"/>
                <a:gd name="T13" fmla="*/ 39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10"/>
                  </a:lnTo>
                  <a:lnTo>
                    <a:pt x="31" y="33"/>
                  </a:lnTo>
                  <a:lnTo>
                    <a:pt x="8" y="31"/>
                  </a:lnTo>
                  <a:lnTo>
                    <a:pt x="10" y="8"/>
                  </a:lnTo>
                  <a:close/>
                  <a:moveTo>
                    <a:pt x="2" y="0"/>
                  </a:moveTo>
                  <a:lnTo>
                    <a:pt x="0" y="39"/>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7" name="ïṥ1îḑe">
              <a:extLst>
                <a:ext uri="{FF2B5EF4-FFF2-40B4-BE49-F238E27FC236}">
                  <a16:creationId xmlns="" xmlns:a16="http://schemas.microsoft.com/office/drawing/2014/main" id="{3A0B815C-BDD1-43E8-92AD-B61DEDACF8A0}"/>
                </a:ext>
              </a:extLst>
            </p:cNvPr>
            <p:cNvSpPr/>
            <p:nvPr/>
          </p:nvSpPr>
          <p:spPr bwMode="auto">
            <a:xfrm>
              <a:off x="4881622" y="3547957"/>
              <a:ext cx="59629" cy="61083"/>
            </a:xfrm>
            <a:custGeom>
              <a:avLst/>
              <a:gdLst>
                <a:gd name="T0" fmla="*/ 10 w 41"/>
                <a:gd name="T1" fmla="*/ 8 h 42"/>
                <a:gd name="T2" fmla="*/ 33 w 41"/>
                <a:gd name="T3" fmla="*/ 10 h 42"/>
                <a:gd name="T4" fmla="*/ 31 w 41"/>
                <a:gd name="T5" fmla="*/ 33 h 42"/>
                <a:gd name="T6" fmla="*/ 8 w 41"/>
                <a:gd name="T7" fmla="*/ 31 h 42"/>
                <a:gd name="T8" fmla="*/ 10 w 41"/>
                <a:gd name="T9" fmla="*/ 8 h 42"/>
                <a:gd name="T10" fmla="*/ 2 w 41"/>
                <a:gd name="T11" fmla="*/ 0 h 42"/>
                <a:gd name="T12" fmla="*/ 0 w 41"/>
                <a:gd name="T13" fmla="*/ 39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10"/>
                  </a:lnTo>
                  <a:lnTo>
                    <a:pt x="31" y="33"/>
                  </a:lnTo>
                  <a:lnTo>
                    <a:pt x="8" y="31"/>
                  </a:lnTo>
                  <a:lnTo>
                    <a:pt x="10" y="8"/>
                  </a:lnTo>
                  <a:moveTo>
                    <a:pt x="2" y="0"/>
                  </a:moveTo>
                  <a:lnTo>
                    <a:pt x="0" y="39"/>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8" name="islïḑè">
              <a:extLst>
                <a:ext uri="{FF2B5EF4-FFF2-40B4-BE49-F238E27FC236}">
                  <a16:creationId xmlns="" xmlns:a16="http://schemas.microsoft.com/office/drawing/2014/main" id="{88C7F97E-9A5A-4BB2-91AA-BF16EEBD83AE}"/>
                </a:ext>
              </a:extLst>
            </p:cNvPr>
            <p:cNvSpPr/>
            <p:nvPr/>
          </p:nvSpPr>
          <p:spPr bwMode="auto">
            <a:xfrm>
              <a:off x="4890348" y="3497055"/>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9" name="iṧ1ïḋè">
              <a:extLst>
                <a:ext uri="{FF2B5EF4-FFF2-40B4-BE49-F238E27FC236}">
                  <a16:creationId xmlns="" xmlns:a16="http://schemas.microsoft.com/office/drawing/2014/main" id="{A87A7140-04E6-4776-BC33-1DEEABC724B5}"/>
                </a:ext>
              </a:extLst>
            </p:cNvPr>
            <p:cNvSpPr/>
            <p:nvPr/>
          </p:nvSpPr>
          <p:spPr bwMode="auto">
            <a:xfrm>
              <a:off x="4884530" y="3491238"/>
              <a:ext cx="59629" cy="59629"/>
            </a:xfrm>
            <a:custGeom>
              <a:avLst/>
              <a:gdLst>
                <a:gd name="T0" fmla="*/ 10 w 41"/>
                <a:gd name="T1" fmla="*/ 8 h 41"/>
                <a:gd name="T2" fmla="*/ 33 w 41"/>
                <a:gd name="T3" fmla="*/ 10 h 41"/>
                <a:gd name="T4" fmla="*/ 31 w 41"/>
                <a:gd name="T5" fmla="*/ 33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10"/>
                  </a:lnTo>
                  <a:lnTo>
                    <a:pt x="31" y="33"/>
                  </a:lnTo>
                  <a:lnTo>
                    <a:pt x="8" y="31"/>
                  </a:lnTo>
                  <a:lnTo>
                    <a:pt x="10" y="8"/>
                  </a:lnTo>
                  <a:close/>
                  <a:moveTo>
                    <a:pt x="2" y="0"/>
                  </a:moveTo>
                  <a:lnTo>
                    <a:pt x="0" y="39"/>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0" name="ï$ḻíḑé">
              <a:extLst>
                <a:ext uri="{FF2B5EF4-FFF2-40B4-BE49-F238E27FC236}">
                  <a16:creationId xmlns="" xmlns:a16="http://schemas.microsoft.com/office/drawing/2014/main" id="{DD76A0C9-5857-4CBC-B3B4-E99BE91D2B98}"/>
                </a:ext>
              </a:extLst>
            </p:cNvPr>
            <p:cNvSpPr/>
            <p:nvPr/>
          </p:nvSpPr>
          <p:spPr bwMode="auto">
            <a:xfrm>
              <a:off x="4884530" y="3491238"/>
              <a:ext cx="59629" cy="59629"/>
            </a:xfrm>
            <a:custGeom>
              <a:avLst/>
              <a:gdLst>
                <a:gd name="T0" fmla="*/ 10 w 41"/>
                <a:gd name="T1" fmla="*/ 8 h 41"/>
                <a:gd name="T2" fmla="*/ 33 w 41"/>
                <a:gd name="T3" fmla="*/ 10 h 41"/>
                <a:gd name="T4" fmla="*/ 31 w 41"/>
                <a:gd name="T5" fmla="*/ 33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10"/>
                  </a:lnTo>
                  <a:lnTo>
                    <a:pt x="31" y="33"/>
                  </a:lnTo>
                  <a:lnTo>
                    <a:pt x="8" y="31"/>
                  </a:lnTo>
                  <a:lnTo>
                    <a:pt x="10" y="8"/>
                  </a:lnTo>
                  <a:moveTo>
                    <a:pt x="2" y="0"/>
                  </a:moveTo>
                  <a:lnTo>
                    <a:pt x="0" y="39"/>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1" name="í$lïďe">
              <a:extLst>
                <a:ext uri="{FF2B5EF4-FFF2-40B4-BE49-F238E27FC236}">
                  <a16:creationId xmlns="" xmlns:a16="http://schemas.microsoft.com/office/drawing/2014/main" id="{223C71D9-4242-4E37-94D4-A5081C18E20E}"/>
                </a:ext>
              </a:extLst>
            </p:cNvPr>
            <p:cNvSpPr/>
            <p:nvPr/>
          </p:nvSpPr>
          <p:spPr bwMode="auto">
            <a:xfrm>
              <a:off x="4893256" y="3438881"/>
              <a:ext cx="47994" cy="49448"/>
            </a:xfrm>
            <a:custGeom>
              <a:avLst/>
              <a:gdLst>
                <a:gd name="T0" fmla="*/ 0 w 33"/>
                <a:gd name="T1" fmla="*/ 31 h 34"/>
                <a:gd name="T2" fmla="*/ 2 w 33"/>
                <a:gd name="T3" fmla="*/ 0 h 34"/>
                <a:gd name="T4" fmla="*/ 33 w 33"/>
                <a:gd name="T5" fmla="*/ 2 h 34"/>
                <a:gd name="T6" fmla="*/ 31 w 33"/>
                <a:gd name="T7" fmla="*/ 34 h 34"/>
                <a:gd name="T8" fmla="*/ 0 w 33"/>
                <a:gd name="T9" fmla="*/ 31 h 34"/>
              </a:gdLst>
              <a:ahLst/>
              <a:cxnLst>
                <a:cxn ang="0">
                  <a:pos x="T0" y="T1"/>
                </a:cxn>
                <a:cxn ang="0">
                  <a:pos x="T2" y="T3"/>
                </a:cxn>
                <a:cxn ang="0">
                  <a:pos x="T4" y="T5"/>
                </a:cxn>
                <a:cxn ang="0">
                  <a:pos x="T6" y="T7"/>
                </a:cxn>
                <a:cxn ang="0">
                  <a:pos x="T8" y="T9"/>
                </a:cxn>
              </a:cxnLst>
              <a:rect l="0" t="0" r="r" b="b"/>
              <a:pathLst>
                <a:path w="33" h="34">
                  <a:moveTo>
                    <a:pt x="0" y="31"/>
                  </a:moveTo>
                  <a:lnTo>
                    <a:pt x="2" y="0"/>
                  </a:lnTo>
                  <a:lnTo>
                    <a:pt x="33" y="2"/>
                  </a:lnTo>
                  <a:lnTo>
                    <a:pt x="31" y="34"/>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2" name="îšḻïḓè">
              <a:extLst>
                <a:ext uri="{FF2B5EF4-FFF2-40B4-BE49-F238E27FC236}">
                  <a16:creationId xmlns="" xmlns:a16="http://schemas.microsoft.com/office/drawing/2014/main" id="{416B79FD-BC22-4EC6-A6E7-F56953EC7678}"/>
                </a:ext>
              </a:extLst>
            </p:cNvPr>
            <p:cNvSpPr/>
            <p:nvPr/>
          </p:nvSpPr>
          <p:spPr bwMode="auto">
            <a:xfrm>
              <a:off x="4887439" y="3433064"/>
              <a:ext cx="59629" cy="61083"/>
            </a:xfrm>
            <a:custGeom>
              <a:avLst/>
              <a:gdLst>
                <a:gd name="T0" fmla="*/ 10 w 41"/>
                <a:gd name="T1" fmla="*/ 8 h 42"/>
                <a:gd name="T2" fmla="*/ 33 w 41"/>
                <a:gd name="T3" fmla="*/ 8 h 42"/>
                <a:gd name="T4" fmla="*/ 31 w 41"/>
                <a:gd name="T5" fmla="*/ 33 h 42"/>
                <a:gd name="T6" fmla="*/ 8 w 41"/>
                <a:gd name="T7" fmla="*/ 31 h 42"/>
                <a:gd name="T8" fmla="*/ 10 w 41"/>
                <a:gd name="T9" fmla="*/ 8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8"/>
                  </a:lnTo>
                  <a:lnTo>
                    <a:pt x="31" y="33"/>
                  </a:lnTo>
                  <a:lnTo>
                    <a:pt x="8" y="31"/>
                  </a:lnTo>
                  <a:lnTo>
                    <a:pt x="10" y="8"/>
                  </a:lnTo>
                  <a:close/>
                  <a:moveTo>
                    <a:pt x="2" y="0"/>
                  </a:moveTo>
                  <a:lnTo>
                    <a:pt x="0" y="40"/>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3" name="í$ḻîḑe">
              <a:extLst>
                <a:ext uri="{FF2B5EF4-FFF2-40B4-BE49-F238E27FC236}">
                  <a16:creationId xmlns="" xmlns:a16="http://schemas.microsoft.com/office/drawing/2014/main" id="{8D21E86C-842E-4482-9216-EBD40338A91E}"/>
                </a:ext>
              </a:extLst>
            </p:cNvPr>
            <p:cNvSpPr/>
            <p:nvPr/>
          </p:nvSpPr>
          <p:spPr bwMode="auto">
            <a:xfrm>
              <a:off x="4887439" y="3433064"/>
              <a:ext cx="59629" cy="61083"/>
            </a:xfrm>
            <a:custGeom>
              <a:avLst/>
              <a:gdLst>
                <a:gd name="T0" fmla="*/ 10 w 41"/>
                <a:gd name="T1" fmla="*/ 8 h 42"/>
                <a:gd name="T2" fmla="*/ 33 w 41"/>
                <a:gd name="T3" fmla="*/ 8 h 42"/>
                <a:gd name="T4" fmla="*/ 31 w 41"/>
                <a:gd name="T5" fmla="*/ 33 h 42"/>
                <a:gd name="T6" fmla="*/ 8 w 41"/>
                <a:gd name="T7" fmla="*/ 31 h 42"/>
                <a:gd name="T8" fmla="*/ 10 w 41"/>
                <a:gd name="T9" fmla="*/ 8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8"/>
                  </a:lnTo>
                  <a:lnTo>
                    <a:pt x="31" y="33"/>
                  </a:lnTo>
                  <a:lnTo>
                    <a:pt x="8" y="31"/>
                  </a:lnTo>
                  <a:lnTo>
                    <a:pt x="10" y="8"/>
                  </a:lnTo>
                  <a:moveTo>
                    <a:pt x="2" y="0"/>
                  </a:moveTo>
                  <a:lnTo>
                    <a:pt x="0" y="40"/>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4" name="í$ḻîde">
              <a:extLst>
                <a:ext uri="{FF2B5EF4-FFF2-40B4-BE49-F238E27FC236}">
                  <a16:creationId xmlns="" xmlns:a16="http://schemas.microsoft.com/office/drawing/2014/main" id="{20CBF4D9-BCBE-47F9-9553-BBDB80769D92}"/>
                </a:ext>
              </a:extLst>
            </p:cNvPr>
            <p:cNvSpPr/>
            <p:nvPr/>
          </p:nvSpPr>
          <p:spPr bwMode="auto">
            <a:xfrm>
              <a:off x="4896165" y="3149466"/>
              <a:ext cx="58174" cy="280689"/>
            </a:xfrm>
            <a:custGeom>
              <a:avLst/>
              <a:gdLst>
                <a:gd name="T0" fmla="*/ 0 w 40"/>
                <a:gd name="T1" fmla="*/ 191 h 193"/>
                <a:gd name="T2" fmla="*/ 8 w 40"/>
                <a:gd name="T3" fmla="*/ 0 h 193"/>
                <a:gd name="T4" fmla="*/ 40 w 40"/>
                <a:gd name="T5" fmla="*/ 2 h 193"/>
                <a:gd name="T6" fmla="*/ 31 w 40"/>
                <a:gd name="T7" fmla="*/ 193 h 193"/>
                <a:gd name="T8" fmla="*/ 0 w 40"/>
                <a:gd name="T9" fmla="*/ 191 h 193"/>
              </a:gdLst>
              <a:ahLst/>
              <a:cxnLst>
                <a:cxn ang="0">
                  <a:pos x="T0" y="T1"/>
                </a:cxn>
                <a:cxn ang="0">
                  <a:pos x="T2" y="T3"/>
                </a:cxn>
                <a:cxn ang="0">
                  <a:pos x="T4" y="T5"/>
                </a:cxn>
                <a:cxn ang="0">
                  <a:pos x="T6" y="T7"/>
                </a:cxn>
                <a:cxn ang="0">
                  <a:pos x="T8" y="T9"/>
                </a:cxn>
              </a:cxnLst>
              <a:rect l="0" t="0" r="r" b="b"/>
              <a:pathLst>
                <a:path w="40" h="193">
                  <a:moveTo>
                    <a:pt x="0" y="191"/>
                  </a:moveTo>
                  <a:lnTo>
                    <a:pt x="8" y="0"/>
                  </a:lnTo>
                  <a:lnTo>
                    <a:pt x="40" y="2"/>
                  </a:lnTo>
                  <a:lnTo>
                    <a:pt x="31" y="193"/>
                  </a:lnTo>
                  <a:lnTo>
                    <a:pt x="0" y="19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5" name="iṣ1íḍê">
              <a:extLst>
                <a:ext uri="{FF2B5EF4-FFF2-40B4-BE49-F238E27FC236}">
                  <a16:creationId xmlns="" xmlns:a16="http://schemas.microsoft.com/office/drawing/2014/main" id="{B4EA0FCD-1F5D-4CE4-9432-B5CC86F33B10}"/>
                </a:ext>
              </a:extLst>
            </p:cNvPr>
            <p:cNvSpPr/>
            <p:nvPr/>
          </p:nvSpPr>
          <p:spPr bwMode="auto">
            <a:xfrm>
              <a:off x="4890348" y="3143649"/>
              <a:ext cx="69809" cy="292324"/>
            </a:xfrm>
            <a:custGeom>
              <a:avLst/>
              <a:gdLst>
                <a:gd name="T0" fmla="*/ 17 w 48"/>
                <a:gd name="T1" fmla="*/ 8 h 201"/>
                <a:gd name="T2" fmla="*/ 39 w 48"/>
                <a:gd name="T3" fmla="*/ 10 h 201"/>
                <a:gd name="T4" fmla="*/ 39 w 48"/>
                <a:gd name="T5" fmla="*/ 41 h 201"/>
                <a:gd name="T6" fmla="*/ 37 w 48"/>
                <a:gd name="T7" fmla="*/ 81 h 201"/>
                <a:gd name="T8" fmla="*/ 35 w 48"/>
                <a:gd name="T9" fmla="*/ 120 h 201"/>
                <a:gd name="T10" fmla="*/ 33 w 48"/>
                <a:gd name="T11" fmla="*/ 160 h 201"/>
                <a:gd name="T12" fmla="*/ 31 w 48"/>
                <a:gd name="T13" fmla="*/ 191 h 201"/>
                <a:gd name="T14" fmla="*/ 8 w 48"/>
                <a:gd name="T15" fmla="*/ 191 h 201"/>
                <a:gd name="T16" fmla="*/ 10 w 48"/>
                <a:gd name="T17" fmla="*/ 160 h 201"/>
                <a:gd name="T18" fmla="*/ 12 w 48"/>
                <a:gd name="T19" fmla="*/ 120 h 201"/>
                <a:gd name="T20" fmla="*/ 14 w 48"/>
                <a:gd name="T21" fmla="*/ 81 h 201"/>
                <a:gd name="T22" fmla="*/ 14 w 48"/>
                <a:gd name="T23" fmla="*/ 39 h 201"/>
                <a:gd name="T24" fmla="*/ 17 w 48"/>
                <a:gd name="T25" fmla="*/ 8 h 201"/>
                <a:gd name="T26" fmla="*/ 8 w 48"/>
                <a:gd name="T27" fmla="*/ 0 h 201"/>
                <a:gd name="T28" fmla="*/ 6 w 48"/>
                <a:gd name="T29" fmla="*/ 39 h 201"/>
                <a:gd name="T30" fmla="*/ 6 w 48"/>
                <a:gd name="T31" fmla="*/ 79 h 201"/>
                <a:gd name="T32" fmla="*/ 4 w 48"/>
                <a:gd name="T33" fmla="*/ 118 h 201"/>
                <a:gd name="T34" fmla="*/ 2 w 48"/>
                <a:gd name="T35" fmla="*/ 160 h 201"/>
                <a:gd name="T36" fmla="*/ 0 w 48"/>
                <a:gd name="T37" fmla="*/ 199 h 201"/>
                <a:gd name="T38" fmla="*/ 39 w 48"/>
                <a:gd name="T39" fmla="*/ 201 h 201"/>
                <a:gd name="T40" fmla="*/ 41 w 48"/>
                <a:gd name="T41" fmla="*/ 160 h 201"/>
                <a:gd name="T42" fmla="*/ 44 w 48"/>
                <a:gd name="T43" fmla="*/ 120 h 201"/>
                <a:gd name="T44" fmla="*/ 46 w 48"/>
                <a:gd name="T45" fmla="*/ 81 h 201"/>
                <a:gd name="T46" fmla="*/ 48 w 48"/>
                <a:gd name="T47" fmla="*/ 41 h 201"/>
                <a:gd name="T48" fmla="*/ 48 w 48"/>
                <a:gd name="T49" fmla="*/ 2 h 201"/>
                <a:gd name="T50" fmla="*/ 8 w 48"/>
                <a:gd name="T51" fmla="*/ 0 h 201"/>
                <a:gd name="T52" fmla="*/ 8 w 48"/>
                <a:gd name="T53"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201">
                  <a:moveTo>
                    <a:pt x="17" y="8"/>
                  </a:moveTo>
                  <a:lnTo>
                    <a:pt x="39" y="10"/>
                  </a:lnTo>
                  <a:lnTo>
                    <a:pt x="39" y="41"/>
                  </a:lnTo>
                  <a:lnTo>
                    <a:pt x="37" y="81"/>
                  </a:lnTo>
                  <a:lnTo>
                    <a:pt x="35" y="120"/>
                  </a:lnTo>
                  <a:lnTo>
                    <a:pt x="33" y="160"/>
                  </a:lnTo>
                  <a:lnTo>
                    <a:pt x="31" y="191"/>
                  </a:lnTo>
                  <a:lnTo>
                    <a:pt x="8" y="191"/>
                  </a:lnTo>
                  <a:lnTo>
                    <a:pt x="10" y="160"/>
                  </a:lnTo>
                  <a:lnTo>
                    <a:pt x="12" y="120"/>
                  </a:lnTo>
                  <a:lnTo>
                    <a:pt x="14" y="81"/>
                  </a:lnTo>
                  <a:lnTo>
                    <a:pt x="14" y="39"/>
                  </a:lnTo>
                  <a:lnTo>
                    <a:pt x="17" y="8"/>
                  </a:lnTo>
                  <a:close/>
                  <a:moveTo>
                    <a:pt x="8" y="0"/>
                  </a:moveTo>
                  <a:lnTo>
                    <a:pt x="6" y="39"/>
                  </a:lnTo>
                  <a:lnTo>
                    <a:pt x="6" y="79"/>
                  </a:lnTo>
                  <a:lnTo>
                    <a:pt x="4" y="118"/>
                  </a:lnTo>
                  <a:lnTo>
                    <a:pt x="2" y="160"/>
                  </a:lnTo>
                  <a:lnTo>
                    <a:pt x="0" y="199"/>
                  </a:lnTo>
                  <a:lnTo>
                    <a:pt x="39" y="201"/>
                  </a:lnTo>
                  <a:lnTo>
                    <a:pt x="41" y="160"/>
                  </a:lnTo>
                  <a:lnTo>
                    <a:pt x="44" y="120"/>
                  </a:lnTo>
                  <a:lnTo>
                    <a:pt x="46" y="81"/>
                  </a:lnTo>
                  <a:lnTo>
                    <a:pt x="48" y="41"/>
                  </a:lnTo>
                  <a:lnTo>
                    <a:pt x="48" y="2"/>
                  </a:lnTo>
                  <a:lnTo>
                    <a:pt x="8" y="0"/>
                  </a:lnTo>
                  <a:lnTo>
                    <a:pt x="8"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6" name="îṥḻíḋè">
              <a:extLst>
                <a:ext uri="{FF2B5EF4-FFF2-40B4-BE49-F238E27FC236}">
                  <a16:creationId xmlns="" xmlns:a16="http://schemas.microsoft.com/office/drawing/2014/main" id="{6A5AD3C3-AE64-4898-AA1C-368A688BC25F}"/>
                </a:ext>
              </a:extLst>
            </p:cNvPr>
            <p:cNvSpPr/>
            <p:nvPr/>
          </p:nvSpPr>
          <p:spPr bwMode="auto">
            <a:xfrm>
              <a:off x="4890348" y="3143649"/>
              <a:ext cx="69809" cy="292324"/>
            </a:xfrm>
            <a:custGeom>
              <a:avLst/>
              <a:gdLst>
                <a:gd name="T0" fmla="*/ 17 w 48"/>
                <a:gd name="T1" fmla="*/ 8 h 201"/>
                <a:gd name="T2" fmla="*/ 39 w 48"/>
                <a:gd name="T3" fmla="*/ 10 h 201"/>
                <a:gd name="T4" fmla="*/ 39 w 48"/>
                <a:gd name="T5" fmla="*/ 41 h 201"/>
                <a:gd name="T6" fmla="*/ 37 w 48"/>
                <a:gd name="T7" fmla="*/ 81 h 201"/>
                <a:gd name="T8" fmla="*/ 35 w 48"/>
                <a:gd name="T9" fmla="*/ 120 h 201"/>
                <a:gd name="T10" fmla="*/ 33 w 48"/>
                <a:gd name="T11" fmla="*/ 160 h 201"/>
                <a:gd name="T12" fmla="*/ 31 w 48"/>
                <a:gd name="T13" fmla="*/ 191 h 201"/>
                <a:gd name="T14" fmla="*/ 8 w 48"/>
                <a:gd name="T15" fmla="*/ 191 h 201"/>
                <a:gd name="T16" fmla="*/ 10 w 48"/>
                <a:gd name="T17" fmla="*/ 160 h 201"/>
                <a:gd name="T18" fmla="*/ 12 w 48"/>
                <a:gd name="T19" fmla="*/ 120 h 201"/>
                <a:gd name="T20" fmla="*/ 14 w 48"/>
                <a:gd name="T21" fmla="*/ 81 h 201"/>
                <a:gd name="T22" fmla="*/ 14 w 48"/>
                <a:gd name="T23" fmla="*/ 39 h 201"/>
                <a:gd name="T24" fmla="*/ 17 w 48"/>
                <a:gd name="T25" fmla="*/ 8 h 201"/>
                <a:gd name="T26" fmla="*/ 8 w 48"/>
                <a:gd name="T27" fmla="*/ 0 h 201"/>
                <a:gd name="T28" fmla="*/ 6 w 48"/>
                <a:gd name="T29" fmla="*/ 39 h 201"/>
                <a:gd name="T30" fmla="*/ 6 w 48"/>
                <a:gd name="T31" fmla="*/ 79 h 201"/>
                <a:gd name="T32" fmla="*/ 4 w 48"/>
                <a:gd name="T33" fmla="*/ 118 h 201"/>
                <a:gd name="T34" fmla="*/ 2 w 48"/>
                <a:gd name="T35" fmla="*/ 160 h 201"/>
                <a:gd name="T36" fmla="*/ 0 w 48"/>
                <a:gd name="T37" fmla="*/ 199 h 201"/>
                <a:gd name="T38" fmla="*/ 39 w 48"/>
                <a:gd name="T39" fmla="*/ 201 h 201"/>
                <a:gd name="T40" fmla="*/ 41 w 48"/>
                <a:gd name="T41" fmla="*/ 160 h 201"/>
                <a:gd name="T42" fmla="*/ 44 w 48"/>
                <a:gd name="T43" fmla="*/ 120 h 201"/>
                <a:gd name="T44" fmla="*/ 46 w 48"/>
                <a:gd name="T45" fmla="*/ 81 h 201"/>
                <a:gd name="T46" fmla="*/ 48 w 48"/>
                <a:gd name="T47" fmla="*/ 41 h 201"/>
                <a:gd name="T48" fmla="*/ 48 w 48"/>
                <a:gd name="T49" fmla="*/ 2 h 201"/>
                <a:gd name="T50" fmla="*/ 8 w 48"/>
                <a:gd name="T51" fmla="*/ 0 h 201"/>
                <a:gd name="T52" fmla="*/ 8 w 48"/>
                <a:gd name="T53"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201">
                  <a:moveTo>
                    <a:pt x="17" y="8"/>
                  </a:moveTo>
                  <a:lnTo>
                    <a:pt x="39" y="10"/>
                  </a:lnTo>
                  <a:lnTo>
                    <a:pt x="39" y="41"/>
                  </a:lnTo>
                  <a:lnTo>
                    <a:pt x="37" y="81"/>
                  </a:lnTo>
                  <a:lnTo>
                    <a:pt x="35" y="120"/>
                  </a:lnTo>
                  <a:lnTo>
                    <a:pt x="33" y="160"/>
                  </a:lnTo>
                  <a:lnTo>
                    <a:pt x="31" y="191"/>
                  </a:lnTo>
                  <a:lnTo>
                    <a:pt x="8" y="191"/>
                  </a:lnTo>
                  <a:lnTo>
                    <a:pt x="10" y="160"/>
                  </a:lnTo>
                  <a:lnTo>
                    <a:pt x="12" y="120"/>
                  </a:lnTo>
                  <a:lnTo>
                    <a:pt x="14" y="81"/>
                  </a:lnTo>
                  <a:lnTo>
                    <a:pt x="14" y="39"/>
                  </a:lnTo>
                  <a:lnTo>
                    <a:pt x="17" y="8"/>
                  </a:lnTo>
                  <a:moveTo>
                    <a:pt x="8" y="0"/>
                  </a:moveTo>
                  <a:lnTo>
                    <a:pt x="6" y="39"/>
                  </a:lnTo>
                  <a:lnTo>
                    <a:pt x="6" y="79"/>
                  </a:lnTo>
                  <a:lnTo>
                    <a:pt x="4" y="118"/>
                  </a:lnTo>
                  <a:lnTo>
                    <a:pt x="2" y="160"/>
                  </a:lnTo>
                  <a:lnTo>
                    <a:pt x="0" y="199"/>
                  </a:lnTo>
                  <a:lnTo>
                    <a:pt x="39" y="201"/>
                  </a:lnTo>
                  <a:lnTo>
                    <a:pt x="41" y="160"/>
                  </a:lnTo>
                  <a:lnTo>
                    <a:pt x="44" y="120"/>
                  </a:lnTo>
                  <a:lnTo>
                    <a:pt x="46" y="81"/>
                  </a:lnTo>
                  <a:lnTo>
                    <a:pt x="48" y="41"/>
                  </a:lnTo>
                  <a:lnTo>
                    <a:pt x="48" y="2"/>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7" name="ïs1idê">
              <a:extLst>
                <a:ext uri="{FF2B5EF4-FFF2-40B4-BE49-F238E27FC236}">
                  <a16:creationId xmlns="" xmlns:a16="http://schemas.microsoft.com/office/drawing/2014/main" id="{C888B77B-182D-44E0-9EF4-1D4979CF6C15}"/>
                </a:ext>
              </a:extLst>
            </p:cNvPr>
            <p:cNvSpPr/>
            <p:nvPr/>
          </p:nvSpPr>
          <p:spPr bwMode="auto">
            <a:xfrm>
              <a:off x="4907800" y="3092747"/>
              <a:ext cx="49448" cy="47994"/>
            </a:xfrm>
            <a:custGeom>
              <a:avLst/>
              <a:gdLst>
                <a:gd name="T0" fmla="*/ 0 w 34"/>
                <a:gd name="T1" fmla="*/ 31 h 33"/>
                <a:gd name="T2" fmla="*/ 2 w 34"/>
                <a:gd name="T3" fmla="*/ 0 h 33"/>
                <a:gd name="T4" fmla="*/ 34 w 34"/>
                <a:gd name="T5" fmla="*/ 2 h 33"/>
                <a:gd name="T6" fmla="*/ 34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2" y="0"/>
                  </a:lnTo>
                  <a:lnTo>
                    <a:pt x="34" y="2"/>
                  </a:lnTo>
                  <a:lnTo>
                    <a:pt x="34"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8" name="í$ḻîḑe">
              <a:extLst>
                <a:ext uri="{FF2B5EF4-FFF2-40B4-BE49-F238E27FC236}">
                  <a16:creationId xmlns="" xmlns:a16="http://schemas.microsoft.com/office/drawing/2014/main" id="{9AEE14AF-E084-401F-81F4-C23675261521}"/>
                </a:ext>
              </a:extLst>
            </p:cNvPr>
            <p:cNvSpPr/>
            <p:nvPr/>
          </p:nvSpPr>
          <p:spPr bwMode="auto">
            <a:xfrm>
              <a:off x="4901983" y="3085475"/>
              <a:ext cx="61083" cy="61083"/>
            </a:xfrm>
            <a:custGeom>
              <a:avLst/>
              <a:gdLst>
                <a:gd name="T0" fmla="*/ 11 w 42"/>
                <a:gd name="T1" fmla="*/ 9 h 42"/>
                <a:gd name="T2" fmla="*/ 33 w 42"/>
                <a:gd name="T3" fmla="*/ 11 h 42"/>
                <a:gd name="T4" fmla="*/ 33 w 42"/>
                <a:gd name="T5" fmla="*/ 34 h 42"/>
                <a:gd name="T6" fmla="*/ 11 w 42"/>
                <a:gd name="T7" fmla="*/ 32 h 42"/>
                <a:gd name="T8" fmla="*/ 11 w 42"/>
                <a:gd name="T9" fmla="*/ 9 h 42"/>
                <a:gd name="T10" fmla="*/ 2 w 42"/>
                <a:gd name="T11" fmla="*/ 0 h 42"/>
                <a:gd name="T12" fmla="*/ 0 w 42"/>
                <a:gd name="T13" fmla="*/ 40 h 42"/>
                <a:gd name="T14" fmla="*/ 40 w 42"/>
                <a:gd name="T15" fmla="*/ 42 h 42"/>
                <a:gd name="T16" fmla="*/ 42 w 42"/>
                <a:gd name="T17" fmla="*/ 3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9"/>
                  </a:moveTo>
                  <a:lnTo>
                    <a:pt x="33" y="11"/>
                  </a:lnTo>
                  <a:lnTo>
                    <a:pt x="33" y="34"/>
                  </a:lnTo>
                  <a:lnTo>
                    <a:pt x="11" y="32"/>
                  </a:lnTo>
                  <a:lnTo>
                    <a:pt x="11" y="9"/>
                  </a:lnTo>
                  <a:close/>
                  <a:moveTo>
                    <a:pt x="2" y="0"/>
                  </a:moveTo>
                  <a:lnTo>
                    <a:pt x="0" y="40"/>
                  </a:lnTo>
                  <a:lnTo>
                    <a:pt x="40" y="42"/>
                  </a:lnTo>
                  <a:lnTo>
                    <a:pt x="42" y="3"/>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9" name="í$ļîdè">
              <a:extLst>
                <a:ext uri="{FF2B5EF4-FFF2-40B4-BE49-F238E27FC236}">
                  <a16:creationId xmlns="" xmlns:a16="http://schemas.microsoft.com/office/drawing/2014/main" id="{5AAF8CB3-63D7-4964-9D72-1FB5E531FFFC}"/>
                </a:ext>
              </a:extLst>
            </p:cNvPr>
            <p:cNvSpPr/>
            <p:nvPr/>
          </p:nvSpPr>
          <p:spPr bwMode="auto">
            <a:xfrm>
              <a:off x="4901983" y="3085475"/>
              <a:ext cx="61083" cy="61083"/>
            </a:xfrm>
            <a:custGeom>
              <a:avLst/>
              <a:gdLst>
                <a:gd name="T0" fmla="*/ 11 w 42"/>
                <a:gd name="T1" fmla="*/ 9 h 42"/>
                <a:gd name="T2" fmla="*/ 33 w 42"/>
                <a:gd name="T3" fmla="*/ 11 h 42"/>
                <a:gd name="T4" fmla="*/ 33 w 42"/>
                <a:gd name="T5" fmla="*/ 34 h 42"/>
                <a:gd name="T6" fmla="*/ 11 w 42"/>
                <a:gd name="T7" fmla="*/ 32 h 42"/>
                <a:gd name="T8" fmla="*/ 11 w 42"/>
                <a:gd name="T9" fmla="*/ 9 h 42"/>
                <a:gd name="T10" fmla="*/ 2 w 42"/>
                <a:gd name="T11" fmla="*/ 0 h 42"/>
                <a:gd name="T12" fmla="*/ 0 w 42"/>
                <a:gd name="T13" fmla="*/ 40 h 42"/>
                <a:gd name="T14" fmla="*/ 40 w 42"/>
                <a:gd name="T15" fmla="*/ 42 h 42"/>
                <a:gd name="T16" fmla="*/ 42 w 42"/>
                <a:gd name="T17" fmla="*/ 3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9"/>
                  </a:moveTo>
                  <a:lnTo>
                    <a:pt x="33" y="11"/>
                  </a:lnTo>
                  <a:lnTo>
                    <a:pt x="33" y="34"/>
                  </a:lnTo>
                  <a:lnTo>
                    <a:pt x="11" y="32"/>
                  </a:lnTo>
                  <a:lnTo>
                    <a:pt x="11" y="9"/>
                  </a:lnTo>
                  <a:moveTo>
                    <a:pt x="2" y="0"/>
                  </a:moveTo>
                  <a:lnTo>
                    <a:pt x="0" y="40"/>
                  </a:lnTo>
                  <a:lnTo>
                    <a:pt x="40" y="42"/>
                  </a:lnTo>
                  <a:lnTo>
                    <a:pt x="42" y="3"/>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0" name="ïṧliḓè">
              <a:extLst>
                <a:ext uri="{FF2B5EF4-FFF2-40B4-BE49-F238E27FC236}">
                  <a16:creationId xmlns="" xmlns:a16="http://schemas.microsoft.com/office/drawing/2014/main" id="{178E6071-34C9-4D83-8F7C-835A9AB2245A}"/>
                </a:ext>
              </a:extLst>
            </p:cNvPr>
            <p:cNvSpPr/>
            <p:nvPr/>
          </p:nvSpPr>
          <p:spPr bwMode="auto">
            <a:xfrm>
              <a:off x="4910709" y="3034573"/>
              <a:ext cx="49448" cy="47994"/>
            </a:xfrm>
            <a:custGeom>
              <a:avLst/>
              <a:gdLst>
                <a:gd name="T0" fmla="*/ 0 w 34"/>
                <a:gd name="T1" fmla="*/ 31 h 33"/>
                <a:gd name="T2" fmla="*/ 3 w 34"/>
                <a:gd name="T3" fmla="*/ 0 h 33"/>
                <a:gd name="T4" fmla="*/ 34 w 34"/>
                <a:gd name="T5" fmla="*/ 2 h 33"/>
                <a:gd name="T6" fmla="*/ 32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3" y="0"/>
                  </a:lnTo>
                  <a:lnTo>
                    <a:pt x="34" y="2"/>
                  </a:lnTo>
                  <a:lnTo>
                    <a:pt x="32"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1" name="iśľïḋè">
              <a:extLst>
                <a:ext uri="{FF2B5EF4-FFF2-40B4-BE49-F238E27FC236}">
                  <a16:creationId xmlns="" xmlns:a16="http://schemas.microsoft.com/office/drawing/2014/main" id="{F1243C07-4986-4B06-9541-7DAAE49E2F45}"/>
                </a:ext>
              </a:extLst>
            </p:cNvPr>
            <p:cNvSpPr/>
            <p:nvPr/>
          </p:nvSpPr>
          <p:spPr bwMode="auto">
            <a:xfrm>
              <a:off x="4904891" y="3028756"/>
              <a:ext cx="61083" cy="61083"/>
            </a:xfrm>
            <a:custGeom>
              <a:avLst/>
              <a:gdLst>
                <a:gd name="T0" fmla="*/ 11 w 42"/>
                <a:gd name="T1" fmla="*/ 8 h 42"/>
                <a:gd name="T2" fmla="*/ 34 w 42"/>
                <a:gd name="T3" fmla="*/ 10 h 42"/>
                <a:gd name="T4" fmla="*/ 34 w 42"/>
                <a:gd name="T5" fmla="*/ 33 h 42"/>
                <a:gd name="T6" fmla="*/ 9 w 42"/>
                <a:gd name="T7" fmla="*/ 31 h 42"/>
                <a:gd name="T8" fmla="*/ 11 w 42"/>
                <a:gd name="T9" fmla="*/ 8 h 42"/>
                <a:gd name="T10" fmla="*/ 2 w 42"/>
                <a:gd name="T11" fmla="*/ 0 h 42"/>
                <a:gd name="T12" fmla="*/ 0 w 42"/>
                <a:gd name="T13" fmla="*/ 39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8"/>
                  </a:moveTo>
                  <a:lnTo>
                    <a:pt x="34" y="10"/>
                  </a:lnTo>
                  <a:lnTo>
                    <a:pt x="34" y="33"/>
                  </a:lnTo>
                  <a:lnTo>
                    <a:pt x="9" y="31"/>
                  </a:lnTo>
                  <a:lnTo>
                    <a:pt x="11" y="8"/>
                  </a:lnTo>
                  <a:close/>
                  <a:moveTo>
                    <a:pt x="2" y="0"/>
                  </a:moveTo>
                  <a:lnTo>
                    <a:pt x="0" y="39"/>
                  </a:lnTo>
                  <a:lnTo>
                    <a:pt x="40" y="42"/>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2" name="íšḻîḑé">
              <a:extLst>
                <a:ext uri="{FF2B5EF4-FFF2-40B4-BE49-F238E27FC236}">
                  <a16:creationId xmlns="" xmlns:a16="http://schemas.microsoft.com/office/drawing/2014/main" id="{D3881E55-DA7F-4BBA-99A3-62F3DD061DD5}"/>
                </a:ext>
              </a:extLst>
            </p:cNvPr>
            <p:cNvSpPr/>
            <p:nvPr/>
          </p:nvSpPr>
          <p:spPr bwMode="auto">
            <a:xfrm>
              <a:off x="4904891" y="3028756"/>
              <a:ext cx="61083" cy="61083"/>
            </a:xfrm>
            <a:custGeom>
              <a:avLst/>
              <a:gdLst>
                <a:gd name="T0" fmla="*/ 11 w 42"/>
                <a:gd name="T1" fmla="*/ 8 h 42"/>
                <a:gd name="T2" fmla="*/ 34 w 42"/>
                <a:gd name="T3" fmla="*/ 10 h 42"/>
                <a:gd name="T4" fmla="*/ 34 w 42"/>
                <a:gd name="T5" fmla="*/ 33 h 42"/>
                <a:gd name="T6" fmla="*/ 9 w 42"/>
                <a:gd name="T7" fmla="*/ 31 h 42"/>
                <a:gd name="T8" fmla="*/ 11 w 42"/>
                <a:gd name="T9" fmla="*/ 8 h 42"/>
                <a:gd name="T10" fmla="*/ 2 w 42"/>
                <a:gd name="T11" fmla="*/ 0 h 42"/>
                <a:gd name="T12" fmla="*/ 0 w 42"/>
                <a:gd name="T13" fmla="*/ 39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8"/>
                  </a:moveTo>
                  <a:lnTo>
                    <a:pt x="34" y="10"/>
                  </a:lnTo>
                  <a:lnTo>
                    <a:pt x="34" y="33"/>
                  </a:lnTo>
                  <a:lnTo>
                    <a:pt x="9" y="31"/>
                  </a:lnTo>
                  <a:lnTo>
                    <a:pt x="11" y="8"/>
                  </a:lnTo>
                  <a:moveTo>
                    <a:pt x="2" y="0"/>
                  </a:moveTo>
                  <a:lnTo>
                    <a:pt x="0" y="39"/>
                  </a:lnTo>
                  <a:lnTo>
                    <a:pt x="40" y="42"/>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3" name="iś1iḋê">
              <a:extLst>
                <a:ext uri="{FF2B5EF4-FFF2-40B4-BE49-F238E27FC236}">
                  <a16:creationId xmlns="" xmlns:a16="http://schemas.microsoft.com/office/drawing/2014/main" id="{516BE66C-2894-4BAD-BE00-6F365A3B3FF7}"/>
                </a:ext>
              </a:extLst>
            </p:cNvPr>
            <p:cNvSpPr/>
            <p:nvPr/>
          </p:nvSpPr>
          <p:spPr bwMode="auto">
            <a:xfrm>
              <a:off x="4915072" y="2977853"/>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4" name="iṥ1iďe">
              <a:extLst>
                <a:ext uri="{FF2B5EF4-FFF2-40B4-BE49-F238E27FC236}">
                  <a16:creationId xmlns="" xmlns:a16="http://schemas.microsoft.com/office/drawing/2014/main" id="{C58731AF-6556-4F3C-B2F9-A4DF34570932}"/>
                </a:ext>
              </a:extLst>
            </p:cNvPr>
            <p:cNvSpPr/>
            <p:nvPr/>
          </p:nvSpPr>
          <p:spPr bwMode="auto">
            <a:xfrm>
              <a:off x="4907800" y="2972036"/>
              <a:ext cx="61083" cy="59629"/>
            </a:xfrm>
            <a:custGeom>
              <a:avLst/>
              <a:gdLst>
                <a:gd name="T0" fmla="*/ 11 w 42"/>
                <a:gd name="T1" fmla="*/ 8 h 41"/>
                <a:gd name="T2" fmla="*/ 34 w 42"/>
                <a:gd name="T3" fmla="*/ 8 h 41"/>
                <a:gd name="T4" fmla="*/ 32 w 42"/>
                <a:gd name="T5" fmla="*/ 33 h 41"/>
                <a:gd name="T6" fmla="*/ 9 w 42"/>
                <a:gd name="T7" fmla="*/ 31 h 41"/>
                <a:gd name="T8" fmla="*/ 11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8"/>
                  </a:moveTo>
                  <a:lnTo>
                    <a:pt x="34" y="8"/>
                  </a:lnTo>
                  <a:lnTo>
                    <a:pt x="32" y="33"/>
                  </a:lnTo>
                  <a:lnTo>
                    <a:pt x="9" y="31"/>
                  </a:lnTo>
                  <a:lnTo>
                    <a:pt x="11" y="8"/>
                  </a:lnTo>
                  <a:close/>
                  <a:moveTo>
                    <a:pt x="2" y="0"/>
                  </a:moveTo>
                  <a:lnTo>
                    <a:pt x="0" y="39"/>
                  </a:lnTo>
                  <a:lnTo>
                    <a:pt x="40" y="41"/>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5" name="íşļîḓè">
              <a:extLst>
                <a:ext uri="{FF2B5EF4-FFF2-40B4-BE49-F238E27FC236}">
                  <a16:creationId xmlns="" xmlns:a16="http://schemas.microsoft.com/office/drawing/2014/main" id="{F1FAFBD0-8952-404E-86F6-67619D6C159A}"/>
                </a:ext>
              </a:extLst>
            </p:cNvPr>
            <p:cNvSpPr/>
            <p:nvPr/>
          </p:nvSpPr>
          <p:spPr bwMode="auto">
            <a:xfrm>
              <a:off x="4907800" y="2972036"/>
              <a:ext cx="61083" cy="59629"/>
            </a:xfrm>
            <a:custGeom>
              <a:avLst/>
              <a:gdLst>
                <a:gd name="T0" fmla="*/ 11 w 42"/>
                <a:gd name="T1" fmla="*/ 8 h 41"/>
                <a:gd name="T2" fmla="*/ 34 w 42"/>
                <a:gd name="T3" fmla="*/ 8 h 41"/>
                <a:gd name="T4" fmla="*/ 32 w 42"/>
                <a:gd name="T5" fmla="*/ 33 h 41"/>
                <a:gd name="T6" fmla="*/ 9 w 42"/>
                <a:gd name="T7" fmla="*/ 31 h 41"/>
                <a:gd name="T8" fmla="*/ 11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8"/>
                  </a:moveTo>
                  <a:lnTo>
                    <a:pt x="34" y="8"/>
                  </a:lnTo>
                  <a:lnTo>
                    <a:pt x="32" y="33"/>
                  </a:lnTo>
                  <a:lnTo>
                    <a:pt x="9" y="31"/>
                  </a:lnTo>
                  <a:lnTo>
                    <a:pt x="11" y="8"/>
                  </a:lnTo>
                  <a:moveTo>
                    <a:pt x="2" y="0"/>
                  </a:moveTo>
                  <a:lnTo>
                    <a:pt x="0" y="39"/>
                  </a:lnTo>
                  <a:lnTo>
                    <a:pt x="40" y="41"/>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6" name="iṧlîďê">
              <a:extLst>
                <a:ext uri="{FF2B5EF4-FFF2-40B4-BE49-F238E27FC236}">
                  <a16:creationId xmlns="" xmlns:a16="http://schemas.microsoft.com/office/drawing/2014/main" id="{37864DC3-1DC1-4759-B2CF-C74D249A9211}"/>
                </a:ext>
              </a:extLst>
            </p:cNvPr>
            <p:cNvSpPr/>
            <p:nvPr/>
          </p:nvSpPr>
          <p:spPr bwMode="auto">
            <a:xfrm>
              <a:off x="4944159" y="3556683"/>
              <a:ext cx="49448" cy="47994"/>
            </a:xfrm>
            <a:custGeom>
              <a:avLst/>
              <a:gdLst>
                <a:gd name="T0" fmla="*/ 0 w 34"/>
                <a:gd name="T1" fmla="*/ 31 h 33"/>
                <a:gd name="T2" fmla="*/ 2 w 34"/>
                <a:gd name="T3" fmla="*/ 0 h 33"/>
                <a:gd name="T4" fmla="*/ 34 w 34"/>
                <a:gd name="T5" fmla="*/ 2 h 33"/>
                <a:gd name="T6" fmla="*/ 31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2" y="0"/>
                  </a:lnTo>
                  <a:lnTo>
                    <a:pt x="34"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7" name="íṩḻîdé">
              <a:extLst>
                <a:ext uri="{FF2B5EF4-FFF2-40B4-BE49-F238E27FC236}">
                  <a16:creationId xmlns="" xmlns:a16="http://schemas.microsoft.com/office/drawing/2014/main" id="{67F7B0F9-0CC7-45EE-9400-94A5A9A1341E}"/>
                </a:ext>
              </a:extLst>
            </p:cNvPr>
            <p:cNvSpPr/>
            <p:nvPr/>
          </p:nvSpPr>
          <p:spPr bwMode="auto">
            <a:xfrm>
              <a:off x="4938342" y="3550865"/>
              <a:ext cx="61083" cy="61083"/>
            </a:xfrm>
            <a:custGeom>
              <a:avLst/>
              <a:gdLst>
                <a:gd name="T0" fmla="*/ 11 w 42"/>
                <a:gd name="T1" fmla="*/ 8 h 42"/>
                <a:gd name="T2" fmla="*/ 33 w 42"/>
                <a:gd name="T3" fmla="*/ 10 h 42"/>
                <a:gd name="T4" fmla="*/ 31 w 42"/>
                <a:gd name="T5" fmla="*/ 33 h 42"/>
                <a:gd name="T6" fmla="*/ 8 w 42"/>
                <a:gd name="T7" fmla="*/ 31 h 42"/>
                <a:gd name="T8" fmla="*/ 11 w 42"/>
                <a:gd name="T9" fmla="*/ 8 h 42"/>
                <a:gd name="T10" fmla="*/ 2 w 42"/>
                <a:gd name="T11" fmla="*/ 0 h 42"/>
                <a:gd name="T12" fmla="*/ 0 w 42"/>
                <a:gd name="T13" fmla="*/ 40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8"/>
                  </a:moveTo>
                  <a:lnTo>
                    <a:pt x="33" y="10"/>
                  </a:lnTo>
                  <a:lnTo>
                    <a:pt x="31" y="33"/>
                  </a:lnTo>
                  <a:lnTo>
                    <a:pt x="8" y="31"/>
                  </a:lnTo>
                  <a:lnTo>
                    <a:pt x="11" y="8"/>
                  </a:lnTo>
                  <a:close/>
                  <a:moveTo>
                    <a:pt x="2" y="0"/>
                  </a:moveTo>
                  <a:lnTo>
                    <a:pt x="0" y="40"/>
                  </a:lnTo>
                  <a:lnTo>
                    <a:pt x="40" y="42"/>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8" name="išļiḑé">
              <a:extLst>
                <a:ext uri="{FF2B5EF4-FFF2-40B4-BE49-F238E27FC236}">
                  <a16:creationId xmlns="" xmlns:a16="http://schemas.microsoft.com/office/drawing/2014/main" id="{9C13D21D-A199-4E4C-BD6E-5A68D0317FB3}"/>
                </a:ext>
              </a:extLst>
            </p:cNvPr>
            <p:cNvSpPr/>
            <p:nvPr/>
          </p:nvSpPr>
          <p:spPr bwMode="auto">
            <a:xfrm>
              <a:off x="4938342" y="3550865"/>
              <a:ext cx="61083" cy="61083"/>
            </a:xfrm>
            <a:custGeom>
              <a:avLst/>
              <a:gdLst>
                <a:gd name="T0" fmla="*/ 11 w 42"/>
                <a:gd name="T1" fmla="*/ 8 h 42"/>
                <a:gd name="T2" fmla="*/ 33 w 42"/>
                <a:gd name="T3" fmla="*/ 10 h 42"/>
                <a:gd name="T4" fmla="*/ 31 w 42"/>
                <a:gd name="T5" fmla="*/ 33 h 42"/>
                <a:gd name="T6" fmla="*/ 8 w 42"/>
                <a:gd name="T7" fmla="*/ 31 h 42"/>
                <a:gd name="T8" fmla="*/ 11 w 42"/>
                <a:gd name="T9" fmla="*/ 8 h 42"/>
                <a:gd name="T10" fmla="*/ 2 w 42"/>
                <a:gd name="T11" fmla="*/ 0 h 42"/>
                <a:gd name="T12" fmla="*/ 0 w 42"/>
                <a:gd name="T13" fmla="*/ 40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8"/>
                  </a:moveTo>
                  <a:lnTo>
                    <a:pt x="33" y="10"/>
                  </a:lnTo>
                  <a:lnTo>
                    <a:pt x="31" y="33"/>
                  </a:lnTo>
                  <a:lnTo>
                    <a:pt x="8" y="31"/>
                  </a:lnTo>
                  <a:lnTo>
                    <a:pt x="11" y="8"/>
                  </a:lnTo>
                  <a:moveTo>
                    <a:pt x="2" y="0"/>
                  </a:moveTo>
                  <a:lnTo>
                    <a:pt x="0" y="40"/>
                  </a:lnTo>
                  <a:lnTo>
                    <a:pt x="40" y="42"/>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9" name="iṣļíḋè">
              <a:extLst>
                <a:ext uri="{FF2B5EF4-FFF2-40B4-BE49-F238E27FC236}">
                  <a16:creationId xmlns="" xmlns:a16="http://schemas.microsoft.com/office/drawing/2014/main" id="{9F00843B-2AE4-4077-B257-001F4F49A37A}"/>
                </a:ext>
              </a:extLst>
            </p:cNvPr>
            <p:cNvSpPr/>
            <p:nvPr/>
          </p:nvSpPr>
          <p:spPr bwMode="auto">
            <a:xfrm>
              <a:off x="4947068" y="3499964"/>
              <a:ext cx="49448" cy="47994"/>
            </a:xfrm>
            <a:custGeom>
              <a:avLst/>
              <a:gdLst>
                <a:gd name="T0" fmla="*/ 0 w 34"/>
                <a:gd name="T1" fmla="*/ 31 h 33"/>
                <a:gd name="T2" fmla="*/ 2 w 34"/>
                <a:gd name="T3" fmla="*/ 0 h 33"/>
                <a:gd name="T4" fmla="*/ 34 w 34"/>
                <a:gd name="T5" fmla="*/ 2 h 33"/>
                <a:gd name="T6" fmla="*/ 32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2" y="0"/>
                  </a:lnTo>
                  <a:lnTo>
                    <a:pt x="34" y="2"/>
                  </a:lnTo>
                  <a:lnTo>
                    <a:pt x="32"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0" name="íSliḑè">
              <a:extLst>
                <a:ext uri="{FF2B5EF4-FFF2-40B4-BE49-F238E27FC236}">
                  <a16:creationId xmlns="" xmlns:a16="http://schemas.microsoft.com/office/drawing/2014/main" id="{9BE1ADDA-816C-4A6A-B4F7-2386666C8DBF}"/>
                </a:ext>
              </a:extLst>
            </p:cNvPr>
            <p:cNvSpPr/>
            <p:nvPr/>
          </p:nvSpPr>
          <p:spPr bwMode="auto">
            <a:xfrm>
              <a:off x="4941250" y="3494146"/>
              <a:ext cx="61083" cy="59629"/>
            </a:xfrm>
            <a:custGeom>
              <a:avLst/>
              <a:gdLst>
                <a:gd name="T0" fmla="*/ 11 w 42"/>
                <a:gd name="T1" fmla="*/ 8 h 41"/>
                <a:gd name="T2" fmla="*/ 33 w 42"/>
                <a:gd name="T3" fmla="*/ 8 h 41"/>
                <a:gd name="T4" fmla="*/ 31 w 42"/>
                <a:gd name="T5" fmla="*/ 33 h 41"/>
                <a:gd name="T6" fmla="*/ 9 w 42"/>
                <a:gd name="T7" fmla="*/ 31 h 41"/>
                <a:gd name="T8" fmla="*/ 11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8"/>
                  </a:moveTo>
                  <a:lnTo>
                    <a:pt x="33" y="8"/>
                  </a:lnTo>
                  <a:lnTo>
                    <a:pt x="31" y="33"/>
                  </a:lnTo>
                  <a:lnTo>
                    <a:pt x="9" y="31"/>
                  </a:lnTo>
                  <a:lnTo>
                    <a:pt x="11" y="8"/>
                  </a:lnTo>
                  <a:close/>
                  <a:moveTo>
                    <a:pt x="2" y="0"/>
                  </a:moveTo>
                  <a:lnTo>
                    <a:pt x="0" y="39"/>
                  </a:lnTo>
                  <a:lnTo>
                    <a:pt x="40" y="41"/>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1" name="îš1íḍê">
              <a:extLst>
                <a:ext uri="{FF2B5EF4-FFF2-40B4-BE49-F238E27FC236}">
                  <a16:creationId xmlns="" xmlns:a16="http://schemas.microsoft.com/office/drawing/2014/main" id="{E1CD5F61-41EC-4E65-ACF2-BD8BE3752A2F}"/>
                </a:ext>
              </a:extLst>
            </p:cNvPr>
            <p:cNvSpPr/>
            <p:nvPr/>
          </p:nvSpPr>
          <p:spPr bwMode="auto">
            <a:xfrm>
              <a:off x="4941250" y="3494146"/>
              <a:ext cx="61083" cy="59629"/>
            </a:xfrm>
            <a:custGeom>
              <a:avLst/>
              <a:gdLst>
                <a:gd name="T0" fmla="*/ 11 w 42"/>
                <a:gd name="T1" fmla="*/ 8 h 41"/>
                <a:gd name="T2" fmla="*/ 33 w 42"/>
                <a:gd name="T3" fmla="*/ 8 h 41"/>
                <a:gd name="T4" fmla="*/ 31 w 42"/>
                <a:gd name="T5" fmla="*/ 33 h 41"/>
                <a:gd name="T6" fmla="*/ 9 w 42"/>
                <a:gd name="T7" fmla="*/ 31 h 41"/>
                <a:gd name="T8" fmla="*/ 11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8"/>
                  </a:moveTo>
                  <a:lnTo>
                    <a:pt x="33" y="8"/>
                  </a:lnTo>
                  <a:lnTo>
                    <a:pt x="31" y="33"/>
                  </a:lnTo>
                  <a:lnTo>
                    <a:pt x="9" y="31"/>
                  </a:lnTo>
                  <a:lnTo>
                    <a:pt x="11" y="8"/>
                  </a:lnTo>
                  <a:moveTo>
                    <a:pt x="2" y="0"/>
                  </a:moveTo>
                  <a:lnTo>
                    <a:pt x="0" y="39"/>
                  </a:lnTo>
                  <a:lnTo>
                    <a:pt x="40" y="41"/>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2" name="iṡlíḓê">
              <a:extLst>
                <a:ext uri="{FF2B5EF4-FFF2-40B4-BE49-F238E27FC236}">
                  <a16:creationId xmlns="" xmlns:a16="http://schemas.microsoft.com/office/drawing/2014/main" id="{1F9D6357-06AD-4820-A014-E42032F57489}"/>
                </a:ext>
              </a:extLst>
            </p:cNvPr>
            <p:cNvSpPr/>
            <p:nvPr/>
          </p:nvSpPr>
          <p:spPr bwMode="auto">
            <a:xfrm>
              <a:off x="4949976" y="3441790"/>
              <a:ext cx="49448" cy="49448"/>
            </a:xfrm>
            <a:custGeom>
              <a:avLst/>
              <a:gdLst>
                <a:gd name="T0" fmla="*/ 0 w 34"/>
                <a:gd name="T1" fmla="*/ 32 h 34"/>
                <a:gd name="T2" fmla="*/ 3 w 34"/>
                <a:gd name="T3" fmla="*/ 0 h 34"/>
                <a:gd name="T4" fmla="*/ 34 w 34"/>
                <a:gd name="T5" fmla="*/ 0 h 34"/>
                <a:gd name="T6" fmla="*/ 32 w 34"/>
                <a:gd name="T7" fmla="*/ 34 h 34"/>
                <a:gd name="T8" fmla="*/ 0 w 34"/>
                <a:gd name="T9" fmla="*/ 32 h 34"/>
              </a:gdLst>
              <a:ahLst/>
              <a:cxnLst>
                <a:cxn ang="0">
                  <a:pos x="T0" y="T1"/>
                </a:cxn>
                <a:cxn ang="0">
                  <a:pos x="T2" y="T3"/>
                </a:cxn>
                <a:cxn ang="0">
                  <a:pos x="T4" y="T5"/>
                </a:cxn>
                <a:cxn ang="0">
                  <a:pos x="T6" y="T7"/>
                </a:cxn>
                <a:cxn ang="0">
                  <a:pos x="T8" y="T9"/>
                </a:cxn>
              </a:cxnLst>
              <a:rect l="0" t="0" r="r" b="b"/>
              <a:pathLst>
                <a:path w="34" h="34">
                  <a:moveTo>
                    <a:pt x="0" y="32"/>
                  </a:moveTo>
                  <a:lnTo>
                    <a:pt x="3" y="0"/>
                  </a:lnTo>
                  <a:lnTo>
                    <a:pt x="34" y="0"/>
                  </a:lnTo>
                  <a:lnTo>
                    <a:pt x="32" y="34"/>
                  </a:lnTo>
                  <a:lnTo>
                    <a:pt x="0" y="32"/>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3" name="ïśľíďe">
              <a:extLst>
                <a:ext uri="{FF2B5EF4-FFF2-40B4-BE49-F238E27FC236}">
                  <a16:creationId xmlns="" xmlns:a16="http://schemas.microsoft.com/office/drawing/2014/main" id="{5029F923-9D26-4A6E-83C3-89B4861AAADA}"/>
                </a:ext>
              </a:extLst>
            </p:cNvPr>
            <p:cNvSpPr/>
            <p:nvPr/>
          </p:nvSpPr>
          <p:spPr bwMode="auto">
            <a:xfrm>
              <a:off x="4944159" y="3435973"/>
              <a:ext cx="61083" cy="61083"/>
            </a:xfrm>
            <a:custGeom>
              <a:avLst/>
              <a:gdLst>
                <a:gd name="T0" fmla="*/ 11 w 42"/>
                <a:gd name="T1" fmla="*/ 9 h 42"/>
                <a:gd name="T2" fmla="*/ 34 w 42"/>
                <a:gd name="T3" fmla="*/ 9 h 42"/>
                <a:gd name="T4" fmla="*/ 31 w 42"/>
                <a:gd name="T5" fmla="*/ 31 h 42"/>
                <a:gd name="T6" fmla="*/ 9 w 42"/>
                <a:gd name="T7" fmla="*/ 31 h 42"/>
                <a:gd name="T8" fmla="*/ 11 w 42"/>
                <a:gd name="T9" fmla="*/ 9 h 42"/>
                <a:gd name="T10" fmla="*/ 2 w 42"/>
                <a:gd name="T11" fmla="*/ 0 h 42"/>
                <a:gd name="T12" fmla="*/ 0 w 42"/>
                <a:gd name="T13" fmla="*/ 40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9"/>
                  </a:moveTo>
                  <a:lnTo>
                    <a:pt x="34" y="9"/>
                  </a:lnTo>
                  <a:lnTo>
                    <a:pt x="31" y="31"/>
                  </a:lnTo>
                  <a:lnTo>
                    <a:pt x="9" y="31"/>
                  </a:lnTo>
                  <a:lnTo>
                    <a:pt x="11" y="9"/>
                  </a:lnTo>
                  <a:close/>
                  <a:moveTo>
                    <a:pt x="2" y="0"/>
                  </a:moveTo>
                  <a:lnTo>
                    <a:pt x="0" y="40"/>
                  </a:lnTo>
                  <a:lnTo>
                    <a:pt x="40" y="42"/>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4" name="î$ľïḍe">
              <a:extLst>
                <a:ext uri="{FF2B5EF4-FFF2-40B4-BE49-F238E27FC236}">
                  <a16:creationId xmlns="" xmlns:a16="http://schemas.microsoft.com/office/drawing/2014/main" id="{8D5B4999-CAE9-4397-9415-F9034C78EC10}"/>
                </a:ext>
              </a:extLst>
            </p:cNvPr>
            <p:cNvSpPr/>
            <p:nvPr/>
          </p:nvSpPr>
          <p:spPr bwMode="auto">
            <a:xfrm>
              <a:off x="4944159" y="3435973"/>
              <a:ext cx="61083" cy="61083"/>
            </a:xfrm>
            <a:custGeom>
              <a:avLst/>
              <a:gdLst>
                <a:gd name="T0" fmla="*/ 11 w 42"/>
                <a:gd name="T1" fmla="*/ 9 h 42"/>
                <a:gd name="T2" fmla="*/ 34 w 42"/>
                <a:gd name="T3" fmla="*/ 9 h 42"/>
                <a:gd name="T4" fmla="*/ 31 w 42"/>
                <a:gd name="T5" fmla="*/ 31 h 42"/>
                <a:gd name="T6" fmla="*/ 9 w 42"/>
                <a:gd name="T7" fmla="*/ 31 h 42"/>
                <a:gd name="T8" fmla="*/ 11 w 42"/>
                <a:gd name="T9" fmla="*/ 9 h 42"/>
                <a:gd name="T10" fmla="*/ 2 w 42"/>
                <a:gd name="T11" fmla="*/ 0 h 42"/>
                <a:gd name="T12" fmla="*/ 0 w 42"/>
                <a:gd name="T13" fmla="*/ 40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9"/>
                  </a:moveTo>
                  <a:lnTo>
                    <a:pt x="34" y="9"/>
                  </a:lnTo>
                  <a:lnTo>
                    <a:pt x="31" y="31"/>
                  </a:lnTo>
                  <a:lnTo>
                    <a:pt x="9" y="31"/>
                  </a:lnTo>
                  <a:lnTo>
                    <a:pt x="11" y="9"/>
                  </a:lnTo>
                  <a:moveTo>
                    <a:pt x="2" y="0"/>
                  </a:moveTo>
                  <a:lnTo>
                    <a:pt x="0" y="40"/>
                  </a:lnTo>
                  <a:lnTo>
                    <a:pt x="40" y="42"/>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5" name="ïṧļïḍê">
              <a:extLst>
                <a:ext uri="{FF2B5EF4-FFF2-40B4-BE49-F238E27FC236}">
                  <a16:creationId xmlns="" xmlns:a16="http://schemas.microsoft.com/office/drawing/2014/main" id="{E6130E81-679D-4455-B413-7BD4CD8DD081}"/>
                </a:ext>
              </a:extLst>
            </p:cNvPr>
            <p:cNvSpPr/>
            <p:nvPr/>
          </p:nvSpPr>
          <p:spPr bwMode="auto">
            <a:xfrm>
              <a:off x="4954339" y="3385070"/>
              <a:ext cx="47994" cy="45085"/>
            </a:xfrm>
            <a:custGeom>
              <a:avLst/>
              <a:gdLst>
                <a:gd name="T0" fmla="*/ 0 w 33"/>
                <a:gd name="T1" fmla="*/ 31 h 31"/>
                <a:gd name="T2" fmla="*/ 2 w 33"/>
                <a:gd name="T3" fmla="*/ 0 h 31"/>
                <a:gd name="T4" fmla="*/ 33 w 33"/>
                <a:gd name="T5" fmla="*/ 0 h 31"/>
                <a:gd name="T6" fmla="*/ 31 w 33"/>
                <a:gd name="T7" fmla="*/ 31 h 31"/>
                <a:gd name="T8" fmla="*/ 0 w 33"/>
                <a:gd name="T9" fmla="*/ 31 h 31"/>
              </a:gdLst>
              <a:ahLst/>
              <a:cxnLst>
                <a:cxn ang="0">
                  <a:pos x="T0" y="T1"/>
                </a:cxn>
                <a:cxn ang="0">
                  <a:pos x="T2" y="T3"/>
                </a:cxn>
                <a:cxn ang="0">
                  <a:pos x="T4" y="T5"/>
                </a:cxn>
                <a:cxn ang="0">
                  <a:pos x="T6" y="T7"/>
                </a:cxn>
                <a:cxn ang="0">
                  <a:pos x="T8" y="T9"/>
                </a:cxn>
              </a:cxnLst>
              <a:rect l="0" t="0" r="r" b="b"/>
              <a:pathLst>
                <a:path w="33" h="31">
                  <a:moveTo>
                    <a:pt x="0" y="31"/>
                  </a:moveTo>
                  <a:lnTo>
                    <a:pt x="2" y="0"/>
                  </a:lnTo>
                  <a:lnTo>
                    <a:pt x="33" y="0"/>
                  </a:lnTo>
                  <a:lnTo>
                    <a:pt x="31" y="31"/>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6" name="ísḷîďè">
              <a:extLst>
                <a:ext uri="{FF2B5EF4-FFF2-40B4-BE49-F238E27FC236}">
                  <a16:creationId xmlns="" xmlns:a16="http://schemas.microsoft.com/office/drawing/2014/main" id="{F9EF96D7-784C-4B90-B486-5BF3A3CC66BF}"/>
                </a:ext>
              </a:extLst>
            </p:cNvPr>
            <p:cNvSpPr/>
            <p:nvPr/>
          </p:nvSpPr>
          <p:spPr bwMode="auto">
            <a:xfrm>
              <a:off x="4947068" y="3376344"/>
              <a:ext cx="61083" cy="62537"/>
            </a:xfrm>
            <a:custGeom>
              <a:avLst/>
              <a:gdLst>
                <a:gd name="T0" fmla="*/ 11 w 42"/>
                <a:gd name="T1" fmla="*/ 10 h 43"/>
                <a:gd name="T2" fmla="*/ 34 w 42"/>
                <a:gd name="T3" fmla="*/ 10 h 43"/>
                <a:gd name="T4" fmla="*/ 32 w 42"/>
                <a:gd name="T5" fmla="*/ 33 h 43"/>
                <a:gd name="T6" fmla="*/ 9 w 42"/>
                <a:gd name="T7" fmla="*/ 33 h 43"/>
                <a:gd name="T8" fmla="*/ 11 w 42"/>
                <a:gd name="T9" fmla="*/ 10 h 43"/>
                <a:gd name="T10" fmla="*/ 2 w 42"/>
                <a:gd name="T11" fmla="*/ 0 h 43"/>
                <a:gd name="T12" fmla="*/ 0 w 42"/>
                <a:gd name="T13" fmla="*/ 41 h 43"/>
                <a:gd name="T14" fmla="*/ 40 w 42"/>
                <a:gd name="T15" fmla="*/ 43 h 43"/>
                <a:gd name="T16" fmla="*/ 42 w 42"/>
                <a:gd name="T17" fmla="*/ 2 h 43"/>
                <a:gd name="T18" fmla="*/ 2 w 42"/>
                <a:gd name="T19" fmla="*/ 0 h 43"/>
                <a:gd name="T20" fmla="*/ 2 w 42"/>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3">
                  <a:moveTo>
                    <a:pt x="11" y="10"/>
                  </a:moveTo>
                  <a:lnTo>
                    <a:pt x="34" y="10"/>
                  </a:lnTo>
                  <a:lnTo>
                    <a:pt x="32" y="33"/>
                  </a:lnTo>
                  <a:lnTo>
                    <a:pt x="9" y="33"/>
                  </a:lnTo>
                  <a:lnTo>
                    <a:pt x="11" y="10"/>
                  </a:lnTo>
                  <a:close/>
                  <a:moveTo>
                    <a:pt x="2" y="0"/>
                  </a:moveTo>
                  <a:lnTo>
                    <a:pt x="0" y="41"/>
                  </a:lnTo>
                  <a:lnTo>
                    <a:pt x="40" y="43"/>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7" name="îṣľïďe">
              <a:extLst>
                <a:ext uri="{FF2B5EF4-FFF2-40B4-BE49-F238E27FC236}">
                  <a16:creationId xmlns="" xmlns:a16="http://schemas.microsoft.com/office/drawing/2014/main" id="{EF4A6B5B-495D-4E2B-9B34-EB712EB163FD}"/>
                </a:ext>
              </a:extLst>
            </p:cNvPr>
            <p:cNvSpPr/>
            <p:nvPr/>
          </p:nvSpPr>
          <p:spPr bwMode="auto">
            <a:xfrm>
              <a:off x="4947068" y="3376344"/>
              <a:ext cx="61083" cy="62537"/>
            </a:xfrm>
            <a:custGeom>
              <a:avLst/>
              <a:gdLst>
                <a:gd name="T0" fmla="*/ 11 w 42"/>
                <a:gd name="T1" fmla="*/ 10 h 43"/>
                <a:gd name="T2" fmla="*/ 34 w 42"/>
                <a:gd name="T3" fmla="*/ 10 h 43"/>
                <a:gd name="T4" fmla="*/ 32 w 42"/>
                <a:gd name="T5" fmla="*/ 33 h 43"/>
                <a:gd name="T6" fmla="*/ 9 w 42"/>
                <a:gd name="T7" fmla="*/ 33 h 43"/>
                <a:gd name="T8" fmla="*/ 11 w 42"/>
                <a:gd name="T9" fmla="*/ 10 h 43"/>
                <a:gd name="T10" fmla="*/ 2 w 42"/>
                <a:gd name="T11" fmla="*/ 0 h 43"/>
                <a:gd name="T12" fmla="*/ 0 w 42"/>
                <a:gd name="T13" fmla="*/ 41 h 43"/>
                <a:gd name="T14" fmla="*/ 40 w 42"/>
                <a:gd name="T15" fmla="*/ 43 h 43"/>
                <a:gd name="T16" fmla="*/ 42 w 42"/>
                <a:gd name="T17" fmla="*/ 2 h 43"/>
                <a:gd name="T18" fmla="*/ 2 w 42"/>
                <a:gd name="T19" fmla="*/ 0 h 43"/>
                <a:gd name="T20" fmla="*/ 2 w 42"/>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3">
                  <a:moveTo>
                    <a:pt x="11" y="10"/>
                  </a:moveTo>
                  <a:lnTo>
                    <a:pt x="34" y="10"/>
                  </a:lnTo>
                  <a:lnTo>
                    <a:pt x="32" y="33"/>
                  </a:lnTo>
                  <a:lnTo>
                    <a:pt x="9" y="33"/>
                  </a:lnTo>
                  <a:lnTo>
                    <a:pt x="11" y="10"/>
                  </a:lnTo>
                  <a:moveTo>
                    <a:pt x="2" y="0"/>
                  </a:moveTo>
                  <a:lnTo>
                    <a:pt x="0" y="41"/>
                  </a:lnTo>
                  <a:lnTo>
                    <a:pt x="40" y="43"/>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8" name="íṧḻïḑê">
              <a:extLst>
                <a:ext uri="{FF2B5EF4-FFF2-40B4-BE49-F238E27FC236}">
                  <a16:creationId xmlns="" xmlns:a16="http://schemas.microsoft.com/office/drawing/2014/main" id="{7A84549A-69B2-4C3C-B1A1-5878B82F2BD6}"/>
                </a:ext>
              </a:extLst>
            </p:cNvPr>
            <p:cNvSpPr/>
            <p:nvPr/>
          </p:nvSpPr>
          <p:spPr bwMode="auto">
            <a:xfrm>
              <a:off x="4957248" y="3323988"/>
              <a:ext cx="47994" cy="49448"/>
            </a:xfrm>
            <a:custGeom>
              <a:avLst/>
              <a:gdLst>
                <a:gd name="T0" fmla="*/ 0 w 33"/>
                <a:gd name="T1" fmla="*/ 34 h 34"/>
                <a:gd name="T2" fmla="*/ 2 w 33"/>
                <a:gd name="T3" fmla="*/ 0 h 34"/>
                <a:gd name="T4" fmla="*/ 33 w 33"/>
                <a:gd name="T5" fmla="*/ 3 h 34"/>
                <a:gd name="T6" fmla="*/ 31 w 33"/>
                <a:gd name="T7" fmla="*/ 34 h 34"/>
                <a:gd name="T8" fmla="*/ 0 w 33"/>
                <a:gd name="T9" fmla="*/ 34 h 34"/>
              </a:gdLst>
              <a:ahLst/>
              <a:cxnLst>
                <a:cxn ang="0">
                  <a:pos x="T0" y="T1"/>
                </a:cxn>
                <a:cxn ang="0">
                  <a:pos x="T2" y="T3"/>
                </a:cxn>
                <a:cxn ang="0">
                  <a:pos x="T4" y="T5"/>
                </a:cxn>
                <a:cxn ang="0">
                  <a:pos x="T6" y="T7"/>
                </a:cxn>
                <a:cxn ang="0">
                  <a:pos x="T8" y="T9"/>
                </a:cxn>
              </a:cxnLst>
              <a:rect l="0" t="0" r="r" b="b"/>
              <a:pathLst>
                <a:path w="33" h="34">
                  <a:moveTo>
                    <a:pt x="0" y="34"/>
                  </a:moveTo>
                  <a:lnTo>
                    <a:pt x="2" y="0"/>
                  </a:lnTo>
                  <a:lnTo>
                    <a:pt x="33" y="3"/>
                  </a:lnTo>
                  <a:lnTo>
                    <a:pt x="31" y="34"/>
                  </a:lnTo>
                  <a:lnTo>
                    <a:pt x="0" y="34"/>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9" name="ïš1iḑè">
              <a:extLst>
                <a:ext uri="{FF2B5EF4-FFF2-40B4-BE49-F238E27FC236}">
                  <a16:creationId xmlns="" xmlns:a16="http://schemas.microsoft.com/office/drawing/2014/main" id="{4CCE435E-6A59-4836-9AD2-7CFF4DA8C15E}"/>
                </a:ext>
              </a:extLst>
            </p:cNvPr>
            <p:cNvSpPr/>
            <p:nvPr/>
          </p:nvSpPr>
          <p:spPr bwMode="auto">
            <a:xfrm>
              <a:off x="4949976" y="3318170"/>
              <a:ext cx="61083" cy="61083"/>
            </a:xfrm>
            <a:custGeom>
              <a:avLst/>
              <a:gdLst>
                <a:gd name="T0" fmla="*/ 11 w 42"/>
                <a:gd name="T1" fmla="*/ 11 h 42"/>
                <a:gd name="T2" fmla="*/ 34 w 42"/>
                <a:gd name="T3" fmla="*/ 11 h 42"/>
                <a:gd name="T4" fmla="*/ 32 w 42"/>
                <a:gd name="T5" fmla="*/ 33 h 42"/>
                <a:gd name="T6" fmla="*/ 9 w 42"/>
                <a:gd name="T7" fmla="*/ 33 h 42"/>
                <a:gd name="T8" fmla="*/ 11 w 42"/>
                <a:gd name="T9" fmla="*/ 11 h 42"/>
                <a:gd name="T10" fmla="*/ 3 w 42"/>
                <a:gd name="T11" fmla="*/ 0 h 42"/>
                <a:gd name="T12" fmla="*/ 0 w 42"/>
                <a:gd name="T13" fmla="*/ 40 h 42"/>
                <a:gd name="T14" fmla="*/ 40 w 42"/>
                <a:gd name="T15" fmla="*/ 42 h 42"/>
                <a:gd name="T16" fmla="*/ 42 w 42"/>
                <a:gd name="T17" fmla="*/ 2 h 42"/>
                <a:gd name="T18" fmla="*/ 3 w 42"/>
                <a:gd name="T19" fmla="*/ 0 h 42"/>
                <a:gd name="T20" fmla="*/ 3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11"/>
                  </a:moveTo>
                  <a:lnTo>
                    <a:pt x="34" y="11"/>
                  </a:lnTo>
                  <a:lnTo>
                    <a:pt x="32" y="33"/>
                  </a:lnTo>
                  <a:lnTo>
                    <a:pt x="9" y="33"/>
                  </a:lnTo>
                  <a:lnTo>
                    <a:pt x="11" y="11"/>
                  </a:lnTo>
                  <a:close/>
                  <a:moveTo>
                    <a:pt x="3" y="0"/>
                  </a:moveTo>
                  <a:lnTo>
                    <a:pt x="0" y="40"/>
                  </a:lnTo>
                  <a:lnTo>
                    <a:pt x="40" y="42"/>
                  </a:lnTo>
                  <a:lnTo>
                    <a:pt x="42" y="2"/>
                  </a:lnTo>
                  <a:lnTo>
                    <a:pt x="3" y="0"/>
                  </a:lnTo>
                  <a:lnTo>
                    <a:pt x="3"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0" name="ïşľiḑé">
              <a:extLst>
                <a:ext uri="{FF2B5EF4-FFF2-40B4-BE49-F238E27FC236}">
                  <a16:creationId xmlns="" xmlns:a16="http://schemas.microsoft.com/office/drawing/2014/main" id="{4BD7794F-BFA7-4DA1-BC38-9B3AF3775861}"/>
                </a:ext>
              </a:extLst>
            </p:cNvPr>
            <p:cNvSpPr/>
            <p:nvPr/>
          </p:nvSpPr>
          <p:spPr bwMode="auto">
            <a:xfrm>
              <a:off x="4949976" y="3318170"/>
              <a:ext cx="61083" cy="61083"/>
            </a:xfrm>
            <a:custGeom>
              <a:avLst/>
              <a:gdLst>
                <a:gd name="T0" fmla="*/ 11 w 42"/>
                <a:gd name="T1" fmla="*/ 11 h 42"/>
                <a:gd name="T2" fmla="*/ 34 w 42"/>
                <a:gd name="T3" fmla="*/ 11 h 42"/>
                <a:gd name="T4" fmla="*/ 32 w 42"/>
                <a:gd name="T5" fmla="*/ 33 h 42"/>
                <a:gd name="T6" fmla="*/ 9 w 42"/>
                <a:gd name="T7" fmla="*/ 33 h 42"/>
                <a:gd name="T8" fmla="*/ 11 w 42"/>
                <a:gd name="T9" fmla="*/ 11 h 42"/>
                <a:gd name="T10" fmla="*/ 3 w 42"/>
                <a:gd name="T11" fmla="*/ 0 h 42"/>
                <a:gd name="T12" fmla="*/ 0 w 42"/>
                <a:gd name="T13" fmla="*/ 40 h 42"/>
                <a:gd name="T14" fmla="*/ 40 w 42"/>
                <a:gd name="T15" fmla="*/ 42 h 42"/>
                <a:gd name="T16" fmla="*/ 42 w 42"/>
                <a:gd name="T17" fmla="*/ 2 h 42"/>
                <a:gd name="T18" fmla="*/ 3 w 42"/>
                <a:gd name="T19" fmla="*/ 0 h 42"/>
                <a:gd name="T20" fmla="*/ 3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11"/>
                  </a:moveTo>
                  <a:lnTo>
                    <a:pt x="34" y="11"/>
                  </a:lnTo>
                  <a:lnTo>
                    <a:pt x="32" y="33"/>
                  </a:lnTo>
                  <a:lnTo>
                    <a:pt x="9" y="33"/>
                  </a:lnTo>
                  <a:lnTo>
                    <a:pt x="11" y="11"/>
                  </a:lnTo>
                  <a:moveTo>
                    <a:pt x="3" y="0"/>
                  </a:moveTo>
                  <a:lnTo>
                    <a:pt x="0" y="40"/>
                  </a:lnTo>
                  <a:lnTo>
                    <a:pt x="40" y="42"/>
                  </a:lnTo>
                  <a:lnTo>
                    <a:pt x="42" y="2"/>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1" name="i$ḻíďé">
              <a:extLst>
                <a:ext uri="{FF2B5EF4-FFF2-40B4-BE49-F238E27FC236}">
                  <a16:creationId xmlns="" xmlns:a16="http://schemas.microsoft.com/office/drawing/2014/main" id="{C0FFC3C6-1AAA-47A3-8CFD-C612FCEB19BE}"/>
                </a:ext>
              </a:extLst>
            </p:cNvPr>
            <p:cNvSpPr/>
            <p:nvPr/>
          </p:nvSpPr>
          <p:spPr bwMode="auto">
            <a:xfrm>
              <a:off x="4960156" y="3267269"/>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2" name="ïśliďè">
              <a:extLst>
                <a:ext uri="{FF2B5EF4-FFF2-40B4-BE49-F238E27FC236}">
                  <a16:creationId xmlns="" xmlns:a16="http://schemas.microsoft.com/office/drawing/2014/main" id="{7F4B1462-FFEB-440A-804C-E5344535A81A}"/>
                </a:ext>
              </a:extLst>
            </p:cNvPr>
            <p:cNvSpPr/>
            <p:nvPr/>
          </p:nvSpPr>
          <p:spPr bwMode="auto">
            <a:xfrm>
              <a:off x="4954339" y="3261451"/>
              <a:ext cx="59629" cy="59629"/>
            </a:xfrm>
            <a:custGeom>
              <a:avLst/>
              <a:gdLst>
                <a:gd name="T0" fmla="*/ 8 w 41"/>
                <a:gd name="T1" fmla="*/ 8 h 41"/>
                <a:gd name="T2" fmla="*/ 33 w 41"/>
                <a:gd name="T3" fmla="*/ 10 h 41"/>
                <a:gd name="T4" fmla="*/ 31 w 41"/>
                <a:gd name="T5" fmla="*/ 33 h 41"/>
                <a:gd name="T6" fmla="*/ 8 w 41"/>
                <a:gd name="T7" fmla="*/ 33 h 41"/>
                <a:gd name="T8" fmla="*/ 8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8" y="8"/>
                  </a:moveTo>
                  <a:lnTo>
                    <a:pt x="33" y="10"/>
                  </a:lnTo>
                  <a:lnTo>
                    <a:pt x="31" y="33"/>
                  </a:lnTo>
                  <a:lnTo>
                    <a:pt x="8" y="33"/>
                  </a:lnTo>
                  <a:lnTo>
                    <a:pt x="8" y="8"/>
                  </a:lnTo>
                  <a:close/>
                  <a:moveTo>
                    <a:pt x="2" y="0"/>
                  </a:moveTo>
                  <a:lnTo>
                    <a:pt x="0" y="39"/>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3" name="îšľiḍé">
              <a:extLst>
                <a:ext uri="{FF2B5EF4-FFF2-40B4-BE49-F238E27FC236}">
                  <a16:creationId xmlns="" xmlns:a16="http://schemas.microsoft.com/office/drawing/2014/main" id="{614C72DC-8BBA-46BD-AB6D-72AD871E0DB4}"/>
                </a:ext>
              </a:extLst>
            </p:cNvPr>
            <p:cNvSpPr/>
            <p:nvPr/>
          </p:nvSpPr>
          <p:spPr bwMode="auto">
            <a:xfrm>
              <a:off x="4954339" y="3261451"/>
              <a:ext cx="59629" cy="59629"/>
            </a:xfrm>
            <a:custGeom>
              <a:avLst/>
              <a:gdLst>
                <a:gd name="T0" fmla="*/ 8 w 41"/>
                <a:gd name="T1" fmla="*/ 8 h 41"/>
                <a:gd name="T2" fmla="*/ 33 w 41"/>
                <a:gd name="T3" fmla="*/ 10 h 41"/>
                <a:gd name="T4" fmla="*/ 31 w 41"/>
                <a:gd name="T5" fmla="*/ 33 h 41"/>
                <a:gd name="T6" fmla="*/ 8 w 41"/>
                <a:gd name="T7" fmla="*/ 33 h 41"/>
                <a:gd name="T8" fmla="*/ 8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8" y="8"/>
                  </a:moveTo>
                  <a:lnTo>
                    <a:pt x="33" y="10"/>
                  </a:lnTo>
                  <a:lnTo>
                    <a:pt x="31" y="33"/>
                  </a:lnTo>
                  <a:lnTo>
                    <a:pt x="8" y="33"/>
                  </a:lnTo>
                  <a:lnTo>
                    <a:pt x="8" y="8"/>
                  </a:lnTo>
                  <a:moveTo>
                    <a:pt x="2" y="0"/>
                  </a:moveTo>
                  <a:lnTo>
                    <a:pt x="0" y="39"/>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4" name="iSlîdé">
              <a:extLst>
                <a:ext uri="{FF2B5EF4-FFF2-40B4-BE49-F238E27FC236}">
                  <a16:creationId xmlns="" xmlns:a16="http://schemas.microsoft.com/office/drawing/2014/main" id="{9907C68C-0693-4579-8326-F69924E73227}"/>
                </a:ext>
              </a:extLst>
            </p:cNvPr>
            <p:cNvSpPr/>
            <p:nvPr/>
          </p:nvSpPr>
          <p:spPr bwMode="auto">
            <a:xfrm>
              <a:off x="4963065" y="3210549"/>
              <a:ext cx="47994" cy="47994"/>
            </a:xfrm>
            <a:custGeom>
              <a:avLst/>
              <a:gdLst>
                <a:gd name="T0" fmla="*/ 0 w 33"/>
                <a:gd name="T1" fmla="*/ 31 h 33"/>
                <a:gd name="T2" fmla="*/ 0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0"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5" name="ïśļíḑe">
              <a:extLst>
                <a:ext uri="{FF2B5EF4-FFF2-40B4-BE49-F238E27FC236}">
                  <a16:creationId xmlns="" xmlns:a16="http://schemas.microsoft.com/office/drawing/2014/main" id="{DDB2DD4B-5A9E-4D4E-88AC-A28475F65684}"/>
                </a:ext>
              </a:extLst>
            </p:cNvPr>
            <p:cNvSpPr/>
            <p:nvPr/>
          </p:nvSpPr>
          <p:spPr bwMode="auto">
            <a:xfrm>
              <a:off x="4957248" y="3203277"/>
              <a:ext cx="59629" cy="61083"/>
            </a:xfrm>
            <a:custGeom>
              <a:avLst/>
              <a:gdLst>
                <a:gd name="T0" fmla="*/ 8 w 41"/>
                <a:gd name="T1" fmla="*/ 9 h 42"/>
                <a:gd name="T2" fmla="*/ 31 w 41"/>
                <a:gd name="T3" fmla="*/ 11 h 42"/>
                <a:gd name="T4" fmla="*/ 31 w 41"/>
                <a:gd name="T5" fmla="*/ 34 h 42"/>
                <a:gd name="T6" fmla="*/ 8 w 41"/>
                <a:gd name="T7" fmla="*/ 32 h 42"/>
                <a:gd name="T8" fmla="*/ 8 w 41"/>
                <a:gd name="T9" fmla="*/ 9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8" y="9"/>
                  </a:moveTo>
                  <a:lnTo>
                    <a:pt x="31" y="11"/>
                  </a:lnTo>
                  <a:lnTo>
                    <a:pt x="31" y="34"/>
                  </a:lnTo>
                  <a:lnTo>
                    <a:pt x="8" y="32"/>
                  </a:lnTo>
                  <a:lnTo>
                    <a:pt x="8" y="9"/>
                  </a:lnTo>
                  <a:close/>
                  <a:moveTo>
                    <a:pt x="2" y="0"/>
                  </a:moveTo>
                  <a:lnTo>
                    <a:pt x="0" y="40"/>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6" name="ïṡ1ïḑé">
              <a:extLst>
                <a:ext uri="{FF2B5EF4-FFF2-40B4-BE49-F238E27FC236}">
                  <a16:creationId xmlns="" xmlns:a16="http://schemas.microsoft.com/office/drawing/2014/main" id="{E79D4784-6AEA-4514-AF14-25E88D920166}"/>
                </a:ext>
              </a:extLst>
            </p:cNvPr>
            <p:cNvSpPr/>
            <p:nvPr/>
          </p:nvSpPr>
          <p:spPr bwMode="auto">
            <a:xfrm>
              <a:off x="4957248" y="3203277"/>
              <a:ext cx="59629" cy="61083"/>
            </a:xfrm>
            <a:custGeom>
              <a:avLst/>
              <a:gdLst>
                <a:gd name="T0" fmla="*/ 8 w 41"/>
                <a:gd name="T1" fmla="*/ 9 h 42"/>
                <a:gd name="T2" fmla="*/ 31 w 41"/>
                <a:gd name="T3" fmla="*/ 11 h 42"/>
                <a:gd name="T4" fmla="*/ 31 w 41"/>
                <a:gd name="T5" fmla="*/ 34 h 42"/>
                <a:gd name="T6" fmla="*/ 8 w 41"/>
                <a:gd name="T7" fmla="*/ 32 h 42"/>
                <a:gd name="T8" fmla="*/ 8 w 41"/>
                <a:gd name="T9" fmla="*/ 9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8" y="9"/>
                  </a:moveTo>
                  <a:lnTo>
                    <a:pt x="31" y="11"/>
                  </a:lnTo>
                  <a:lnTo>
                    <a:pt x="31" y="34"/>
                  </a:lnTo>
                  <a:lnTo>
                    <a:pt x="8" y="32"/>
                  </a:lnTo>
                  <a:lnTo>
                    <a:pt x="8" y="9"/>
                  </a:lnTo>
                  <a:moveTo>
                    <a:pt x="2" y="0"/>
                  </a:moveTo>
                  <a:lnTo>
                    <a:pt x="0" y="40"/>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7" name="íSḻíďè">
              <a:extLst>
                <a:ext uri="{FF2B5EF4-FFF2-40B4-BE49-F238E27FC236}">
                  <a16:creationId xmlns="" xmlns:a16="http://schemas.microsoft.com/office/drawing/2014/main" id="{3B16B8FC-43E5-4750-8DF7-473E3E3410A8}"/>
                </a:ext>
              </a:extLst>
            </p:cNvPr>
            <p:cNvSpPr/>
            <p:nvPr/>
          </p:nvSpPr>
          <p:spPr bwMode="auto">
            <a:xfrm>
              <a:off x="4965974" y="3152376"/>
              <a:ext cx="45085" cy="47994"/>
            </a:xfrm>
            <a:custGeom>
              <a:avLst/>
              <a:gdLst>
                <a:gd name="T0" fmla="*/ 0 w 31"/>
                <a:gd name="T1" fmla="*/ 31 h 33"/>
                <a:gd name="T2" fmla="*/ 0 w 31"/>
                <a:gd name="T3" fmla="*/ 0 h 33"/>
                <a:gd name="T4" fmla="*/ 31 w 31"/>
                <a:gd name="T5" fmla="*/ 2 h 33"/>
                <a:gd name="T6" fmla="*/ 31 w 31"/>
                <a:gd name="T7" fmla="*/ 33 h 33"/>
                <a:gd name="T8" fmla="*/ 0 w 31"/>
                <a:gd name="T9" fmla="*/ 31 h 33"/>
              </a:gdLst>
              <a:ahLst/>
              <a:cxnLst>
                <a:cxn ang="0">
                  <a:pos x="T0" y="T1"/>
                </a:cxn>
                <a:cxn ang="0">
                  <a:pos x="T2" y="T3"/>
                </a:cxn>
                <a:cxn ang="0">
                  <a:pos x="T4" y="T5"/>
                </a:cxn>
                <a:cxn ang="0">
                  <a:pos x="T6" y="T7"/>
                </a:cxn>
                <a:cxn ang="0">
                  <a:pos x="T8" y="T9"/>
                </a:cxn>
              </a:cxnLst>
              <a:rect l="0" t="0" r="r" b="b"/>
              <a:pathLst>
                <a:path w="31" h="33">
                  <a:moveTo>
                    <a:pt x="0" y="31"/>
                  </a:moveTo>
                  <a:lnTo>
                    <a:pt x="0" y="0"/>
                  </a:lnTo>
                  <a:lnTo>
                    <a:pt x="31"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8" name="îšḻïḍé">
              <a:extLst>
                <a:ext uri="{FF2B5EF4-FFF2-40B4-BE49-F238E27FC236}">
                  <a16:creationId xmlns="" xmlns:a16="http://schemas.microsoft.com/office/drawing/2014/main" id="{EEB08052-E9E1-4165-93EE-0EAA4CB7C197}"/>
                </a:ext>
              </a:extLst>
            </p:cNvPr>
            <p:cNvSpPr/>
            <p:nvPr/>
          </p:nvSpPr>
          <p:spPr bwMode="auto">
            <a:xfrm>
              <a:off x="4960156" y="3146558"/>
              <a:ext cx="59629" cy="59629"/>
            </a:xfrm>
            <a:custGeom>
              <a:avLst/>
              <a:gdLst>
                <a:gd name="T0" fmla="*/ 8 w 41"/>
                <a:gd name="T1" fmla="*/ 8 h 41"/>
                <a:gd name="T2" fmla="*/ 31 w 41"/>
                <a:gd name="T3" fmla="*/ 10 h 41"/>
                <a:gd name="T4" fmla="*/ 31 w 41"/>
                <a:gd name="T5" fmla="*/ 33 h 41"/>
                <a:gd name="T6" fmla="*/ 8 w 41"/>
                <a:gd name="T7" fmla="*/ 31 h 41"/>
                <a:gd name="T8" fmla="*/ 8 w 41"/>
                <a:gd name="T9" fmla="*/ 8 h 41"/>
                <a:gd name="T10" fmla="*/ 0 w 41"/>
                <a:gd name="T11" fmla="*/ 0 h 41"/>
                <a:gd name="T12" fmla="*/ 0 w 41"/>
                <a:gd name="T13" fmla="*/ 39 h 41"/>
                <a:gd name="T14" fmla="*/ 39 w 41"/>
                <a:gd name="T15" fmla="*/ 41 h 41"/>
                <a:gd name="T16" fmla="*/ 41 w 41"/>
                <a:gd name="T17" fmla="*/ 2 h 41"/>
                <a:gd name="T18" fmla="*/ 0 w 41"/>
                <a:gd name="T19" fmla="*/ 0 h 41"/>
                <a:gd name="T20" fmla="*/ 0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8" y="8"/>
                  </a:moveTo>
                  <a:lnTo>
                    <a:pt x="31" y="10"/>
                  </a:lnTo>
                  <a:lnTo>
                    <a:pt x="31" y="33"/>
                  </a:lnTo>
                  <a:lnTo>
                    <a:pt x="8" y="31"/>
                  </a:lnTo>
                  <a:lnTo>
                    <a:pt x="8" y="8"/>
                  </a:lnTo>
                  <a:close/>
                  <a:moveTo>
                    <a:pt x="0" y="0"/>
                  </a:moveTo>
                  <a:lnTo>
                    <a:pt x="0" y="39"/>
                  </a:lnTo>
                  <a:lnTo>
                    <a:pt x="39" y="41"/>
                  </a:lnTo>
                  <a:lnTo>
                    <a:pt x="41" y="2"/>
                  </a:lnTo>
                  <a:lnTo>
                    <a:pt x="0" y="0"/>
                  </a:lnTo>
                  <a:lnTo>
                    <a:pt x="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9" name="iŝļïdé">
              <a:extLst>
                <a:ext uri="{FF2B5EF4-FFF2-40B4-BE49-F238E27FC236}">
                  <a16:creationId xmlns="" xmlns:a16="http://schemas.microsoft.com/office/drawing/2014/main" id="{1D0A41A7-4155-483E-BD56-AC278E06F9A3}"/>
                </a:ext>
              </a:extLst>
            </p:cNvPr>
            <p:cNvSpPr/>
            <p:nvPr/>
          </p:nvSpPr>
          <p:spPr bwMode="auto">
            <a:xfrm>
              <a:off x="4960156" y="3146558"/>
              <a:ext cx="59629" cy="59629"/>
            </a:xfrm>
            <a:custGeom>
              <a:avLst/>
              <a:gdLst>
                <a:gd name="T0" fmla="*/ 8 w 41"/>
                <a:gd name="T1" fmla="*/ 8 h 41"/>
                <a:gd name="T2" fmla="*/ 31 w 41"/>
                <a:gd name="T3" fmla="*/ 10 h 41"/>
                <a:gd name="T4" fmla="*/ 31 w 41"/>
                <a:gd name="T5" fmla="*/ 33 h 41"/>
                <a:gd name="T6" fmla="*/ 8 w 41"/>
                <a:gd name="T7" fmla="*/ 31 h 41"/>
                <a:gd name="T8" fmla="*/ 8 w 41"/>
                <a:gd name="T9" fmla="*/ 8 h 41"/>
                <a:gd name="T10" fmla="*/ 0 w 41"/>
                <a:gd name="T11" fmla="*/ 0 h 41"/>
                <a:gd name="T12" fmla="*/ 0 w 41"/>
                <a:gd name="T13" fmla="*/ 39 h 41"/>
                <a:gd name="T14" fmla="*/ 39 w 41"/>
                <a:gd name="T15" fmla="*/ 41 h 41"/>
                <a:gd name="T16" fmla="*/ 41 w 41"/>
                <a:gd name="T17" fmla="*/ 2 h 41"/>
                <a:gd name="T18" fmla="*/ 0 w 41"/>
                <a:gd name="T19" fmla="*/ 0 h 41"/>
                <a:gd name="T20" fmla="*/ 0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8" y="8"/>
                  </a:moveTo>
                  <a:lnTo>
                    <a:pt x="31" y="10"/>
                  </a:lnTo>
                  <a:lnTo>
                    <a:pt x="31" y="33"/>
                  </a:lnTo>
                  <a:lnTo>
                    <a:pt x="8" y="31"/>
                  </a:lnTo>
                  <a:lnTo>
                    <a:pt x="8" y="8"/>
                  </a:lnTo>
                  <a:moveTo>
                    <a:pt x="0" y="0"/>
                  </a:moveTo>
                  <a:lnTo>
                    <a:pt x="0" y="39"/>
                  </a:lnTo>
                  <a:lnTo>
                    <a:pt x="39" y="41"/>
                  </a:lnTo>
                  <a:lnTo>
                    <a:pt x="41" y="2"/>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0" name="íṥliḑé">
              <a:extLst>
                <a:ext uri="{FF2B5EF4-FFF2-40B4-BE49-F238E27FC236}">
                  <a16:creationId xmlns="" xmlns:a16="http://schemas.microsoft.com/office/drawing/2014/main" id="{C572FCE7-8091-498F-9DD2-529DD49F1414}"/>
                </a:ext>
              </a:extLst>
            </p:cNvPr>
            <p:cNvSpPr/>
            <p:nvPr/>
          </p:nvSpPr>
          <p:spPr bwMode="auto">
            <a:xfrm>
              <a:off x="4968882" y="3095656"/>
              <a:ext cx="45085" cy="47994"/>
            </a:xfrm>
            <a:custGeom>
              <a:avLst/>
              <a:gdLst>
                <a:gd name="T0" fmla="*/ 0 w 31"/>
                <a:gd name="T1" fmla="*/ 31 h 33"/>
                <a:gd name="T2" fmla="*/ 0 w 31"/>
                <a:gd name="T3" fmla="*/ 0 h 33"/>
                <a:gd name="T4" fmla="*/ 31 w 31"/>
                <a:gd name="T5" fmla="*/ 2 h 33"/>
                <a:gd name="T6" fmla="*/ 31 w 31"/>
                <a:gd name="T7" fmla="*/ 33 h 33"/>
                <a:gd name="T8" fmla="*/ 0 w 31"/>
                <a:gd name="T9" fmla="*/ 31 h 33"/>
              </a:gdLst>
              <a:ahLst/>
              <a:cxnLst>
                <a:cxn ang="0">
                  <a:pos x="T0" y="T1"/>
                </a:cxn>
                <a:cxn ang="0">
                  <a:pos x="T2" y="T3"/>
                </a:cxn>
                <a:cxn ang="0">
                  <a:pos x="T4" y="T5"/>
                </a:cxn>
                <a:cxn ang="0">
                  <a:pos x="T6" y="T7"/>
                </a:cxn>
                <a:cxn ang="0">
                  <a:pos x="T8" y="T9"/>
                </a:cxn>
              </a:cxnLst>
              <a:rect l="0" t="0" r="r" b="b"/>
              <a:pathLst>
                <a:path w="31" h="33">
                  <a:moveTo>
                    <a:pt x="0" y="31"/>
                  </a:moveTo>
                  <a:lnTo>
                    <a:pt x="0" y="0"/>
                  </a:lnTo>
                  <a:lnTo>
                    <a:pt x="31"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1" name="iṥḷíḋé">
              <a:extLst>
                <a:ext uri="{FF2B5EF4-FFF2-40B4-BE49-F238E27FC236}">
                  <a16:creationId xmlns="" xmlns:a16="http://schemas.microsoft.com/office/drawing/2014/main" id="{9294E0AF-97EC-4658-95AB-385EDCCF5898}"/>
                </a:ext>
              </a:extLst>
            </p:cNvPr>
            <p:cNvSpPr/>
            <p:nvPr/>
          </p:nvSpPr>
          <p:spPr bwMode="auto">
            <a:xfrm>
              <a:off x="4960156" y="3089838"/>
              <a:ext cx="62537" cy="59629"/>
            </a:xfrm>
            <a:custGeom>
              <a:avLst/>
              <a:gdLst>
                <a:gd name="T0" fmla="*/ 10 w 43"/>
                <a:gd name="T1" fmla="*/ 8 h 41"/>
                <a:gd name="T2" fmla="*/ 33 w 43"/>
                <a:gd name="T3" fmla="*/ 10 h 41"/>
                <a:gd name="T4" fmla="*/ 33 w 43"/>
                <a:gd name="T5" fmla="*/ 33 h 41"/>
                <a:gd name="T6" fmla="*/ 10 w 43"/>
                <a:gd name="T7" fmla="*/ 31 h 41"/>
                <a:gd name="T8" fmla="*/ 10 w 43"/>
                <a:gd name="T9" fmla="*/ 8 h 41"/>
                <a:gd name="T10" fmla="*/ 2 w 43"/>
                <a:gd name="T11" fmla="*/ 0 h 41"/>
                <a:gd name="T12" fmla="*/ 0 w 43"/>
                <a:gd name="T13" fmla="*/ 39 h 41"/>
                <a:gd name="T14" fmla="*/ 41 w 43"/>
                <a:gd name="T15" fmla="*/ 41 h 41"/>
                <a:gd name="T16" fmla="*/ 43 w 43"/>
                <a:gd name="T17" fmla="*/ 2 h 41"/>
                <a:gd name="T18" fmla="*/ 2 w 43"/>
                <a:gd name="T19" fmla="*/ 0 h 41"/>
                <a:gd name="T20" fmla="*/ 2 w 43"/>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41">
                  <a:moveTo>
                    <a:pt x="10" y="8"/>
                  </a:moveTo>
                  <a:lnTo>
                    <a:pt x="33" y="10"/>
                  </a:lnTo>
                  <a:lnTo>
                    <a:pt x="33" y="33"/>
                  </a:lnTo>
                  <a:lnTo>
                    <a:pt x="10" y="31"/>
                  </a:lnTo>
                  <a:lnTo>
                    <a:pt x="10" y="8"/>
                  </a:lnTo>
                  <a:close/>
                  <a:moveTo>
                    <a:pt x="2" y="0"/>
                  </a:moveTo>
                  <a:lnTo>
                    <a:pt x="0" y="39"/>
                  </a:lnTo>
                  <a:lnTo>
                    <a:pt x="41" y="41"/>
                  </a:lnTo>
                  <a:lnTo>
                    <a:pt x="43"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2" name="išlîďè">
              <a:extLst>
                <a:ext uri="{FF2B5EF4-FFF2-40B4-BE49-F238E27FC236}">
                  <a16:creationId xmlns="" xmlns:a16="http://schemas.microsoft.com/office/drawing/2014/main" id="{E4417529-7804-4191-84FC-399C92AA15E8}"/>
                </a:ext>
              </a:extLst>
            </p:cNvPr>
            <p:cNvSpPr/>
            <p:nvPr/>
          </p:nvSpPr>
          <p:spPr bwMode="auto">
            <a:xfrm>
              <a:off x="4960156" y="3089838"/>
              <a:ext cx="62537" cy="59629"/>
            </a:xfrm>
            <a:custGeom>
              <a:avLst/>
              <a:gdLst>
                <a:gd name="T0" fmla="*/ 10 w 43"/>
                <a:gd name="T1" fmla="*/ 8 h 41"/>
                <a:gd name="T2" fmla="*/ 33 w 43"/>
                <a:gd name="T3" fmla="*/ 10 h 41"/>
                <a:gd name="T4" fmla="*/ 33 w 43"/>
                <a:gd name="T5" fmla="*/ 33 h 41"/>
                <a:gd name="T6" fmla="*/ 10 w 43"/>
                <a:gd name="T7" fmla="*/ 31 h 41"/>
                <a:gd name="T8" fmla="*/ 10 w 43"/>
                <a:gd name="T9" fmla="*/ 8 h 41"/>
                <a:gd name="T10" fmla="*/ 2 w 43"/>
                <a:gd name="T11" fmla="*/ 0 h 41"/>
                <a:gd name="T12" fmla="*/ 0 w 43"/>
                <a:gd name="T13" fmla="*/ 39 h 41"/>
                <a:gd name="T14" fmla="*/ 41 w 43"/>
                <a:gd name="T15" fmla="*/ 41 h 41"/>
                <a:gd name="T16" fmla="*/ 43 w 43"/>
                <a:gd name="T17" fmla="*/ 2 h 41"/>
                <a:gd name="T18" fmla="*/ 2 w 43"/>
                <a:gd name="T19" fmla="*/ 0 h 41"/>
                <a:gd name="T20" fmla="*/ 2 w 43"/>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41">
                  <a:moveTo>
                    <a:pt x="10" y="8"/>
                  </a:moveTo>
                  <a:lnTo>
                    <a:pt x="33" y="10"/>
                  </a:lnTo>
                  <a:lnTo>
                    <a:pt x="33" y="33"/>
                  </a:lnTo>
                  <a:lnTo>
                    <a:pt x="10" y="31"/>
                  </a:lnTo>
                  <a:lnTo>
                    <a:pt x="10" y="8"/>
                  </a:lnTo>
                  <a:moveTo>
                    <a:pt x="2" y="0"/>
                  </a:moveTo>
                  <a:lnTo>
                    <a:pt x="0" y="39"/>
                  </a:lnTo>
                  <a:lnTo>
                    <a:pt x="41" y="41"/>
                  </a:lnTo>
                  <a:lnTo>
                    <a:pt x="43"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3" name="îṧ1ïde">
              <a:extLst>
                <a:ext uri="{FF2B5EF4-FFF2-40B4-BE49-F238E27FC236}">
                  <a16:creationId xmlns="" xmlns:a16="http://schemas.microsoft.com/office/drawing/2014/main" id="{A567D4B2-80B6-4E2D-8C84-8CD92932BB23}"/>
                </a:ext>
              </a:extLst>
            </p:cNvPr>
            <p:cNvSpPr/>
            <p:nvPr/>
          </p:nvSpPr>
          <p:spPr bwMode="auto">
            <a:xfrm>
              <a:off x="4971791" y="2980763"/>
              <a:ext cx="47994" cy="47994"/>
            </a:xfrm>
            <a:custGeom>
              <a:avLst/>
              <a:gdLst>
                <a:gd name="T0" fmla="*/ 0 w 33"/>
                <a:gd name="T1" fmla="*/ 31 h 33"/>
                <a:gd name="T2" fmla="*/ 2 w 33"/>
                <a:gd name="T3" fmla="*/ 0 h 33"/>
                <a:gd name="T4" fmla="*/ 33 w 33"/>
                <a:gd name="T5" fmla="*/ 0 h 33"/>
                <a:gd name="T6" fmla="*/ 33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0"/>
                  </a:lnTo>
                  <a:lnTo>
                    <a:pt x="33"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4" name="îSḻïḍê">
              <a:extLst>
                <a:ext uri="{FF2B5EF4-FFF2-40B4-BE49-F238E27FC236}">
                  <a16:creationId xmlns="" xmlns:a16="http://schemas.microsoft.com/office/drawing/2014/main" id="{D5133CC1-7A66-46B0-91B8-C539D71D6D54}"/>
                </a:ext>
              </a:extLst>
            </p:cNvPr>
            <p:cNvSpPr/>
            <p:nvPr/>
          </p:nvSpPr>
          <p:spPr bwMode="auto">
            <a:xfrm>
              <a:off x="4965974" y="2974946"/>
              <a:ext cx="59629" cy="59629"/>
            </a:xfrm>
            <a:custGeom>
              <a:avLst/>
              <a:gdLst>
                <a:gd name="T0" fmla="*/ 10 w 41"/>
                <a:gd name="T1" fmla="*/ 8 h 41"/>
                <a:gd name="T2" fmla="*/ 33 w 41"/>
                <a:gd name="T3" fmla="*/ 8 h 41"/>
                <a:gd name="T4" fmla="*/ 33 w 41"/>
                <a:gd name="T5" fmla="*/ 31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8"/>
                  </a:lnTo>
                  <a:lnTo>
                    <a:pt x="33" y="31"/>
                  </a:lnTo>
                  <a:lnTo>
                    <a:pt x="8" y="31"/>
                  </a:lnTo>
                  <a:lnTo>
                    <a:pt x="10" y="8"/>
                  </a:lnTo>
                  <a:close/>
                  <a:moveTo>
                    <a:pt x="2" y="0"/>
                  </a:moveTo>
                  <a:lnTo>
                    <a:pt x="0" y="39"/>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5" name="íšlîḍê">
              <a:extLst>
                <a:ext uri="{FF2B5EF4-FFF2-40B4-BE49-F238E27FC236}">
                  <a16:creationId xmlns="" xmlns:a16="http://schemas.microsoft.com/office/drawing/2014/main" id="{78971096-2CB2-4B2C-A141-F87886ADC305}"/>
                </a:ext>
              </a:extLst>
            </p:cNvPr>
            <p:cNvSpPr/>
            <p:nvPr/>
          </p:nvSpPr>
          <p:spPr bwMode="auto">
            <a:xfrm>
              <a:off x="4965974" y="2974946"/>
              <a:ext cx="59629" cy="59629"/>
            </a:xfrm>
            <a:custGeom>
              <a:avLst/>
              <a:gdLst>
                <a:gd name="T0" fmla="*/ 10 w 41"/>
                <a:gd name="T1" fmla="*/ 8 h 41"/>
                <a:gd name="T2" fmla="*/ 33 w 41"/>
                <a:gd name="T3" fmla="*/ 8 h 41"/>
                <a:gd name="T4" fmla="*/ 33 w 41"/>
                <a:gd name="T5" fmla="*/ 31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8"/>
                  </a:lnTo>
                  <a:lnTo>
                    <a:pt x="33" y="31"/>
                  </a:lnTo>
                  <a:lnTo>
                    <a:pt x="8" y="31"/>
                  </a:lnTo>
                  <a:lnTo>
                    <a:pt x="10" y="8"/>
                  </a:lnTo>
                  <a:moveTo>
                    <a:pt x="2" y="0"/>
                  </a:moveTo>
                  <a:lnTo>
                    <a:pt x="0" y="39"/>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6" name="íSľíḋè">
              <a:extLst>
                <a:ext uri="{FF2B5EF4-FFF2-40B4-BE49-F238E27FC236}">
                  <a16:creationId xmlns="" xmlns:a16="http://schemas.microsoft.com/office/drawing/2014/main" id="{0475D83A-B6A4-4266-B080-2E886435DC51}"/>
                </a:ext>
              </a:extLst>
            </p:cNvPr>
            <p:cNvSpPr/>
            <p:nvPr/>
          </p:nvSpPr>
          <p:spPr bwMode="auto">
            <a:xfrm>
              <a:off x="5002333" y="3559592"/>
              <a:ext cx="47994" cy="49448"/>
            </a:xfrm>
            <a:custGeom>
              <a:avLst/>
              <a:gdLst>
                <a:gd name="T0" fmla="*/ 0 w 33"/>
                <a:gd name="T1" fmla="*/ 31 h 34"/>
                <a:gd name="T2" fmla="*/ 2 w 33"/>
                <a:gd name="T3" fmla="*/ 0 h 34"/>
                <a:gd name="T4" fmla="*/ 33 w 33"/>
                <a:gd name="T5" fmla="*/ 2 h 34"/>
                <a:gd name="T6" fmla="*/ 31 w 33"/>
                <a:gd name="T7" fmla="*/ 34 h 34"/>
                <a:gd name="T8" fmla="*/ 0 w 33"/>
                <a:gd name="T9" fmla="*/ 31 h 34"/>
              </a:gdLst>
              <a:ahLst/>
              <a:cxnLst>
                <a:cxn ang="0">
                  <a:pos x="T0" y="T1"/>
                </a:cxn>
                <a:cxn ang="0">
                  <a:pos x="T2" y="T3"/>
                </a:cxn>
                <a:cxn ang="0">
                  <a:pos x="T4" y="T5"/>
                </a:cxn>
                <a:cxn ang="0">
                  <a:pos x="T6" y="T7"/>
                </a:cxn>
                <a:cxn ang="0">
                  <a:pos x="T8" y="T9"/>
                </a:cxn>
              </a:cxnLst>
              <a:rect l="0" t="0" r="r" b="b"/>
              <a:pathLst>
                <a:path w="33" h="34">
                  <a:moveTo>
                    <a:pt x="0" y="31"/>
                  </a:moveTo>
                  <a:lnTo>
                    <a:pt x="2" y="0"/>
                  </a:lnTo>
                  <a:lnTo>
                    <a:pt x="33" y="2"/>
                  </a:lnTo>
                  <a:lnTo>
                    <a:pt x="31" y="34"/>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7" name="îṡļíḑé">
              <a:extLst>
                <a:ext uri="{FF2B5EF4-FFF2-40B4-BE49-F238E27FC236}">
                  <a16:creationId xmlns="" xmlns:a16="http://schemas.microsoft.com/office/drawing/2014/main" id="{CC247FBB-1AC6-44B6-8258-E239F3444521}"/>
                </a:ext>
              </a:extLst>
            </p:cNvPr>
            <p:cNvSpPr/>
            <p:nvPr/>
          </p:nvSpPr>
          <p:spPr bwMode="auto">
            <a:xfrm>
              <a:off x="4996515" y="3553775"/>
              <a:ext cx="59629" cy="61083"/>
            </a:xfrm>
            <a:custGeom>
              <a:avLst/>
              <a:gdLst>
                <a:gd name="T0" fmla="*/ 10 w 41"/>
                <a:gd name="T1" fmla="*/ 8 h 42"/>
                <a:gd name="T2" fmla="*/ 33 w 41"/>
                <a:gd name="T3" fmla="*/ 8 h 42"/>
                <a:gd name="T4" fmla="*/ 33 w 41"/>
                <a:gd name="T5" fmla="*/ 33 h 42"/>
                <a:gd name="T6" fmla="*/ 8 w 41"/>
                <a:gd name="T7" fmla="*/ 31 h 42"/>
                <a:gd name="T8" fmla="*/ 10 w 41"/>
                <a:gd name="T9" fmla="*/ 8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8"/>
                  </a:lnTo>
                  <a:lnTo>
                    <a:pt x="33" y="33"/>
                  </a:lnTo>
                  <a:lnTo>
                    <a:pt x="8" y="31"/>
                  </a:lnTo>
                  <a:lnTo>
                    <a:pt x="10" y="8"/>
                  </a:lnTo>
                  <a:close/>
                  <a:moveTo>
                    <a:pt x="2" y="0"/>
                  </a:moveTo>
                  <a:lnTo>
                    <a:pt x="0" y="40"/>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8" name="íśḷiḋe">
              <a:extLst>
                <a:ext uri="{FF2B5EF4-FFF2-40B4-BE49-F238E27FC236}">
                  <a16:creationId xmlns="" xmlns:a16="http://schemas.microsoft.com/office/drawing/2014/main" id="{215A3A7D-A9ED-4AC9-B5D8-52C997FCDF7F}"/>
                </a:ext>
              </a:extLst>
            </p:cNvPr>
            <p:cNvSpPr/>
            <p:nvPr/>
          </p:nvSpPr>
          <p:spPr bwMode="auto">
            <a:xfrm>
              <a:off x="4996515" y="3553775"/>
              <a:ext cx="59629" cy="61083"/>
            </a:xfrm>
            <a:custGeom>
              <a:avLst/>
              <a:gdLst>
                <a:gd name="T0" fmla="*/ 10 w 41"/>
                <a:gd name="T1" fmla="*/ 8 h 42"/>
                <a:gd name="T2" fmla="*/ 33 w 41"/>
                <a:gd name="T3" fmla="*/ 8 h 42"/>
                <a:gd name="T4" fmla="*/ 33 w 41"/>
                <a:gd name="T5" fmla="*/ 33 h 42"/>
                <a:gd name="T6" fmla="*/ 8 w 41"/>
                <a:gd name="T7" fmla="*/ 31 h 42"/>
                <a:gd name="T8" fmla="*/ 10 w 41"/>
                <a:gd name="T9" fmla="*/ 8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8"/>
                  </a:lnTo>
                  <a:lnTo>
                    <a:pt x="33" y="33"/>
                  </a:lnTo>
                  <a:lnTo>
                    <a:pt x="8" y="31"/>
                  </a:lnTo>
                  <a:lnTo>
                    <a:pt x="10" y="8"/>
                  </a:lnTo>
                  <a:moveTo>
                    <a:pt x="2" y="0"/>
                  </a:moveTo>
                  <a:lnTo>
                    <a:pt x="0" y="40"/>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9" name="íṩľiḑé">
              <a:extLst>
                <a:ext uri="{FF2B5EF4-FFF2-40B4-BE49-F238E27FC236}">
                  <a16:creationId xmlns="" xmlns:a16="http://schemas.microsoft.com/office/drawing/2014/main" id="{E1ED779F-45BF-4DF4-ABFD-9B056FE7EF4D}"/>
                </a:ext>
              </a:extLst>
            </p:cNvPr>
            <p:cNvSpPr/>
            <p:nvPr/>
          </p:nvSpPr>
          <p:spPr bwMode="auto">
            <a:xfrm>
              <a:off x="5005241" y="3502872"/>
              <a:ext cx="47994" cy="47994"/>
            </a:xfrm>
            <a:custGeom>
              <a:avLst/>
              <a:gdLst>
                <a:gd name="T0" fmla="*/ 0 w 33"/>
                <a:gd name="T1" fmla="*/ 31 h 33"/>
                <a:gd name="T2" fmla="*/ 2 w 33"/>
                <a:gd name="T3" fmla="*/ 0 h 33"/>
                <a:gd name="T4" fmla="*/ 33 w 33"/>
                <a:gd name="T5" fmla="*/ 0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0"/>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0" name="îś1ïḓè">
              <a:extLst>
                <a:ext uri="{FF2B5EF4-FFF2-40B4-BE49-F238E27FC236}">
                  <a16:creationId xmlns="" xmlns:a16="http://schemas.microsoft.com/office/drawing/2014/main" id="{6D287352-F072-4D5D-86CB-3F1846E82DE7}"/>
                </a:ext>
              </a:extLst>
            </p:cNvPr>
            <p:cNvSpPr/>
            <p:nvPr/>
          </p:nvSpPr>
          <p:spPr bwMode="auto">
            <a:xfrm>
              <a:off x="4999424" y="3497055"/>
              <a:ext cx="59629" cy="59629"/>
            </a:xfrm>
            <a:custGeom>
              <a:avLst/>
              <a:gdLst>
                <a:gd name="T0" fmla="*/ 10 w 41"/>
                <a:gd name="T1" fmla="*/ 8 h 41"/>
                <a:gd name="T2" fmla="*/ 33 w 41"/>
                <a:gd name="T3" fmla="*/ 8 h 41"/>
                <a:gd name="T4" fmla="*/ 31 w 41"/>
                <a:gd name="T5" fmla="*/ 33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8"/>
                  </a:lnTo>
                  <a:lnTo>
                    <a:pt x="31" y="33"/>
                  </a:lnTo>
                  <a:lnTo>
                    <a:pt x="8" y="31"/>
                  </a:lnTo>
                  <a:lnTo>
                    <a:pt x="10" y="8"/>
                  </a:lnTo>
                  <a:close/>
                  <a:moveTo>
                    <a:pt x="2" y="0"/>
                  </a:moveTo>
                  <a:lnTo>
                    <a:pt x="0" y="39"/>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1" name="iŝľíḋê">
              <a:extLst>
                <a:ext uri="{FF2B5EF4-FFF2-40B4-BE49-F238E27FC236}">
                  <a16:creationId xmlns="" xmlns:a16="http://schemas.microsoft.com/office/drawing/2014/main" id="{78BFA6CE-9486-4A4E-96DE-6165E5AF99CB}"/>
                </a:ext>
              </a:extLst>
            </p:cNvPr>
            <p:cNvSpPr/>
            <p:nvPr/>
          </p:nvSpPr>
          <p:spPr bwMode="auto">
            <a:xfrm>
              <a:off x="4999424" y="3497055"/>
              <a:ext cx="59629" cy="59629"/>
            </a:xfrm>
            <a:custGeom>
              <a:avLst/>
              <a:gdLst>
                <a:gd name="T0" fmla="*/ 10 w 41"/>
                <a:gd name="T1" fmla="*/ 8 h 41"/>
                <a:gd name="T2" fmla="*/ 33 w 41"/>
                <a:gd name="T3" fmla="*/ 8 h 41"/>
                <a:gd name="T4" fmla="*/ 31 w 41"/>
                <a:gd name="T5" fmla="*/ 33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8"/>
                  </a:lnTo>
                  <a:lnTo>
                    <a:pt x="31" y="33"/>
                  </a:lnTo>
                  <a:lnTo>
                    <a:pt x="8" y="31"/>
                  </a:lnTo>
                  <a:lnTo>
                    <a:pt x="10" y="8"/>
                  </a:lnTo>
                  <a:moveTo>
                    <a:pt x="2" y="0"/>
                  </a:moveTo>
                  <a:lnTo>
                    <a:pt x="0" y="39"/>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2" name="ïśļïḋé">
              <a:extLst>
                <a:ext uri="{FF2B5EF4-FFF2-40B4-BE49-F238E27FC236}">
                  <a16:creationId xmlns="" xmlns:a16="http://schemas.microsoft.com/office/drawing/2014/main" id="{0EC4ED97-3943-40DD-A46B-3A5E5C5E9324}"/>
                </a:ext>
              </a:extLst>
            </p:cNvPr>
            <p:cNvSpPr/>
            <p:nvPr/>
          </p:nvSpPr>
          <p:spPr bwMode="auto">
            <a:xfrm>
              <a:off x="5008150" y="3444699"/>
              <a:ext cx="47994" cy="46539"/>
            </a:xfrm>
            <a:custGeom>
              <a:avLst/>
              <a:gdLst>
                <a:gd name="T0" fmla="*/ 0 w 33"/>
                <a:gd name="T1" fmla="*/ 32 h 32"/>
                <a:gd name="T2" fmla="*/ 2 w 33"/>
                <a:gd name="T3" fmla="*/ 0 h 32"/>
                <a:gd name="T4" fmla="*/ 33 w 33"/>
                <a:gd name="T5" fmla="*/ 0 h 32"/>
                <a:gd name="T6" fmla="*/ 31 w 33"/>
                <a:gd name="T7" fmla="*/ 32 h 32"/>
                <a:gd name="T8" fmla="*/ 0 w 33"/>
                <a:gd name="T9" fmla="*/ 32 h 32"/>
              </a:gdLst>
              <a:ahLst/>
              <a:cxnLst>
                <a:cxn ang="0">
                  <a:pos x="T0" y="T1"/>
                </a:cxn>
                <a:cxn ang="0">
                  <a:pos x="T2" y="T3"/>
                </a:cxn>
                <a:cxn ang="0">
                  <a:pos x="T4" y="T5"/>
                </a:cxn>
                <a:cxn ang="0">
                  <a:pos x="T6" y="T7"/>
                </a:cxn>
                <a:cxn ang="0">
                  <a:pos x="T8" y="T9"/>
                </a:cxn>
              </a:cxnLst>
              <a:rect l="0" t="0" r="r" b="b"/>
              <a:pathLst>
                <a:path w="33" h="32">
                  <a:moveTo>
                    <a:pt x="0" y="32"/>
                  </a:moveTo>
                  <a:lnTo>
                    <a:pt x="2" y="0"/>
                  </a:lnTo>
                  <a:lnTo>
                    <a:pt x="33" y="0"/>
                  </a:lnTo>
                  <a:lnTo>
                    <a:pt x="31" y="32"/>
                  </a:lnTo>
                  <a:lnTo>
                    <a:pt x="0" y="32"/>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3" name="îṡľíḍe">
              <a:extLst>
                <a:ext uri="{FF2B5EF4-FFF2-40B4-BE49-F238E27FC236}">
                  <a16:creationId xmlns="" xmlns:a16="http://schemas.microsoft.com/office/drawing/2014/main" id="{7ED925B3-A0FC-429D-9762-B2E0EA494F13}"/>
                </a:ext>
              </a:extLst>
            </p:cNvPr>
            <p:cNvSpPr/>
            <p:nvPr/>
          </p:nvSpPr>
          <p:spPr bwMode="auto">
            <a:xfrm>
              <a:off x="5002333" y="3438881"/>
              <a:ext cx="59629" cy="61083"/>
            </a:xfrm>
            <a:custGeom>
              <a:avLst/>
              <a:gdLst>
                <a:gd name="T0" fmla="*/ 10 w 41"/>
                <a:gd name="T1" fmla="*/ 9 h 42"/>
                <a:gd name="T2" fmla="*/ 33 w 41"/>
                <a:gd name="T3" fmla="*/ 9 h 42"/>
                <a:gd name="T4" fmla="*/ 31 w 41"/>
                <a:gd name="T5" fmla="*/ 31 h 42"/>
                <a:gd name="T6" fmla="*/ 8 w 41"/>
                <a:gd name="T7" fmla="*/ 31 h 42"/>
                <a:gd name="T8" fmla="*/ 10 w 41"/>
                <a:gd name="T9" fmla="*/ 9 h 42"/>
                <a:gd name="T10" fmla="*/ 2 w 41"/>
                <a:gd name="T11" fmla="*/ 0 h 42"/>
                <a:gd name="T12" fmla="*/ 0 w 41"/>
                <a:gd name="T13" fmla="*/ 40 h 42"/>
                <a:gd name="T14" fmla="*/ 39 w 41"/>
                <a:gd name="T15" fmla="*/ 42 h 42"/>
                <a:gd name="T16" fmla="*/ 41 w 41"/>
                <a:gd name="T17" fmla="*/ 0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9"/>
                  </a:moveTo>
                  <a:lnTo>
                    <a:pt x="33" y="9"/>
                  </a:lnTo>
                  <a:lnTo>
                    <a:pt x="31" y="31"/>
                  </a:lnTo>
                  <a:lnTo>
                    <a:pt x="8" y="31"/>
                  </a:lnTo>
                  <a:lnTo>
                    <a:pt x="10" y="9"/>
                  </a:lnTo>
                  <a:close/>
                  <a:moveTo>
                    <a:pt x="2" y="0"/>
                  </a:moveTo>
                  <a:lnTo>
                    <a:pt x="0" y="40"/>
                  </a:lnTo>
                  <a:lnTo>
                    <a:pt x="39" y="42"/>
                  </a:lnTo>
                  <a:lnTo>
                    <a:pt x="41" y="0"/>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4" name="iṡļidê">
              <a:extLst>
                <a:ext uri="{FF2B5EF4-FFF2-40B4-BE49-F238E27FC236}">
                  <a16:creationId xmlns="" xmlns:a16="http://schemas.microsoft.com/office/drawing/2014/main" id="{60E4D4BA-3702-4D94-B365-4B8B637E694B}"/>
                </a:ext>
              </a:extLst>
            </p:cNvPr>
            <p:cNvSpPr/>
            <p:nvPr/>
          </p:nvSpPr>
          <p:spPr bwMode="auto">
            <a:xfrm>
              <a:off x="5002333" y="3438881"/>
              <a:ext cx="59629" cy="61083"/>
            </a:xfrm>
            <a:custGeom>
              <a:avLst/>
              <a:gdLst>
                <a:gd name="T0" fmla="*/ 10 w 41"/>
                <a:gd name="T1" fmla="*/ 9 h 42"/>
                <a:gd name="T2" fmla="*/ 33 w 41"/>
                <a:gd name="T3" fmla="*/ 9 h 42"/>
                <a:gd name="T4" fmla="*/ 31 w 41"/>
                <a:gd name="T5" fmla="*/ 31 h 42"/>
                <a:gd name="T6" fmla="*/ 8 w 41"/>
                <a:gd name="T7" fmla="*/ 31 h 42"/>
                <a:gd name="T8" fmla="*/ 10 w 41"/>
                <a:gd name="T9" fmla="*/ 9 h 42"/>
                <a:gd name="T10" fmla="*/ 2 w 41"/>
                <a:gd name="T11" fmla="*/ 0 h 42"/>
                <a:gd name="T12" fmla="*/ 0 w 41"/>
                <a:gd name="T13" fmla="*/ 40 h 42"/>
                <a:gd name="T14" fmla="*/ 39 w 41"/>
                <a:gd name="T15" fmla="*/ 42 h 42"/>
                <a:gd name="T16" fmla="*/ 41 w 41"/>
                <a:gd name="T17" fmla="*/ 0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9"/>
                  </a:moveTo>
                  <a:lnTo>
                    <a:pt x="33" y="9"/>
                  </a:lnTo>
                  <a:lnTo>
                    <a:pt x="31" y="31"/>
                  </a:lnTo>
                  <a:lnTo>
                    <a:pt x="8" y="31"/>
                  </a:lnTo>
                  <a:lnTo>
                    <a:pt x="10" y="9"/>
                  </a:lnTo>
                  <a:moveTo>
                    <a:pt x="2" y="0"/>
                  </a:moveTo>
                  <a:lnTo>
                    <a:pt x="0" y="40"/>
                  </a:lnTo>
                  <a:lnTo>
                    <a:pt x="39" y="42"/>
                  </a:lnTo>
                  <a:lnTo>
                    <a:pt x="41" y="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5" name="îṡļïḑê">
              <a:extLst>
                <a:ext uri="{FF2B5EF4-FFF2-40B4-BE49-F238E27FC236}">
                  <a16:creationId xmlns="" xmlns:a16="http://schemas.microsoft.com/office/drawing/2014/main" id="{B3CE7DD0-3E69-438C-8B4C-3827A0A00E38}"/>
                </a:ext>
              </a:extLst>
            </p:cNvPr>
            <p:cNvSpPr/>
            <p:nvPr/>
          </p:nvSpPr>
          <p:spPr bwMode="auto">
            <a:xfrm>
              <a:off x="5011059" y="3387980"/>
              <a:ext cx="47994" cy="45085"/>
            </a:xfrm>
            <a:custGeom>
              <a:avLst/>
              <a:gdLst>
                <a:gd name="T0" fmla="*/ 0 w 33"/>
                <a:gd name="T1" fmla="*/ 31 h 31"/>
                <a:gd name="T2" fmla="*/ 2 w 33"/>
                <a:gd name="T3" fmla="*/ 0 h 31"/>
                <a:gd name="T4" fmla="*/ 33 w 33"/>
                <a:gd name="T5" fmla="*/ 0 h 31"/>
                <a:gd name="T6" fmla="*/ 31 w 33"/>
                <a:gd name="T7" fmla="*/ 31 h 31"/>
                <a:gd name="T8" fmla="*/ 0 w 33"/>
                <a:gd name="T9" fmla="*/ 31 h 31"/>
              </a:gdLst>
              <a:ahLst/>
              <a:cxnLst>
                <a:cxn ang="0">
                  <a:pos x="T0" y="T1"/>
                </a:cxn>
                <a:cxn ang="0">
                  <a:pos x="T2" y="T3"/>
                </a:cxn>
                <a:cxn ang="0">
                  <a:pos x="T4" y="T5"/>
                </a:cxn>
                <a:cxn ang="0">
                  <a:pos x="T6" y="T7"/>
                </a:cxn>
                <a:cxn ang="0">
                  <a:pos x="T8" y="T9"/>
                </a:cxn>
              </a:cxnLst>
              <a:rect l="0" t="0" r="r" b="b"/>
              <a:pathLst>
                <a:path w="33" h="31">
                  <a:moveTo>
                    <a:pt x="0" y="31"/>
                  </a:moveTo>
                  <a:lnTo>
                    <a:pt x="2" y="0"/>
                  </a:lnTo>
                  <a:lnTo>
                    <a:pt x="33" y="0"/>
                  </a:lnTo>
                  <a:lnTo>
                    <a:pt x="31" y="31"/>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6" name="iŝļídê">
              <a:extLst>
                <a:ext uri="{FF2B5EF4-FFF2-40B4-BE49-F238E27FC236}">
                  <a16:creationId xmlns="" xmlns:a16="http://schemas.microsoft.com/office/drawing/2014/main" id="{08499F87-58CE-4C23-A1E8-956290ACC46F}"/>
                </a:ext>
              </a:extLst>
            </p:cNvPr>
            <p:cNvSpPr/>
            <p:nvPr/>
          </p:nvSpPr>
          <p:spPr bwMode="auto">
            <a:xfrm>
              <a:off x="5005241" y="3379254"/>
              <a:ext cx="59629" cy="59629"/>
            </a:xfrm>
            <a:custGeom>
              <a:avLst/>
              <a:gdLst>
                <a:gd name="T0" fmla="*/ 10 w 41"/>
                <a:gd name="T1" fmla="*/ 10 h 41"/>
                <a:gd name="T2" fmla="*/ 33 w 41"/>
                <a:gd name="T3" fmla="*/ 10 h 41"/>
                <a:gd name="T4" fmla="*/ 31 w 41"/>
                <a:gd name="T5" fmla="*/ 33 h 41"/>
                <a:gd name="T6" fmla="*/ 8 w 41"/>
                <a:gd name="T7" fmla="*/ 33 h 41"/>
                <a:gd name="T8" fmla="*/ 10 w 41"/>
                <a:gd name="T9" fmla="*/ 10 h 41"/>
                <a:gd name="T10" fmla="*/ 2 w 41"/>
                <a:gd name="T11" fmla="*/ 0 h 41"/>
                <a:gd name="T12" fmla="*/ 0 w 41"/>
                <a:gd name="T13" fmla="*/ 41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10"/>
                  </a:moveTo>
                  <a:lnTo>
                    <a:pt x="33" y="10"/>
                  </a:lnTo>
                  <a:lnTo>
                    <a:pt x="31" y="33"/>
                  </a:lnTo>
                  <a:lnTo>
                    <a:pt x="8" y="33"/>
                  </a:lnTo>
                  <a:lnTo>
                    <a:pt x="10" y="10"/>
                  </a:lnTo>
                  <a:close/>
                  <a:moveTo>
                    <a:pt x="2" y="0"/>
                  </a:moveTo>
                  <a:lnTo>
                    <a:pt x="0" y="41"/>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7" name="isḻïḋê">
              <a:extLst>
                <a:ext uri="{FF2B5EF4-FFF2-40B4-BE49-F238E27FC236}">
                  <a16:creationId xmlns="" xmlns:a16="http://schemas.microsoft.com/office/drawing/2014/main" id="{8DCA06D4-A653-4A83-9AB7-DCA35D0B512B}"/>
                </a:ext>
              </a:extLst>
            </p:cNvPr>
            <p:cNvSpPr/>
            <p:nvPr/>
          </p:nvSpPr>
          <p:spPr bwMode="auto">
            <a:xfrm>
              <a:off x="5005241" y="3379254"/>
              <a:ext cx="59629" cy="59629"/>
            </a:xfrm>
            <a:custGeom>
              <a:avLst/>
              <a:gdLst>
                <a:gd name="T0" fmla="*/ 10 w 41"/>
                <a:gd name="T1" fmla="*/ 10 h 41"/>
                <a:gd name="T2" fmla="*/ 33 w 41"/>
                <a:gd name="T3" fmla="*/ 10 h 41"/>
                <a:gd name="T4" fmla="*/ 31 w 41"/>
                <a:gd name="T5" fmla="*/ 33 h 41"/>
                <a:gd name="T6" fmla="*/ 8 w 41"/>
                <a:gd name="T7" fmla="*/ 33 h 41"/>
                <a:gd name="T8" fmla="*/ 10 w 41"/>
                <a:gd name="T9" fmla="*/ 10 h 41"/>
                <a:gd name="T10" fmla="*/ 2 w 41"/>
                <a:gd name="T11" fmla="*/ 0 h 41"/>
                <a:gd name="T12" fmla="*/ 0 w 41"/>
                <a:gd name="T13" fmla="*/ 41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10"/>
                  </a:moveTo>
                  <a:lnTo>
                    <a:pt x="33" y="10"/>
                  </a:lnTo>
                  <a:lnTo>
                    <a:pt x="31" y="33"/>
                  </a:lnTo>
                  <a:lnTo>
                    <a:pt x="8" y="33"/>
                  </a:lnTo>
                  <a:lnTo>
                    <a:pt x="10" y="10"/>
                  </a:lnTo>
                  <a:moveTo>
                    <a:pt x="2" y="0"/>
                  </a:moveTo>
                  <a:lnTo>
                    <a:pt x="0" y="41"/>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8" name="îṥ1îḑe">
              <a:extLst>
                <a:ext uri="{FF2B5EF4-FFF2-40B4-BE49-F238E27FC236}">
                  <a16:creationId xmlns="" xmlns:a16="http://schemas.microsoft.com/office/drawing/2014/main" id="{745D93FC-49ED-4C51-9EC3-9491BDEA565F}"/>
                </a:ext>
              </a:extLst>
            </p:cNvPr>
            <p:cNvSpPr/>
            <p:nvPr/>
          </p:nvSpPr>
          <p:spPr bwMode="auto">
            <a:xfrm>
              <a:off x="5013968" y="3328351"/>
              <a:ext cx="47994" cy="47994"/>
            </a:xfrm>
            <a:custGeom>
              <a:avLst/>
              <a:gdLst>
                <a:gd name="T0" fmla="*/ 0 w 33"/>
                <a:gd name="T1" fmla="*/ 33 h 33"/>
                <a:gd name="T2" fmla="*/ 2 w 33"/>
                <a:gd name="T3" fmla="*/ 0 h 33"/>
                <a:gd name="T4" fmla="*/ 33 w 33"/>
                <a:gd name="T5" fmla="*/ 2 h 33"/>
                <a:gd name="T6" fmla="*/ 31 w 33"/>
                <a:gd name="T7" fmla="*/ 33 h 33"/>
                <a:gd name="T8" fmla="*/ 0 w 33"/>
                <a:gd name="T9" fmla="*/ 33 h 33"/>
              </a:gdLst>
              <a:ahLst/>
              <a:cxnLst>
                <a:cxn ang="0">
                  <a:pos x="T0" y="T1"/>
                </a:cxn>
                <a:cxn ang="0">
                  <a:pos x="T2" y="T3"/>
                </a:cxn>
                <a:cxn ang="0">
                  <a:pos x="T4" y="T5"/>
                </a:cxn>
                <a:cxn ang="0">
                  <a:pos x="T6" y="T7"/>
                </a:cxn>
                <a:cxn ang="0">
                  <a:pos x="T8" y="T9"/>
                </a:cxn>
              </a:cxnLst>
              <a:rect l="0" t="0" r="r" b="b"/>
              <a:pathLst>
                <a:path w="33" h="33">
                  <a:moveTo>
                    <a:pt x="0" y="33"/>
                  </a:moveTo>
                  <a:lnTo>
                    <a:pt x="2" y="0"/>
                  </a:lnTo>
                  <a:lnTo>
                    <a:pt x="33" y="2"/>
                  </a:lnTo>
                  <a:lnTo>
                    <a:pt x="31" y="33"/>
                  </a:lnTo>
                  <a:lnTo>
                    <a:pt x="0" y="33"/>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9" name="iṩḻiḓè">
              <a:extLst>
                <a:ext uri="{FF2B5EF4-FFF2-40B4-BE49-F238E27FC236}">
                  <a16:creationId xmlns="" xmlns:a16="http://schemas.microsoft.com/office/drawing/2014/main" id="{072EDEB3-317B-4BB7-812B-2B8DFAD6DC5D}"/>
                </a:ext>
              </a:extLst>
            </p:cNvPr>
            <p:cNvSpPr/>
            <p:nvPr/>
          </p:nvSpPr>
          <p:spPr bwMode="auto">
            <a:xfrm>
              <a:off x="5008150" y="3321080"/>
              <a:ext cx="61083" cy="61083"/>
            </a:xfrm>
            <a:custGeom>
              <a:avLst/>
              <a:gdLst>
                <a:gd name="T0" fmla="*/ 10 w 42"/>
                <a:gd name="T1" fmla="*/ 9 h 42"/>
                <a:gd name="T2" fmla="*/ 33 w 42"/>
                <a:gd name="T3" fmla="*/ 11 h 42"/>
                <a:gd name="T4" fmla="*/ 31 w 42"/>
                <a:gd name="T5" fmla="*/ 34 h 42"/>
                <a:gd name="T6" fmla="*/ 8 w 42"/>
                <a:gd name="T7" fmla="*/ 34 h 42"/>
                <a:gd name="T8" fmla="*/ 10 w 42"/>
                <a:gd name="T9" fmla="*/ 9 h 42"/>
                <a:gd name="T10" fmla="*/ 2 w 42"/>
                <a:gd name="T11" fmla="*/ 0 h 42"/>
                <a:gd name="T12" fmla="*/ 0 w 42"/>
                <a:gd name="T13" fmla="*/ 40 h 42"/>
                <a:gd name="T14" fmla="*/ 39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0" y="9"/>
                  </a:moveTo>
                  <a:lnTo>
                    <a:pt x="33" y="11"/>
                  </a:lnTo>
                  <a:lnTo>
                    <a:pt x="31" y="34"/>
                  </a:lnTo>
                  <a:lnTo>
                    <a:pt x="8" y="34"/>
                  </a:lnTo>
                  <a:lnTo>
                    <a:pt x="10" y="9"/>
                  </a:lnTo>
                  <a:close/>
                  <a:moveTo>
                    <a:pt x="2" y="0"/>
                  </a:moveTo>
                  <a:lnTo>
                    <a:pt x="0" y="40"/>
                  </a:lnTo>
                  <a:lnTo>
                    <a:pt x="39" y="42"/>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0" name="îsļîḓê">
              <a:extLst>
                <a:ext uri="{FF2B5EF4-FFF2-40B4-BE49-F238E27FC236}">
                  <a16:creationId xmlns="" xmlns:a16="http://schemas.microsoft.com/office/drawing/2014/main" id="{469491DB-65FB-4104-88CB-3540944CCD07}"/>
                </a:ext>
              </a:extLst>
            </p:cNvPr>
            <p:cNvSpPr/>
            <p:nvPr/>
          </p:nvSpPr>
          <p:spPr bwMode="auto">
            <a:xfrm>
              <a:off x="5008150" y="3321080"/>
              <a:ext cx="61083" cy="61083"/>
            </a:xfrm>
            <a:custGeom>
              <a:avLst/>
              <a:gdLst>
                <a:gd name="T0" fmla="*/ 10 w 42"/>
                <a:gd name="T1" fmla="*/ 9 h 42"/>
                <a:gd name="T2" fmla="*/ 33 w 42"/>
                <a:gd name="T3" fmla="*/ 11 h 42"/>
                <a:gd name="T4" fmla="*/ 31 w 42"/>
                <a:gd name="T5" fmla="*/ 34 h 42"/>
                <a:gd name="T6" fmla="*/ 8 w 42"/>
                <a:gd name="T7" fmla="*/ 34 h 42"/>
                <a:gd name="T8" fmla="*/ 10 w 42"/>
                <a:gd name="T9" fmla="*/ 9 h 42"/>
                <a:gd name="T10" fmla="*/ 2 w 42"/>
                <a:gd name="T11" fmla="*/ 0 h 42"/>
                <a:gd name="T12" fmla="*/ 0 w 42"/>
                <a:gd name="T13" fmla="*/ 40 h 42"/>
                <a:gd name="T14" fmla="*/ 39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0" y="9"/>
                  </a:moveTo>
                  <a:lnTo>
                    <a:pt x="33" y="11"/>
                  </a:lnTo>
                  <a:lnTo>
                    <a:pt x="31" y="34"/>
                  </a:lnTo>
                  <a:lnTo>
                    <a:pt x="8" y="34"/>
                  </a:lnTo>
                  <a:lnTo>
                    <a:pt x="10" y="9"/>
                  </a:lnTo>
                  <a:moveTo>
                    <a:pt x="2" y="0"/>
                  </a:moveTo>
                  <a:lnTo>
                    <a:pt x="0" y="40"/>
                  </a:lnTo>
                  <a:lnTo>
                    <a:pt x="39" y="42"/>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1" name="íSḷîḑé">
              <a:extLst>
                <a:ext uri="{FF2B5EF4-FFF2-40B4-BE49-F238E27FC236}">
                  <a16:creationId xmlns="" xmlns:a16="http://schemas.microsoft.com/office/drawing/2014/main" id="{852B32D4-510A-4D64-8367-607E03752C94}"/>
                </a:ext>
              </a:extLst>
            </p:cNvPr>
            <p:cNvSpPr/>
            <p:nvPr/>
          </p:nvSpPr>
          <p:spPr bwMode="auto">
            <a:xfrm>
              <a:off x="5016876" y="3270177"/>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2" name="iślíḋe">
              <a:extLst>
                <a:ext uri="{FF2B5EF4-FFF2-40B4-BE49-F238E27FC236}">
                  <a16:creationId xmlns="" xmlns:a16="http://schemas.microsoft.com/office/drawing/2014/main" id="{192C80C5-56B5-4C4A-9CD8-22FAF1387E6F}"/>
                </a:ext>
              </a:extLst>
            </p:cNvPr>
            <p:cNvSpPr/>
            <p:nvPr/>
          </p:nvSpPr>
          <p:spPr bwMode="auto">
            <a:xfrm>
              <a:off x="5011059" y="3264360"/>
              <a:ext cx="61083" cy="59629"/>
            </a:xfrm>
            <a:custGeom>
              <a:avLst/>
              <a:gdLst>
                <a:gd name="T0" fmla="*/ 10 w 42"/>
                <a:gd name="T1" fmla="*/ 8 h 41"/>
                <a:gd name="T2" fmla="*/ 33 w 42"/>
                <a:gd name="T3" fmla="*/ 10 h 41"/>
                <a:gd name="T4" fmla="*/ 31 w 42"/>
                <a:gd name="T5" fmla="*/ 33 h 41"/>
                <a:gd name="T6" fmla="*/ 8 w 42"/>
                <a:gd name="T7" fmla="*/ 31 h 41"/>
                <a:gd name="T8" fmla="*/ 10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0" y="8"/>
                  </a:moveTo>
                  <a:lnTo>
                    <a:pt x="33" y="10"/>
                  </a:lnTo>
                  <a:lnTo>
                    <a:pt x="31" y="33"/>
                  </a:lnTo>
                  <a:lnTo>
                    <a:pt x="8" y="31"/>
                  </a:lnTo>
                  <a:lnTo>
                    <a:pt x="10" y="8"/>
                  </a:lnTo>
                  <a:close/>
                  <a:moveTo>
                    <a:pt x="2" y="0"/>
                  </a:moveTo>
                  <a:lnTo>
                    <a:pt x="0" y="39"/>
                  </a:lnTo>
                  <a:lnTo>
                    <a:pt x="40" y="41"/>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3" name="iś1îḍé">
              <a:extLst>
                <a:ext uri="{FF2B5EF4-FFF2-40B4-BE49-F238E27FC236}">
                  <a16:creationId xmlns="" xmlns:a16="http://schemas.microsoft.com/office/drawing/2014/main" id="{0EBEF45C-72E7-4A55-96C6-D5DFE2C7E73E}"/>
                </a:ext>
              </a:extLst>
            </p:cNvPr>
            <p:cNvSpPr/>
            <p:nvPr/>
          </p:nvSpPr>
          <p:spPr bwMode="auto">
            <a:xfrm>
              <a:off x="5011059" y="3264360"/>
              <a:ext cx="61083" cy="59629"/>
            </a:xfrm>
            <a:custGeom>
              <a:avLst/>
              <a:gdLst>
                <a:gd name="T0" fmla="*/ 10 w 42"/>
                <a:gd name="T1" fmla="*/ 8 h 41"/>
                <a:gd name="T2" fmla="*/ 33 w 42"/>
                <a:gd name="T3" fmla="*/ 10 h 41"/>
                <a:gd name="T4" fmla="*/ 31 w 42"/>
                <a:gd name="T5" fmla="*/ 33 h 41"/>
                <a:gd name="T6" fmla="*/ 8 w 42"/>
                <a:gd name="T7" fmla="*/ 31 h 41"/>
                <a:gd name="T8" fmla="*/ 10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0" y="8"/>
                  </a:moveTo>
                  <a:lnTo>
                    <a:pt x="33" y="10"/>
                  </a:lnTo>
                  <a:lnTo>
                    <a:pt x="31" y="33"/>
                  </a:lnTo>
                  <a:lnTo>
                    <a:pt x="8" y="31"/>
                  </a:lnTo>
                  <a:lnTo>
                    <a:pt x="10" y="8"/>
                  </a:lnTo>
                  <a:moveTo>
                    <a:pt x="2" y="0"/>
                  </a:moveTo>
                  <a:lnTo>
                    <a:pt x="0" y="39"/>
                  </a:lnTo>
                  <a:lnTo>
                    <a:pt x="40" y="41"/>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4" name="ïṧḷíḓe">
              <a:extLst>
                <a:ext uri="{FF2B5EF4-FFF2-40B4-BE49-F238E27FC236}">
                  <a16:creationId xmlns="" xmlns:a16="http://schemas.microsoft.com/office/drawing/2014/main" id="{664816FA-2E92-4A9D-948C-7F6D302943C5}"/>
                </a:ext>
              </a:extLst>
            </p:cNvPr>
            <p:cNvSpPr/>
            <p:nvPr/>
          </p:nvSpPr>
          <p:spPr bwMode="auto">
            <a:xfrm>
              <a:off x="5019785" y="3213458"/>
              <a:ext cx="49448" cy="47994"/>
            </a:xfrm>
            <a:custGeom>
              <a:avLst/>
              <a:gdLst>
                <a:gd name="T0" fmla="*/ 0 w 34"/>
                <a:gd name="T1" fmla="*/ 31 h 33"/>
                <a:gd name="T2" fmla="*/ 2 w 34"/>
                <a:gd name="T3" fmla="*/ 0 h 33"/>
                <a:gd name="T4" fmla="*/ 34 w 34"/>
                <a:gd name="T5" fmla="*/ 2 h 33"/>
                <a:gd name="T6" fmla="*/ 31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2" y="0"/>
                  </a:lnTo>
                  <a:lnTo>
                    <a:pt x="34"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5" name="is1iḑe">
              <a:extLst>
                <a:ext uri="{FF2B5EF4-FFF2-40B4-BE49-F238E27FC236}">
                  <a16:creationId xmlns="" xmlns:a16="http://schemas.microsoft.com/office/drawing/2014/main" id="{E36E31E8-20A3-4414-A190-3B835D5F78CC}"/>
                </a:ext>
              </a:extLst>
            </p:cNvPr>
            <p:cNvSpPr/>
            <p:nvPr/>
          </p:nvSpPr>
          <p:spPr bwMode="auto">
            <a:xfrm>
              <a:off x="5013968" y="3206186"/>
              <a:ext cx="61083" cy="61083"/>
            </a:xfrm>
            <a:custGeom>
              <a:avLst/>
              <a:gdLst>
                <a:gd name="T0" fmla="*/ 8 w 42"/>
                <a:gd name="T1" fmla="*/ 9 h 42"/>
                <a:gd name="T2" fmla="*/ 33 w 42"/>
                <a:gd name="T3" fmla="*/ 11 h 42"/>
                <a:gd name="T4" fmla="*/ 31 w 42"/>
                <a:gd name="T5" fmla="*/ 34 h 42"/>
                <a:gd name="T6" fmla="*/ 8 w 42"/>
                <a:gd name="T7" fmla="*/ 32 h 42"/>
                <a:gd name="T8" fmla="*/ 8 w 42"/>
                <a:gd name="T9" fmla="*/ 9 h 42"/>
                <a:gd name="T10" fmla="*/ 2 w 42"/>
                <a:gd name="T11" fmla="*/ 0 h 42"/>
                <a:gd name="T12" fmla="*/ 0 w 42"/>
                <a:gd name="T13" fmla="*/ 40 h 42"/>
                <a:gd name="T14" fmla="*/ 40 w 42"/>
                <a:gd name="T15" fmla="*/ 42 h 42"/>
                <a:gd name="T16" fmla="*/ 42 w 42"/>
                <a:gd name="T17" fmla="*/ 3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8" y="9"/>
                  </a:moveTo>
                  <a:lnTo>
                    <a:pt x="33" y="11"/>
                  </a:lnTo>
                  <a:lnTo>
                    <a:pt x="31" y="34"/>
                  </a:lnTo>
                  <a:lnTo>
                    <a:pt x="8" y="32"/>
                  </a:lnTo>
                  <a:lnTo>
                    <a:pt x="8" y="9"/>
                  </a:lnTo>
                  <a:close/>
                  <a:moveTo>
                    <a:pt x="2" y="0"/>
                  </a:moveTo>
                  <a:lnTo>
                    <a:pt x="0" y="40"/>
                  </a:lnTo>
                  <a:lnTo>
                    <a:pt x="40" y="42"/>
                  </a:lnTo>
                  <a:lnTo>
                    <a:pt x="42" y="3"/>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6" name="íṣľiḍe">
              <a:extLst>
                <a:ext uri="{FF2B5EF4-FFF2-40B4-BE49-F238E27FC236}">
                  <a16:creationId xmlns="" xmlns:a16="http://schemas.microsoft.com/office/drawing/2014/main" id="{6D3047C8-9EEB-4D68-9E7C-E54CAB31FDF2}"/>
                </a:ext>
              </a:extLst>
            </p:cNvPr>
            <p:cNvSpPr/>
            <p:nvPr/>
          </p:nvSpPr>
          <p:spPr bwMode="auto">
            <a:xfrm>
              <a:off x="5013968" y="3206186"/>
              <a:ext cx="61083" cy="61083"/>
            </a:xfrm>
            <a:custGeom>
              <a:avLst/>
              <a:gdLst>
                <a:gd name="T0" fmla="*/ 8 w 42"/>
                <a:gd name="T1" fmla="*/ 9 h 42"/>
                <a:gd name="T2" fmla="*/ 33 w 42"/>
                <a:gd name="T3" fmla="*/ 11 h 42"/>
                <a:gd name="T4" fmla="*/ 31 w 42"/>
                <a:gd name="T5" fmla="*/ 34 h 42"/>
                <a:gd name="T6" fmla="*/ 8 w 42"/>
                <a:gd name="T7" fmla="*/ 32 h 42"/>
                <a:gd name="T8" fmla="*/ 8 w 42"/>
                <a:gd name="T9" fmla="*/ 9 h 42"/>
                <a:gd name="T10" fmla="*/ 2 w 42"/>
                <a:gd name="T11" fmla="*/ 0 h 42"/>
                <a:gd name="T12" fmla="*/ 0 w 42"/>
                <a:gd name="T13" fmla="*/ 40 h 42"/>
                <a:gd name="T14" fmla="*/ 40 w 42"/>
                <a:gd name="T15" fmla="*/ 42 h 42"/>
                <a:gd name="T16" fmla="*/ 42 w 42"/>
                <a:gd name="T17" fmla="*/ 3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8" y="9"/>
                  </a:moveTo>
                  <a:lnTo>
                    <a:pt x="33" y="11"/>
                  </a:lnTo>
                  <a:lnTo>
                    <a:pt x="31" y="34"/>
                  </a:lnTo>
                  <a:lnTo>
                    <a:pt x="8" y="32"/>
                  </a:lnTo>
                  <a:lnTo>
                    <a:pt x="8" y="9"/>
                  </a:lnTo>
                  <a:moveTo>
                    <a:pt x="2" y="0"/>
                  </a:moveTo>
                  <a:lnTo>
                    <a:pt x="0" y="40"/>
                  </a:lnTo>
                  <a:lnTo>
                    <a:pt x="40" y="42"/>
                  </a:lnTo>
                  <a:lnTo>
                    <a:pt x="42" y="3"/>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7" name="iSḻîḑè">
              <a:extLst>
                <a:ext uri="{FF2B5EF4-FFF2-40B4-BE49-F238E27FC236}">
                  <a16:creationId xmlns="" xmlns:a16="http://schemas.microsoft.com/office/drawing/2014/main" id="{D0F5DB5C-E0B3-492B-A872-40B5AF441FDD}"/>
                </a:ext>
              </a:extLst>
            </p:cNvPr>
            <p:cNvSpPr/>
            <p:nvPr/>
          </p:nvSpPr>
          <p:spPr bwMode="auto">
            <a:xfrm>
              <a:off x="5022694" y="3155284"/>
              <a:ext cx="49448" cy="47994"/>
            </a:xfrm>
            <a:custGeom>
              <a:avLst/>
              <a:gdLst>
                <a:gd name="T0" fmla="*/ 0 w 34"/>
                <a:gd name="T1" fmla="*/ 31 h 33"/>
                <a:gd name="T2" fmla="*/ 0 w 34"/>
                <a:gd name="T3" fmla="*/ 0 h 33"/>
                <a:gd name="T4" fmla="*/ 34 w 34"/>
                <a:gd name="T5" fmla="*/ 2 h 33"/>
                <a:gd name="T6" fmla="*/ 32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0" y="0"/>
                  </a:lnTo>
                  <a:lnTo>
                    <a:pt x="34" y="2"/>
                  </a:lnTo>
                  <a:lnTo>
                    <a:pt x="32"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8" name="ïŝlîďè">
              <a:extLst>
                <a:ext uri="{FF2B5EF4-FFF2-40B4-BE49-F238E27FC236}">
                  <a16:creationId xmlns="" xmlns:a16="http://schemas.microsoft.com/office/drawing/2014/main" id="{51568869-3F99-4A5A-8439-E7F93DFEBE39}"/>
                </a:ext>
              </a:extLst>
            </p:cNvPr>
            <p:cNvSpPr/>
            <p:nvPr/>
          </p:nvSpPr>
          <p:spPr bwMode="auto">
            <a:xfrm>
              <a:off x="5016876" y="3149467"/>
              <a:ext cx="61083" cy="61083"/>
            </a:xfrm>
            <a:custGeom>
              <a:avLst/>
              <a:gdLst>
                <a:gd name="T0" fmla="*/ 9 w 42"/>
                <a:gd name="T1" fmla="*/ 8 h 42"/>
                <a:gd name="T2" fmla="*/ 33 w 42"/>
                <a:gd name="T3" fmla="*/ 10 h 42"/>
                <a:gd name="T4" fmla="*/ 31 w 42"/>
                <a:gd name="T5" fmla="*/ 33 h 42"/>
                <a:gd name="T6" fmla="*/ 9 w 42"/>
                <a:gd name="T7" fmla="*/ 31 h 42"/>
                <a:gd name="T8" fmla="*/ 9 w 42"/>
                <a:gd name="T9" fmla="*/ 8 h 42"/>
                <a:gd name="T10" fmla="*/ 2 w 42"/>
                <a:gd name="T11" fmla="*/ 0 h 42"/>
                <a:gd name="T12" fmla="*/ 0 w 42"/>
                <a:gd name="T13" fmla="*/ 39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9" y="8"/>
                  </a:moveTo>
                  <a:lnTo>
                    <a:pt x="33" y="10"/>
                  </a:lnTo>
                  <a:lnTo>
                    <a:pt x="31" y="33"/>
                  </a:lnTo>
                  <a:lnTo>
                    <a:pt x="9" y="31"/>
                  </a:lnTo>
                  <a:lnTo>
                    <a:pt x="9" y="8"/>
                  </a:lnTo>
                  <a:close/>
                  <a:moveTo>
                    <a:pt x="2" y="0"/>
                  </a:moveTo>
                  <a:lnTo>
                    <a:pt x="0" y="39"/>
                  </a:lnTo>
                  <a:lnTo>
                    <a:pt x="40" y="42"/>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9" name="íSḷiḓê">
              <a:extLst>
                <a:ext uri="{FF2B5EF4-FFF2-40B4-BE49-F238E27FC236}">
                  <a16:creationId xmlns="" xmlns:a16="http://schemas.microsoft.com/office/drawing/2014/main" id="{966E966D-10B7-41DE-8C41-AD2623B264AD}"/>
                </a:ext>
              </a:extLst>
            </p:cNvPr>
            <p:cNvSpPr/>
            <p:nvPr/>
          </p:nvSpPr>
          <p:spPr bwMode="auto">
            <a:xfrm>
              <a:off x="5016876" y="3149467"/>
              <a:ext cx="61083" cy="61083"/>
            </a:xfrm>
            <a:custGeom>
              <a:avLst/>
              <a:gdLst>
                <a:gd name="T0" fmla="*/ 9 w 42"/>
                <a:gd name="T1" fmla="*/ 8 h 42"/>
                <a:gd name="T2" fmla="*/ 33 w 42"/>
                <a:gd name="T3" fmla="*/ 10 h 42"/>
                <a:gd name="T4" fmla="*/ 31 w 42"/>
                <a:gd name="T5" fmla="*/ 33 h 42"/>
                <a:gd name="T6" fmla="*/ 9 w 42"/>
                <a:gd name="T7" fmla="*/ 31 h 42"/>
                <a:gd name="T8" fmla="*/ 9 w 42"/>
                <a:gd name="T9" fmla="*/ 8 h 42"/>
                <a:gd name="T10" fmla="*/ 2 w 42"/>
                <a:gd name="T11" fmla="*/ 0 h 42"/>
                <a:gd name="T12" fmla="*/ 0 w 42"/>
                <a:gd name="T13" fmla="*/ 39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9" y="8"/>
                  </a:moveTo>
                  <a:lnTo>
                    <a:pt x="33" y="10"/>
                  </a:lnTo>
                  <a:lnTo>
                    <a:pt x="31" y="33"/>
                  </a:lnTo>
                  <a:lnTo>
                    <a:pt x="9" y="31"/>
                  </a:lnTo>
                  <a:lnTo>
                    <a:pt x="9" y="8"/>
                  </a:lnTo>
                  <a:moveTo>
                    <a:pt x="2" y="0"/>
                  </a:moveTo>
                  <a:lnTo>
                    <a:pt x="0" y="39"/>
                  </a:lnTo>
                  <a:lnTo>
                    <a:pt x="40" y="42"/>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0" name="iSlîḍé">
              <a:extLst>
                <a:ext uri="{FF2B5EF4-FFF2-40B4-BE49-F238E27FC236}">
                  <a16:creationId xmlns="" xmlns:a16="http://schemas.microsoft.com/office/drawing/2014/main" id="{EB9F0D57-B9A6-486D-8573-310C73F0A6E7}"/>
                </a:ext>
              </a:extLst>
            </p:cNvPr>
            <p:cNvSpPr/>
            <p:nvPr/>
          </p:nvSpPr>
          <p:spPr bwMode="auto">
            <a:xfrm>
              <a:off x="5025602" y="3098565"/>
              <a:ext cx="49448" cy="47994"/>
            </a:xfrm>
            <a:custGeom>
              <a:avLst/>
              <a:gdLst>
                <a:gd name="T0" fmla="*/ 0 w 34"/>
                <a:gd name="T1" fmla="*/ 31 h 33"/>
                <a:gd name="T2" fmla="*/ 0 w 34"/>
                <a:gd name="T3" fmla="*/ 0 h 33"/>
                <a:gd name="T4" fmla="*/ 34 w 34"/>
                <a:gd name="T5" fmla="*/ 2 h 33"/>
                <a:gd name="T6" fmla="*/ 32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0" y="0"/>
                  </a:lnTo>
                  <a:lnTo>
                    <a:pt x="34" y="2"/>
                  </a:lnTo>
                  <a:lnTo>
                    <a:pt x="32"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1" name="îşḷidé">
              <a:extLst>
                <a:ext uri="{FF2B5EF4-FFF2-40B4-BE49-F238E27FC236}">
                  <a16:creationId xmlns="" xmlns:a16="http://schemas.microsoft.com/office/drawing/2014/main" id="{6A350456-FE72-472A-8644-E61C4AAC1AFC}"/>
                </a:ext>
              </a:extLst>
            </p:cNvPr>
            <p:cNvSpPr/>
            <p:nvPr/>
          </p:nvSpPr>
          <p:spPr bwMode="auto">
            <a:xfrm>
              <a:off x="5019785" y="3092747"/>
              <a:ext cx="61083" cy="59629"/>
            </a:xfrm>
            <a:custGeom>
              <a:avLst/>
              <a:gdLst>
                <a:gd name="T0" fmla="*/ 9 w 42"/>
                <a:gd name="T1" fmla="*/ 8 h 41"/>
                <a:gd name="T2" fmla="*/ 31 w 42"/>
                <a:gd name="T3" fmla="*/ 10 h 41"/>
                <a:gd name="T4" fmla="*/ 31 w 42"/>
                <a:gd name="T5" fmla="*/ 33 h 41"/>
                <a:gd name="T6" fmla="*/ 9 w 42"/>
                <a:gd name="T7" fmla="*/ 31 h 41"/>
                <a:gd name="T8" fmla="*/ 9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9" y="8"/>
                  </a:moveTo>
                  <a:lnTo>
                    <a:pt x="31" y="10"/>
                  </a:lnTo>
                  <a:lnTo>
                    <a:pt x="31" y="33"/>
                  </a:lnTo>
                  <a:lnTo>
                    <a:pt x="9" y="31"/>
                  </a:lnTo>
                  <a:lnTo>
                    <a:pt x="9" y="8"/>
                  </a:lnTo>
                  <a:close/>
                  <a:moveTo>
                    <a:pt x="2" y="0"/>
                  </a:moveTo>
                  <a:lnTo>
                    <a:pt x="0" y="39"/>
                  </a:lnTo>
                  <a:lnTo>
                    <a:pt x="40" y="41"/>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2" name="ïsḻïḍè">
              <a:extLst>
                <a:ext uri="{FF2B5EF4-FFF2-40B4-BE49-F238E27FC236}">
                  <a16:creationId xmlns="" xmlns:a16="http://schemas.microsoft.com/office/drawing/2014/main" id="{D212EE6C-1809-428B-B725-F7F005F099DB}"/>
                </a:ext>
              </a:extLst>
            </p:cNvPr>
            <p:cNvSpPr/>
            <p:nvPr/>
          </p:nvSpPr>
          <p:spPr bwMode="auto">
            <a:xfrm>
              <a:off x="5019785" y="3092747"/>
              <a:ext cx="61083" cy="59629"/>
            </a:xfrm>
            <a:custGeom>
              <a:avLst/>
              <a:gdLst>
                <a:gd name="T0" fmla="*/ 9 w 42"/>
                <a:gd name="T1" fmla="*/ 8 h 41"/>
                <a:gd name="T2" fmla="*/ 31 w 42"/>
                <a:gd name="T3" fmla="*/ 10 h 41"/>
                <a:gd name="T4" fmla="*/ 31 w 42"/>
                <a:gd name="T5" fmla="*/ 33 h 41"/>
                <a:gd name="T6" fmla="*/ 9 w 42"/>
                <a:gd name="T7" fmla="*/ 31 h 41"/>
                <a:gd name="T8" fmla="*/ 9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9" y="8"/>
                  </a:moveTo>
                  <a:lnTo>
                    <a:pt x="31" y="10"/>
                  </a:lnTo>
                  <a:lnTo>
                    <a:pt x="31" y="33"/>
                  </a:lnTo>
                  <a:lnTo>
                    <a:pt x="9" y="31"/>
                  </a:lnTo>
                  <a:lnTo>
                    <a:pt x="9" y="8"/>
                  </a:lnTo>
                  <a:moveTo>
                    <a:pt x="2" y="0"/>
                  </a:moveTo>
                  <a:lnTo>
                    <a:pt x="0" y="39"/>
                  </a:lnTo>
                  <a:lnTo>
                    <a:pt x="40" y="41"/>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3" name="î$lîḍe">
              <a:extLst>
                <a:ext uri="{FF2B5EF4-FFF2-40B4-BE49-F238E27FC236}">
                  <a16:creationId xmlns="" xmlns:a16="http://schemas.microsoft.com/office/drawing/2014/main" id="{A3D718F4-AF69-4329-932A-C3C188F7E6A8}"/>
                </a:ext>
              </a:extLst>
            </p:cNvPr>
            <p:cNvSpPr/>
            <p:nvPr/>
          </p:nvSpPr>
          <p:spPr bwMode="auto">
            <a:xfrm>
              <a:off x="4968882" y="3037482"/>
              <a:ext cx="106168" cy="52356"/>
            </a:xfrm>
            <a:custGeom>
              <a:avLst/>
              <a:gdLst>
                <a:gd name="T0" fmla="*/ 0 w 73"/>
                <a:gd name="T1" fmla="*/ 31 h 36"/>
                <a:gd name="T2" fmla="*/ 2 w 73"/>
                <a:gd name="T3" fmla="*/ 0 h 36"/>
                <a:gd name="T4" fmla="*/ 73 w 73"/>
                <a:gd name="T5" fmla="*/ 2 h 36"/>
                <a:gd name="T6" fmla="*/ 73 w 73"/>
                <a:gd name="T7" fmla="*/ 36 h 36"/>
                <a:gd name="T8" fmla="*/ 0 w 73"/>
                <a:gd name="T9" fmla="*/ 31 h 36"/>
              </a:gdLst>
              <a:ahLst/>
              <a:cxnLst>
                <a:cxn ang="0">
                  <a:pos x="T0" y="T1"/>
                </a:cxn>
                <a:cxn ang="0">
                  <a:pos x="T2" y="T3"/>
                </a:cxn>
                <a:cxn ang="0">
                  <a:pos x="T4" y="T5"/>
                </a:cxn>
                <a:cxn ang="0">
                  <a:pos x="T6" y="T7"/>
                </a:cxn>
                <a:cxn ang="0">
                  <a:pos x="T8" y="T9"/>
                </a:cxn>
              </a:cxnLst>
              <a:rect l="0" t="0" r="r" b="b"/>
              <a:pathLst>
                <a:path w="73" h="36">
                  <a:moveTo>
                    <a:pt x="0" y="31"/>
                  </a:moveTo>
                  <a:lnTo>
                    <a:pt x="2" y="0"/>
                  </a:lnTo>
                  <a:lnTo>
                    <a:pt x="73" y="2"/>
                  </a:lnTo>
                  <a:lnTo>
                    <a:pt x="73" y="36"/>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4" name="ïṩlîďé">
              <a:extLst>
                <a:ext uri="{FF2B5EF4-FFF2-40B4-BE49-F238E27FC236}">
                  <a16:creationId xmlns="" xmlns:a16="http://schemas.microsoft.com/office/drawing/2014/main" id="{847ADCA0-A461-425F-B3B4-4082C2687B9C}"/>
                </a:ext>
              </a:extLst>
            </p:cNvPr>
            <p:cNvSpPr/>
            <p:nvPr/>
          </p:nvSpPr>
          <p:spPr bwMode="auto">
            <a:xfrm>
              <a:off x="4963065" y="3031665"/>
              <a:ext cx="120711" cy="63991"/>
            </a:xfrm>
            <a:custGeom>
              <a:avLst/>
              <a:gdLst>
                <a:gd name="T0" fmla="*/ 10 w 83"/>
                <a:gd name="T1" fmla="*/ 8 h 44"/>
                <a:gd name="T2" fmla="*/ 41 w 83"/>
                <a:gd name="T3" fmla="*/ 10 h 44"/>
                <a:gd name="T4" fmla="*/ 73 w 83"/>
                <a:gd name="T5" fmla="*/ 10 h 44"/>
                <a:gd name="T6" fmla="*/ 73 w 83"/>
                <a:gd name="T7" fmla="*/ 35 h 44"/>
                <a:gd name="T8" fmla="*/ 41 w 83"/>
                <a:gd name="T9" fmla="*/ 33 h 44"/>
                <a:gd name="T10" fmla="*/ 10 w 83"/>
                <a:gd name="T11" fmla="*/ 31 h 44"/>
                <a:gd name="T12" fmla="*/ 10 w 83"/>
                <a:gd name="T13" fmla="*/ 8 h 44"/>
                <a:gd name="T14" fmla="*/ 2 w 83"/>
                <a:gd name="T15" fmla="*/ 0 h 44"/>
                <a:gd name="T16" fmla="*/ 0 w 83"/>
                <a:gd name="T17" fmla="*/ 40 h 44"/>
                <a:gd name="T18" fmla="*/ 41 w 83"/>
                <a:gd name="T19" fmla="*/ 42 h 44"/>
                <a:gd name="T20" fmla="*/ 81 w 83"/>
                <a:gd name="T21" fmla="*/ 44 h 44"/>
                <a:gd name="T22" fmla="*/ 83 w 83"/>
                <a:gd name="T23" fmla="*/ 4 h 44"/>
                <a:gd name="T24" fmla="*/ 41 w 83"/>
                <a:gd name="T25" fmla="*/ 2 h 44"/>
                <a:gd name="T26" fmla="*/ 2 w 83"/>
                <a:gd name="T27" fmla="*/ 0 h 44"/>
                <a:gd name="T28" fmla="*/ 2 w 83"/>
                <a:gd name="T2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44">
                  <a:moveTo>
                    <a:pt x="10" y="8"/>
                  </a:moveTo>
                  <a:lnTo>
                    <a:pt x="41" y="10"/>
                  </a:lnTo>
                  <a:lnTo>
                    <a:pt x="73" y="10"/>
                  </a:lnTo>
                  <a:lnTo>
                    <a:pt x="73" y="35"/>
                  </a:lnTo>
                  <a:lnTo>
                    <a:pt x="41" y="33"/>
                  </a:lnTo>
                  <a:lnTo>
                    <a:pt x="10" y="31"/>
                  </a:lnTo>
                  <a:lnTo>
                    <a:pt x="10" y="8"/>
                  </a:lnTo>
                  <a:close/>
                  <a:moveTo>
                    <a:pt x="2" y="0"/>
                  </a:moveTo>
                  <a:lnTo>
                    <a:pt x="0" y="40"/>
                  </a:lnTo>
                  <a:lnTo>
                    <a:pt x="41" y="42"/>
                  </a:lnTo>
                  <a:lnTo>
                    <a:pt x="81" y="44"/>
                  </a:lnTo>
                  <a:lnTo>
                    <a:pt x="83" y="4"/>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5" name="íśḻíďè">
              <a:extLst>
                <a:ext uri="{FF2B5EF4-FFF2-40B4-BE49-F238E27FC236}">
                  <a16:creationId xmlns="" xmlns:a16="http://schemas.microsoft.com/office/drawing/2014/main" id="{1563F0D8-B845-4EA0-9BFE-A09C268ED5B4}"/>
                </a:ext>
              </a:extLst>
            </p:cNvPr>
            <p:cNvSpPr/>
            <p:nvPr/>
          </p:nvSpPr>
          <p:spPr bwMode="auto">
            <a:xfrm>
              <a:off x="4963065" y="3031665"/>
              <a:ext cx="120711" cy="63991"/>
            </a:xfrm>
            <a:custGeom>
              <a:avLst/>
              <a:gdLst>
                <a:gd name="T0" fmla="*/ 10 w 83"/>
                <a:gd name="T1" fmla="*/ 8 h 44"/>
                <a:gd name="T2" fmla="*/ 41 w 83"/>
                <a:gd name="T3" fmla="*/ 10 h 44"/>
                <a:gd name="T4" fmla="*/ 73 w 83"/>
                <a:gd name="T5" fmla="*/ 10 h 44"/>
                <a:gd name="T6" fmla="*/ 73 w 83"/>
                <a:gd name="T7" fmla="*/ 35 h 44"/>
                <a:gd name="T8" fmla="*/ 41 w 83"/>
                <a:gd name="T9" fmla="*/ 33 h 44"/>
                <a:gd name="T10" fmla="*/ 10 w 83"/>
                <a:gd name="T11" fmla="*/ 31 h 44"/>
                <a:gd name="T12" fmla="*/ 10 w 83"/>
                <a:gd name="T13" fmla="*/ 8 h 44"/>
                <a:gd name="T14" fmla="*/ 2 w 83"/>
                <a:gd name="T15" fmla="*/ 0 h 44"/>
                <a:gd name="T16" fmla="*/ 0 w 83"/>
                <a:gd name="T17" fmla="*/ 40 h 44"/>
                <a:gd name="T18" fmla="*/ 41 w 83"/>
                <a:gd name="T19" fmla="*/ 42 h 44"/>
                <a:gd name="T20" fmla="*/ 81 w 83"/>
                <a:gd name="T21" fmla="*/ 44 h 44"/>
                <a:gd name="T22" fmla="*/ 83 w 83"/>
                <a:gd name="T23" fmla="*/ 4 h 44"/>
                <a:gd name="T24" fmla="*/ 41 w 83"/>
                <a:gd name="T25" fmla="*/ 2 h 44"/>
                <a:gd name="T26" fmla="*/ 2 w 83"/>
                <a:gd name="T27" fmla="*/ 0 h 44"/>
                <a:gd name="T28" fmla="*/ 2 w 83"/>
                <a:gd name="T2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44">
                  <a:moveTo>
                    <a:pt x="10" y="8"/>
                  </a:moveTo>
                  <a:lnTo>
                    <a:pt x="41" y="10"/>
                  </a:lnTo>
                  <a:lnTo>
                    <a:pt x="73" y="10"/>
                  </a:lnTo>
                  <a:lnTo>
                    <a:pt x="73" y="35"/>
                  </a:lnTo>
                  <a:lnTo>
                    <a:pt x="41" y="33"/>
                  </a:lnTo>
                  <a:lnTo>
                    <a:pt x="10" y="31"/>
                  </a:lnTo>
                  <a:lnTo>
                    <a:pt x="10" y="8"/>
                  </a:lnTo>
                  <a:moveTo>
                    <a:pt x="2" y="0"/>
                  </a:moveTo>
                  <a:lnTo>
                    <a:pt x="0" y="40"/>
                  </a:lnTo>
                  <a:lnTo>
                    <a:pt x="41" y="42"/>
                  </a:lnTo>
                  <a:lnTo>
                    <a:pt x="81" y="44"/>
                  </a:lnTo>
                  <a:lnTo>
                    <a:pt x="83" y="4"/>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6" name="ïŝļíďé">
              <a:extLst>
                <a:ext uri="{FF2B5EF4-FFF2-40B4-BE49-F238E27FC236}">
                  <a16:creationId xmlns="" xmlns:a16="http://schemas.microsoft.com/office/drawing/2014/main" id="{BDE40567-D5D9-4AE5-8564-1619CCC57C10}"/>
                </a:ext>
              </a:extLst>
            </p:cNvPr>
            <p:cNvSpPr/>
            <p:nvPr/>
          </p:nvSpPr>
          <p:spPr bwMode="auto">
            <a:xfrm>
              <a:off x="5032874" y="2983672"/>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47" name="îṧļîḓê">
              <a:extLst>
                <a:ext uri="{FF2B5EF4-FFF2-40B4-BE49-F238E27FC236}">
                  <a16:creationId xmlns="" xmlns:a16="http://schemas.microsoft.com/office/drawing/2014/main" id="{9C257EC5-6732-4B60-8019-ABF9A031C3AB}"/>
                </a:ext>
              </a:extLst>
            </p:cNvPr>
            <p:cNvSpPr/>
            <p:nvPr/>
          </p:nvSpPr>
          <p:spPr bwMode="auto">
            <a:xfrm>
              <a:off x="5022694" y="2977854"/>
              <a:ext cx="61083" cy="59629"/>
            </a:xfrm>
            <a:custGeom>
              <a:avLst/>
              <a:gdLst>
                <a:gd name="T0" fmla="*/ 11 w 42"/>
                <a:gd name="T1" fmla="*/ 8 h 41"/>
                <a:gd name="T2" fmla="*/ 34 w 42"/>
                <a:gd name="T3" fmla="*/ 8 h 41"/>
                <a:gd name="T4" fmla="*/ 34 w 42"/>
                <a:gd name="T5" fmla="*/ 31 h 41"/>
                <a:gd name="T6" fmla="*/ 11 w 42"/>
                <a:gd name="T7" fmla="*/ 31 h 41"/>
                <a:gd name="T8" fmla="*/ 11 w 42"/>
                <a:gd name="T9" fmla="*/ 8 h 41"/>
                <a:gd name="T10" fmla="*/ 2 w 42"/>
                <a:gd name="T11" fmla="*/ 0 h 41"/>
                <a:gd name="T12" fmla="*/ 0 w 42"/>
                <a:gd name="T13" fmla="*/ 39 h 41"/>
                <a:gd name="T14" fmla="*/ 42 w 42"/>
                <a:gd name="T15" fmla="*/ 41 h 41"/>
                <a:gd name="T16" fmla="*/ 42 w 42"/>
                <a:gd name="T17" fmla="*/ 0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8"/>
                  </a:moveTo>
                  <a:lnTo>
                    <a:pt x="34" y="8"/>
                  </a:lnTo>
                  <a:lnTo>
                    <a:pt x="34" y="31"/>
                  </a:lnTo>
                  <a:lnTo>
                    <a:pt x="11" y="31"/>
                  </a:lnTo>
                  <a:lnTo>
                    <a:pt x="11" y="8"/>
                  </a:lnTo>
                  <a:close/>
                  <a:moveTo>
                    <a:pt x="2" y="0"/>
                  </a:moveTo>
                  <a:lnTo>
                    <a:pt x="0" y="39"/>
                  </a:lnTo>
                  <a:lnTo>
                    <a:pt x="42" y="41"/>
                  </a:lnTo>
                  <a:lnTo>
                    <a:pt x="42" y="0"/>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8" name="íśļíḍé">
              <a:extLst>
                <a:ext uri="{FF2B5EF4-FFF2-40B4-BE49-F238E27FC236}">
                  <a16:creationId xmlns="" xmlns:a16="http://schemas.microsoft.com/office/drawing/2014/main" id="{52D8A8C5-15A1-4294-80BA-3616F8421004}"/>
                </a:ext>
              </a:extLst>
            </p:cNvPr>
            <p:cNvSpPr/>
            <p:nvPr/>
          </p:nvSpPr>
          <p:spPr bwMode="auto">
            <a:xfrm>
              <a:off x="5022694" y="2977854"/>
              <a:ext cx="61083" cy="59629"/>
            </a:xfrm>
            <a:custGeom>
              <a:avLst/>
              <a:gdLst>
                <a:gd name="T0" fmla="*/ 11 w 42"/>
                <a:gd name="T1" fmla="*/ 8 h 41"/>
                <a:gd name="T2" fmla="*/ 34 w 42"/>
                <a:gd name="T3" fmla="*/ 8 h 41"/>
                <a:gd name="T4" fmla="*/ 34 w 42"/>
                <a:gd name="T5" fmla="*/ 31 h 41"/>
                <a:gd name="T6" fmla="*/ 11 w 42"/>
                <a:gd name="T7" fmla="*/ 31 h 41"/>
                <a:gd name="T8" fmla="*/ 11 w 42"/>
                <a:gd name="T9" fmla="*/ 8 h 41"/>
                <a:gd name="T10" fmla="*/ 2 w 42"/>
                <a:gd name="T11" fmla="*/ 0 h 41"/>
                <a:gd name="T12" fmla="*/ 0 w 42"/>
                <a:gd name="T13" fmla="*/ 39 h 41"/>
                <a:gd name="T14" fmla="*/ 42 w 42"/>
                <a:gd name="T15" fmla="*/ 41 h 41"/>
                <a:gd name="T16" fmla="*/ 42 w 42"/>
                <a:gd name="T17" fmla="*/ 0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8"/>
                  </a:moveTo>
                  <a:lnTo>
                    <a:pt x="34" y="8"/>
                  </a:lnTo>
                  <a:lnTo>
                    <a:pt x="34" y="31"/>
                  </a:lnTo>
                  <a:lnTo>
                    <a:pt x="11" y="31"/>
                  </a:lnTo>
                  <a:lnTo>
                    <a:pt x="11" y="8"/>
                  </a:lnTo>
                  <a:moveTo>
                    <a:pt x="2" y="0"/>
                  </a:moveTo>
                  <a:lnTo>
                    <a:pt x="0" y="39"/>
                  </a:lnTo>
                  <a:lnTo>
                    <a:pt x="42" y="41"/>
                  </a:lnTo>
                  <a:lnTo>
                    <a:pt x="42" y="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9" name="ïṣḷíḑe">
              <a:extLst>
                <a:ext uri="{FF2B5EF4-FFF2-40B4-BE49-F238E27FC236}">
                  <a16:creationId xmlns="" xmlns:a16="http://schemas.microsoft.com/office/drawing/2014/main" id="{7D0C93F1-05D0-443B-8C47-468C48A6053B}"/>
                </a:ext>
              </a:extLst>
            </p:cNvPr>
            <p:cNvSpPr/>
            <p:nvPr/>
          </p:nvSpPr>
          <p:spPr bwMode="auto">
            <a:xfrm>
              <a:off x="5059052" y="3449062"/>
              <a:ext cx="55265" cy="162887"/>
            </a:xfrm>
            <a:custGeom>
              <a:avLst/>
              <a:gdLst>
                <a:gd name="T0" fmla="*/ 0 w 38"/>
                <a:gd name="T1" fmla="*/ 110 h 112"/>
                <a:gd name="T2" fmla="*/ 7 w 38"/>
                <a:gd name="T3" fmla="*/ 0 h 112"/>
                <a:gd name="T4" fmla="*/ 38 w 38"/>
                <a:gd name="T5" fmla="*/ 0 h 112"/>
                <a:gd name="T6" fmla="*/ 34 w 38"/>
                <a:gd name="T7" fmla="*/ 112 h 112"/>
                <a:gd name="T8" fmla="*/ 0 w 38"/>
                <a:gd name="T9" fmla="*/ 110 h 112"/>
              </a:gdLst>
              <a:ahLst/>
              <a:cxnLst>
                <a:cxn ang="0">
                  <a:pos x="T0" y="T1"/>
                </a:cxn>
                <a:cxn ang="0">
                  <a:pos x="T2" y="T3"/>
                </a:cxn>
                <a:cxn ang="0">
                  <a:pos x="T4" y="T5"/>
                </a:cxn>
                <a:cxn ang="0">
                  <a:pos x="T6" y="T7"/>
                </a:cxn>
                <a:cxn ang="0">
                  <a:pos x="T8" y="T9"/>
                </a:cxn>
              </a:cxnLst>
              <a:rect l="0" t="0" r="r" b="b"/>
              <a:pathLst>
                <a:path w="38" h="112">
                  <a:moveTo>
                    <a:pt x="0" y="110"/>
                  </a:moveTo>
                  <a:lnTo>
                    <a:pt x="7" y="0"/>
                  </a:lnTo>
                  <a:lnTo>
                    <a:pt x="38" y="0"/>
                  </a:lnTo>
                  <a:lnTo>
                    <a:pt x="34" y="112"/>
                  </a:lnTo>
                  <a:lnTo>
                    <a:pt x="0" y="110"/>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0" name="íS1iďê">
              <a:extLst>
                <a:ext uri="{FF2B5EF4-FFF2-40B4-BE49-F238E27FC236}">
                  <a16:creationId xmlns="" xmlns:a16="http://schemas.microsoft.com/office/drawing/2014/main" id="{7D1BA52B-9466-4449-AE95-40D4D0AD1C42}"/>
                </a:ext>
              </a:extLst>
            </p:cNvPr>
            <p:cNvSpPr/>
            <p:nvPr/>
          </p:nvSpPr>
          <p:spPr bwMode="auto">
            <a:xfrm>
              <a:off x="5053234" y="3438881"/>
              <a:ext cx="66900" cy="178885"/>
            </a:xfrm>
            <a:custGeom>
              <a:avLst/>
              <a:gdLst>
                <a:gd name="T0" fmla="*/ 15 w 46"/>
                <a:gd name="T1" fmla="*/ 11 h 123"/>
                <a:gd name="T2" fmla="*/ 38 w 46"/>
                <a:gd name="T3" fmla="*/ 11 h 123"/>
                <a:gd name="T4" fmla="*/ 35 w 46"/>
                <a:gd name="T5" fmla="*/ 42 h 123"/>
                <a:gd name="T6" fmla="*/ 33 w 46"/>
                <a:gd name="T7" fmla="*/ 81 h 123"/>
                <a:gd name="T8" fmla="*/ 33 w 46"/>
                <a:gd name="T9" fmla="*/ 114 h 123"/>
                <a:gd name="T10" fmla="*/ 11 w 46"/>
                <a:gd name="T11" fmla="*/ 112 h 123"/>
                <a:gd name="T12" fmla="*/ 11 w 46"/>
                <a:gd name="T13" fmla="*/ 81 h 123"/>
                <a:gd name="T14" fmla="*/ 13 w 46"/>
                <a:gd name="T15" fmla="*/ 42 h 123"/>
                <a:gd name="T16" fmla="*/ 15 w 46"/>
                <a:gd name="T17" fmla="*/ 11 h 123"/>
                <a:gd name="T18" fmla="*/ 6 w 46"/>
                <a:gd name="T19" fmla="*/ 0 h 123"/>
                <a:gd name="T20" fmla="*/ 4 w 46"/>
                <a:gd name="T21" fmla="*/ 42 h 123"/>
                <a:gd name="T22" fmla="*/ 2 w 46"/>
                <a:gd name="T23" fmla="*/ 81 h 123"/>
                <a:gd name="T24" fmla="*/ 0 w 46"/>
                <a:gd name="T25" fmla="*/ 121 h 123"/>
                <a:gd name="T26" fmla="*/ 42 w 46"/>
                <a:gd name="T27" fmla="*/ 123 h 123"/>
                <a:gd name="T28" fmla="*/ 42 w 46"/>
                <a:gd name="T29" fmla="*/ 83 h 123"/>
                <a:gd name="T30" fmla="*/ 44 w 46"/>
                <a:gd name="T31" fmla="*/ 42 h 123"/>
                <a:gd name="T32" fmla="*/ 46 w 46"/>
                <a:gd name="T33" fmla="*/ 2 h 123"/>
                <a:gd name="T34" fmla="*/ 6 w 46"/>
                <a:gd name="T35" fmla="*/ 0 h 123"/>
                <a:gd name="T36" fmla="*/ 6 w 46"/>
                <a:gd name="T3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123">
                  <a:moveTo>
                    <a:pt x="15" y="11"/>
                  </a:moveTo>
                  <a:lnTo>
                    <a:pt x="38" y="11"/>
                  </a:lnTo>
                  <a:lnTo>
                    <a:pt x="35" y="42"/>
                  </a:lnTo>
                  <a:lnTo>
                    <a:pt x="33" y="81"/>
                  </a:lnTo>
                  <a:lnTo>
                    <a:pt x="33" y="114"/>
                  </a:lnTo>
                  <a:lnTo>
                    <a:pt x="11" y="112"/>
                  </a:lnTo>
                  <a:lnTo>
                    <a:pt x="11" y="81"/>
                  </a:lnTo>
                  <a:lnTo>
                    <a:pt x="13" y="42"/>
                  </a:lnTo>
                  <a:lnTo>
                    <a:pt x="15" y="11"/>
                  </a:lnTo>
                  <a:close/>
                  <a:moveTo>
                    <a:pt x="6" y="0"/>
                  </a:moveTo>
                  <a:lnTo>
                    <a:pt x="4" y="42"/>
                  </a:lnTo>
                  <a:lnTo>
                    <a:pt x="2" y="81"/>
                  </a:lnTo>
                  <a:lnTo>
                    <a:pt x="0" y="121"/>
                  </a:lnTo>
                  <a:lnTo>
                    <a:pt x="42" y="123"/>
                  </a:lnTo>
                  <a:lnTo>
                    <a:pt x="42" y="83"/>
                  </a:lnTo>
                  <a:lnTo>
                    <a:pt x="44" y="42"/>
                  </a:lnTo>
                  <a:lnTo>
                    <a:pt x="46" y="2"/>
                  </a:lnTo>
                  <a:lnTo>
                    <a:pt x="6" y="0"/>
                  </a:lnTo>
                  <a:lnTo>
                    <a:pt x="6"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1" name="ïṩlîdê">
              <a:extLst>
                <a:ext uri="{FF2B5EF4-FFF2-40B4-BE49-F238E27FC236}">
                  <a16:creationId xmlns="" xmlns:a16="http://schemas.microsoft.com/office/drawing/2014/main" id="{D8230D1A-31D5-4DD8-8D31-0B8E96403B60}"/>
                </a:ext>
              </a:extLst>
            </p:cNvPr>
            <p:cNvSpPr/>
            <p:nvPr/>
          </p:nvSpPr>
          <p:spPr bwMode="auto">
            <a:xfrm>
              <a:off x="5053234" y="3438881"/>
              <a:ext cx="66900" cy="178885"/>
            </a:xfrm>
            <a:custGeom>
              <a:avLst/>
              <a:gdLst>
                <a:gd name="T0" fmla="*/ 15 w 46"/>
                <a:gd name="T1" fmla="*/ 11 h 123"/>
                <a:gd name="T2" fmla="*/ 38 w 46"/>
                <a:gd name="T3" fmla="*/ 11 h 123"/>
                <a:gd name="T4" fmla="*/ 35 w 46"/>
                <a:gd name="T5" fmla="*/ 42 h 123"/>
                <a:gd name="T6" fmla="*/ 33 w 46"/>
                <a:gd name="T7" fmla="*/ 81 h 123"/>
                <a:gd name="T8" fmla="*/ 33 w 46"/>
                <a:gd name="T9" fmla="*/ 114 h 123"/>
                <a:gd name="T10" fmla="*/ 11 w 46"/>
                <a:gd name="T11" fmla="*/ 112 h 123"/>
                <a:gd name="T12" fmla="*/ 11 w 46"/>
                <a:gd name="T13" fmla="*/ 81 h 123"/>
                <a:gd name="T14" fmla="*/ 13 w 46"/>
                <a:gd name="T15" fmla="*/ 42 h 123"/>
                <a:gd name="T16" fmla="*/ 15 w 46"/>
                <a:gd name="T17" fmla="*/ 11 h 123"/>
                <a:gd name="T18" fmla="*/ 6 w 46"/>
                <a:gd name="T19" fmla="*/ 0 h 123"/>
                <a:gd name="T20" fmla="*/ 4 w 46"/>
                <a:gd name="T21" fmla="*/ 42 h 123"/>
                <a:gd name="T22" fmla="*/ 2 w 46"/>
                <a:gd name="T23" fmla="*/ 81 h 123"/>
                <a:gd name="T24" fmla="*/ 0 w 46"/>
                <a:gd name="T25" fmla="*/ 121 h 123"/>
                <a:gd name="T26" fmla="*/ 42 w 46"/>
                <a:gd name="T27" fmla="*/ 123 h 123"/>
                <a:gd name="T28" fmla="*/ 42 w 46"/>
                <a:gd name="T29" fmla="*/ 83 h 123"/>
                <a:gd name="T30" fmla="*/ 44 w 46"/>
                <a:gd name="T31" fmla="*/ 42 h 123"/>
                <a:gd name="T32" fmla="*/ 46 w 46"/>
                <a:gd name="T33" fmla="*/ 2 h 123"/>
                <a:gd name="T34" fmla="*/ 6 w 46"/>
                <a:gd name="T35" fmla="*/ 0 h 123"/>
                <a:gd name="T36" fmla="*/ 6 w 46"/>
                <a:gd name="T3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123">
                  <a:moveTo>
                    <a:pt x="15" y="11"/>
                  </a:moveTo>
                  <a:lnTo>
                    <a:pt x="38" y="11"/>
                  </a:lnTo>
                  <a:lnTo>
                    <a:pt x="35" y="42"/>
                  </a:lnTo>
                  <a:lnTo>
                    <a:pt x="33" y="81"/>
                  </a:lnTo>
                  <a:lnTo>
                    <a:pt x="33" y="114"/>
                  </a:lnTo>
                  <a:lnTo>
                    <a:pt x="11" y="112"/>
                  </a:lnTo>
                  <a:lnTo>
                    <a:pt x="11" y="81"/>
                  </a:lnTo>
                  <a:lnTo>
                    <a:pt x="13" y="42"/>
                  </a:lnTo>
                  <a:lnTo>
                    <a:pt x="15" y="11"/>
                  </a:lnTo>
                  <a:moveTo>
                    <a:pt x="6" y="0"/>
                  </a:moveTo>
                  <a:lnTo>
                    <a:pt x="4" y="42"/>
                  </a:lnTo>
                  <a:lnTo>
                    <a:pt x="2" y="81"/>
                  </a:lnTo>
                  <a:lnTo>
                    <a:pt x="0" y="121"/>
                  </a:lnTo>
                  <a:lnTo>
                    <a:pt x="42" y="123"/>
                  </a:lnTo>
                  <a:lnTo>
                    <a:pt x="42" y="83"/>
                  </a:lnTo>
                  <a:lnTo>
                    <a:pt x="44" y="42"/>
                  </a:lnTo>
                  <a:lnTo>
                    <a:pt x="46" y="2"/>
                  </a:lnTo>
                  <a:lnTo>
                    <a:pt x="6" y="0"/>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2" name="ï$lîďé">
              <a:extLst>
                <a:ext uri="{FF2B5EF4-FFF2-40B4-BE49-F238E27FC236}">
                  <a16:creationId xmlns="" xmlns:a16="http://schemas.microsoft.com/office/drawing/2014/main" id="{64AC3831-9369-470A-9F60-2D860E354719}"/>
                </a:ext>
              </a:extLst>
            </p:cNvPr>
            <p:cNvSpPr/>
            <p:nvPr/>
          </p:nvSpPr>
          <p:spPr bwMode="auto">
            <a:xfrm>
              <a:off x="5069233" y="3387980"/>
              <a:ext cx="47994" cy="47994"/>
            </a:xfrm>
            <a:custGeom>
              <a:avLst/>
              <a:gdLst>
                <a:gd name="T0" fmla="*/ 0 w 33"/>
                <a:gd name="T1" fmla="*/ 33 h 33"/>
                <a:gd name="T2" fmla="*/ 2 w 33"/>
                <a:gd name="T3" fmla="*/ 0 h 33"/>
                <a:gd name="T4" fmla="*/ 33 w 33"/>
                <a:gd name="T5" fmla="*/ 2 h 33"/>
                <a:gd name="T6" fmla="*/ 31 w 33"/>
                <a:gd name="T7" fmla="*/ 33 h 33"/>
                <a:gd name="T8" fmla="*/ 0 w 33"/>
                <a:gd name="T9" fmla="*/ 33 h 33"/>
              </a:gdLst>
              <a:ahLst/>
              <a:cxnLst>
                <a:cxn ang="0">
                  <a:pos x="T0" y="T1"/>
                </a:cxn>
                <a:cxn ang="0">
                  <a:pos x="T2" y="T3"/>
                </a:cxn>
                <a:cxn ang="0">
                  <a:pos x="T4" y="T5"/>
                </a:cxn>
                <a:cxn ang="0">
                  <a:pos x="T6" y="T7"/>
                </a:cxn>
                <a:cxn ang="0">
                  <a:pos x="T8" y="T9"/>
                </a:cxn>
              </a:cxnLst>
              <a:rect l="0" t="0" r="r" b="b"/>
              <a:pathLst>
                <a:path w="33" h="33">
                  <a:moveTo>
                    <a:pt x="0" y="33"/>
                  </a:moveTo>
                  <a:lnTo>
                    <a:pt x="2" y="0"/>
                  </a:lnTo>
                  <a:lnTo>
                    <a:pt x="33" y="2"/>
                  </a:lnTo>
                  <a:lnTo>
                    <a:pt x="31" y="33"/>
                  </a:lnTo>
                  <a:lnTo>
                    <a:pt x="0" y="33"/>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3" name="íśļídé">
              <a:extLst>
                <a:ext uri="{FF2B5EF4-FFF2-40B4-BE49-F238E27FC236}">
                  <a16:creationId xmlns="" xmlns:a16="http://schemas.microsoft.com/office/drawing/2014/main" id="{20F843B7-26E6-4FB0-9D2A-53699CD42C55}"/>
                </a:ext>
              </a:extLst>
            </p:cNvPr>
            <p:cNvSpPr/>
            <p:nvPr/>
          </p:nvSpPr>
          <p:spPr bwMode="auto">
            <a:xfrm>
              <a:off x="5061960" y="3382162"/>
              <a:ext cx="61083" cy="59629"/>
            </a:xfrm>
            <a:custGeom>
              <a:avLst/>
              <a:gdLst>
                <a:gd name="T0" fmla="*/ 11 w 42"/>
                <a:gd name="T1" fmla="*/ 10 h 41"/>
                <a:gd name="T2" fmla="*/ 34 w 42"/>
                <a:gd name="T3" fmla="*/ 10 h 41"/>
                <a:gd name="T4" fmla="*/ 32 w 42"/>
                <a:gd name="T5" fmla="*/ 33 h 41"/>
                <a:gd name="T6" fmla="*/ 9 w 42"/>
                <a:gd name="T7" fmla="*/ 33 h 41"/>
                <a:gd name="T8" fmla="*/ 11 w 42"/>
                <a:gd name="T9" fmla="*/ 10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10"/>
                  </a:moveTo>
                  <a:lnTo>
                    <a:pt x="34" y="10"/>
                  </a:lnTo>
                  <a:lnTo>
                    <a:pt x="32" y="33"/>
                  </a:lnTo>
                  <a:lnTo>
                    <a:pt x="9" y="33"/>
                  </a:lnTo>
                  <a:lnTo>
                    <a:pt x="11" y="10"/>
                  </a:lnTo>
                  <a:close/>
                  <a:moveTo>
                    <a:pt x="2" y="0"/>
                  </a:moveTo>
                  <a:lnTo>
                    <a:pt x="0" y="39"/>
                  </a:lnTo>
                  <a:lnTo>
                    <a:pt x="40" y="41"/>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4" name="ïşḷíḑè">
              <a:extLst>
                <a:ext uri="{FF2B5EF4-FFF2-40B4-BE49-F238E27FC236}">
                  <a16:creationId xmlns="" xmlns:a16="http://schemas.microsoft.com/office/drawing/2014/main" id="{B28089A7-6F04-4DD0-9820-DA7DF7DF264C}"/>
                </a:ext>
              </a:extLst>
            </p:cNvPr>
            <p:cNvSpPr/>
            <p:nvPr/>
          </p:nvSpPr>
          <p:spPr bwMode="auto">
            <a:xfrm>
              <a:off x="5061960" y="3382162"/>
              <a:ext cx="61083" cy="59629"/>
            </a:xfrm>
            <a:custGeom>
              <a:avLst/>
              <a:gdLst>
                <a:gd name="T0" fmla="*/ 11 w 42"/>
                <a:gd name="T1" fmla="*/ 10 h 41"/>
                <a:gd name="T2" fmla="*/ 34 w 42"/>
                <a:gd name="T3" fmla="*/ 10 h 41"/>
                <a:gd name="T4" fmla="*/ 32 w 42"/>
                <a:gd name="T5" fmla="*/ 33 h 41"/>
                <a:gd name="T6" fmla="*/ 9 w 42"/>
                <a:gd name="T7" fmla="*/ 33 h 41"/>
                <a:gd name="T8" fmla="*/ 11 w 42"/>
                <a:gd name="T9" fmla="*/ 10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10"/>
                  </a:moveTo>
                  <a:lnTo>
                    <a:pt x="34" y="10"/>
                  </a:lnTo>
                  <a:lnTo>
                    <a:pt x="32" y="33"/>
                  </a:lnTo>
                  <a:lnTo>
                    <a:pt x="9" y="33"/>
                  </a:lnTo>
                  <a:lnTo>
                    <a:pt x="11" y="10"/>
                  </a:lnTo>
                  <a:moveTo>
                    <a:pt x="2" y="0"/>
                  </a:moveTo>
                  <a:lnTo>
                    <a:pt x="0" y="39"/>
                  </a:lnTo>
                  <a:lnTo>
                    <a:pt x="40" y="41"/>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5" name="îṥlídê">
              <a:extLst>
                <a:ext uri="{FF2B5EF4-FFF2-40B4-BE49-F238E27FC236}">
                  <a16:creationId xmlns="" xmlns:a16="http://schemas.microsoft.com/office/drawing/2014/main" id="{E0DE52AE-DC60-4232-9A0C-92B10753AE0E}"/>
                </a:ext>
              </a:extLst>
            </p:cNvPr>
            <p:cNvSpPr/>
            <p:nvPr/>
          </p:nvSpPr>
          <p:spPr bwMode="auto">
            <a:xfrm>
              <a:off x="5072141" y="3331260"/>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6" name="îṡḻîďè">
              <a:extLst>
                <a:ext uri="{FF2B5EF4-FFF2-40B4-BE49-F238E27FC236}">
                  <a16:creationId xmlns="" xmlns:a16="http://schemas.microsoft.com/office/drawing/2014/main" id="{9BF34E38-AECA-4FBB-B0D5-340913AE9756}"/>
                </a:ext>
              </a:extLst>
            </p:cNvPr>
            <p:cNvSpPr/>
            <p:nvPr/>
          </p:nvSpPr>
          <p:spPr bwMode="auto">
            <a:xfrm>
              <a:off x="5064869" y="3323988"/>
              <a:ext cx="61083" cy="61083"/>
            </a:xfrm>
            <a:custGeom>
              <a:avLst/>
              <a:gdLst>
                <a:gd name="T0" fmla="*/ 11 w 42"/>
                <a:gd name="T1" fmla="*/ 9 h 42"/>
                <a:gd name="T2" fmla="*/ 34 w 42"/>
                <a:gd name="T3" fmla="*/ 11 h 42"/>
                <a:gd name="T4" fmla="*/ 32 w 42"/>
                <a:gd name="T5" fmla="*/ 34 h 42"/>
                <a:gd name="T6" fmla="*/ 9 w 42"/>
                <a:gd name="T7" fmla="*/ 34 h 42"/>
                <a:gd name="T8" fmla="*/ 11 w 42"/>
                <a:gd name="T9" fmla="*/ 9 h 42"/>
                <a:gd name="T10" fmla="*/ 3 w 42"/>
                <a:gd name="T11" fmla="*/ 0 h 42"/>
                <a:gd name="T12" fmla="*/ 0 w 42"/>
                <a:gd name="T13" fmla="*/ 40 h 42"/>
                <a:gd name="T14" fmla="*/ 40 w 42"/>
                <a:gd name="T15" fmla="*/ 42 h 42"/>
                <a:gd name="T16" fmla="*/ 42 w 42"/>
                <a:gd name="T17" fmla="*/ 3 h 42"/>
                <a:gd name="T18" fmla="*/ 3 w 42"/>
                <a:gd name="T19" fmla="*/ 0 h 42"/>
                <a:gd name="T20" fmla="*/ 3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9"/>
                  </a:moveTo>
                  <a:lnTo>
                    <a:pt x="34" y="11"/>
                  </a:lnTo>
                  <a:lnTo>
                    <a:pt x="32" y="34"/>
                  </a:lnTo>
                  <a:lnTo>
                    <a:pt x="9" y="34"/>
                  </a:lnTo>
                  <a:lnTo>
                    <a:pt x="11" y="9"/>
                  </a:lnTo>
                  <a:close/>
                  <a:moveTo>
                    <a:pt x="3" y="0"/>
                  </a:moveTo>
                  <a:lnTo>
                    <a:pt x="0" y="40"/>
                  </a:lnTo>
                  <a:lnTo>
                    <a:pt x="40" y="42"/>
                  </a:lnTo>
                  <a:lnTo>
                    <a:pt x="42" y="3"/>
                  </a:lnTo>
                  <a:lnTo>
                    <a:pt x="3" y="0"/>
                  </a:lnTo>
                  <a:lnTo>
                    <a:pt x="3"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7" name="îŝ1ïḑe">
              <a:extLst>
                <a:ext uri="{FF2B5EF4-FFF2-40B4-BE49-F238E27FC236}">
                  <a16:creationId xmlns="" xmlns:a16="http://schemas.microsoft.com/office/drawing/2014/main" id="{DE564B42-F8B2-4013-AACC-1CC29352906D}"/>
                </a:ext>
              </a:extLst>
            </p:cNvPr>
            <p:cNvSpPr/>
            <p:nvPr/>
          </p:nvSpPr>
          <p:spPr bwMode="auto">
            <a:xfrm>
              <a:off x="5064869" y="3323988"/>
              <a:ext cx="61083" cy="61083"/>
            </a:xfrm>
            <a:custGeom>
              <a:avLst/>
              <a:gdLst>
                <a:gd name="T0" fmla="*/ 11 w 42"/>
                <a:gd name="T1" fmla="*/ 9 h 42"/>
                <a:gd name="T2" fmla="*/ 34 w 42"/>
                <a:gd name="T3" fmla="*/ 11 h 42"/>
                <a:gd name="T4" fmla="*/ 32 w 42"/>
                <a:gd name="T5" fmla="*/ 34 h 42"/>
                <a:gd name="T6" fmla="*/ 9 w 42"/>
                <a:gd name="T7" fmla="*/ 34 h 42"/>
                <a:gd name="T8" fmla="*/ 11 w 42"/>
                <a:gd name="T9" fmla="*/ 9 h 42"/>
                <a:gd name="T10" fmla="*/ 3 w 42"/>
                <a:gd name="T11" fmla="*/ 0 h 42"/>
                <a:gd name="T12" fmla="*/ 0 w 42"/>
                <a:gd name="T13" fmla="*/ 40 h 42"/>
                <a:gd name="T14" fmla="*/ 40 w 42"/>
                <a:gd name="T15" fmla="*/ 42 h 42"/>
                <a:gd name="T16" fmla="*/ 42 w 42"/>
                <a:gd name="T17" fmla="*/ 3 h 42"/>
                <a:gd name="T18" fmla="*/ 3 w 42"/>
                <a:gd name="T19" fmla="*/ 0 h 42"/>
                <a:gd name="T20" fmla="*/ 3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9"/>
                  </a:moveTo>
                  <a:lnTo>
                    <a:pt x="34" y="11"/>
                  </a:lnTo>
                  <a:lnTo>
                    <a:pt x="32" y="34"/>
                  </a:lnTo>
                  <a:lnTo>
                    <a:pt x="9" y="34"/>
                  </a:lnTo>
                  <a:lnTo>
                    <a:pt x="11" y="9"/>
                  </a:lnTo>
                  <a:moveTo>
                    <a:pt x="3" y="0"/>
                  </a:moveTo>
                  <a:lnTo>
                    <a:pt x="0" y="40"/>
                  </a:lnTo>
                  <a:lnTo>
                    <a:pt x="40" y="42"/>
                  </a:lnTo>
                  <a:lnTo>
                    <a:pt x="42" y="3"/>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8" name="í$ḷiḓe">
              <a:extLst>
                <a:ext uri="{FF2B5EF4-FFF2-40B4-BE49-F238E27FC236}">
                  <a16:creationId xmlns="" xmlns:a16="http://schemas.microsoft.com/office/drawing/2014/main" id="{5CADAB72-B4F9-40F5-B374-6B2C7E488DDD}"/>
                </a:ext>
              </a:extLst>
            </p:cNvPr>
            <p:cNvSpPr/>
            <p:nvPr/>
          </p:nvSpPr>
          <p:spPr bwMode="auto">
            <a:xfrm>
              <a:off x="5075050" y="3273086"/>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9" name="íšḻîḋê">
              <a:extLst>
                <a:ext uri="{FF2B5EF4-FFF2-40B4-BE49-F238E27FC236}">
                  <a16:creationId xmlns="" xmlns:a16="http://schemas.microsoft.com/office/drawing/2014/main" id="{C3DEC48B-A620-4851-B1E6-81652CC5F13F}"/>
                </a:ext>
              </a:extLst>
            </p:cNvPr>
            <p:cNvSpPr/>
            <p:nvPr/>
          </p:nvSpPr>
          <p:spPr bwMode="auto">
            <a:xfrm>
              <a:off x="5069233" y="3267269"/>
              <a:ext cx="59629" cy="61083"/>
            </a:xfrm>
            <a:custGeom>
              <a:avLst/>
              <a:gdLst>
                <a:gd name="T0" fmla="*/ 10 w 41"/>
                <a:gd name="T1" fmla="*/ 8 h 42"/>
                <a:gd name="T2" fmla="*/ 33 w 41"/>
                <a:gd name="T3" fmla="*/ 10 h 42"/>
                <a:gd name="T4" fmla="*/ 31 w 41"/>
                <a:gd name="T5" fmla="*/ 33 h 42"/>
                <a:gd name="T6" fmla="*/ 8 w 41"/>
                <a:gd name="T7" fmla="*/ 31 h 42"/>
                <a:gd name="T8" fmla="*/ 10 w 41"/>
                <a:gd name="T9" fmla="*/ 8 h 42"/>
                <a:gd name="T10" fmla="*/ 2 w 41"/>
                <a:gd name="T11" fmla="*/ 0 h 42"/>
                <a:gd name="T12" fmla="*/ 0 w 41"/>
                <a:gd name="T13" fmla="*/ 39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10"/>
                  </a:lnTo>
                  <a:lnTo>
                    <a:pt x="31" y="33"/>
                  </a:lnTo>
                  <a:lnTo>
                    <a:pt x="8" y="31"/>
                  </a:lnTo>
                  <a:lnTo>
                    <a:pt x="10" y="8"/>
                  </a:lnTo>
                  <a:close/>
                  <a:moveTo>
                    <a:pt x="2" y="0"/>
                  </a:moveTo>
                  <a:lnTo>
                    <a:pt x="0" y="39"/>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0" name="iṩḻïdé">
              <a:extLst>
                <a:ext uri="{FF2B5EF4-FFF2-40B4-BE49-F238E27FC236}">
                  <a16:creationId xmlns="" xmlns:a16="http://schemas.microsoft.com/office/drawing/2014/main" id="{14B06C61-F29E-4AA6-ADEA-D14526CF2F46}"/>
                </a:ext>
              </a:extLst>
            </p:cNvPr>
            <p:cNvSpPr/>
            <p:nvPr/>
          </p:nvSpPr>
          <p:spPr bwMode="auto">
            <a:xfrm>
              <a:off x="5069233" y="3267269"/>
              <a:ext cx="59629" cy="61083"/>
            </a:xfrm>
            <a:custGeom>
              <a:avLst/>
              <a:gdLst>
                <a:gd name="T0" fmla="*/ 10 w 41"/>
                <a:gd name="T1" fmla="*/ 8 h 42"/>
                <a:gd name="T2" fmla="*/ 33 w 41"/>
                <a:gd name="T3" fmla="*/ 10 h 42"/>
                <a:gd name="T4" fmla="*/ 31 w 41"/>
                <a:gd name="T5" fmla="*/ 33 h 42"/>
                <a:gd name="T6" fmla="*/ 8 w 41"/>
                <a:gd name="T7" fmla="*/ 31 h 42"/>
                <a:gd name="T8" fmla="*/ 10 w 41"/>
                <a:gd name="T9" fmla="*/ 8 h 42"/>
                <a:gd name="T10" fmla="*/ 2 w 41"/>
                <a:gd name="T11" fmla="*/ 0 h 42"/>
                <a:gd name="T12" fmla="*/ 0 w 41"/>
                <a:gd name="T13" fmla="*/ 39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10"/>
                  </a:lnTo>
                  <a:lnTo>
                    <a:pt x="31" y="33"/>
                  </a:lnTo>
                  <a:lnTo>
                    <a:pt x="8" y="31"/>
                  </a:lnTo>
                  <a:lnTo>
                    <a:pt x="10" y="8"/>
                  </a:lnTo>
                  <a:moveTo>
                    <a:pt x="2" y="0"/>
                  </a:moveTo>
                  <a:lnTo>
                    <a:pt x="0" y="39"/>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1" name="îś1idé">
              <a:extLst>
                <a:ext uri="{FF2B5EF4-FFF2-40B4-BE49-F238E27FC236}">
                  <a16:creationId xmlns="" xmlns:a16="http://schemas.microsoft.com/office/drawing/2014/main" id="{F62A7920-E6A4-4FF0-B4ED-58EE599F95CB}"/>
                </a:ext>
              </a:extLst>
            </p:cNvPr>
            <p:cNvSpPr/>
            <p:nvPr/>
          </p:nvSpPr>
          <p:spPr bwMode="auto">
            <a:xfrm>
              <a:off x="5077959" y="3216367"/>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2" name="îšľíḓè">
              <a:extLst>
                <a:ext uri="{FF2B5EF4-FFF2-40B4-BE49-F238E27FC236}">
                  <a16:creationId xmlns="" xmlns:a16="http://schemas.microsoft.com/office/drawing/2014/main" id="{F07F0122-AC2E-49A3-8B70-E570BB724E56}"/>
                </a:ext>
              </a:extLst>
            </p:cNvPr>
            <p:cNvSpPr/>
            <p:nvPr/>
          </p:nvSpPr>
          <p:spPr bwMode="auto">
            <a:xfrm>
              <a:off x="5072141" y="3210550"/>
              <a:ext cx="59629" cy="59629"/>
            </a:xfrm>
            <a:custGeom>
              <a:avLst/>
              <a:gdLst>
                <a:gd name="T0" fmla="*/ 10 w 41"/>
                <a:gd name="T1" fmla="*/ 8 h 41"/>
                <a:gd name="T2" fmla="*/ 33 w 41"/>
                <a:gd name="T3" fmla="*/ 10 h 41"/>
                <a:gd name="T4" fmla="*/ 31 w 41"/>
                <a:gd name="T5" fmla="*/ 33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10"/>
                  </a:lnTo>
                  <a:lnTo>
                    <a:pt x="31" y="33"/>
                  </a:lnTo>
                  <a:lnTo>
                    <a:pt x="8" y="31"/>
                  </a:lnTo>
                  <a:lnTo>
                    <a:pt x="10" y="8"/>
                  </a:lnTo>
                  <a:close/>
                  <a:moveTo>
                    <a:pt x="2" y="0"/>
                  </a:moveTo>
                  <a:lnTo>
                    <a:pt x="0" y="39"/>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3" name="í$ľîďè">
              <a:extLst>
                <a:ext uri="{FF2B5EF4-FFF2-40B4-BE49-F238E27FC236}">
                  <a16:creationId xmlns="" xmlns:a16="http://schemas.microsoft.com/office/drawing/2014/main" id="{E1655DF3-07B1-49FA-AD2B-0FBFC4E70C85}"/>
                </a:ext>
              </a:extLst>
            </p:cNvPr>
            <p:cNvSpPr/>
            <p:nvPr/>
          </p:nvSpPr>
          <p:spPr bwMode="auto">
            <a:xfrm>
              <a:off x="5072141" y="3210550"/>
              <a:ext cx="59629" cy="59629"/>
            </a:xfrm>
            <a:custGeom>
              <a:avLst/>
              <a:gdLst>
                <a:gd name="T0" fmla="*/ 10 w 41"/>
                <a:gd name="T1" fmla="*/ 8 h 41"/>
                <a:gd name="T2" fmla="*/ 33 w 41"/>
                <a:gd name="T3" fmla="*/ 10 h 41"/>
                <a:gd name="T4" fmla="*/ 31 w 41"/>
                <a:gd name="T5" fmla="*/ 33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10"/>
                  </a:lnTo>
                  <a:lnTo>
                    <a:pt x="31" y="33"/>
                  </a:lnTo>
                  <a:lnTo>
                    <a:pt x="8" y="31"/>
                  </a:lnTo>
                  <a:lnTo>
                    <a:pt x="10" y="8"/>
                  </a:lnTo>
                  <a:moveTo>
                    <a:pt x="2" y="0"/>
                  </a:moveTo>
                  <a:lnTo>
                    <a:pt x="0" y="39"/>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4" name="îṥḷïde">
              <a:extLst>
                <a:ext uri="{FF2B5EF4-FFF2-40B4-BE49-F238E27FC236}">
                  <a16:creationId xmlns="" xmlns:a16="http://schemas.microsoft.com/office/drawing/2014/main" id="{0B3AD60B-4F1C-47C1-AA45-73E9A3A262CD}"/>
                </a:ext>
              </a:extLst>
            </p:cNvPr>
            <p:cNvSpPr/>
            <p:nvPr/>
          </p:nvSpPr>
          <p:spPr bwMode="auto">
            <a:xfrm>
              <a:off x="5080867" y="3158193"/>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5" name="iS1iḑè">
              <a:extLst>
                <a:ext uri="{FF2B5EF4-FFF2-40B4-BE49-F238E27FC236}">
                  <a16:creationId xmlns="" xmlns:a16="http://schemas.microsoft.com/office/drawing/2014/main" id="{575D2E8B-4E4B-44C2-9B32-EBD49B5DB7F2}"/>
                </a:ext>
              </a:extLst>
            </p:cNvPr>
            <p:cNvSpPr/>
            <p:nvPr/>
          </p:nvSpPr>
          <p:spPr bwMode="auto">
            <a:xfrm>
              <a:off x="5075050" y="3152376"/>
              <a:ext cx="59629" cy="61083"/>
            </a:xfrm>
            <a:custGeom>
              <a:avLst/>
              <a:gdLst>
                <a:gd name="T0" fmla="*/ 10 w 41"/>
                <a:gd name="T1" fmla="*/ 8 h 42"/>
                <a:gd name="T2" fmla="*/ 33 w 41"/>
                <a:gd name="T3" fmla="*/ 11 h 42"/>
                <a:gd name="T4" fmla="*/ 31 w 41"/>
                <a:gd name="T5" fmla="*/ 33 h 42"/>
                <a:gd name="T6" fmla="*/ 8 w 41"/>
                <a:gd name="T7" fmla="*/ 31 h 42"/>
                <a:gd name="T8" fmla="*/ 10 w 41"/>
                <a:gd name="T9" fmla="*/ 8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11"/>
                  </a:lnTo>
                  <a:lnTo>
                    <a:pt x="31" y="33"/>
                  </a:lnTo>
                  <a:lnTo>
                    <a:pt x="8" y="31"/>
                  </a:lnTo>
                  <a:lnTo>
                    <a:pt x="10" y="8"/>
                  </a:lnTo>
                  <a:close/>
                  <a:moveTo>
                    <a:pt x="2" y="0"/>
                  </a:moveTo>
                  <a:lnTo>
                    <a:pt x="0" y="40"/>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6" name="íṧļîde">
              <a:extLst>
                <a:ext uri="{FF2B5EF4-FFF2-40B4-BE49-F238E27FC236}">
                  <a16:creationId xmlns="" xmlns:a16="http://schemas.microsoft.com/office/drawing/2014/main" id="{A00F61B2-CF6C-49A7-A9FE-FCD1F3F45943}"/>
                </a:ext>
              </a:extLst>
            </p:cNvPr>
            <p:cNvSpPr/>
            <p:nvPr/>
          </p:nvSpPr>
          <p:spPr bwMode="auto">
            <a:xfrm>
              <a:off x="5075050" y="3152376"/>
              <a:ext cx="59629" cy="61083"/>
            </a:xfrm>
            <a:custGeom>
              <a:avLst/>
              <a:gdLst>
                <a:gd name="T0" fmla="*/ 10 w 41"/>
                <a:gd name="T1" fmla="*/ 8 h 42"/>
                <a:gd name="T2" fmla="*/ 33 w 41"/>
                <a:gd name="T3" fmla="*/ 11 h 42"/>
                <a:gd name="T4" fmla="*/ 31 w 41"/>
                <a:gd name="T5" fmla="*/ 33 h 42"/>
                <a:gd name="T6" fmla="*/ 8 w 41"/>
                <a:gd name="T7" fmla="*/ 31 h 42"/>
                <a:gd name="T8" fmla="*/ 10 w 41"/>
                <a:gd name="T9" fmla="*/ 8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11"/>
                  </a:lnTo>
                  <a:lnTo>
                    <a:pt x="31" y="33"/>
                  </a:lnTo>
                  <a:lnTo>
                    <a:pt x="8" y="31"/>
                  </a:lnTo>
                  <a:lnTo>
                    <a:pt x="10" y="8"/>
                  </a:lnTo>
                  <a:moveTo>
                    <a:pt x="2" y="0"/>
                  </a:moveTo>
                  <a:lnTo>
                    <a:pt x="0" y="40"/>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7" name="isliḋê">
              <a:extLst>
                <a:ext uri="{FF2B5EF4-FFF2-40B4-BE49-F238E27FC236}">
                  <a16:creationId xmlns="" xmlns:a16="http://schemas.microsoft.com/office/drawing/2014/main" id="{10D3CD4F-154E-48A3-BC75-D2290FFDD6A5}"/>
                </a:ext>
              </a:extLst>
            </p:cNvPr>
            <p:cNvSpPr/>
            <p:nvPr/>
          </p:nvSpPr>
          <p:spPr bwMode="auto">
            <a:xfrm>
              <a:off x="5083776" y="3101473"/>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8" name="ïs1îdê">
              <a:extLst>
                <a:ext uri="{FF2B5EF4-FFF2-40B4-BE49-F238E27FC236}">
                  <a16:creationId xmlns="" xmlns:a16="http://schemas.microsoft.com/office/drawing/2014/main" id="{7BBABFAC-76BD-4C50-9111-F3FB1E6A4772}"/>
                </a:ext>
              </a:extLst>
            </p:cNvPr>
            <p:cNvSpPr/>
            <p:nvPr/>
          </p:nvSpPr>
          <p:spPr bwMode="auto">
            <a:xfrm>
              <a:off x="5077959" y="3095656"/>
              <a:ext cx="59629" cy="59629"/>
            </a:xfrm>
            <a:custGeom>
              <a:avLst/>
              <a:gdLst>
                <a:gd name="T0" fmla="*/ 8 w 41"/>
                <a:gd name="T1" fmla="*/ 8 h 41"/>
                <a:gd name="T2" fmla="*/ 33 w 41"/>
                <a:gd name="T3" fmla="*/ 8 h 41"/>
                <a:gd name="T4" fmla="*/ 31 w 41"/>
                <a:gd name="T5" fmla="*/ 33 h 41"/>
                <a:gd name="T6" fmla="*/ 8 w 41"/>
                <a:gd name="T7" fmla="*/ 31 h 41"/>
                <a:gd name="T8" fmla="*/ 8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8" y="8"/>
                  </a:moveTo>
                  <a:lnTo>
                    <a:pt x="33" y="8"/>
                  </a:lnTo>
                  <a:lnTo>
                    <a:pt x="31" y="33"/>
                  </a:lnTo>
                  <a:lnTo>
                    <a:pt x="8" y="31"/>
                  </a:lnTo>
                  <a:lnTo>
                    <a:pt x="8" y="8"/>
                  </a:lnTo>
                  <a:close/>
                  <a:moveTo>
                    <a:pt x="2" y="0"/>
                  </a:moveTo>
                  <a:lnTo>
                    <a:pt x="0" y="39"/>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9" name="íṥļîḋé">
              <a:extLst>
                <a:ext uri="{FF2B5EF4-FFF2-40B4-BE49-F238E27FC236}">
                  <a16:creationId xmlns="" xmlns:a16="http://schemas.microsoft.com/office/drawing/2014/main" id="{3469DC40-C8F6-4EC4-A1B1-3DC788E83FB3}"/>
                </a:ext>
              </a:extLst>
            </p:cNvPr>
            <p:cNvSpPr/>
            <p:nvPr/>
          </p:nvSpPr>
          <p:spPr bwMode="auto">
            <a:xfrm>
              <a:off x="5077959" y="3095656"/>
              <a:ext cx="59629" cy="59629"/>
            </a:xfrm>
            <a:custGeom>
              <a:avLst/>
              <a:gdLst>
                <a:gd name="T0" fmla="*/ 8 w 41"/>
                <a:gd name="T1" fmla="*/ 8 h 41"/>
                <a:gd name="T2" fmla="*/ 33 w 41"/>
                <a:gd name="T3" fmla="*/ 8 h 41"/>
                <a:gd name="T4" fmla="*/ 31 w 41"/>
                <a:gd name="T5" fmla="*/ 33 h 41"/>
                <a:gd name="T6" fmla="*/ 8 w 41"/>
                <a:gd name="T7" fmla="*/ 31 h 41"/>
                <a:gd name="T8" fmla="*/ 8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8" y="8"/>
                  </a:moveTo>
                  <a:lnTo>
                    <a:pt x="33" y="8"/>
                  </a:lnTo>
                  <a:lnTo>
                    <a:pt x="31" y="33"/>
                  </a:lnTo>
                  <a:lnTo>
                    <a:pt x="8" y="31"/>
                  </a:lnTo>
                  <a:lnTo>
                    <a:pt x="8" y="8"/>
                  </a:lnTo>
                  <a:moveTo>
                    <a:pt x="2" y="0"/>
                  </a:moveTo>
                  <a:lnTo>
                    <a:pt x="0" y="39"/>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0" name="ïṣlïdê">
              <a:extLst>
                <a:ext uri="{FF2B5EF4-FFF2-40B4-BE49-F238E27FC236}">
                  <a16:creationId xmlns="" xmlns:a16="http://schemas.microsoft.com/office/drawing/2014/main" id="{F0ABBA0E-A32C-48AF-96A3-656782CB56CB}"/>
                </a:ext>
              </a:extLst>
            </p:cNvPr>
            <p:cNvSpPr/>
            <p:nvPr/>
          </p:nvSpPr>
          <p:spPr bwMode="auto">
            <a:xfrm>
              <a:off x="5086685" y="3043299"/>
              <a:ext cx="47994" cy="49448"/>
            </a:xfrm>
            <a:custGeom>
              <a:avLst/>
              <a:gdLst>
                <a:gd name="T0" fmla="*/ 0 w 33"/>
                <a:gd name="T1" fmla="*/ 32 h 34"/>
                <a:gd name="T2" fmla="*/ 0 w 33"/>
                <a:gd name="T3" fmla="*/ 0 h 34"/>
                <a:gd name="T4" fmla="*/ 33 w 33"/>
                <a:gd name="T5" fmla="*/ 0 h 34"/>
                <a:gd name="T6" fmla="*/ 31 w 33"/>
                <a:gd name="T7" fmla="*/ 34 h 34"/>
                <a:gd name="T8" fmla="*/ 0 w 33"/>
                <a:gd name="T9" fmla="*/ 32 h 34"/>
              </a:gdLst>
              <a:ahLst/>
              <a:cxnLst>
                <a:cxn ang="0">
                  <a:pos x="T0" y="T1"/>
                </a:cxn>
                <a:cxn ang="0">
                  <a:pos x="T2" y="T3"/>
                </a:cxn>
                <a:cxn ang="0">
                  <a:pos x="T4" y="T5"/>
                </a:cxn>
                <a:cxn ang="0">
                  <a:pos x="T6" y="T7"/>
                </a:cxn>
                <a:cxn ang="0">
                  <a:pos x="T8" y="T9"/>
                </a:cxn>
              </a:cxnLst>
              <a:rect l="0" t="0" r="r" b="b"/>
              <a:pathLst>
                <a:path w="33" h="34">
                  <a:moveTo>
                    <a:pt x="0" y="32"/>
                  </a:moveTo>
                  <a:lnTo>
                    <a:pt x="0" y="0"/>
                  </a:lnTo>
                  <a:lnTo>
                    <a:pt x="33" y="0"/>
                  </a:lnTo>
                  <a:lnTo>
                    <a:pt x="31" y="34"/>
                  </a:lnTo>
                  <a:lnTo>
                    <a:pt x="0" y="32"/>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1" name="íŝliďê">
              <a:extLst>
                <a:ext uri="{FF2B5EF4-FFF2-40B4-BE49-F238E27FC236}">
                  <a16:creationId xmlns="" xmlns:a16="http://schemas.microsoft.com/office/drawing/2014/main" id="{77102E38-7B8D-4E83-BB79-4C6DA0885BA2}"/>
                </a:ext>
              </a:extLst>
            </p:cNvPr>
            <p:cNvSpPr/>
            <p:nvPr/>
          </p:nvSpPr>
          <p:spPr bwMode="auto">
            <a:xfrm>
              <a:off x="5080867" y="3037482"/>
              <a:ext cx="59629" cy="61083"/>
            </a:xfrm>
            <a:custGeom>
              <a:avLst/>
              <a:gdLst>
                <a:gd name="T0" fmla="*/ 8 w 41"/>
                <a:gd name="T1" fmla="*/ 9 h 42"/>
                <a:gd name="T2" fmla="*/ 31 w 41"/>
                <a:gd name="T3" fmla="*/ 9 h 42"/>
                <a:gd name="T4" fmla="*/ 31 w 41"/>
                <a:gd name="T5" fmla="*/ 31 h 42"/>
                <a:gd name="T6" fmla="*/ 8 w 41"/>
                <a:gd name="T7" fmla="*/ 31 h 42"/>
                <a:gd name="T8" fmla="*/ 8 w 41"/>
                <a:gd name="T9" fmla="*/ 9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8" y="9"/>
                  </a:moveTo>
                  <a:lnTo>
                    <a:pt x="31" y="9"/>
                  </a:lnTo>
                  <a:lnTo>
                    <a:pt x="31" y="31"/>
                  </a:lnTo>
                  <a:lnTo>
                    <a:pt x="8" y="31"/>
                  </a:lnTo>
                  <a:lnTo>
                    <a:pt x="8" y="9"/>
                  </a:lnTo>
                  <a:close/>
                  <a:moveTo>
                    <a:pt x="2" y="0"/>
                  </a:moveTo>
                  <a:lnTo>
                    <a:pt x="0" y="40"/>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2" name="ïš1íḍê">
              <a:extLst>
                <a:ext uri="{FF2B5EF4-FFF2-40B4-BE49-F238E27FC236}">
                  <a16:creationId xmlns="" xmlns:a16="http://schemas.microsoft.com/office/drawing/2014/main" id="{C2EE6E01-F87D-4C2C-9958-DF969DC9593C}"/>
                </a:ext>
              </a:extLst>
            </p:cNvPr>
            <p:cNvSpPr/>
            <p:nvPr/>
          </p:nvSpPr>
          <p:spPr bwMode="auto">
            <a:xfrm>
              <a:off x="5080867" y="3037482"/>
              <a:ext cx="59629" cy="61083"/>
            </a:xfrm>
            <a:custGeom>
              <a:avLst/>
              <a:gdLst>
                <a:gd name="T0" fmla="*/ 8 w 41"/>
                <a:gd name="T1" fmla="*/ 9 h 42"/>
                <a:gd name="T2" fmla="*/ 31 w 41"/>
                <a:gd name="T3" fmla="*/ 9 h 42"/>
                <a:gd name="T4" fmla="*/ 31 w 41"/>
                <a:gd name="T5" fmla="*/ 31 h 42"/>
                <a:gd name="T6" fmla="*/ 8 w 41"/>
                <a:gd name="T7" fmla="*/ 31 h 42"/>
                <a:gd name="T8" fmla="*/ 8 w 41"/>
                <a:gd name="T9" fmla="*/ 9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8" y="9"/>
                  </a:moveTo>
                  <a:lnTo>
                    <a:pt x="31" y="9"/>
                  </a:lnTo>
                  <a:lnTo>
                    <a:pt x="31" y="31"/>
                  </a:lnTo>
                  <a:lnTo>
                    <a:pt x="8" y="31"/>
                  </a:lnTo>
                  <a:lnTo>
                    <a:pt x="8" y="9"/>
                  </a:lnTo>
                  <a:moveTo>
                    <a:pt x="2" y="0"/>
                  </a:moveTo>
                  <a:lnTo>
                    <a:pt x="0" y="40"/>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3" name="iṥlïḋê">
              <a:extLst>
                <a:ext uri="{FF2B5EF4-FFF2-40B4-BE49-F238E27FC236}">
                  <a16:creationId xmlns="" xmlns:a16="http://schemas.microsoft.com/office/drawing/2014/main" id="{492FD179-15D2-4048-B3CD-9828A15BCF93}"/>
                </a:ext>
              </a:extLst>
            </p:cNvPr>
            <p:cNvSpPr/>
            <p:nvPr/>
          </p:nvSpPr>
          <p:spPr bwMode="auto">
            <a:xfrm>
              <a:off x="5089594" y="2986580"/>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74" name="iṥḻiḑe">
              <a:extLst>
                <a:ext uri="{FF2B5EF4-FFF2-40B4-BE49-F238E27FC236}">
                  <a16:creationId xmlns="" xmlns:a16="http://schemas.microsoft.com/office/drawing/2014/main" id="{D99FDCB4-800D-43BC-8205-61EE0359A4EF}"/>
                </a:ext>
              </a:extLst>
            </p:cNvPr>
            <p:cNvSpPr/>
            <p:nvPr/>
          </p:nvSpPr>
          <p:spPr bwMode="auto">
            <a:xfrm>
              <a:off x="5083776" y="2977854"/>
              <a:ext cx="59629" cy="62537"/>
            </a:xfrm>
            <a:custGeom>
              <a:avLst/>
              <a:gdLst>
                <a:gd name="T0" fmla="*/ 8 w 41"/>
                <a:gd name="T1" fmla="*/ 10 h 43"/>
                <a:gd name="T2" fmla="*/ 31 w 41"/>
                <a:gd name="T3" fmla="*/ 10 h 43"/>
                <a:gd name="T4" fmla="*/ 31 w 41"/>
                <a:gd name="T5" fmla="*/ 33 h 43"/>
                <a:gd name="T6" fmla="*/ 8 w 41"/>
                <a:gd name="T7" fmla="*/ 33 h 43"/>
                <a:gd name="T8" fmla="*/ 8 w 41"/>
                <a:gd name="T9" fmla="*/ 10 h 43"/>
                <a:gd name="T10" fmla="*/ 0 w 41"/>
                <a:gd name="T11" fmla="*/ 0 h 43"/>
                <a:gd name="T12" fmla="*/ 0 w 41"/>
                <a:gd name="T13" fmla="*/ 41 h 43"/>
                <a:gd name="T14" fmla="*/ 39 w 41"/>
                <a:gd name="T15" fmla="*/ 43 h 43"/>
                <a:gd name="T16" fmla="*/ 41 w 41"/>
                <a:gd name="T17" fmla="*/ 2 h 43"/>
                <a:gd name="T18" fmla="*/ 0 w 41"/>
                <a:gd name="T19" fmla="*/ 0 h 43"/>
                <a:gd name="T20" fmla="*/ 0 w 41"/>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3">
                  <a:moveTo>
                    <a:pt x="8" y="10"/>
                  </a:moveTo>
                  <a:lnTo>
                    <a:pt x="31" y="10"/>
                  </a:lnTo>
                  <a:lnTo>
                    <a:pt x="31" y="33"/>
                  </a:lnTo>
                  <a:lnTo>
                    <a:pt x="8" y="33"/>
                  </a:lnTo>
                  <a:lnTo>
                    <a:pt x="8" y="10"/>
                  </a:lnTo>
                  <a:close/>
                  <a:moveTo>
                    <a:pt x="0" y="0"/>
                  </a:moveTo>
                  <a:lnTo>
                    <a:pt x="0" y="41"/>
                  </a:lnTo>
                  <a:lnTo>
                    <a:pt x="39" y="43"/>
                  </a:lnTo>
                  <a:lnTo>
                    <a:pt x="41" y="2"/>
                  </a:lnTo>
                  <a:lnTo>
                    <a:pt x="0" y="0"/>
                  </a:lnTo>
                  <a:lnTo>
                    <a:pt x="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5" name="ïşļiḓé">
              <a:extLst>
                <a:ext uri="{FF2B5EF4-FFF2-40B4-BE49-F238E27FC236}">
                  <a16:creationId xmlns="" xmlns:a16="http://schemas.microsoft.com/office/drawing/2014/main" id="{1540F112-195E-40E2-AD35-83FC60AA106B}"/>
                </a:ext>
              </a:extLst>
            </p:cNvPr>
            <p:cNvSpPr/>
            <p:nvPr/>
          </p:nvSpPr>
          <p:spPr bwMode="auto">
            <a:xfrm>
              <a:off x="5083776" y="2977854"/>
              <a:ext cx="59629" cy="62537"/>
            </a:xfrm>
            <a:custGeom>
              <a:avLst/>
              <a:gdLst>
                <a:gd name="T0" fmla="*/ 8 w 41"/>
                <a:gd name="T1" fmla="*/ 10 h 43"/>
                <a:gd name="T2" fmla="*/ 31 w 41"/>
                <a:gd name="T3" fmla="*/ 10 h 43"/>
                <a:gd name="T4" fmla="*/ 31 w 41"/>
                <a:gd name="T5" fmla="*/ 33 h 43"/>
                <a:gd name="T6" fmla="*/ 8 w 41"/>
                <a:gd name="T7" fmla="*/ 33 h 43"/>
                <a:gd name="T8" fmla="*/ 8 w 41"/>
                <a:gd name="T9" fmla="*/ 10 h 43"/>
                <a:gd name="T10" fmla="*/ 0 w 41"/>
                <a:gd name="T11" fmla="*/ 0 h 43"/>
                <a:gd name="T12" fmla="*/ 0 w 41"/>
                <a:gd name="T13" fmla="*/ 41 h 43"/>
                <a:gd name="T14" fmla="*/ 39 w 41"/>
                <a:gd name="T15" fmla="*/ 43 h 43"/>
                <a:gd name="T16" fmla="*/ 41 w 41"/>
                <a:gd name="T17" fmla="*/ 2 h 43"/>
                <a:gd name="T18" fmla="*/ 0 w 41"/>
                <a:gd name="T19" fmla="*/ 0 h 43"/>
                <a:gd name="T20" fmla="*/ 0 w 41"/>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3">
                  <a:moveTo>
                    <a:pt x="8" y="10"/>
                  </a:moveTo>
                  <a:lnTo>
                    <a:pt x="31" y="10"/>
                  </a:lnTo>
                  <a:lnTo>
                    <a:pt x="31" y="33"/>
                  </a:lnTo>
                  <a:lnTo>
                    <a:pt x="8" y="33"/>
                  </a:lnTo>
                  <a:lnTo>
                    <a:pt x="8" y="10"/>
                  </a:lnTo>
                  <a:moveTo>
                    <a:pt x="0" y="0"/>
                  </a:moveTo>
                  <a:lnTo>
                    <a:pt x="0" y="41"/>
                  </a:lnTo>
                  <a:lnTo>
                    <a:pt x="39" y="43"/>
                  </a:lnTo>
                  <a:lnTo>
                    <a:pt x="41" y="2"/>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6" name="ïs1íḑé">
              <a:extLst>
                <a:ext uri="{FF2B5EF4-FFF2-40B4-BE49-F238E27FC236}">
                  <a16:creationId xmlns="" xmlns:a16="http://schemas.microsoft.com/office/drawing/2014/main" id="{84D654FD-3E9A-4C5C-850C-976334385246}"/>
                </a:ext>
              </a:extLst>
            </p:cNvPr>
            <p:cNvSpPr/>
            <p:nvPr/>
          </p:nvSpPr>
          <p:spPr bwMode="auto">
            <a:xfrm>
              <a:off x="8229525" y="4061341"/>
              <a:ext cx="383947" cy="570103"/>
            </a:xfrm>
            <a:custGeom>
              <a:avLst/>
              <a:gdLst>
                <a:gd name="T0" fmla="*/ 59 w 127"/>
                <a:gd name="T1" fmla="*/ 189 h 189"/>
                <a:gd name="T2" fmla="*/ 0 w 127"/>
                <a:gd name="T3" fmla="*/ 96 h 189"/>
                <a:gd name="T4" fmla="*/ 62 w 127"/>
                <a:gd name="T5" fmla="*/ 0 h 189"/>
                <a:gd name="T6" fmla="*/ 127 w 127"/>
                <a:gd name="T7" fmla="*/ 96 h 189"/>
                <a:gd name="T8" fmla="*/ 59 w 127"/>
                <a:gd name="T9" fmla="*/ 189 h 189"/>
              </a:gdLst>
              <a:ahLst/>
              <a:cxnLst>
                <a:cxn ang="0">
                  <a:pos x="T0" y="T1"/>
                </a:cxn>
                <a:cxn ang="0">
                  <a:pos x="T2" y="T3"/>
                </a:cxn>
                <a:cxn ang="0">
                  <a:pos x="T4" y="T5"/>
                </a:cxn>
                <a:cxn ang="0">
                  <a:pos x="T6" y="T7"/>
                </a:cxn>
                <a:cxn ang="0">
                  <a:pos x="T8" y="T9"/>
                </a:cxn>
              </a:cxnLst>
              <a:rect l="0" t="0" r="r" b="b"/>
              <a:pathLst>
                <a:path w="127" h="189">
                  <a:moveTo>
                    <a:pt x="59" y="189"/>
                  </a:moveTo>
                  <a:cubicBezTo>
                    <a:pt x="24" y="189"/>
                    <a:pt x="0" y="146"/>
                    <a:pt x="0" y="96"/>
                  </a:cubicBezTo>
                  <a:cubicBezTo>
                    <a:pt x="0" y="47"/>
                    <a:pt x="27" y="0"/>
                    <a:pt x="62" y="0"/>
                  </a:cubicBezTo>
                  <a:cubicBezTo>
                    <a:pt x="97" y="0"/>
                    <a:pt x="127" y="47"/>
                    <a:pt x="127" y="96"/>
                  </a:cubicBezTo>
                  <a:cubicBezTo>
                    <a:pt x="127" y="146"/>
                    <a:pt x="94" y="189"/>
                    <a:pt x="59" y="189"/>
                  </a:cubicBezTo>
                  <a:close/>
                </a:path>
              </a:pathLst>
            </a:custGeom>
            <a:solidFill>
              <a:srgbClr val="8753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7" name="îŝliḓe">
              <a:extLst>
                <a:ext uri="{FF2B5EF4-FFF2-40B4-BE49-F238E27FC236}">
                  <a16:creationId xmlns="" xmlns:a16="http://schemas.microsoft.com/office/drawing/2014/main" id="{7C303AAD-FF65-4A31-A33F-6CAED9FCD69C}"/>
                </a:ext>
              </a:extLst>
            </p:cNvPr>
            <p:cNvSpPr/>
            <p:nvPr/>
          </p:nvSpPr>
          <p:spPr bwMode="auto">
            <a:xfrm>
              <a:off x="7860121" y="3798105"/>
              <a:ext cx="677725" cy="341772"/>
            </a:xfrm>
            <a:custGeom>
              <a:avLst/>
              <a:gdLst>
                <a:gd name="T0" fmla="*/ 224 w 224"/>
                <a:gd name="T1" fmla="*/ 65 h 113"/>
                <a:gd name="T2" fmla="*/ 138 w 224"/>
                <a:gd name="T3" fmla="*/ 19 h 113"/>
                <a:gd name="T4" fmla="*/ 0 w 224"/>
                <a:gd name="T5" fmla="*/ 23 h 113"/>
                <a:gd name="T6" fmla="*/ 6 w 224"/>
                <a:gd name="T7" fmla="*/ 62 h 113"/>
                <a:gd name="T8" fmla="*/ 112 w 224"/>
                <a:gd name="T9" fmla="*/ 66 h 113"/>
                <a:gd name="T10" fmla="*/ 176 w 224"/>
                <a:gd name="T11" fmla="*/ 113 h 113"/>
                <a:gd name="T12" fmla="*/ 224 w 224"/>
                <a:gd name="T13" fmla="*/ 65 h 113"/>
              </a:gdLst>
              <a:ahLst/>
              <a:cxnLst>
                <a:cxn ang="0">
                  <a:pos x="T0" y="T1"/>
                </a:cxn>
                <a:cxn ang="0">
                  <a:pos x="T2" y="T3"/>
                </a:cxn>
                <a:cxn ang="0">
                  <a:pos x="T4" y="T5"/>
                </a:cxn>
                <a:cxn ang="0">
                  <a:pos x="T6" y="T7"/>
                </a:cxn>
                <a:cxn ang="0">
                  <a:pos x="T8" y="T9"/>
                </a:cxn>
                <a:cxn ang="0">
                  <a:pos x="T10" y="T11"/>
                </a:cxn>
                <a:cxn ang="0">
                  <a:pos x="T12" y="T13"/>
                </a:cxn>
              </a:cxnLst>
              <a:rect l="0" t="0" r="r" b="b"/>
              <a:pathLst>
                <a:path w="224" h="113">
                  <a:moveTo>
                    <a:pt x="224" y="65"/>
                  </a:moveTo>
                  <a:cubicBezTo>
                    <a:pt x="224" y="65"/>
                    <a:pt x="209" y="41"/>
                    <a:pt x="138" y="19"/>
                  </a:cubicBezTo>
                  <a:cubicBezTo>
                    <a:pt x="77" y="0"/>
                    <a:pt x="0" y="23"/>
                    <a:pt x="0" y="23"/>
                  </a:cubicBezTo>
                  <a:cubicBezTo>
                    <a:pt x="6" y="62"/>
                    <a:pt x="6" y="62"/>
                    <a:pt x="6" y="62"/>
                  </a:cubicBezTo>
                  <a:cubicBezTo>
                    <a:pt x="6" y="62"/>
                    <a:pt x="89" y="56"/>
                    <a:pt x="112" y="66"/>
                  </a:cubicBezTo>
                  <a:cubicBezTo>
                    <a:pt x="157" y="85"/>
                    <a:pt x="176" y="113"/>
                    <a:pt x="176" y="113"/>
                  </a:cubicBezTo>
                  <a:lnTo>
                    <a:pt x="224" y="65"/>
                  </a:ln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8" name="ïs1îḍé">
              <a:extLst>
                <a:ext uri="{FF2B5EF4-FFF2-40B4-BE49-F238E27FC236}">
                  <a16:creationId xmlns="" xmlns:a16="http://schemas.microsoft.com/office/drawing/2014/main" id="{BE9BDF39-E3E7-44EF-B643-B189A361B942}"/>
                </a:ext>
              </a:extLst>
            </p:cNvPr>
            <p:cNvSpPr/>
            <p:nvPr/>
          </p:nvSpPr>
          <p:spPr bwMode="auto">
            <a:xfrm>
              <a:off x="7839760" y="4490373"/>
              <a:ext cx="721355" cy="356315"/>
            </a:xfrm>
            <a:custGeom>
              <a:avLst/>
              <a:gdLst>
                <a:gd name="T0" fmla="*/ 239 w 239"/>
                <a:gd name="T1" fmla="*/ 63 h 118"/>
                <a:gd name="T2" fmla="*/ 125 w 239"/>
                <a:gd name="T3" fmla="*/ 118 h 118"/>
                <a:gd name="T4" fmla="*/ 0 w 239"/>
                <a:gd name="T5" fmla="*/ 35 h 118"/>
                <a:gd name="T6" fmla="*/ 17 w 239"/>
                <a:gd name="T7" fmla="*/ 0 h 118"/>
                <a:gd name="T8" fmla="*/ 114 w 239"/>
                <a:gd name="T9" fmla="*/ 65 h 118"/>
                <a:gd name="T10" fmla="*/ 186 w 239"/>
                <a:gd name="T11" fmla="*/ 30 h 118"/>
                <a:gd name="T12" fmla="*/ 239 w 239"/>
                <a:gd name="T13" fmla="*/ 63 h 118"/>
              </a:gdLst>
              <a:ahLst/>
              <a:cxnLst>
                <a:cxn ang="0">
                  <a:pos x="T0" y="T1"/>
                </a:cxn>
                <a:cxn ang="0">
                  <a:pos x="T2" y="T3"/>
                </a:cxn>
                <a:cxn ang="0">
                  <a:pos x="T4" y="T5"/>
                </a:cxn>
                <a:cxn ang="0">
                  <a:pos x="T6" y="T7"/>
                </a:cxn>
                <a:cxn ang="0">
                  <a:pos x="T8" y="T9"/>
                </a:cxn>
                <a:cxn ang="0">
                  <a:pos x="T10" y="T11"/>
                </a:cxn>
                <a:cxn ang="0">
                  <a:pos x="T12" y="T13"/>
                </a:cxn>
              </a:cxnLst>
              <a:rect l="0" t="0" r="r" b="b"/>
              <a:pathLst>
                <a:path w="239" h="118">
                  <a:moveTo>
                    <a:pt x="239" y="63"/>
                  </a:moveTo>
                  <a:cubicBezTo>
                    <a:pt x="239" y="63"/>
                    <a:pt x="200" y="118"/>
                    <a:pt x="125" y="118"/>
                  </a:cubicBezTo>
                  <a:cubicBezTo>
                    <a:pt x="62" y="118"/>
                    <a:pt x="0" y="35"/>
                    <a:pt x="0" y="35"/>
                  </a:cubicBezTo>
                  <a:cubicBezTo>
                    <a:pt x="17" y="0"/>
                    <a:pt x="17" y="0"/>
                    <a:pt x="17" y="0"/>
                  </a:cubicBezTo>
                  <a:cubicBezTo>
                    <a:pt x="17" y="0"/>
                    <a:pt x="90" y="68"/>
                    <a:pt x="114" y="65"/>
                  </a:cubicBezTo>
                  <a:cubicBezTo>
                    <a:pt x="163" y="60"/>
                    <a:pt x="186" y="30"/>
                    <a:pt x="186" y="30"/>
                  </a:cubicBezTo>
                  <a:lnTo>
                    <a:pt x="239" y="63"/>
                  </a:ln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9" name="íşľíďé">
              <a:extLst>
                <a:ext uri="{FF2B5EF4-FFF2-40B4-BE49-F238E27FC236}">
                  <a16:creationId xmlns="" xmlns:a16="http://schemas.microsoft.com/office/drawing/2014/main" id="{EF44956E-7E1A-4C38-A20F-EB40A7C2606F}"/>
                </a:ext>
              </a:extLst>
            </p:cNvPr>
            <p:cNvSpPr/>
            <p:nvPr/>
          </p:nvSpPr>
          <p:spPr bwMode="auto">
            <a:xfrm>
              <a:off x="7694325" y="4496191"/>
              <a:ext cx="145435" cy="98895"/>
            </a:xfrm>
            <a:custGeom>
              <a:avLst/>
              <a:gdLst>
                <a:gd name="T0" fmla="*/ 1 w 48"/>
                <a:gd name="T1" fmla="*/ 4 h 33"/>
                <a:gd name="T2" fmla="*/ 1 w 48"/>
                <a:gd name="T3" fmla="*/ 4 h 33"/>
                <a:gd name="T4" fmla="*/ 3 w 48"/>
                <a:gd name="T5" fmla="*/ 10 h 33"/>
                <a:gd name="T6" fmla="*/ 40 w 48"/>
                <a:gd name="T7" fmla="*/ 32 h 33"/>
                <a:gd name="T8" fmla="*/ 47 w 48"/>
                <a:gd name="T9" fmla="*/ 30 h 33"/>
                <a:gd name="T10" fmla="*/ 47 w 48"/>
                <a:gd name="T11" fmla="*/ 30 h 33"/>
                <a:gd name="T12" fmla="*/ 45 w 48"/>
                <a:gd name="T13" fmla="*/ 24 h 33"/>
                <a:gd name="T14" fmla="*/ 8 w 48"/>
                <a:gd name="T15" fmla="*/ 2 h 33"/>
                <a:gd name="T16" fmla="*/ 1 w 48"/>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3">
                  <a:moveTo>
                    <a:pt x="1" y="4"/>
                  </a:moveTo>
                  <a:cubicBezTo>
                    <a:pt x="1" y="4"/>
                    <a:pt x="1" y="4"/>
                    <a:pt x="1" y="4"/>
                  </a:cubicBezTo>
                  <a:cubicBezTo>
                    <a:pt x="0" y="6"/>
                    <a:pt x="0" y="9"/>
                    <a:pt x="3" y="10"/>
                  </a:cubicBezTo>
                  <a:cubicBezTo>
                    <a:pt x="40" y="32"/>
                    <a:pt x="40" y="32"/>
                    <a:pt x="40" y="32"/>
                  </a:cubicBezTo>
                  <a:cubicBezTo>
                    <a:pt x="42" y="33"/>
                    <a:pt x="45" y="33"/>
                    <a:pt x="47" y="30"/>
                  </a:cubicBezTo>
                  <a:cubicBezTo>
                    <a:pt x="47" y="30"/>
                    <a:pt x="47" y="30"/>
                    <a:pt x="47" y="30"/>
                  </a:cubicBezTo>
                  <a:cubicBezTo>
                    <a:pt x="48" y="28"/>
                    <a:pt x="47" y="25"/>
                    <a:pt x="45" y="24"/>
                  </a:cubicBezTo>
                  <a:cubicBezTo>
                    <a:pt x="8" y="2"/>
                    <a:pt x="8" y="2"/>
                    <a:pt x="8" y="2"/>
                  </a:cubicBezTo>
                  <a:cubicBezTo>
                    <a:pt x="5" y="0"/>
                    <a:pt x="2" y="1"/>
                    <a:pt x="1" y="4"/>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0" name="ïś1íḋê">
              <a:extLst>
                <a:ext uri="{FF2B5EF4-FFF2-40B4-BE49-F238E27FC236}">
                  <a16:creationId xmlns="" xmlns:a16="http://schemas.microsoft.com/office/drawing/2014/main" id="{217A4477-A518-40DE-AFB4-A098FD640E7B}"/>
                </a:ext>
              </a:extLst>
            </p:cNvPr>
            <p:cNvSpPr/>
            <p:nvPr/>
          </p:nvSpPr>
          <p:spPr bwMode="auto">
            <a:xfrm>
              <a:off x="7694325" y="4454014"/>
              <a:ext cx="148343" cy="98895"/>
            </a:xfrm>
            <a:custGeom>
              <a:avLst/>
              <a:gdLst>
                <a:gd name="T0" fmla="*/ 1 w 49"/>
                <a:gd name="T1" fmla="*/ 3 h 33"/>
                <a:gd name="T2" fmla="*/ 1 w 49"/>
                <a:gd name="T3" fmla="*/ 3 h 33"/>
                <a:gd name="T4" fmla="*/ 3 w 49"/>
                <a:gd name="T5" fmla="*/ 10 h 33"/>
                <a:gd name="T6" fmla="*/ 40 w 49"/>
                <a:gd name="T7" fmla="*/ 31 h 33"/>
                <a:gd name="T8" fmla="*/ 47 w 49"/>
                <a:gd name="T9" fmla="*/ 29 h 33"/>
                <a:gd name="T10" fmla="*/ 47 w 49"/>
                <a:gd name="T11" fmla="*/ 29 h 33"/>
                <a:gd name="T12" fmla="*/ 45 w 49"/>
                <a:gd name="T13" fmla="*/ 23 h 33"/>
                <a:gd name="T14" fmla="*/ 8 w 49"/>
                <a:gd name="T15" fmla="*/ 1 h 33"/>
                <a:gd name="T16" fmla="*/ 1 w 49"/>
                <a:gd name="T17"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3">
                  <a:moveTo>
                    <a:pt x="1" y="3"/>
                  </a:moveTo>
                  <a:cubicBezTo>
                    <a:pt x="1" y="3"/>
                    <a:pt x="1" y="3"/>
                    <a:pt x="1" y="3"/>
                  </a:cubicBezTo>
                  <a:cubicBezTo>
                    <a:pt x="0" y="5"/>
                    <a:pt x="1" y="8"/>
                    <a:pt x="3" y="10"/>
                  </a:cubicBezTo>
                  <a:cubicBezTo>
                    <a:pt x="40" y="31"/>
                    <a:pt x="40" y="31"/>
                    <a:pt x="40" y="31"/>
                  </a:cubicBezTo>
                  <a:cubicBezTo>
                    <a:pt x="43" y="33"/>
                    <a:pt x="46" y="32"/>
                    <a:pt x="47" y="29"/>
                  </a:cubicBezTo>
                  <a:cubicBezTo>
                    <a:pt x="47" y="29"/>
                    <a:pt x="47" y="29"/>
                    <a:pt x="47" y="29"/>
                  </a:cubicBezTo>
                  <a:cubicBezTo>
                    <a:pt x="49" y="27"/>
                    <a:pt x="48" y="24"/>
                    <a:pt x="45" y="23"/>
                  </a:cubicBezTo>
                  <a:cubicBezTo>
                    <a:pt x="8" y="1"/>
                    <a:pt x="8" y="1"/>
                    <a:pt x="8" y="1"/>
                  </a:cubicBezTo>
                  <a:cubicBezTo>
                    <a:pt x="6" y="0"/>
                    <a:pt x="3" y="0"/>
                    <a:pt x="1" y="3"/>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1" name="íŝ1îḍè">
              <a:extLst>
                <a:ext uri="{FF2B5EF4-FFF2-40B4-BE49-F238E27FC236}">
                  <a16:creationId xmlns="" xmlns:a16="http://schemas.microsoft.com/office/drawing/2014/main" id="{D496CCCD-170E-48A9-92AE-4165ED598B5A}"/>
                </a:ext>
              </a:extLst>
            </p:cNvPr>
            <p:cNvSpPr/>
            <p:nvPr/>
          </p:nvSpPr>
          <p:spPr bwMode="auto">
            <a:xfrm>
              <a:off x="7705960" y="4414747"/>
              <a:ext cx="148343" cy="98895"/>
            </a:xfrm>
            <a:custGeom>
              <a:avLst/>
              <a:gdLst>
                <a:gd name="T0" fmla="*/ 2 w 49"/>
                <a:gd name="T1" fmla="*/ 3 h 33"/>
                <a:gd name="T2" fmla="*/ 2 w 49"/>
                <a:gd name="T3" fmla="*/ 3 h 33"/>
                <a:gd name="T4" fmla="*/ 3 w 49"/>
                <a:gd name="T5" fmla="*/ 10 h 33"/>
                <a:gd name="T6" fmla="*/ 41 w 49"/>
                <a:gd name="T7" fmla="*/ 32 h 33"/>
                <a:gd name="T8" fmla="*/ 47 w 49"/>
                <a:gd name="T9" fmla="*/ 30 h 33"/>
                <a:gd name="T10" fmla="*/ 47 w 49"/>
                <a:gd name="T11" fmla="*/ 30 h 33"/>
                <a:gd name="T12" fmla="*/ 46 w 49"/>
                <a:gd name="T13" fmla="*/ 23 h 33"/>
                <a:gd name="T14" fmla="*/ 8 w 49"/>
                <a:gd name="T15" fmla="*/ 1 h 33"/>
                <a:gd name="T16" fmla="*/ 2 w 49"/>
                <a:gd name="T17"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3">
                  <a:moveTo>
                    <a:pt x="2" y="3"/>
                  </a:moveTo>
                  <a:cubicBezTo>
                    <a:pt x="2" y="3"/>
                    <a:pt x="2" y="3"/>
                    <a:pt x="2" y="3"/>
                  </a:cubicBezTo>
                  <a:cubicBezTo>
                    <a:pt x="0" y="5"/>
                    <a:pt x="1" y="9"/>
                    <a:pt x="3" y="10"/>
                  </a:cubicBezTo>
                  <a:cubicBezTo>
                    <a:pt x="41" y="32"/>
                    <a:pt x="41" y="32"/>
                    <a:pt x="41" y="32"/>
                  </a:cubicBezTo>
                  <a:cubicBezTo>
                    <a:pt x="43" y="33"/>
                    <a:pt x="46" y="32"/>
                    <a:pt x="47" y="30"/>
                  </a:cubicBezTo>
                  <a:cubicBezTo>
                    <a:pt x="47" y="30"/>
                    <a:pt x="47" y="30"/>
                    <a:pt x="47" y="30"/>
                  </a:cubicBezTo>
                  <a:cubicBezTo>
                    <a:pt x="49" y="28"/>
                    <a:pt x="48" y="24"/>
                    <a:pt x="46" y="23"/>
                  </a:cubicBezTo>
                  <a:cubicBezTo>
                    <a:pt x="8" y="1"/>
                    <a:pt x="8" y="1"/>
                    <a:pt x="8" y="1"/>
                  </a:cubicBezTo>
                  <a:cubicBezTo>
                    <a:pt x="6" y="0"/>
                    <a:pt x="3" y="1"/>
                    <a:pt x="2" y="3"/>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2" name="ïšḻîḋè">
              <a:extLst>
                <a:ext uri="{FF2B5EF4-FFF2-40B4-BE49-F238E27FC236}">
                  <a16:creationId xmlns="" xmlns:a16="http://schemas.microsoft.com/office/drawing/2014/main" id="{81CBCC88-6194-418C-82A9-BA99D772AC1A}"/>
                </a:ext>
              </a:extLst>
            </p:cNvPr>
            <p:cNvSpPr/>
            <p:nvPr/>
          </p:nvSpPr>
          <p:spPr bwMode="auto">
            <a:xfrm>
              <a:off x="7742319" y="4390023"/>
              <a:ext cx="148343" cy="100350"/>
            </a:xfrm>
            <a:custGeom>
              <a:avLst/>
              <a:gdLst>
                <a:gd name="T0" fmla="*/ 2 w 49"/>
                <a:gd name="T1" fmla="*/ 3 h 33"/>
                <a:gd name="T2" fmla="*/ 2 w 49"/>
                <a:gd name="T3" fmla="*/ 3 h 33"/>
                <a:gd name="T4" fmla="*/ 3 w 49"/>
                <a:gd name="T5" fmla="*/ 10 h 33"/>
                <a:gd name="T6" fmla="*/ 41 w 49"/>
                <a:gd name="T7" fmla="*/ 32 h 33"/>
                <a:gd name="T8" fmla="*/ 47 w 49"/>
                <a:gd name="T9" fmla="*/ 30 h 33"/>
                <a:gd name="T10" fmla="*/ 47 w 49"/>
                <a:gd name="T11" fmla="*/ 30 h 33"/>
                <a:gd name="T12" fmla="*/ 46 w 49"/>
                <a:gd name="T13" fmla="*/ 23 h 33"/>
                <a:gd name="T14" fmla="*/ 8 w 49"/>
                <a:gd name="T15" fmla="*/ 1 h 33"/>
                <a:gd name="T16" fmla="*/ 2 w 49"/>
                <a:gd name="T17"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3">
                  <a:moveTo>
                    <a:pt x="2" y="3"/>
                  </a:moveTo>
                  <a:cubicBezTo>
                    <a:pt x="2" y="3"/>
                    <a:pt x="2" y="3"/>
                    <a:pt x="2" y="3"/>
                  </a:cubicBezTo>
                  <a:cubicBezTo>
                    <a:pt x="0" y="5"/>
                    <a:pt x="1" y="8"/>
                    <a:pt x="3" y="10"/>
                  </a:cubicBezTo>
                  <a:cubicBezTo>
                    <a:pt x="41" y="32"/>
                    <a:pt x="41" y="32"/>
                    <a:pt x="41" y="32"/>
                  </a:cubicBezTo>
                  <a:cubicBezTo>
                    <a:pt x="43" y="33"/>
                    <a:pt x="46" y="32"/>
                    <a:pt x="47" y="30"/>
                  </a:cubicBezTo>
                  <a:cubicBezTo>
                    <a:pt x="47" y="30"/>
                    <a:pt x="47" y="30"/>
                    <a:pt x="47" y="30"/>
                  </a:cubicBezTo>
                  <a:cubicBezTo>
                    <a:pt x="49" y="28"/>
                    <a:pt x="48" y="24"/>
                    <a:pt x="46" y="23"/>
                  </a:cubicBezTo>
                  <a:cubicBezTo>
                    <a:pt x="8" y="1"/>
                    <a:pt x="8" y="1"/>
                    <a:pt x="8" y="1"/>
                  </a:cubicBezTo>
                  <a:cubicBezTo>
                    <a:pt x="6" y="0"/>
                    <a:pt x="3" y="1"/>
                    <a:pt x="2" y="3"/>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3" name="îşḷïḋé">
              <a:extLst>
                <a:ext uri="{FF2B5EF4-FFF2-40B4-BE49-F238E27FC236}">
                  <a16:creationId xmlns="" xmlns:a16="http://schemas.microsoft.com/office/drawing/2014/main" id="{5B1A2814-A4EB-4449-AA8D-52A158B5662A}"/>
                </a:ext>
              </a:extLst>
            </p:cNvPr>
            <p:cNvSpPr/>
            <p:nvPr/>
          </p:nvSpPr>
          <p:spPr bwMode="auto">
            <a:xfrm>
              <a:off x="7873210" y="4414747"/>
              <a:ext cx="56720" cy="95987"/>
            </a:xfrm>
            <a:custGeom>
              <a:avLst/>
              <a:gdLst>
                <a:gd name="T0" fmla="*/ 5 w 19"/>
                <a:gd name="T1" fmla="*/ 1 h 32"/>
                <a:gd name="T2" fmla="*/ 5 w 19"/>
                <a:gd name="T3" fmla="*/ 1 h 32"/>
                <a:gd name="T4" fmla="*/ 1 w 19"/>
                <a:gd name="T5" fmla="*/ 9 h 32"/>
                <a:gd name="T6" fmla="*/ 6 w 19"/>
                <a:gd name="T7" fmla="*/ 27 h 32"/>
                <a:gd name="T8" fmla="*/ 13 w 19"/>
                <a:gd name="T9" fmla="*/ 32 h 32"/>
                <a:gd name="T10" fmla="*/ 13 w 19"/>
                <a:gd name="T11" fmla="*/ 32 h 32"/>
                <a:gd name="T12" fmla="*/ 18 w 19"/>
                <a:gd name="T13" fmla="*/ 24 h 32"/>
                <a:gd name="T14" fmla="*/ 13 w 19"/>
                <a:gd name="T15" fmla="*/ 6 h 32"/>
                <a:gd name="T16" fmla="*/ 5 w 19"/>
                <a:gd name="T17"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2">
                  <a:moveTo>
                    <a:pt x="5" y="1"/>
                  </a:moveTo>
                  <a:cubicBezTo>
                    <a:pt x="5" y="1"/>
                    <a:pt x="5" y="1"/>
                    <a:pt x="5" y="1"/>
                  </a:cubicBezTo>
                  <a:cubicBezTo>
                    <a:pt x="2" y="2"/>
                    <a:pt x="0" y="5"/>
                    <a:pt x="1" y="9"/>
                  </a:cubicBezTo>
                  <a:cubicBezTo>
                    <a:pt x="6" y="27"/>
                    <a:pt x="6" y="27"/>
                    <a:pt x="6" y="27"/>
                  </a:cubicBezTo>
                  <a:cubicBezTo>
                    <a:pt x="7" y="30"/>
                    <a:pt x="10" y="32"/>
                    <a:pt x="13" y="32"/>
                  </a:cubicBezTo>
                  <a:cubicBezTo>
                    <a:pt x="13" y="32"/>
                    <a:pt x="13" y="32"/>
                    <a:pt x="13" y="32"/>
                  </a:cubicBezTo>
                  <a:cubicBezTo>
                    <a:pt x="17" y="31"/>
                    <a:pt x="19" y="27"/>
                    <a:pt x="18" y="24"/>
                  </a:cubicBezTo>
                  <a:cubicBezTo>
                    <a:pt x="13" y="6"/>
                    <a:pt x="13" y="6"/>
                    <a:pt x="13" y="6"/>
                  </a:cubicBezTo>
                  <a:cubicBezTo>
                    <a:pt x="12" y="2"/>
                    <a:pt x="9" y="0"/>
                    <a:pt x="5" y="1"/>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4" name="ïsļïḓê">
              <a:extLst>
                <a:ext uri="{FF2B5EF4-FFF2-40B4-BE49-F238E27FC236}">
                  <a16:creationId xmlns="" xmlns:a16="http://schemas.microsoft.com/office/drawing/2014/main" id="{C837AF43-959B-4C73-9ECA-B4AB9EF537DA}"/>
                </a:ext>
              </a:extLst>
            </p:cNvPr>
            <p:cNvSpPr/>
            <p:nvPr/>
          </p:nvSpPr>
          <p:spPr bwMode="auto">
            <a:xfrm>
              <a:off x="7772860" y="4448197"/>
              <a:ext cx="178885" cy="174521"/>
            </a:xfrm>
            <a:custGeom>
              <a:avLst/>
              <a:gdLst>
                <a:gd name="T0" fmla="*/ 53 w 59"/>
                <a:gd name="T1" fmla="*/ 40 h 58"/>
                <a:gd name="T2" fmla="*/ 51 w 59"/>
                <a:gd name="T3" fmla="*/ 44 h 58"/>
                <a:gd name="T4" fmla="*/ 20 w 59"/>
                <a:gd name="T5" fmla="*/ 52 h 58"/>
                <a:gd name="T6" fmla="*/ 14 w 59"/>
                <a:gd name="T7" fmla="*/ 48 h 58"/>
                <a:gd name="T8" fmla="*/ 6 w 59"/>
                <a:gd name="T9" fmla="*/ 17 h 58"/>
                <a:gd name="T10" fmla="*/ 8 w 59"/>
                <a:gd name="T11" fmla="*/ 14 h 58"/>
                <a:gd name="T12" fmla="*/ 39 w 59"/>
                <a:gd name="T13" fmla="*/ 6 h 58"/>
                <a:gd name="T14" fmla="*/ 45 w 59"/>
                <a:gd name="T15" fmla="*/ 10 h 58"/>
                <a:gd name="T16" fmla="*/ 53 w 59"/>
                <a:gd name="T17"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58">
                  <a:moveTo>
                    <a:pt x="53" y="40"/>
                  </a:moveTo>
                  <a:cubicBezTo>
                    <a:pt x="51" y="44"/>
                    <a:pt x="51" y="44"/>
                    <a:pt x="51" y="44"/>
                  </a:cubicBezTo>
                  <a:cubicBezTo>
                    <a:pt x="45" y="54"/>
                    <a:pt x="31" y="58"/>
                    <a:pt x="20" y="52"/>
                  </a:cubicBezTo>
                  <a:cubicBezTo>
                    <a:pt x="14" y="48"/>
                    <a:pt x="14" y="48"/>
                    <a:pt x="14" y="48"/>
                  </a:cubicBezTo>
                  <a:cubicBezTo>
                    <a:pt x="3" y="42"/>
                    <a:pt x="0" y="28"/>
                    <a:pt x="6" y="17"/>
                  </a:cubicBezTo>
                  <a:cubicBezTo>
                    <a:pt x="8" y="14"/>
                    <a:pt x="8" y="14"/>
                    <a:pt x="8" y="14"/>
                  </a:cubicBezTo>
                  <a:cubicBezTo>
                    <a:pt x="14" y="3"/>
                    <a:pt x="28" y="0"/>
                    <a:pt x="39" y="6"/>
                  </a:cubicBezTo>
                  <a:cubicBezTo>
                    <a:pt x="45" y="10"/>
                    <a:pt x="45" y="10"/>
                    <a:pt x="45" y="10"/>
                  </a:cubicBezTo>
                  <a:cubicBezTo>
                    <a:pt x="56" y="16"/>
                    <a:pt x="59" y="30"/>
                    <a:pt x="53" y="40"/>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5" name="iṣlîḋè">
              <a:extLst>
                <a:ext uri="{FF2B5EF4-FFF2-40B4-BE49-F238E27FC236}">
                  <a16:creationId xmlns="" xmlns:a16="http://schemas.microsoft.com/office/drawing/2014/main" id="{96256AFA-55C6-4665-8060-156CCA571177}"/>
                </a:ext>
              </a:extLst>
            </p:cNvPr>
            <p:cNvSpPr/>
            <p:nvPr/>
          </p:nvSpPr>
          <p:spPr bwMode="auto">
            <a:xfrm>
              <a:off x="8286244" y="3979898"/>
              <a:ext cx="383947" cy="735899"/>
            </a:xfrm>
            <a:prstGeom prst="ellipse">
              <a:avLst/>
            </a:prstGeom>
            <a:solidFill>
              <a:srgbClr val="AF6C6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6" name="îṡļíḓe">
              <a:extLst>
                <a:ext uri="{FF2B5EF4-FFF2-40B4-BE49-F238E27FC236}">
                  <a16:creationId xmlns="" xmlns:a16="http://schemas.microsoft.com/office/drawing/2014/main" id="{272F1664-5782-4CDE-8C5A-7E14963A8453}"/>
                </a:ext>
              </a:extLst>
            </p:cNvPr>
            <p:cNvSpPr/>
            <p:nvPr/>
          </p:nvSpPr>
          <p:spPr bwMode="auto">
            <a:xfrm>
              <a:off x="8274610" y="4305671"/>
              <a:ext cx="78535" cy="81443"/>
            </a:xfrm>
            <a:custGeom>
              <a:avLst/>
              <a:gdLst>
                <a:gd name="T0" fmla="*/ 0 w 26"/>
                <a:gd name="T1" fmla="*/ 13 h 27"/>
                <a:gd name="T2" fmla="*/ 0 w 26"/>
                <a:gd name="T3" fmla="*/ 13 h 27"/>
                <a:gd name="T4" fmla="*/ 13 w 26"/>
                <a:gd name="T5" fmla="*/ 0 h 27"/>
                <a:gd name="T6" fmla="*/ 13 w 26"/>
                <a:gd name="T7" fmla="*/ 0 h 27"/>
                <a:gd name="T8" fmla="*/ 26 w 26"/>
                <a:gd name="T9" fmla="*/ 13 h 27"/>
                <a:gd name="T10" fmla="*/ 26 w 26"/>
                <a:gd name="T11" fmla="*/ 13 h 27"/>
                <a:gd name="T12" fmla="*/ 13 w 26"/>
                <a:gd name="T13" fmla="*/ 27 h 27"/>
                <a:gd name="T14" fmla="*/ 13 w 26"/>
                <a:gd name="T15" fmla="*/ 27 h 27"/>
                <a:gd name="T16" fmla="*/ 0 w 26"/>
                <a:gd name="T1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7">
                  <a:moveTo>
                    <a:pt x="0" y="13"/>
                  </a:moveTo>
                  <a:cubicBezTo>
                    <a:pt x="0" y="13"/>
                    <a:pt x="0" y="13"/>
                    <a:pt x="0" y="13"/>
                  </a:cubicBezTo>
                  <a:cubicBezTo>
                    <a:pt x="0" y="6"/>
                    <a:pt x="6" y="0"/>
                    <a:pt x="13" y="0"/>
                  </a:cubicBezTo>
                  <a:cubicBezTo>
                    <a:pt x="13" y="0"/>
                    <a:pt x="13" y="0"/>
                    <a:pt x="13" y="0"/>
                  </a:cubicBezTo>
                  <a:cubicBezTo>
                    <a:pt x="20" y="0"/>
                    <a:pt x="26" y="6"/>
                    <a:pt x="26" y="13"/>
                  </a:cubicBezTo>
                  <a:cubicBezTo>
                    <a:pt x="26" y="13"/>
                    <a:pt x="26" y="13"/>
                    <a:pt x="26" y="13"/>
                  </a:cubicBezTo>
                  <a:cubicBezTo>
                    <a:pt x="26" y="21"/>
                    <a:pt x="20" y="27"/>
                    <a:pt x="13" y="27"/>
                  </a:cubicBezTo>
                  <a:cubicBezTo>
                    <a:pt x="13" y="27"/>
                    <a:pt x="13" y="27"/>
                    <a:pt x="13" y="27"/>
                  </a:cubicBezTo>
                  <a:cubicBezTo>
                    <a:pt x="6" y="27"/>
                    <a:pt x="0" y="21"/>
                    <a:pt x="0" y="13"/>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7" name="iśḷîďé">
              <a:extLst>
                <a:ext uri="{FF2B5EF4-FFF2-40B4-BE49-F238E27FC236}">
                  <a16:creationId xmlns="" xmlns:a16="http://schemas.microsoft.com/office/drawing/2014/main" id="{2B70EC28-CF58-416D-84A7-957BA2FAFC5B}"/>
                </a:ext>
              </a:extLst>
            </p:cNvPr>
            <p:cNvSpPr/>
            <p:nvPr/>
          </p:nvSpPr>
          <p:spPr bwMode="auto">
            <a:xfrm>
              <a:off x="8302242" y="4154419"/>
              <a:ext cx="440667" cy="386856"/>
            </a:xfrm>
            <a:custGeom>
              <a:avLst/>
              <a:gdLst>
                <a:gd name="T0" fmla="*/ 0 w 146"/>
                <a:gd name="T1" fmla="*/ 67 h 128"/>
                <a:gd name="T2" fmla="*/ 0 w 146"/>
                <a:gd name="T3" fmla="*/ 60 h 128"/>
                <a:gd name="T4" fmla="*/ 61 w 146"/>
                <a:gd name="T5" fmla="*/ 0 h 128"/>
                <a:gd name="T6" fmla="*/ 85 w 146"/>
                <a:gd name="T7" fmla="*/ 0 h 128"/>
                <a:gd name="T8" fmla="*/ 146 w 146"/>
                <a:gd name="T9" fmla="*/ 60 h 128"/>
                <a:gd name="T10" fmla="*/ 146 w 146"/>
                <a:gd name="T11" fmla="*/ 67 h 128"/>
                <a:gd name="T12" fmla="*/ 85 w 146"/>
                <a:gd name="T13" fmla="*/ 128 h 128"/>
                <a:gd name="T14" fmla="*/ 61 w 146"/>
                <a:gd name="T15" fmla="*/ 128 h 128"/>
                <a:gd name="T16" fmla="*/ 0 w 146"/>
                <a:gd name="T17" fmla="*/ 6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28">
                  <a:moveTo>
                    <a:pt x="0" y="67"/>
                  </a:moveTo>
                  <a:cubicBezTo>
                    <a:pt x="0" y="60"/>
                    <a:pt x="0" y="60"/>
                    <a:pt x="0" y="60"/>
                  </a:cubicBezTo>
                  <a:cubicBezTo>
                    <a:pt x="0" y="27"/>
                    <a:pt x="27" y="0"/>
                    <a:pt x="61" y="0"/>
                  </a:cubicBezTo>
                  <a:cubicBezTo>
                    <a:pt x="85" y="0"/>
                    <a:pt x="85" y="0"/>
                    <a:pt x="85" y="0"/>
                  </a:cubicBezTo>
                  <a:cubicBezTo>
                    <a:pt x="119" y="0"/>
                    <a:pt x="146" y="27"/>
                    <a:pt x="146" y="60"/>
                  </a:cubicBezTo>
                  <a:cubicBezTo>
                    <a:pt x="146" y="67"/>
                    <a:pt x="146" y="67"/>
                    <a:pt x="146" y="67"/>
                  </a:cubicBezTo>
                  <a:cubicBezTo>
                    <a:pt x="146" y="101"/>
                    <a:pt x="119" y="128"/>
                    <a:pt x="85" y="128"/>
                  </a:cubicBezTo>
                  <a:cubicBezTo>
                    <a:pt x="61" y="128"/>
                    <a:pt x="61" y="128"/>
                    <a:pt x="61" y="128"/>
                  </a:cubicBezTo>
                  <a:cubicBezTo>
                    <a:pt x="27" y="128"/>
                    <a:pt x="0" y="101"/>
                    <a:pt x="0" y="67"/>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8" name="îŝḷïḑê">
              <a:extLst>
                <a:ext uri="{FF2B5EF4-FFF2-40B4-BE49-F238E27FC236}">
                  <a16:creationId xmlns="" xmlns:a16="http://schemas.microsoft.com/office/drawing/2014/main" id="{B463AF5C-C0FC-4E56-9CC5-8B3B01088769}"/>
                </a:ext>
              </a:extLst>
            </p:cNvPr>
            <p:cNvSpPr/>
            <p:nvPr/>
          </p:nvSpPr>
          <p:spPr bwMode="auto">
            <a:xfrm>
              <a:off x="8450585" y="4112244"/>
              <a:ext cx="104713" cy="69809"/>
            </a:xfrm>
            <a:custGeom>
              <a:avLst/>
              <a:gdLst>
                <a:gd name="T0" fmla="*/ 2 w 35"/>
                <a:gd name="T1" fmla="*/ 16 h 23"/>
                <a:gd name="T2" fmla="*/ 2 w 35"/>
                <a:gd name="T3" fmla="*/ 16 h 23"/>
                <a:gd name="T4" fmla="*/ 8 w 35"/>
                <a:gd name="T5" fmla="*/ 5 h 23"/>
                <a:gd name="T6" fmla="*/ 22 w 35"/>
                <a:gd name="T7" fmla="*/ 1 h 23"/>
                <a:gd name="T8" fmla="*/ 33 w 35"/>
                <a:gd name="T9" fmla="*/ 7 h 23"/>
                <a:gd name="T10" fmla="*/ 33 w 35"/>
                <a:gd name="T11" fmla="*/ 7 h 23"/>
                <a:gd name="T12" fmla="*/ 27 w 35"/>
                <a:gd name="T13" fmla="*/ 18 h 23"/>
                <a:gd name="T14" fmla="*/ 13 w 35"/>
                <a:gd name="T15" fmla="*/ 22 h 23"/>
                <a:gd name="T16" fmla="*/ 2 w 35"/>
                <a:gd name="T17"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3">
                  <a:moveTo>
                    <a:pt x="2" y="16"/>
                  </a:moveTo>
                  <a:cubicBezTo>
                    <a:pt x="2" y="16"/>
                    <a:pt x="2" y="16"/>
                    <a:pt x="2" y="16"/>
                  </a:cubicBezTo>
                  <a:cubicBezTo>
                    <a:pt x="0" y="11"/>
                    <a:pt x="3" y="7"/>
                    <a:pt x="8" y="5"/>
                  </a:cubicBezTo>
                  <a:cubicBezTo>
                    <a:pt x="22" y="1"/>
                    <a:pt x="22" y="1"/>
                    <a:pt x="22" y="1"/>
                  </a:cubicBezTo>
                  <a:cubicBezTo>
                    <a:pt x="27" y="0"/>
                    <a:pt x="32" y="2"/>
                    <a:pt x="33" y="7"/>
                  </a:cubicBezTo>
                  <a:cubicBezTo>
                    <a:pt x="33" y="7"/>
                    <a:pt x="33" y="7"/>
                    <a:pt x="33" y="7"/>
                  </a:cubicBezTo>
                  <a:cubicBezTo>
                    <a:pt x="35" y="11"/>
                    <a:pt x="32" y="16"/>
                    <a:pt x="27" y="18"/>
                  </a:cubicBezTo>
                  <a:cubicBezTo>
                    <a:pt x="13" y="22"/>
                    <a:pt x="13" y="22"/>
                    <a:pt x="13" y="22"/>
                  </a:cubicBezTo>
                  <a:cubicBezTo>
                    <a:pt x="8" y="23"/>
                    <a:pt x="3" y="21"/>
                    <a:pt x="2" y="16"/>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9" name="î$1îḋe">
              <a:extLst>
                <a:ext uri="{FF2B5EF4-FFF2-40B4-BE49-F238E27FC236}">
                  <a16:creationId xmlns="" xmlns:a16="http://schemas.microsoft.com/office/drawing/2014/main" id="{2DC42343-987F-49CD-95FE-6E3D9C53BEAF}"/>
                </a:ext>
              </a:extLst>
            </p:cNvPr>
            <p:cNvSpPr/>
            <p:nvPr/>
          </p:nvSpPr>
          <p:spPr bwMode="auto">
            <a:xfrm>
              <a:off x="8450585" y="4513643"/>
              <a:ext cx="104713" cy="69809"/>
            </a:xfrm>
            <a:custGeom>
              <a:avLst/>
              <a:gdLst>
                <a:gd name="T0" fmla="*/ 33 w 35"/>
                <a:gd name="T1" fmla="*/ 16 h 23"/>
                <a:gd name="T2" fmla="*/ 33 w 35"/>
                <a:gd name="T3" fmla="*/ 16 h 23"/>
                <a:gd name="T4" fmla="*/ 27 w 35"/>
                <a:gd name="T5" fmla="*/ 5 h 23"/>
                <a:gd name="T6" fmla="*/ 13 w 35"/>
                <a:gd name="T7" fmla="*/ 1 h 23"/>
                <a:gd name="T8" fmla="*/ 2 w 35"/>
                <a:gd name="T9" fmla="*/ 7 h 23"/>
                <a:gd name="T10" fmla="*/ 2 w 35"/>
                <a:gd name="T11" fmla="*/ 7 h 23"/>
                <a:gd name="T12" fmla="*/ 8 w 35"/>
                <a:gd name="T13" fmla="*/ 18 h 23"/>
                <a:gd name="T14" fmla="*/ 22 w 35"/>
                <a:gd name="T15" fmla="*/ 22 h 23"/>
                <a:gd name="T16" fmla="*/ 33 w 35"/>
                <a:gd name="T17"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3">
                  <a:moveTo>
                    <a:pt x="33" y="16"/>
                  </a:moveTo>
                  <a:cubicBezTo>
                    <a:pt x="33" y="16"/>
                    <a:pt x="33" y="16"/>
                    <a:pt x="33" y="16"/>
                  </a:cubicBezTo>
                  <a:cubicBezTo>
                    <a:pt x="35" y="11"/>
                    <a:pt x="32" y="7"/>
                    <a:pt x="27" y="5"/>
                  </a:cubicBezTo>
                  <a:cubicBezTo>
                    <a:pt x="13" y="1"/>
                    <a:pt x="13" y="1"/>
                    <a:pt x="13" y="1"/>
                  </a:cubicBezTo>
                  <a:cubicBezTo>
                    <a:pt x="8" y="0"/>
                    <a:pt x="3" y="2"/>
                    <a:pt x="2" y="7"/>
                  </a:cubicBezTo>
                  <a:cubicBezTo>
                    <a:pt x="2" y="7"/>
                    <a:pt x="2" y="7"/>
                    <a:pt x="2" y="7"/>
                  </a:cubicBezTo>
                  <a:cubicBezTo>
                    <a:pt x="0" y="11"/>
                    <a:pt x="3" y="16"/>
                    <a:pt x="8" y="18"/>
                  </a:cubicBezTo>
                  <a:cubicBezTo>
                    <a:pt x="22" y="22"/>
                    <a:pt x="22" y="22"/>
                    <a:pt x="22" y="22"/>
                  </a:cubicBezTo>
                  <a:cubicBezTo>
                    <a:pt x="27" y="23"/>
                    <a:pt x="32" y="21"/>
                    <a:pt x="33" y="16"/>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0" name="íṩ1íḑé">
              <a:extLst>
                <a:ext uri="{FF2B5EF4-FFF2-40B4-BE49-F238E27FC236}">
                  <a16:creationId xmlns="" xmlns:a16="http://schemas.microsoft.com/office/drawing/2014/main" id="{13E4FBDD-F46E-482A-929A-DF470770DD19}"/>
                </a:ext>
              </a:extLst>
            </p:cNvPr>
            <p:cNvSpPr/>
            <p:nvPr/>
          </p:nvSpPr>
          <p:spPr bwMode="auto">
            <a:xfrm>
              <a:off x="8344418" y="4154419"/>
              <a:ext cx="398491" cy="386856"/>
            </a:xfrm>
            <a:custGeom>
              <a:avLst/>
              <a:gdLst>
                <a:gd name="T0" fmla="*/ 0 w 132"/>
                <a:gd name="T1" fmla="*/ 65 h 128"/>
                <a:gd name="T2" fmla="*/ 0 w 132"/>
                <a:gd name="T3" fmla="*/ 62 h 128"/>
                <a:gd name="T4" fmla="*/ 53 w 132"/>
                <a:gd name="T5" fmla="*/ 0 h 128"/>
                <a:gd name="T6" fmla="*/ 69 w 132"/>
                <a:gd name="T7" fmla="*/ 0 h 128"/>
                <a:gd name="T8" fmla="*/ 132 w 132"/>
                <a:gd name="T9" fmla="*/ 62 h 128"/>
                <a:gd name="T10" fmla="*/ 132 w 132"/>
                <a:gd name="T11" fmla="*/ 65 h 128"/>
                <a:gd name="T12" fmla="*/ 69 w 132"/>
                <a:gd name="T13" fmla="*/ 128 h 128"/>
                <a:gd name="T14" fmla="*/ 53 w 132"/>
                <a:gd name="T15" fmla="*/ 128 h 128"/>
                <a:gd name="T16" fmla="*/ 0 w 132"/>
                <a:gd name="T17"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28">
                  <a:moveTo>
                    <a:pt x="0" y="65"/>
                  </a:moveTo>
                  <a:cubicBezTo>
                    <a:pt x="0" y="62"/>
                    <a:pt x="0" y="62"/>
                    <a:pt x="0" y="62"/>
                  </a:cubicBezTo>
                  <a:cubicBezTo>
                    <a:pt x="0" y="28"/>
                    <a:pt x="18" y="0"/>
                    <a:pt x="53" y="0"/>
                  </a:cubicBezTo>
                  <a:cubicBezTo>
                    <a:pt x="69" y="0"/>
                    <a:pt x="69" y="0"/>
                    <a:pt x="69" y="0"/>
                  </a:cubicBezTo>
                  <a:cubicBezTo>
                    <a:pt x="104" y="0"/>
                    <a:pt x="132" y="28"/>
                    <a:pt x="132" y="62"/>
                  </a:cubicBezTo>
                  <a:cubicBezTo>
                    <a:pt x="132" y="65"/>
                    <a:pt x="132" y="65"/>
                    <a:pt x="132" y="65"/>
                  </a:cubicBezTo>
                  <a:cubicBezTo>
                    <a:pt x="132" y="100"/>
                    <a:pt x="104" y="128"/>
                    <a:pt x="69" y="128"/>
                  </a:cubicBezTo>
                  <a:cubicBezTo>
                    <a:pt x="53" y="128"/>
                    <a:pt x="53" y="128"/>
                    <a:pt x="53" y="128"/>
                  </a:cubicBezTo>
                  <a:cubicBezTo>
                    <a:pt x="18" y="128"/>
                    <a:pt x="0" y="100"/>
                    <a:pt x="0" y="65"/>
                  </a:cubicBez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1" name="iśļîdê">
              <a:extLst>
                <a:ext uri="{FF2B5EF4-FFF2-40B4-BE49-F238E27FC236}">
                  <a16:creationId xmlns="" xmlns:a16="http://schemas.microsoft.com/office/drawing/2014/main" id="{0CB5215F-D97E-422D-A5F3-F656303FE655}"/>
                </a:ext>
              </a:extLst>
            </p:cNvPr>
            <p:cNvSpPr/>
            <p:nvPr/>
          </p:nvSpPr>
          <p:spPr bwMode="auto">
            <a:xfrm>
              <a:off x="7697234" y="3862096"/>
              <a:ext cx="157069" cy="62537"/>
            </a:xfrm>
            <a:custGeom>
              <a:avLst/>
              <a:gdLst>
                <a:gd name="T0" fmla="*/ 0 w 52"/>
                <a:gd name="T1" fmla="*/ 17 h 21"/>
                <a:gd name="T2" fmla="*/ 0 w 52"/>
                <a:gd name="T3" fmla="*/ 17 h 21"/>
                <a:gd name="T4" fmla="*/ 4 w 52"/>
                <a:gd name="T5" fmla="*/ 11 h 21"/>
                <a:gd name="T6" fmla="*/ 46 w 52"/>
                <a:gd name="T7" fmla="*/ 1 h 21"/>
                <a:gd name="T8" fmla="*/ 52 w 52"/>
                <a:gd name="T9" fmla="*/ 4 h 21"/>
                <a:gd name="T10" fmla="*/ 52 w 52"/>
                <a:gd name="T11" fmla="*/ 4 h 21"/>
                <a:gd name="T12" fmla="*/ 48 w 52"/>
                <a:gd name="T13" fmla="*/ 10 h 21"/>
                <a:gd name="T14" fmla="*/ 6 w 52"/>
                <a:gd name="T15" fmla="*/ 20 h 21"/>
                <a:gd name="T16" fmla="*/ 0 w 52"/>
                <a:gd name="T1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1">
                  <a:moveTo>
                    <a:pt x="0" y="17"/>
                  </a:moveTo>
                  <a:cubicBezTo>
                    <a:pt x="0" y="17"/>
                    <a:pt x="0" y="17"/>
                    <a:pt x="0" y="17"/>
                  </a:cubicBezTo>
                  <a:cubicBezTo>
                    <a:pt x="0" y="14"/>
                    <a:pt x="1" y="11"/>
                    <a:pt x="4" y="11"/>
                  </a:cubicBezTo>
                  <a:cubicBezTo>
                    <a:pt x="46" y="1"/>
                    <a:pt x="46" y="1"/>
                    <a:pt x="46" y="1"/>
                  </a:cubicBezTo>
                  <a:cubicBezTo>
                    <a:pt x="49" y="0"/>
                    <a:pt x="51" y="2"/>
                    <a:pt x="52" y="4"/>
                  </a:cubicBezTo>
                  <a:cubicBezTo>
                    <a:pt x="52" y="4"/>
                    <a:pt x="52" y="4"/>
                    <a:pt x="52" y="4"/>
                  </a:cubicBezTo>
                  <a:cubicBezTo>
                    <a:pt x="52" y="7"/>
                    <a:pt x="51" y="10"/>
                    <a:pt x="48" y="10"/>
                  </a:cubicBezTo>
                  <a:cubicBezTo>
                    <a:pt x="6" y="20"/>
                    <a:pt x="6" y="20"/>
                    <a:pt x="6" y="20"/>
                  </a:cubicBezTo>
                  <a:cubicBezTo>
                    <a:pt x="4" y="21"/>
                    <a:pt x="1" y="19"/>
                    <a:pt x="0" y="17"/>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2" name="ïṡlïḓê">
              <a:extLst>
                <a:ext uri="{FF2B5EF4-FFF2-40B4-BE49-F238E27FC236}">
                  <a16:creationId xmlns="" xmlns:a16="http://schemas.microsoft.com/office/drawing/2014/main" id="{5CDEA225-C647-4F46-B73E-630E1A4D1A9F}"/>
                </a:ext>
              </a:extLst>
            </p:cNvPr>
            <p:cNvSpPr/>
            <p:nvPr/>
          </p:nvSpPr>
          <p:spPr bwMode="auto">
            <a:xfrm>
              <a:off x="7685599" y="3907180"/>
              <a:ext cx="159978" cy="61083"/>
            </a:xfrm>
            <a:custGeom>
              <a:avLst/>
              <a:gdLst>
                <a:gd name="T0" fmla="*/ 0 w 53"/>
                <a:gd name="T1" fmla="*/ 16 h 20"/>
                <a:gd name="T2" fmla="*/ 0 w 53"/>
                <a:gd name="T3" fmla="*/ 16 h 20"/>
                <a:gd name="T4" fmla="*/ 4 w 53"/>
                <a:gd name="T5" fmla="*/ 10 h 20"/>
                <a:gd name="T6" fmla="*/ 46 w 53"/>
                <a:gd name="T7" fmla="*/ 0 h 20"/>
                <a:gd name="T8" fmla="*/ 52 w 53"/>
                <a:gd name="T9" fmla="*/ 4 h 20"/>
                <a:gd name="T10" fmla="*/ 52 w 53"/>
                <a:gd name="T11" fmla="*/ 4 h 20"/>
                <a:gd name="T12" fmla="*/ 48 w 53"/>
                <a:gd name="T13" fmla="*/ 10 h 20"/>
                <a:gd name="T14" fmla="*/ 6 w 53"/>
                <a:gd name="T15" fmla="*/ 20 h 20"/>
                <a:gd name="T16" fmla="*/ 0 w 53"/>
                <a:gd name="T17"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0">
                  <a:moveTo>
                    <a:pt x="0" y="16"/>
                  </a:moveTo>
                  <a:cubicBezTo>
                    <a:pt x="0" y="16"/>
                    <a:pt x="0" y="16"/>
                    <a:pt x="0" y="16"/>
                  </a:cubicBezTo>
                  <a:cubicBezTo>
                    <a:pt x="0" y="13"/>
                    <a:pt x="1" y="11"/>
                    <a:pt x="4" y="10"/>
                  </a:cubicBezTo>
                  <a:cubicBezTo>
                    <a:pt x="46" y="0"/>
                    <a:pt x="46" y="0"/>
                    <a:pt x="46" y="0"/>
                  </a:cubicBezTo>
                  <a:cubicBezTo>
                    <a:pt x="49" y="0"/>
                    <a:pt x="51" y="1"/>
                    <a:pt x="52" y="4"/>
                  </a:cubicBezTo>
                  <a:cubicBezTo>
                    <a:pt x="52" y="4"/>
                    <a:pt x="52" y="4"/>
                    <a:pt x="52" y="4"/>
                  </a:cubicBezTo>
                  <a:cubicBezTo>
                    <a:pt x="53" y="6"/>
                    <a:pt x="51" y="9"/>
                    <a:pt x="48" y="10"/>
                  </a:cubicBezTo>
                  <a:cubicBezTo>
                    <a:pt x="6" y="20"/>
                    <a:pt x="6" y="20"/>
                    <a:pt x="6" y="20"/>
                  </a:cubicBezTo>
                  <a:cubicBezTo>
                    <a:pt x="4" y="20"/>
                    <a:pt x="1" y="19"/>
                    <a:pt x="0" y="16"/>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3" name="ïś1iḋê">
              <a:extLst>
                <a:ext uri="{FF2B5EF4-FFF2-40B4-BE49-F238E27FC236}">
                  <a16:creationId xmlns="" xmlns:a16="http://schemas.microsoft.com/office/drawing/2014/main" id="{9DB469CD-31BC-4F17-8D09-AEBF04E9C66A}"/>
                </a:ext>
              </a:extLst>
            </p:cNvPr>
            <p:cNvSpPr/>
            <p:nvPr/>
          </p:nvSpPr>
          <p:spPr bwMode="auto">
            <a:xfrm>
              <a:off x="7685599" y="3946448"/>
              <a:ext cx="159978" cy="63991"/>
            </a:xfrm>
            <a:custGeom>
              <a:avLst/>
              <a:gdLst>
                <a:gd name="T0" fmla="*/ 1 w 53"/>
                <a:gd name="T1" fmla="*/ 16 h 21"/>
                <a:gd name="T2" fmla="*/ 1 w 53"/>
                <a:gd name="T3" fmla="*/ 16 h 21"/>
                <a:gd name="T4" fmla="*/ 4 w 53"/>
                <a:gd name="T5" fmla="*/ 10 h 21"/>
                <a:gd name="T6" fmla="*/ 46 w 53"/>
                <a:gd name="T7" fmla="*/ 0 h 21"/>
                <a:gd name="T8" fmla="*/ 52 w 53"/>
                <a:gd name="T9" fmla="*/ 4 h 21"/>
                <a:gd name="T10" fmla="*/ 52 w 53"/>
                <a:gd name="T11" fmla="*/ 4 h 21"/>
                <a:gd name="T12" fmla="*/ 49 w 53"/>
                <a:gd name="T13" fmla="*/ 10 h 21"/>
                <a:gd name="T14" fmla="*/ 7 w 53"/>
                <a:gd name="T15" fmla="*/ 20 h 21"/>
                <a:gd name="T16" fmla="*/ 1 w 53"/>
                <a:gd name="T1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1">
                  <a:moveTo>
                    <a:pt x="1" y="16"/>
                  </a:moveTo>
                  <a:cubicBezTo>
                    <a:pt x="1" y="16"/>
                    <a:pt x="1" y="16"/>
                    <a:pt x="1" y="16"/>
                  </a:cubicBezTo>
                  <a:cubicBezTo>
                    <a:pt x="0" y="14"/>
                    <a:pt x="2" y="11"/>
                    <a:pt x="4" y="10"/>
                  </a:cubicBezTo>
                  <a:cubicBezTo>
                    <a:pt x="46" y="0"/>
                    <a:pt x="46" y="0"/>
                    <a:pt x="46" y="0"/>
                  </a:cubicBezTo>
                  <a:cubicBezTo>
                    <a:pt x="49" y="0"/>
                    <a:pt x="52" y="1"/>
                    <a:pt x="52" y="4"/>
                  </a:cubicBezTo>
                  <a:cubicBezTo>
                    <a:pt x="52" y="4"/>
                    <a:pt x="52" y="4"/>
                    <a:pt x="52" y="4"/>
                  </a:cubicBezTo>
                  <a:cubicBezTo>
                    <a:pt x="53" y="7"/>
                    <a:pt x="51" y="9"/>
                    <a:pt x="49" y="10"/>
                  </a:cubicBezTo>
                  <a:cubicBezTo>
                    <a:pt x="7" y="20"/>
                    <a:pt x="7" y="20"/>
                    <a:pt x="7" y="20"/>
                  </a:cubicBezTo>
                  <a:cubicBezTo>
                    <a:pt x="4" y="21"/>
                    <a:pt x="1" y="19"/>
                    <a:pt x="1" y="16"/>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4" name="iS1íḓe">
              <a:extLst>
                <a:ext uri="{FF2B5EF4-FFF2-40B4-BE49-F238E27FC236}">
                  <a16:creationId xmlns="" xmlns:a16="http://schemas.microsoft.com/office/drawing/2014/main" id="{2272D2E9-1486-4EC9-85A3-E2CCC7A6F2F9}"/>
                </a:ext>
              </a:extLst>
            </p:cNvPr>
            <p:cNvSpPr/>
            <p:nvPr/>
          </p:nvSpPr>
          <p:spPr bwMode="auto">
            <a:xfrm>
              <a:off x="7713232" y="3979898"/>
              <a:ext cx="159978" cy="62537"/>
            </a:xfrm>
            <a:custGeom>
              <a:avLst/>
              <a:gdLst>
                <a:gd name="T0" fmla="*/ 1 w 53"/>
                <a:gd name="T1" fmla="*/ 16 h 21"/>
                <a:gd name="T2" fmla="*/ 1 w 53"/>
                <a:gd name="T3" fmla="*/ 16 h 21"/>
                <a:gd name="T4" fmla="*/ 5 w 53"/>
                <a:gd name="T5" fmla="*/ 11 h 21"/>
                <a:gd name="T6" fmla="*/ 46 w 53"/>
                <a:gd name="T7" fmla="*/ 1 h 21"/>
                <a:gd name="T8" fmla="*/ 52 w 53"/>
                <a:gd name="T9" fmla="*/ 4 h 21"/>
                <a:gd name="T10" fmla="*/ 52 w 53"/>
                <a:gd name="T11" fmla="*/ 4 h 21"/>
                <a:gd name="T12" fmla="*/ 49 w 53"/>
                <a:gd name="T13" fmla="*/ 10 h 21"/>
                <a:gd name="T14" fmla="*/ 7 w 53"/>
                <a:gd name="T15" fmla="*/ 20 h 21"/>
                <a:gd name="T16" fmla="*/ 1 w 53"/>
                <a:gd name="T1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1">
                  <a:moveTo>
                    <a:pt x="1" y="16"/>
                  </a:moveTo>
                  <a:cubicBezTo>
                    <a:pt x="1" y="16"/>
                    <a:pt x="1" y="16"/>
                    <a:pt x="1" y="16"/>
                  </a:cubicBezTo>
                  <a:cubicBezTo>
                    <a:pt x="0" y="14"/>
                    <a:pt x="2" y="11"/>
                    <a:pt x="5" y="11"/>
                  </a:cubicBezTo>
                  <a:cubicBezTo>
                    <a:pt x="46" y="1"/>
                    <a:pt x="46" y="1"/>
                    <a:pt x="46" y="1"/>
                  </a:cubicBezTo>
                  <a:cubicBezTo>
                    <a:pt x="49" y="0"/>
                    <a:pt x="52" y="2"/>
                    <a:pt x="52" y="4"/>
                  </a:cubicBezTo>
                  <a:cubicBezTo>
                    <a:pt x="52" y="4"/>
                    <a:pt x="52" y="4"/>
                    <a:pt x="52" y="4"/>
                  </a:cubicBezTo>
                  <a:cubicBezTo>
                    <a:pt x="53" y="7"/>
                    <a:pt x="51" y="10"/>
                    <a:pt x="49" y="10"/>
                  </a:cubicBezTo>
                  <a:cubicBezTo>
                    <a:pt x="7" y="20"/>
                    <a:pt x="7" y="20"/>
                    <a:pt x="7" y="20"/>
                  </a:cubicBezTo>
                  <a:cubicBezTo>
                    <a:pt x="4" y="21"/>
                    <a:pt x="1" y="19"/>
                    <a:pt x="1" y="16"/>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5" name="íS1íďe">
              <a:extLst>
                <a:ext uri="{FF2B5EF4-FFF2-40B4-BE49-F238E27FC236}">
                  <a16:creationId xmlns="" xmlns:a16="http://schemas.microsoft.com/office/drawing/2014/main" id="{04BEEC09-9E8F-44A8-97C2-EE94E627E14C}"/>
                </a:ext>
              </a:extLst>
            </p:cNvPr>
            <p:cNvSpPr/>
            <p:nvPr/>
          </p:nvSpPr>
          <p:spPr bwMode="auto">
            <a:xfrm>
              <a:off x="7845577" y="3968263"/>
              <a:ext cx="72717" cy="90169"/>
            </a:xfrm>
            <a:custGeom>
              <a:avLst/>
              <a:gdLst>
                <a:gd name="T0" fmla="*/ 3 w 24"/>
                <a:gd name="T1" fmla="*/ 28 h 30"/>
                <a:gd name="T2" fmla="*/ 3 w 24"/>
                <a:gd name="T3" fmla="*/ 28 h 30"/>
                <a:gd name="T4" fmla="*/ 1 w 24"/>
                <a:gd name="T5" fmla="*/ 20 h 30"/>
                <a:gd name="T6" fmla="*/ 11 w 24"/>
                <a:gd name="T7" fmla="*/ 4 h 30"/>
                <a:gd name="T8" fmla="*/ 20 w 24"/>
                <a:gd name="T9" fmla="*/ 2 h 30"/>
                <a:gd name="T10" fmla="*/ 20 w 24"/>
                <a:gd name="T11" fmla="*/ 2 h 30"/>
                <a:gd name="T12" fmla="*/ 22 w 24"/>
                <a:gd name="T13" fmla="*/ 10 h 30"/>
                <a:gd name="T14" fmla="*/ 12 w 24"/>
                <a:gd name="T15" fmla="*/ 26 h 30"/>
                <a:gd name="T16" fmla="*/ 3 w 24"/>
                <a:gd name="T17" fmla="*/ 2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0">
                  <a:moveTo>
                    <a:pt x="3" y="28"/>
                  </a:moveTo>
                  <a:cubicBezTo>
                    <a:pt x="3" y="28"/>
                    <a:pt x="3" y="28"/>
                    <a:pt x="3" y="28"/>
                  </a:cubicBezTo>
                  <a:cubicBezTo>
                    <a:pt x="1" y="27"/>
                    <a:pt x="0" y="23"/>
                    <a:pt x="1" y="20"/>
                  </a:cubicBezTo>
                  <a:cubicBezTo>
                    <a:pt x="11" y="4"/>
                    <a:pt x="11" y="4"/>
                    <a:pt x="11" y="4"/>
                  </a:cubicBezTo>
                  <a:cubicBezTo>
                    <a:pt x="13" y="1"/>
                    <a:pt x="17" y="0"/>
                    <a:pt x="20" y="2"/>
                  </a:cubicBezTo>
                  <a:cubicBezTo>
                    <a:pt x="20" y="2"/>
                    <a:pt x="20" y="2"/>
                    <a:pt x="20" y="2"/>
                  </a:cubicBezTo>
                  <a:cubicBezTo>
                    <a:pt x="23" y="3"/>
                    <a:pt x="24" y="7"/>
                    <a:pt x="22" y="10"/>
                  </a:cubicBezTo>
                  <a:cubicBezTo>
                    <a:pt x="12" y="26"/>
                    <a:pt x="12" y="26"/>
                    <a:pt x="12" y="26"/>
                  </a:cubicBezTo>
                  <a:cubicBezTo>
                    <a:pt x="10" y="29"/>
                    <a:pt x="6" y="30"/>
                    <a:pt x="3" y="28"/>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6" name="iŝḷïḍé">
              <a:extLst>
                <a:ext uri="{FF2B5EF4-FFF2-40B4-BE49-F238E27FC236}">
                  <a16:creationId xmlns="" xmlns:a16="http://schemas.microsoft.com/office/drawing/2014/main" id="{CE67E26B-AAD8-4CD2-9D27-F62FC6A9E2C7}"/>
                </a:ext>
              </a:extLst>
            </p:cNvPr>
            <p:cNvSpPr/>
            <p:nvPr/>
          </p:nvSpPr>
          <p:spPr bwMode="auto">
            <a:xfrm>
              <a:off x="7775769" y="3850461"/>
              <a:ext cx="175976" cy="165795"/>
            </a:xfrm>
            <a:custGeom>
              <a:avLst/>
              <a:gdLst>
                <a:gd name="T0" fmla="*/ 55 w 58"/>
                <a:gd name="T1" fmla="*/ 24 h 55"/>
                <a:gd name="T2" fmla="*/ 54 w 58"/>
                <a:gd name="T3" fmla="*/ 20 h 55"/>
                <a:gd name="T4" fmla="*/ 27 w 58"/>
                <a:gd name="T5" fmla="*/ 3 h 55"/>
                <a:gd name="T6" fmla="*/ 20 w 58"/>
                <a:gd name="T7" fmla="*/ 5 h 55"/>
                <a:gd name="T8" fmla="*/ 3 w 58"/>
                <a:gd name="T9" fmla="*/ 32 h 55"/>
                <a:gd name="T10" fmla="*/ 4 w 58"/>
                <a:gd name="T11" fmla="*/ 36 h 55"/>
                <a:gd name="T12" fmla="*/ 31 w 58"/>
                <a:gd name="T13" fmla="*/ 52 h 55"/>
                <a:gd name="T14" fmla="*/ 38 w 58"/>
                <a:gd name="T15" fmla="*/ 51 h 55"/>
                <a:gd name="T16" fmla="*/ 55 w 58"/>
                <a:gd name="T17" fmla="*/ 2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5">
                  <a:moveTo>
                    <a:pt x="55" y="24"/>
                  </a:moveTo>
                  <a:cubicBezTo>
                    <a:pt x="54" y="20"/>
                    <a:pt x="54" y="20"/>
                    <a:pt x="54" y="20"/>
                  </a:cubicBezTo>
                  <a:cubicBezTo>
                    <a:pt x="51" y="8"/>
                    <a:pt x="39" y="0"/>
                    <a:pt x="27" y="3"/>
                  </a:cubicBezTo>
                  <a:cubicBezTo>
                    <a:pt x="20" y="5"/>
                    <a:pt x="20" y="5"/>
                    <a:pt x="20" y="5"/>
                  </a:cubicBezTo>
                  <a:cubicBezTo>
                    <a:pt x="8" y="8"/>
                    <a:pt x="0" y="20"/>
                    <a:pt x="3" y="32"/>
                  </a:cubicBezTo>
                  <a:cubicBezTo>
                    <a:pt x="4" y="36"/>
                    <a:pt x="4" y="36"/>
                    <a:pt x="4" y="36"/>
                  </a:cubicBezTo>
                  <a:cubicBezTo>
                    <a:pt x="7" y="48"/>
                    <a:pt x="19" y="55"/>
                    <a:pt x="31" y="52"/>
                  </a:cubicBezTo>
                  <a:cubicBezTo>
                    <a:pt x="38" y="51"/>
                    <a:pt x="38" y="51"/>
                    <a:pt x="38" y="51"/>
                  </a:cubicBezTo>
                  <a:cubicBezTo>
                    <a:pt x="50" y="48"/>
                    <a:pt x="58" y="36"/>
                    <a:pt x="55" y="24"/>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7" name="ïsļïde">
              <a:extLst>
                <a:ext uri="{FF2B5EF4-FFF2-40B4-BE49-F238E27FC236}">
                  <a16:creationId xmlns="" xmlns:a16="http://schemas.microsoft.com/office/drawing/2014/main" id="{61DFCD11-D3C1-4107-9EB9-4652804C60EB}"/>
                </a:ext>
              </a:extLst>
            </p:cNvPr>
            <p:cNvSpPr/>
            <p:nvPr/>
          </p:nvSpPr>
          <p:spPr bwMode="auto">
            <a:xfrm>
              <a:off x="3555259" y="3949357"/>
              <a:ext cx="382493" cy="573012"/>
            </a:xfrm>
            <a:custGeom>
              <a:avLst/>
              <a:gdLst>
                <a:gd name="T0" fmla="*/ 68 w 127"/>
                <a:gd name="T1" fmla="*/ 0 h 190"/>
                <a:gd name="T2" fmla="*/ 127 w 127"/>
                <a:gd name="T3" fmla="*/ 93 h 190"/>
                <a:gd name="T4" fmla="*/ 65 w 127"/>
                <a:gd name="T5" fmla="*/ 190 h 190"/>
                <a:gd name="T6" fmla="*/ 0 w 127"/>
                <a:gd name="T7" fmla="*/ 93 h 190"/>
                <a:gd name="T8" fmla="*/ 68 w 127"/>
                <a:gd name="T9" fmla="*/ 0 h 190"/>
              </a:gdLst>
              <a:ahLst/>
              <a:cxnLst>
                <a:cxn ang="0">
                  <a:pos x="T0" y="T1"/>
                </a:cxn>
                <a:cxn ang="0">
                  <a:pos x="T2" y="T3"/>
                </a:cxn>
                <a:cxn ang="0">
                  <a:pos x="T4" y="T5"/>
                </a:cxn>
                <a:cxn ang="0">
                  <a:pos x="T6" y="T7"/>
                </a:cxn>
                <a:cxn ang="0">
                  <a:pos x="T8" y="T9"/>
                </a:cxn>
              </a:cxnLst>
              <a:rect l="0" t="0" r="r" b="b"/>
              <a:pathLst>
                <a:path w="127" h="190">
                  <a:moveTo>
                    <a:pt x="68" y="0"/>
                  </a:moveTo>
                  <a:cubicBezTo>
                    <a:pt x="103" y="0"/>
                    <a:pt x="127" y="44"/>
                    <a:pt x="127" y="93"/>
                  </a:cubicBezTo>
                  <a:cubicBezTo>
                    <a:pt x="127" y="142"/>
                    <a:pt x="100" y="190"/>
                    <a:pt x="65" y="190"/>
                  </a:cubicBezTo>
                  <a:cubicBezTo>
                    <a:pt x="30" y="190"/>
                    <a:pt x="0" y="142"/>
                    <a:pt x="0" y="93"/>
                  </a:cubicBezTo>
                  <a:cubicBezTo>
                    <a:pt x="0" y="44"/>
                    <a:pt x="33" y="0"/>
                    <a:pt x="68" y="0"/>
                  </a:cubicBezTo>
                  <a:close/>
                </a:path>
              </a:pathLst>
            </a:custGeom>
            <a:solidFill>
              <a:srgbClr val="6940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8" name="îşľiḓê">
              <a:extLst>
                <a:ext uri="{FF2B5EF4-FFF2-40B4-BE49-F238E27FC236}">
                  <a16:creationId xmlns="" xmlns:a16="http://schemas.microsoft.com/office/drawing/2014/main" id="{79F79B1B-1AFB-4B86-8ED3-F2D8976E4849}"/>
                </a:ext>
              </a:extLst>
            </p:cNvPr>
            <p:cNvSpPr/>
            <p:nvPr/>
          </p:nvSpPr>
          <p:spPr bwMode="auto">
            <a:xfrm>
              <a:off x="3629431" y="4440926"/>
              <a:ext cx="680634" cy="344680"/>
            </a:xfrm>
            <a:custGeom>
              <a:avLst/>
              <a:gdLst>
                <a:gd name="T0" fmla="*/ 0 w 225"/>
                <a:gd name="T1" fmla="*/ 48 h 114"/>
                <a:gd name="T2" fmla="*/ 87 w 225"/>
                <a:gd name="T3" fmla="*/ 95 h 114"/>
                <a:gd name="T4" fmla="*/ 225 w 225"/>
                <a:gd name="T5" fmla="*/ 91 h 114"/>
                <a:gd name="T6" fmla="*/ 218 w 225"/>
                <a:gd name="T7" fmla="*/ 52 h 114"/>
                <a:gd name="T8" fmla="*/ 112 w 225"/>
                <a:gd name="T9" fmla="*/ 48 h 114"/>
                <a:gd name="T10" fmla="*/ 48 w 225"/>
                <a:gd name="T11" fmla="*/ 0 h 114"/>
                <a:gd name="T12" fmla="*/ 0 w 225"/>
                <a:gd name="T13" fmla="*/ 48 h 114"/>
              </a:gdLst>
              <a:ahLst/>
              <a:cxnLst>
                <a:cxn ang="0">
                  <a:pos x="T0" y="T1"/>
                </a:cxn>
                <a:cxn ang="0">
                  <a:pos x="T2" y="T3"/>
                </a:cxn>
                <a:cxn ang="0">
                  <a:pos x="T4" y="T5"/>
                </a:cxn>
                <a:cxn ang="0">
                  <a:pos x="T6" y="T7"/>
                </a:cxn>
                <a:cxn ang="0">
                  <a:pos x="T8" y="T9"/>
                </a:cxn>
                <a:cxn ang="0">
                  <a:pos x="T10" y="T11"/>
                </a:cxn>
                <a:cxn ang="0">
                  <a:pos x="T12" y="T13"/>
                </a:cxn>
              </a:cxnLst>
              <a:rect l="0" t="0" r="r" b="b"/>
              <a:pathLst>
                <a:path w="225" h="114">
                  <a:moveTo>
                    <a:pt x="0" y="48"/>
                  </a:moveTo>
                  <a:cubicBezTo>
                    <a:pt x="0" y="48"/>
                    <a:pt x="15" y="73"/>
                    <a:pt x="87" y="95"/>
                  </a:cubicBezTo>
                  <a:cubicBezTo>
                    <a:pt x="147" y="114"/>
                    <a:pt x="225" y="91"/>
                    <a:pt x="225" y="91"/>
                  </a:cubicBezTo>
                  <a:cubicBezTo>
                    <a:pt x="218" y="52"/>
                    <a:pt x="218" y="52"/>
                    <a:pt x="218" y="52"/>
                  </a:cubicBezTo>
                  <a:cubicBezTo>
                    <a:pt x="218" y="52"/>
                    <a:pt x="135" y="57"/>
                    <a:pt x="112" y="48"/>
                  </a:cubicBezTo>
                  <a:cubicBezTo>
                    <a:pt x="67" y="29"/>
                    <a:pt x="48" y="0"/>
                    <a:pt x="48" y="0"/>
                  </a:cubicBezTo>
                  <a:lnTo>
                    <a:pt x="0" y="48"/>
                  </a:lnTo>
                  <a:close/>
                </a:path>
              </a:pathLst>
            </a:custGeom>
            <a:solidFill>
              <a:srgbClr val="8753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9" name="ïśliḋè">
              <a:extLst>
                <a:ext uri="{FF2B5EF4-FFF2-40B4-BE49-F238E27FC236}">
                  <a16:creationId xmlns="" xmlns:a16="http://schemas.microsoft.com/office/drawing/2014/main" id="{163664B2-100E-4455-958A-276117501A84}"/>
                </a:ext>
              </a:extLst>
            </p:cNvPr>
            <p:cNvSpPr/>
            <p:nvPr/>
          </p:nvSpPr>
          <p:spPr bwMode="auto">
            <a:xfrm>
              <a:off x="3606161" y="3764655"/>
              <a:ext cx="779529" cy="429032"/>
            </a:xfrm>
            <a:custGeom>
              <a:avLst/>
              <a:gdLst>
                <a:gd name="T0" fmla="*/ 0 w 258"/>
                <a:gd name="T1" fmla="*/ 45 h 142"/>
                <a:gd name="T2" fmla="*/ 118 w 258"/>
                <a:gd name="T3" fmla="*/ 1 h 142"/>
                <a:gd name="T4" fmla="*/ 258 w 258"/>
                <a:gd name="T5" fmla="*/ 107 h 142"/>
                <a:gd name="T6" fmla="*/ 241 w 258"/>
                <a:gd name="T7" fmla="*/ 142 h 142"/>
                <a:gd name="T8" fmla="*/ 141 w 258"/>
                <a:gd name="T9" fmla="*/ 56 h 142"/>
                <a:gd name="T10" fmla="*/ 53 w 258"/>
                <a:gd name="T11" fmla="*/ 78 h 142"/>
                <a:gd name="T12" fmla="*/ 0 w 258"/>
                <a:gd name="T13" fmla="*/ 45 h 142"/>
              </a:gdLst>
              <a:ahLst/>
              <a:cxnLst>
                <a:cxn ang="0">
                  <a:pos x="T0" y="T1"/>
                </a:cxn>
                <a:cxn ang="0">
                  <a:pos x="T2" y="T3"/>
                </a:cxn>
                <a:cxn ang="0">
                  <a:pos x="T4" y="T5"/>
                </a:cxn>
                <a:cxn ang="0">
                  <a:pos x="T6" y="T7"/>
                </a:cxn>
                <a:cxn ang="0">
                  <a:pos x="T8" y="T9"/>
                </a:cxn>
                <a:cxn ang="0">
                  <a:pos x="T10" y="T11"/>
                </a:cxn>
                <a:cxn ang="0">
                  <a:pos x="T12" y="T13"/>
                </a:cxn>
              </a:cxnLst>
              <a:rect l="0" t="0" r="r" b="b"/>
              <a:pathLst>
                <a:path w="258" h="142">
                  <a:moveTo>
                    <a:pt x="0" y="45"/>
                  </a:moveTo>
                  <a:cubicBezTo>
                    <a:pt x="0" y="45"/>
                    <a:pt x="43" y="1"/>
                    <a:pt x="118" y="1"/>
                  </a:cubicBezTo>
                  <a:cubicBezTo>
                    <a:pt x="200" y="0"/>
                    <a:pt x="258" y="107"/>
                    <a:pt x="258" y="107"/>
                  </a:cubicBezTo>
                  <a:cubicBezTo>
                    <a:pt x="241" y="142"/>
                    <a:pt x="241" y="142"/>
                    <a:pt x="241" y="142"/>
                  </a:cubicBezTo>
                  <a:cubicBezTo>
                    <a:pt x="241" y="142"/>
                    <a:pt x="165" y="62"/>
                    <a:pt x="141" y="56"/>
                  </a:cubicBezTo>
                  <a:cubicBezTo>
                    <a:pt x="75" y="41"/>
                    <a:pt x="53" y="78"/>
                    <a:pt x="53" y="78"/>
                  </a:cubicBezTo>
                  <a:lnTo>
                    <a:pt x="0" y="45"/>
                  </a:lnTo>
                  <a:close/>
                </a:path>
              </a:pathLst>
            </a:custGeom>
            <a:solidFill>
              <a:srgbClr val="8753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0" name="îşľíḍe">
              <a:extLst>
                <a:ext uri="{FF2B5EF4-FFF2-40B4-BE49-F238E27FC236}">
                  <a16:creationId xmlns="" xmlns:a16="http://schemas.microsoft.com/office/drawing/2014/main" id="{9B5572B8-CA1F-4627-B415-A57A466561B2}"/>
                </a:ext>
              </a:extLst>
            </p:cNvPr>
            <p:cNvSpPr/>
            <p:nvPr/>
          </p:nvSpPr>
          <p:spPr bwMode="auto">
            <a:xfrm>
              <a:off x="4439501" y="4139876"/>
              <a:ext cx="58174" cy="69809"/>
            </a:xfrm>
            <a:custGeom>
              <a:avLst/>
              <a:gdLst>
                <a:gd name="T0" fmla="*/ 18 w 19"/>
                <a:gd name="T1" fmla="*/ 15 h 23"/>
                <a:gd name="T2" fmla="*/ 8 w 19"/>
                <a:gd name="T3" fmla="*/ 0 h 23"/>
                <a:gd name="T4" fmla="*/ 0 w 19"/>
                <a:gd name="T5" fmla="*/ 7 h 23"/>
                <a:gd name="T6" fmla="*/ 10 w 19"/>
                <a:gd name="T7" fmla="*/ 20 h 23"/>
                <a:gd name="T8" fmla="*/ 17 w 19"/>
                <a:gd name="T9" fmla="*/ 21 h 23"/>
                <a:gd name="T10" fmla="*/ 18 w 19"/>
                <a:gd name="T11" fmla="*/ 15 h 23"/>
              </a:gdLst>
              <a:ahLst/>
              <a:cxnLst>
                <a:cxn ang="0">
                  <a:pos x="T0" y="T1"/>
                </a:cxn>
                <a:cxn ang="0">
                  <a:pos x="T2" y="T3"/>
                </a:cxn>
                <a:cxn ang="0">
                  <a:pos x="T4" y="T5"/>
                </a:cxn>
                <a:cxn ang="0">
                  <a:pos x="T6" y="T7"/>
                </a:cxn>
                <a:cxn ang="0">
                  <a:pos x="T8" y="T9"/>
                </a:cxn>
                <a:cxn ang="0">
                  <a:pos x="T10" y="T11"/>
                </a:cxn>
              </a:cxnLst>
              <a:rect l="0" t="0" r="r" b="b"/>
              <a:pathLst>
                <a:path w="19" h="23">
                  <a:moveTo>
                    <a:pt x="18" y="15"/>
                  </a:moveTo>
                  <a:cubicBezTo>
                    <a:pt x="8" y="0"/>
                    <a:pt x="8" y="0"/>
                    <a:pt x="8" y="0"/>
                  </a:cubicBezTo>
                  <a:cubicBezTo>
                    <a:pt x="5" y="3"/>
                    <a:pt x="3" y="5"/>
                    <a:pt x="0" y="7"/>
                  </a:cubicBezTo>
                  <a:cubicBezTo>
                    <a:pt x="10" y="20"/>
                    <a:pt x="10" y="20"/>
                    <a:pt x="10" y="20"/>
                  </a:cubicBezTo>
                  <a:cubicBezTo>
                    <a:pt x="11" y="22"/>
                    <a:pt x="14" y="23"/>
                    <a:pt x="17" y="21"/>
                  </a:cubicBezTo>
                  <a:cubicBezTo>
                    <a:pt x="19" y="20"/>
                    <a:pt x="19" y="17"/>
                    <a:pt x="18" y="15"/>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1" name="ïṥľiḓe">
              <a:extLst>
                <a:ext uri="{FF2B5EF4-FFF2-40B4-BE49-F238E27FC236}">
                  <a16:creationId xmlns="" xmlns:a16="http://schemas.microsoft.com/office/drawing/2014/main" id="{F0BBE96D-630D-44D6-AAA6-50E8F7AEACBA}"/>
                </a:ext>
              </a:extLst>
            </p:cNvPr>
            <p:cNvSpPr/>
            <p:nvPr/>
          </p:nvSpPr>
          <p:spPr bwMode="auto">
            <a:xfrm>
              <a:off x="4410414" y="4167509"/>
              <a:ext cx="68355" cy="81443"/>
            </a:xfrm>
            <a:custGeom>
              <a:avLst/>
              <a:gdLst>
                <a:gd name="T0" fmla="*/ 21 w 23"/>
                <a:gd name="T1" fmla="*/ 19 h 27"/>
                <a:gd name="T2" fmla="*/ 8 w 23"/>
                <a:gd name="T3" fmla="*/ 0 h 27"/>
                <a:gd name="T4" fmla="*/ 0 w 23"/>
                <a:gd name="T5" fmla="*/ 5 h 27"/>
                <a:gd name="T6" fmla="*/ 13 w 23"/>
                <a:gd name="T7" fmla="*/ 25 h 27"/>
                <a:gd name="T8" fmla="*/ 20 w 23"/>
                <a:gd name="T9" fmla="*/ 26 h 27"/>
                <a:gd name="T10" fmla="*/ 21 w 23"/>
                <a:gd name="T11" fmla="*/ 19 h 27"/>
              </a:gdLst>
              <a:ahLst/>
              <a:cxnLst>
                <a:cxn ang="0">
                  <a:pos x="T0" y="T1"/>
                </a:cxn>
                <a:cxn ang="0">
                  <a:pos x="T2" y="T3"/>
                </a:cxn>
                <a:cxn ang="0">
                  <a:pos x="T4" y="T5"/>
                </a:cxn>
                <a:cxn ang="0">
                  <a:pos x="T6" y="T7"/>
                </a:cxn>
                <a:cxn ang="0">
                  <a:pos x="T8" y="T9"/>
                </a:cxn>
                <a:cxn ang="0">
                  <a:pos x="T10" y="T11"/>
                </a:cxn>
              </a:cxnLst>
              <a:rect l="0" t="0" r="r" b="b"/>
              <a:pathLst>
                <a:path w="23" h="27">
                  <a:moveTo>
                    <a:pt x="21" y="19"/>
                  </a:moveTo>
                  <a:cubicBezTo>
                    <a:pt x="8" y="0"/>
                    <a:pt x="8" y="0"/>
                    <a:pt x="8" y="0"/>
                  </a:cubicBezTo>
                  <a:cubicBezTo>
                    <a:pt x="5" y="2"/>
                    <a:pt x="2" y="4"/>
                    <a:pt x="0" y="5"/>
                  </a:cubicBezTo>
                  <a:cubicBezTo>
                    <a:pt x="13" y="25"/>
                    <a:pt x="13" y="25"/>
                    <a:pt x="13" y="25"/>
                  </a:cubicBezTo>
                  <a:cubicBezTo>
                    <a:pt x="15" y="27"/>
                    <a:pt x="18" y="27"/>
                    <a:pt x="20" y="26"/>
                  </a:cubicBezTo>
                  <a:cubicBezTo>
                    <a:pt x="22" y="24"/>
                    <a:pt x="23" y="21"/>
                    <a:pt x="21" y="19"/>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2" name="išḻíde">
              <a:extLst>
                <a:ext uri="{FF2B5EF4-FFF2-40B4-BE49-F238E27FC236}">
                  <a16:creationId xmlns="" xmlns:a16="http://schemas.microsoft.com/office/drawing/2014/main" id="{9B0D08F5-BE86-49DA-86FF-52F79BA03412}"/>
                </a:ext>
              </a:extLst>
            </p:cNvPr>
            <p:cNvSpPr/>
            <p:nvPr/>
          </p:nvSpPr>
          <p:spPr bwMode="auto">
            <a:xfrm>
              <a:off x="4346423" y="4139876"/>
              <a:ext cx="109076" cy="141072"/>
            </a:xfrm>
            <a:custGeom>
              <a:avLst/>
              <a:gdLst>
                <a:gd name="T0" fmla="*/ 33 w 36"/>
                <a:gd name="T1" fmla="*/ 45 h 47"/>
                <a:gd name="T2" fmla="*/ 33 w 36"/>
                <a:gd name="T3" fmla="*/ 45 h 47"/>
                <a:gd name="T4" fmla="*/ 34 w 36"/>
                <a:gd name="T5" fmla="*/ 38 h 47"/>
                <a:gd name="T6" fmla="*/ 9 w 36"/>
                <a:gd name="T7" fmla="*/ 3 h 47"/>
                <a:gd name="T8" fmla="*/ 3 w 36"/>
                <a:gd name="T9" fmla="*/ 2 h 47"/>
                <a:gd name="T10" fmla="*/ 3 w 36"/>
                <a:gd name="T11" fmla="*/ 2 h 47"/>
                <a:gd name="T12" fmla="*/ 1 w 36"/>
                <a:gd name="T13" fmla="*/ 9 h 47"/>
                <a:gd name="T14" fmla="*/ 26 w 36"/>
                <a:gd name="T15" fmla="*/ 44 h 47"/>
                <a:gd name="T16" fmla="*/ 33 w 36"/>
                <a:gd name="T17" fmla="*/ 4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47">
                  <a:moveTo>
                    <a:pt x="33" y="45"/>
                  </a:moveTo>
                  <a:cubicBezTo>
                    <a:pt x="33" y="45"/>
                    <a:pt x="33" y="45"/>
                    <a:pt x="33" y="45"/>
                  </a:cubicBezTo>
                  <a:cubicBezTo>
                    <a:pt x="35" y="44"/>
                    <a:pt x="36" y="41"/>
                    <a:pt x="34" y="38"/>
                  </a:cubicBezTo>
                  <a:cubicBezTo>
                    <a:pt x="9" y="3"/>
                    <a:pt x="9" y="3"/>
                    <a:pt x="9" y="3"/>
                  </a:cubicBezTo>
                  <a:cubicBezTo>
                    <a:pt x="8" y="1"/>
                    <a:pt x="5" y="0"/>
                    <a:pt x="3" y="2"/>
                  </a:cubicBezTo>
                  <a:cubicBezTo>
                    <a:pt x="3" y="2"/>
                    <a:pt x="3" y="2"/>
                    <a:pt x="3" y="2"/>
                  </a:cubicBezTo>
                  <a:cubicBezTo>
                    <a:pt x="0" y="4"/>
                    <a:pt x="0" y="7"/>
                    <a:pt x="1" y="9"/>
                  </a:cubicBezTo>
                  <a:cubicBezTo>
                    <a:pt x="26" y="44"/>
                    <a:pt x="26" y="44"/>
                    <a:pt x="26" y="44"/>
                  </a:cubicBezTo>
                  <a:cubicBezTo>
                    <a:pt x="28" y="46"/>
                    <a:pt x="31" y="47"/>
                    <a:pt x="33" y="45"/>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3" name="íś1ïḑê">
              <a:extLst>
                <a:ext uri="{FF2B5EF4-FFF2-40B4-BE49-F238E27FC236}">
                  <a16:creationId xmlns="" xmlns:a16="http://schemas.microsoft.com/office/drawing/2014/main" id="{422C7559-3FA5-4265-8954-E2213EC0E238}"/>
                </a:ext>
              </a:extLst>
            </p:cNvPr>
            <p:cNvSpPr/>
            <p:nvPr/>
          </p:nvSpPr>
          <p:spPr bwMode="auto">
            <a:xfrm>
              <a:off x="4334788" y="4190778"/>
              <a:ext cx="107622" cy="142526"/>
            </a:xfrm>
            <a:custGeom>
              <a:avLst/>
              <a:gdLst>
                <a:gd name="T0" fmla="*/ 33 w 36"/>
                <a:gd name="T1" fmla="*/ 45 h 47"/>
                <a:gd name="T2" fmla="*/ 33 w 36"/>
                <a:gd name="T3" fmla="*/ 45 h 47"/>
                <a:gd name="T4" fmla="*/ 34 w 36"/>
                <a:gd name="T5" fmla="*/ 38 h 47"/>
                <a:gd name="T6" fmla="*/ 9 w 36"/>
                <a:gd name="T7" fmla="*/ 3 h 47"/>
                <a:gd name="T8" fmla="*/ 2 w 36"/>
                <a:gd name="T9" fmla="*/ 2 h 47"/>
                <a:gd name="T10" fmla="*/ 2 w 36"/>
                <a:gd name="T11" fmla="*/ 2 h 47"/>
                <a:gd name="T12" fmla="*/ 1 w 36"/>
                <a:gd name="T13" fmla="*/ 9 h 47"/>
                <a:gd name="T14" fmla="*/ 26 w 36"/>
                <a:gd name="T15" fmla="*/ 44 h 47"/>
                <a:gd name="T16" fmla="*/ 33 w 36"/>
                <a:gd name="T17" fmla="*/ 4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47">
                  <a:moveTo>
                    <a:pt x="33" y="45"/>
                  </a:moveTo>
                  <a:cubicBezTo>
                    <a:pt x="33" y="45"/>
                    <a:pt x="33" y="45"/>
                    <a:pt x="33" y="45"/>
                  </a:cubicBezTo>
                  <a:cubicBezTo>
                    <a:pt x="35" y="43"/>
                    <a:pt x="36" y="40"/>
                    <a:pt x="34" y="38"/>
                  </a:cubicBezTo>
                  <a:cubicBezTo>
                    <a:pt x="9" y="3"/>
                    <a:pt x="9" y="3"/>
                    <a:pt x="9" y="3"/>
                  </a:cubicBezTo>
                  <a:cubicBezTo>
                    <a:pt x="8" y="1"/>
                    <a:pt x="5" y="0"/>
                    <a:pt x="2" y="2"/>
                  </a:cubicBezTo>
                  <a:cubicBezTo>
                    <a:pt x="2" y="2"/>
                    <a:pt x="2" y="2"/>
                    <a:pt x="2" y="2"/>
                  </a:cubicBezTo>
                  <a:cubicBezTo>
                    <a:pt x="0" y="3"/>
                    <a:pt x="0" y="6"/>
                    <a:pt x="1" y="9"/>
                  </a:cubicBezTo>
                  <a:cubicBezTo>
                    <a:pt x="26" y="44"/>
                    <a:pt x="26" y="44"/>
                    <a:pt x="26" y="44"/>
                  </a:cubicBezTo>
                  <a:cubicBezTo>
                    <a:pt x="28" y="46"/>
                    <a:pt x="31" y="47"/>
                    <a:pt x="33" y="45"/>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4" name="îsľiḑé">
              <a:extLst>
                <a:ext uri="{FF2B5EF4-FFF2-40B4-BE49-F238E27FC236}">
                  <a16:creationId xmlns="" xmlns:a16="http://schemas.microsoft.com/office/drawing/2014/main" id="{26C7C4BC-E601-4442-A7EA-BA9172FC0F56}"/>
                </a:ext>
              </a:extLst>
            </p:cNvPr>
            <p:cNvSpPr/>
            <p:nvPr/>
          </p:nvSpPr>
          <p:spPr bwMode="auto">
            <a:xfrm>
              <a:off x="4295521" y="4157328"/>
              <a:ext cx="50903" cy="97442"/>
            </a:xfrm>
            <a:custGeom>
              <a:avLst/>
              <a:gdLst>
                <a:gd name="T0" fmla="*/ 6 w 17"/>
                <a:gd name="T1" fmla="*/ 31 h 32"/>
                <a:gd name="T2" fmla="*/ 6 w 17"/>
                <a:gd name="T3" fmla="*/ 31 h 32"/>
                <a:gd name="T4" fmla="*/ 13 w 17"/>
                <a:gd name="T5" fmla="*/ 26 h 32"/>
                <a:gd name="T6" fmla="*/ 16 w 17"/>
                <a:gd name="T7" fmla="*/ 7 h 32"/>
                <a:gd name="T8" fmla="*/ 11 w 17"/>
                <a:gd name="T9" fmla="*/ 0 h 32"/>
                <a:gd name="T10" fmla="*/ 11 w 17"/>
                <a:gd name="T11" fmla="*/ 0 h 32"/>
                <a:gd name="T12" fmla="*/ 4 w 17"/>
                <a:gd name="T13" fmla="*/ 5 h 32"/>
                <a:gd name="T14" fmla="*/ 1 w 17"/>
                <a:gd name="T15" fmla="*/ 24 h 32"/>
                <a:gd name="T16" fmla="*/ 6 w 17"/>
                <a:gd name="T17"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2">
                  <a:moveTo>
                    <a:pt x="6" y="31"/>
                  </a:moveTo>
                  <a:cubicBezTo>
                    <a:pt x="6" y="31"/>
                    <a:pt x="6" y="31"/>
                    <a:pt x="6" y="31"/>
                  </a:cubicBezTo>
                  <a:cubicBezTo>
                    <a:pt x="9" y="32"/>
                    <a:pt x="12" y="29"/>
                    <a:pt x="13" y="26"/>
                  </a:cubicBezTo>
                  <a:cubicBezTo>
                    <a:pt x="16" y="7"/>
                    <a:pt x="16" y="7"/>
                    <a:pt x="16" y="7"/>
                  </a:cubicBezTo>
                  <a:cubicBezTo>
                    <a:pt x="17" y="4"/>
                    <a:pt x="14" y="1"/>
                    <a:pt x="11" y="0"/>
                  </a:cubicBezTo>
                  <a:cubicBezTo>
                    <a:pt x="11" y="0"/>
                    <a:pt x="11" y="0"/>
                    <a:pt x="11" y="0"/>
                  </a:cubicBezTo>
                  <a:cubicBezTo>
                    <a:pt x="8" y="0"/>
                    <a:pt x="5" y="2"/>
                    <a:pt x="4" y="5"/>
                  </a:cubicBezTo>
                  <a:cubicBezTo>
                    <a:pt x="1" y="24"/>
                    <a:pt x="1" y="24"/>
                    <a:pt x="1" y="24"/>
                  </a:cubicBezTo>
                  <a:cubicBezTo>
                    <a:pt x="0" y="27"/>
                    <a:pt x="2" y="31"/>
                    <a:pt x="6" y="31"/>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5" name="ïSľíḍé">
              <a:extLst>
                <a:ext uri="{FF2B5EF4-FFF2-40B4-BE49-F238E27FC236}">
                  <a16:creationId xmlns="" xmlns:a16="http://schemas.microsoft.com/office/drawing/2014/main" id="{7B8331ED-1028-4D1C-A9CC-C6E4D2F4E4F9}"/>
                </a:ext>
              </a:extLst>
            </p:cNvPr>
            <p:cNvSpPr/>
            <p:nvPr/>
          </p:nvSpPr>
          <p:spPr bwMode="auto">
            <a:xfrm>
              <a:off x="4298430" y="4067158"/>
              <a:ext cx="174521" cy="178885"/>
            </a:xfrm>
            <a:custGeom>
              <a:avLst/>
              <a:gdLst>
                <a:gd name="T0" fmla="*/ 12 w 58"/>
                <a:gd name="T1" fmla="*/ 10 h 59"/>
                <a:gd name="T2" fmla="*/ 16 w 58"/>
                <a:gd name="T3" fmla="*/ 7 h 59"/>
                <a:gd name="T4" fmla="*/ 47 w 58"/>
                <a:gd name="T5" fmla="*/ 13 h 59"/>
                <a:gd name="T6" fmla="*/ 51 w 58"/>
                <a:gd name="T7" fmla="*/ 19 h 59"/>
                <a:gd name="T8" fmla="*/ 46 w 58"/>
                <a:gd name="T9" fmla="*/ 50 h 59"/>
                <a:gd name="T10" fmla="*/ 42 w 58"/>
                <a:gd name="T11" fmla="*/ 52 h 59"/>
                <a:gd name="T12" fmla="*/ 11 w 58"/>
                <a:gd name="T13" fmla="*/ 47 h 59"/>
                <a:gd name="T14" fmla="*/ 7 w 58"/>
                <a:gd name="T15" fmla="*/ 41 h 59"/>
                <a:gd name="T16" fmla="*/ 12 w 58"/>
                <a:gd name="T17"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9">
                  <a:moveTo>
                    <a:pt x="12" y="10"/>
                  </a:moveTo>
                  <a:cubicBezTo>
                    <a:pt x="16" y="7"/>
                    <a:pt x="16" y="7"/>
                    <a:pt x="16" y="7"/>
                  </a:cubicBezTo>
                  <a:cubicBezTo>
                    <a:pt x="26" y="0"/>
                    <a:pt x="40" y="3"/>
                    <a:pt x="47" y="13"/>
                  </a:cubicBezTo>
                  <a:cubicBezTo>
                    <a:pt x="51" y="19"/>
                    <a:pt x="51" y="19"/>
                    <a:pt x="51" y="19"/>
                  </a:cubicBezTo>
                  <a:cubicBezTo>
                    <a:pt x="58" y="29"/>
                    <a:pt x="56" y="43"/>
                    <a:pt x="46" y="50"/>
                  </a:cubicBezTo>
                  <a:cubicBezTo>
                    <a:pt x="42" y="52"/>
                    <a:pt x="42" y="52"/>
                    <a:pt x="42" y="52"/>
                  </a:cubicBezTo>
                  <a:cubicBezTo>
                    <a:pt x="32" y="59"/>
                    <a:pt x="18" y="57"/>
                    <a:pt x="11" y="47"/>
                  </a:cubicBezTo>
                  <a:cubicBezTo>
                    <a:pt x="7" y="41"/>
                    <a:pt x="7" y="41"/>
                    <a:pt x="7" y="41"/>
                  </a:cubicBezTo>
                  <a:cubicBezTo>
                    <a:pt x="0" y="31"/>
                    <a:pt x="2" y="17"/>
                    <a:pt x="12" y="10"/>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6" name="iṥḷîdé">
              <a:extLst>
                <a:ext uri="{FF2B5EF4-FFF2-40B4-BE49-F238E27FC236}">
                  <a16:creationId xmlns="" xmlns:a16="http://schemas.microsoft.com/office/drawing/2014/main" id="{83DA8F16-5E44-4CB2-A1BC-5DBB37710112}"/>
                </a:ext>
              </a:extLst>
            </p:cNvPr>
            <p:cNvSpPr/>
            <p:nvPr/>
          </p:nvSpPr>
          <p:spPr bwMode="auto">
            <a:xfrm>
              <a:off x="3497085" y="3865005"/>
              <a:ext cx="383947" cy="740262"/>
            </a:xfrm>
            <a:prstGeom prst="ellipse">
              <a:avLst/>
            </a:prstGeom>
            <a:solidFill>
              <a:srgbClr val="8753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7" name="ïṣlídê">
              <a:extLst>
                <a:ext uri="{FF2B5EF4-FFF2-40B4-BE49-F238E27FC236}">
                  <a16:creationId xmlns="" xmlns:a16="http://schemas.microsoft.com/office/drawing/2014/main" id="{26A37E37-CD7F-493D-AD09-BB66B1A19D42}"/>
                </a:ext>
              </a:extLst>
            </p:cNvPr>
            <p:cNvSpPr/>
            <p:nvPr/>
          </p:nvSpPr>
          <p:spPr bwMode="auto">
            <a:xfrm>
              <a:off x="3814132" y="4196596"/>
              <a:ext cx="78535" cy="78535"/>
            </a:xfrm>
            <a:custGeom>
              <a:avLst/>
              <a:gdLst>
                <a:gd name="T0" fmla="*/ 26 w 26"/>
                <a:gd name="T1" fmla="*/ 13 h 26"/>
                <a:gd name="T2" fmla="*/ 26 w 26"/>
                <a:gd name="T3" fmla="*/ 13 h 26"/>
                <a:gd name="T4" fmla="*/ 13 w 26"/>
                <a:gd name="T5" fmla="*/ 26 h 26"/>
                <a:gd name="T6" fmla="*/ 13 w 26"/>
                <a:gd name="T7" fmla="*/ 26 h 26"/>
                <a:gd name="T8" fmla="*/ 0 w 26"/>
                <a:gd name="T9" fmla="*/ 13 h 26"/>
                <a:gd name="T10" fmla="*/ 0 w 26"/>
                <a:gd name="T11" fmla="*/ 13 h 26"/>
                <a:gd name="T12" fmla="*/ 13 w 26"/>
                <a:gd name="T13" fmla="*/ 0 h 26"/>
                <a:gd name="T14" fmla="*/ 13 w 26"/>
                <a:gd name="T15" fmla="*/ 0 h 26"/>
                <a:gd name="T16" fmla="*/ 26 w 26"/>
                <a:gd name="T17"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26" y="13"/>
                  </a:moveTo>
                  <a:cubicBezTo>
                    <a:pt x="26" y="13"/>
                    <a:pt x="26" y="13"/>
                    <a:pt x="26" y="13"/>
                  </a:cubicBezTo>
                  <a:cubicBezTo>
                    <a:pt x="26" y="20"/>
                    <a:pt x="21" y="26"/>
                    <a:pt x="13" y="26"/>
                  </a:cubicBezTo>
                  <a:cubicBezTo>
                    <a:pt x="13" y="26"/>
                    <a:pt x="13" y="26"/>
                    <a:pt x="13" y="26"/>
                  </a:cubicBezTo>
                  <a:cubicBezTo>
                    <a:pt x="6" y="26"/>
                    <a:pt x="0" y="20"/>
                    <a:pt x="0" y="13"/>
                  </a:cubicBezTo>
                  <a:cubicBezTo>
                    <a:pt x="0" y="13"/>
                    <a:pt x="0" y="13"/>
                    <a:pt x="0" y="13"/>
                  </a:cubicBezTo>
                  <a:cubicBezTo>
                    <a:pt x="0" y="6"/>
                    <a:pt x="6" y="0"/>
                    <a:pt x="13" y="0"/>
                  </a:cubicBezTo>
                  <a:cubicBezTo>
                    <a:pt x="13" y="0"/>
                    <a:pt x="13" y="0"/>
                    <a:pt x="13" y="0"/>
                  </a:cubicBezTo>
                  <a:cubicBezTo>
                    <a:pt x="21" y="0"/>
                    <a:pt x="26" y="6"/>
                    <a:pt x="26" y="13"/>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8" name="iṩliḑê">
              <a:extLst>
                <a:ext uri="{FF2B5EF4-FFF2-40B4-BE49-F238E27FC236}">
                  <a16:creationId xmlns="" xmlns:a16="http://schemas.microsoft.com/office/drawing/2014/main" id="{E473858C-E909-498D-941E-A0F00D9CCE83}"/>
                </a:ext>
              </a:extLst>
            </p:cNvPr>
            <p:cNvSpPr/>
            <p:nvPr/>
          </p:nvSpPr>
          <p:spPr bwMode="auto">
            <a:xfrm>
              <a:off x="3424368" y="4039526"/>
              <a:ext cx="442121" cy="389765"/>
            </a:xfrm>
            <a:custGeom>
              <a:avLst/>
              <a:gdLst>
                <a:gd name="T0" fmla="*/ 146 w 146"/>
                <a:gd name="T1" fmla="*/ 61 h 129"/>
                <a:gd name="T2" fmla="*/ 146 w 146"/>
                <a:gd name="T3" fmla="*/ 68 h 129"/>
                <a:gd name="T4" fmla="*/ 85 w 146"/>
                <a:gd name="T5" fmla="*/ 129 h 129"/>
                <a:gd name="T6" fmla="*/ 61 w 146"/>
                <a:gd name="T7" fmla="*/ 129 h 129"/>
                <a:gd name="T8" fmla="*/ 0 w 146"/>
                <a:gd name="T9" fmla="*/ 68 h 129"/>
                <a:gd name="T10" fmla="*/ 0 w 146"/>
                <a:gd name="T11" fmla="*/ 61 h 129"/>
                <a:gd name="T12" fmla="*/ 61 w 146"/>
                <a:gd name="T13" fmla="*/ 0 h 129"/>
                <a:gd name="T14" fmla="*/ 85 w 146"/>
                <a:gd name="T15" fmla="*/ 0 h 129"/>
                <a:gd name="T16" fmla="*/ 146 w 146"/>
                <a:gd name="T17" fmla="*/ 6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29">
                  <a:moveTo>
                    <a:pt x="146" y="61"/>
                  </a:moveTo>
                  <a:cubicBezTo>
                    <a:pt x="146" y="68"/>
                    <a:pt x="146" y="68"/>
                    <a:pt x="146" y="68"/>
                  </a:cubicBezTo>
                  <a:cubicBezTo>
                    <a:pt x="146" y="102"/>
                    <a:pt x="119" y="129"/>
                    <a:pt x="85" y="129"/>
                  </a:cubicBezTo>
                  <a:cubicBezTo>
                    <a:pt x="61" y="129"/>
                    <a:pt x="61" y="129"/>
                    <a:pt x="61" y="129"/>
                  </a:cubicBezTo>
                  <a:cubicBezTo>
                    <a:pt x="27" y="129"/>
                    <a:pt x="0" y="102"/>
                    <a:pt x="0" y="68"/>
                  </a:cubicBezTo>
                  <a:cubicBezTo>
                    <a:pt x="0" y="61"/>
                    <a:pt x="0" y="61"/>
                    <a:pt x="0" y="61"/>
                  </a:cubicBezTo>
                  <a:cubicBezTo>
                    <a:pt x="0" y="28"/>
                    <a:pt x="27" y="0"/>
                    <a:pt x="61" y="0"/>
                  </a:cubicBezTo>
                  <a:cubicBezTo>
                    <a:pt x="85" y="0"/>
                    <a:pt x="85" y="0"/>
                    <a:pt x="85" y="0"/>
                  </a:cubicBezTo>
                  <a:cubicBezTo>
                    <a:pt x="119" y="0"/>
                    <a:pt x="146" y="28"/>
                    <a:pt x="146" y="61"/>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9" name="íŝľîḓe">
              <a:extLst>
                <a:ext uri="{FF2B5EF4-FFF2-40B4-BE49-F238E27FC236}">
                  <a16:creationId xmlns="" xmlns:a16="http://schemas.microsoft.com/office/drawing/2014/main" id="{E0A1B72F-DB0B-4645-93CC-229746F41D35}"/>
                </a:ext>
              </a:extLst>
            </p:cNvPr>
            <p:cNvSpPr/>
            <p:nvPr/>
          </p:nvSpPr>
          <p:spPr bwMode="auto">
            <a:xfrm>
              <a:off x="3614887" y="4398749"/>
              <a:ext cx="103259" cy="72717"/>
            </a:xfrm>
            <a:custGeom>
              <a:avLst/>
              <a:gdLst>
                <a:gd name="T0" fmla="*/ 32 w 34"/>
                <a:gd name="T1" fmla="*/ 8 h 24"/>
                <a:gd name="T2" fmla="*/ 32 w 34"/>
                <a:gd name="T3" fmla="*/ 8 h 24"/>
                <a:gd name="T4" fmla="*/ 26 w 34"/>
                <a:gd name="T5" fmla="*/ 18 h 24"/>
                <a:gd name="T6" fmla="*/ 12 w 34"/>
                <a:gd name="T7" fmla="*/ 23 h 24"/>
                <a:gd name="T8" fmla="*/ 1 w 34"/>
                <a:gd name="T9" fmla="*/ 17 h 24"/>
                <a:gd name="T10" fmla="*/ 1 w 34"/>
                <a:gd name="T11" fmla="*/ 17 h 24"/>
                <a:gd name="T12" fmla="*/ 7 w 34"/>
                <a:gd name="T13" fmla="*/ 6 h 24"/>
                <a:gd name="T14" fmla="*/ 22 w 34"/>
                <a:gd name="T15" fmla="*/ 2 h 24"/>
                <a:gd name="T16" fmla="*/ 32 w 34"/>
                <a:gd name="T17"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4">
                  <a:moveTo>
                    <a:pt x="32" y="8"/>
                  </a:moveTo>
                  <a:cubicBezTo>
                    <a:pt x="32" y="8"/>
                    <a:pt x="32" y="8"/>
                    <a:pt x="32" y="8"/>
                  </a:cubicBezTo>
                  <a:cubicBezTo>
                    <a:pt x="34" y="12"/>
                    <a:pt x="31" y="17"/>
                    <a:pt x="26" y="18"/>
                  </a:cubicBezTo>
                  <a:cubicBezTo>
                    <a:pt x="12" y="23"/>
                    <a:pt x="12" y="23"/>
                    <a:pt x="12" y="23"/>
                  </a:cubicBezTo>
                  <a:cubicBezTo>
                    <a:pt x="7" y="24"/>
                    <a:pt x="2" y="21"/>
                    <a:pt x="1" y="17"/>
                  </a:cubicBezTo>
                  <a:cubicBezTo>
                    <a:pt x="1" y="17"/>
                    <a:pt x="1" y="17"/>
                    <a:pt x="1" y="17"/>
                  </a:cubicBezTo>
                  <a:cubicBezTo>
                    <a:pt x="0" y="12"/>
                    <a:pt x="2" y="7"/>
                    <a:pt x="7" y="6"/>
                  </a:cubicBezTo>
                  <a:cubicBezTo>
                    <a:pt x="22" y="2"/>
                    <a:pt x="22" y="2"/>
                    <a:pt x="22" y="2"/>
                  </a:cubicBezTo>
                  <a:cubicBezTo>
                    <a:pt x="26" y="0"/>
                    <a:pt x="31" y="3"/>
                    <a:pt x="32" y="8"/>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0" name="îṧḻîdé">
              <a:extLst>
                <a:ext uri="{FF2B5EF4-FFF2-40B4-BE49-F238E27FC236}">
                  <a16:creationId xmlns="" xmlns:a16="http://schemas.microsoft.com/office/drawing/2014/main" id="{9440E3CF-E548-442D-BC68-62F1E76101C6}"/>
                </a:ext>
              </a:extLst>
            </p:cNvPr>
            <p:cNvSpPr/>
            <p:nvPr/>
          </p:nvSpPr>
          <p:spPr bwMode="auto">
            <a:xfrm>
              <a:off x="3614887" y="3997350"/>
              <a:ext cx="103259" cy="72717"/>
            </a:xfrm>
            <a:custGeom>
              <a:avLst/>
              <a:gdLst>
                <a:gd name="T0" fmla="*/ 1 w 34"/>
                <a:gd name="T1" fmla="*/ 8 h 24"/>
                <a:gd name="T2" fmla="*/ 1 w 34"/>
                <a:gd name="T3" fmla="*/ 8 h 24"/>
                <a:gd name="T4" fmla="*/ 7 w 34"/>
                <a:gd name="T5" fmla="*/ 18 h 24"/>
                <a:gd name="T6" fmla="*/ 22 w 34"/>
                <a:gd name="T7" fmla="*/ 23 h 24"/>
                <a:gd name="T8" fmla="*/ 32 w 34"/>
                <a:gd name="T9" fmla="*/ 17 h 24"/>
                <a:gd name="T10" fmla="*/ 32 w 34"/>
                <a:gd name="T11" fmla="*/ 17 h 24"/>
                <a:gd name="T12" fmla="*/ 26 w 34"/>
                <a:gd name="T13" fmla="*/ 6 h 24"/>
                <a:gd name="T14" fmla="*/ 12 w 34"/>
                <a:gd name="T15" fmla="*/ 2 h 24"/>
                <a:gd name="T16" fmla="*/ 1 w 34"/>
                <a:gd name="T17"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4">
                  <a:moveTo>
                    <a:pt x="1" y="8"/>
                  </a:moveTo>
                  <a:cubicBezTo>
                    <a:pt x="1" y="8"/>
                    <a:pt x="1" y="8"/>
                    <a:pt x="1" y="8"/>
                  </a:cubicBezTo>
                  <a:cubicBezTo>
                    <a:pt x="0" y="12"/>
                    <a:pt x="2" y="17"/>
                    <a:pt x="7" y="18"/>
                  </a:cubicBezTo>
                  <a:cubicBezTo>
                    <a:pt x="22" y="23"/>
                    <a:pt x="22" y="23"/>
                    <a:pt x="22" y="23"/>
                  </a:cubicBezTo>
                  <a:cubicBezTo>
                    <a:pt x="26" y="24"/>
                    <a:pt x="31" y="21"/>
                    <a:pt x="32" y="17"/>
                  </a:cubicBezTo>
                  <a:cubicBezTo>
                    <a:pt x="32" y="17"/>
                    <a:pt x="32" y="17"/>
                    <a:pt x="32" y="17"/>
                  </a:cubicBezTo>
                  <a:cubicBezTo>
                    <a:pt x="34" y="12"/>
                    <a:pt x="31" y="7"/>
                    <a:pt x="26" y="6"/>
                  </a:cubicBezTo>
                  <a:cubicBezTo>
                    <a:pt x="12" y="2"/>
                    <a:pt x="12" y="2"/>
                    <a:pt x="12" y="2"/>
                  </a:cubicBezTo>
                  <a:cubicBezTo>
                    <a:pt x="7" y="0"/>
                    <a:pt x="2" y="3"/>
                    <a:pt x="1" y="8"/>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1" name="îŝľíḋé">
              <a:extLst>
                <a:ext uri="{FF2B5EF4-FFF2-40B4-BE49-F238E27FC236}">
                  <a16:creationId xmlns="" xmlns:a16="http://schemas.microsoft.com/office/drawing/2014/main" id="{FADAA5E2-643E-4D35-AD08-F7A94CD1BBF5}"/>
                </a:ext>
              </a:extLst>
            </p:cNvPr>
            <p:cNvSpPr/>
            <p:nvPr/>
          </p:nvSpPr>
          <p:spPr bwMode="auto">
            <a:xfrm>
              <a:off x="3424368" y="4039526"/>
              <a:ext cx="398491" cy="389765"/>
            </a:xfrm>
            <a:custGeom>
              <a:avLst/>
              <a:gdLst>
                <a:gd name="T0" fmla="*/ 132 w 132"/>
                <a:gd name="T1" fmla="*/ 63 h 129"/>
                <a:gd name="T2" fmla="*/ 132 w 132"/>
                <a:gd name="T3" fmla="*/ 66 h 129"/>
                <a:gd name="T4" fmla="*/ 79 w 132"/>
                <a:gd name="T5" fmla="*/ 129 h 129"/>
                <a:gd name="T6" fmla="*/ 56 w 132"/>
                <a:gd name="T7" fmla="*/ 129 h 129"/>
                <a:gd name="T8" fmla="*/ 0 w 132"/>
                <a:gd name="T9" fmla="*/ 66 h 129"/>
                <a:gd name="T10" fmla="*/ 0 w 132"/>
                <a:gd name="T11" fmla="*/ 63 h 129"/>
                <a:gd name="T12" fmla="*/ 56 w 132"/>
                <a:gd name="T13" fmla="*/ 0 h 129"/>
                <a:gd name="T14" fmla="*/ 79 w 132"/>
                <a:gd name="T15" fmla="*/ 0 h 129"/>
                <a:gd name="T16" fmla="*/ 132 w 132"/>
                <a:gd name="T17" fmla="*/ 6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29">
                  <a:moveTo>
                    <a:pt x="132" y="63"/>
                  </a:moveTo>
                  <a:cubicBezTo>
                    <a:pt x="132" y="66"/>
                    <a:pt x="132" y="66"/>
                    <a:pt x="132" y="66"/>
                  </a:cubicBezTo>
                  <a:cubicBezTo>
                    <a:pt x="132" y="101"/>
                    <a:pt x="114" y="129"/>
                    <a:pt x="79" y="129"/>
                  </a:cubicBezTo>
                  <a:cubicBezTo>
                    <a:pt x="56" y="129"/>
                    <a:pt x="56" y="129"/>
                    <a:pt x="56" y="129"/>
                  </a:cubicBezTo>
                  <a:cubicBezTo>
                    <a:pt x="22" y="129"/>
                    <a:pt x="0" y="101"/>
                    <a:pt x="0" y="66"/>
                  </a:cubicBezTo>
                  <a:cubicBezTo>
                    <a:pt x="0" y="63"/>
                    <a:pt x="0" y="63"/>
                    <a:pt x="0" y="63"/>
                  </a:cubicBezTo>
                  <a:cubicBezTo>
                    <a:pt x="0" y="29"/>
                    <a:pt x="22" y="0"/>
                    <a:pt x="56" y="0"/>
                  </a:cubicBezTo>
                  <a:cubicBezTo>
                    <a:pt x="79" y="0"/>
                    <a:pt x="79" y="0"/>
                    <a:pt x="79" y="0"/>
                  </a:cubicBezTo>
                  <a:cubicBezTo>
                    <a:pt x="114" y="0"/>
                    <a:pt x="132" y="29"/>
                    <a:pt x="132" y="63"/>
                  </a:cubicBezTo>
                  <a:close/>
                </a:path>
              </a:pathLst>
            </a:custGeom>
            <a:solidFill>
              <a:srgbClr val="A6764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2" name="íšlîdê">
              <a:extLst>
                <a:ext uri="{FF2B5EF4-FFF2-40B4-BE49-F238E27FC236}">
                  <a16:creationId xmlns="" xmlns:a16="http://schemas.microsoft.com/office/drawing/2014/main" id="{33C638E1-BEA3-4F29-9AC9-99D3CF96B16F}"/>
                </a:ext>
              </a:extLst>
            </p:cNvPr>
            <p:cNvSpPr/>
            <p:nvPr/>
          </p:nvSpPr>
          <p:spPr bwMode="auto">
            <a:xfrm>
              <a:off x="4312973" y="4659077"/>
              <a:ext cx="159978" cy="59629"/>
            </a:xfrm>
            <a:custGeom>
              <a:avLst/>
              <a:gdLst>
                <a:gd name="T0" fmla="*/ 52 w 53"/>
                <a:gd name="T1" fmla="*/ 4 h 20"/>
                <a:gd name="T2" fmla="*/ 52 w 53"/>
                <a:gd name="T3" fmla="*/ 4 h 20"/>
                <a:gd name="T4" fmla="*/ 48 w 53"/>
                <a:gd name="T5" fmla="*/ 10 h 20"/>
                <a:gd name="T6" fmla="*/ 6 w 53"/>
                <a:gd name="T7" fmla="*/ 20 h 20"/>
                <a:gd name="T8" fmla="*/ 0 w 53"/>
                <a:gd name="T9" fmla="*/ 16 h 20"/>
                <a:gd name="T10" fmla="*/ 0 w 53"/>
                <a:gd name="T11" fmla="*/ 16 h 20"/>
                <a:gd name="T12" fmla="*/ 4 w 53"/>
                <a:gd name="T13" fmla="*/ 10 h 20"/>
                <a:gd name="T14" fmla="*/ 46 w 53"/>
                <a:gd name="T15" fmla="*/ 0 h 20"/>
                <a:gd name="T16" fmla="*/ 52 w 53"/>
                <a:gd name="T1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0">
                  <a:moveTo>
                    <a:pt x="52" y="4"/>
                  </a:moveTo>
                  <a:cubicBezTo>
                    <a:pt x="52" y="4"/>
                    <a:pt x="52" y="4"/>
                    <a:pt x="52" y="4"/>
                  </a:cubicBezTo>
                  <a:cubicBezTo>
                    <a:pt x="53" y="7"/>
                    <a:pt x="51" y="9"/>
                    <a:pt x="48" y="10"/>
                  </a:cubicBezTo>
                  <a:cubicBezTo>
                    <a:pt x="6" y="20"/>
                    <a:pt x="6" y="20"/>
                    <a:pt x="6" y="20"/>
                  </a:cubicBezTo>
                  <a:cubicBezTo>
                    <a:pt x="4" y="20"/>
                    <a:pt x="1" y="19"/>
                    <a:pt x="0" y="16"/>
                  </a:cubicBezTo>
                  <a:cubicBezTo>
                    <a:pt x="0" y="16"/>
                    <a:pt x="0" y="16"/>
                    <a:pt x="0" y="16"/>
                  </a:cubicBezTo>
                  <a:cubicBezTo>
                    <a:pt x="0" y="13"/>
                    <a:pt x="1" y="11"/>
                    <a:pt x="4" y="10"/>
                  </a:cubicBezTo>
                  <a:cubicBezTo>
                    <a:pt x="46" y="0"/>
                    <a:pt x="46" y="0"/>
                    <a:pt x="46" y="0"/>
                  </a:cubicBezTo>
                  <a:cubicBezTo>
                    <a:pt x="49" y="0"/>
                    <a:pt x="51" y="1"/>
                    <a:pt x="52" y="4"/>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3" name="îṩ1îďe">
              <a:extLst>
                <a:ext uri="{FF2B5EF4-FFF2-40B4-BE49-F238E27FC236}">
                  <a16:creationId xmlns="" xmlns:a16="http://schemas.microsoft.com/office/drawing/2014/main" id="{C346312E-BA57-493A-8762-B9165911EDB4}"/>
                </a:ext>
              </a:extLst>
            </p:cNvPr>
            <p:cNvSpPr/>
            <p:nvPr/>
          </p:nvSpPr>
          <p:spPr bwMode="auto">
            <a:xfrm>
              <a:off x="4324608" y="4613992"/>
              <a:ext cx="157069" cy="62537"/>
            </a:xfrm>
            <a:custGeom>
              <a:avLst/>
              <a:gdLst>
                <a:gd name="T0" fmla="*/ 52 w 52"/>
                <a:gd name="T1" fmla="*/ 5 h 21"/>
                <a:gd name="T2" fmla="*/ 52 w 52"/>
                <a:gd name="T3" fmla="*/ 5 h 21"/>
                <a:gd name="T4" fmla="*/ 48 w 52"/>
                <a:gd name="T5" fmla="*/ 11 h 21"/>
                <a:gd name="T6" fmla="*/ 6 w 52"/>
                <a:gd name="T7" fmla="*/ 20 h 21"/>
                <a:gd name="T8" fmla="*/ 0 w 52"/>
                <a:gd name="T9" fmla="*/ 17 h 21"/>
                <a:gd name="T10" fmla="*/ 0 w 52"/>
                <a:gd name="T11" fmla="*/ 17 h 21"/>
                <a:gd name="T12" fmla="*/ 4 w 52"/>
                <a:gd name="T13" fmla="*/ 11 h 21"/>
                <a:gd name="T14" fmla="*/ 46 w 52"/>
                <a:gd name="T15" fmla="*/ 1 h 21"/>
                <a:gd name="T16" fmla="*/ 52 w 52"/>
                <a:gd name="T1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1">
                  <a:moveTo>
                    <a:pt x="52" y="5"/>
                  </a:moveTo>
                  <a:cubicBezTo>
                    <a:pt x="52" y="5"/>
                    <a:pt x="52" y="5"/>
                    <a:pt x="52" y="5"/>
                  </a:cubicBezTo>
                  <a:cubicBezTo>
                    <a:pt x="52" y="7"/>
                    <a:pt x="51" y="10"/>
                    <a:pt x="48" y="11"/>
                  </a:cubicBezTo>
                  <a:cubicBezTo>
                    <a:pt x="6" y="20"/>
                    <a:pt x="6" y="20"/>
                    <a:pt x="6" y="20"/>
                  </a:cubicBezTo>
                  <a:cubicBezTo>
                    <a:pt x="4" y="21"/>
                    <a:pt x="1" y="19"/>
                    <a:pt x="0" y="17"/>
                  </a:cubicBezTo>
                  <a:cubicBezTo>
                    <a:pt x="0" y="17"/>
                    <a:pt x="0" y="17"/>
                    <a:pt x="0" y="17"/>
                  </a:cubicBezTo>
                  <a:cubicBezTo>
                    <a:pt x="0" y="14"/>
                    <a:pt x="1" y="11"/>
                    <a:pt x="4" y="11"/>
                  </a:cubicBezTo>
                  <a:cubicBezTo>
                    <a:pt x="46" y="1"/>
                    <a:pt x="46" y="1"/>
                    <a:pt x="46" y="1"/>
                  </a:cubicBezTo>
                  <a:cubicBezTo>
                    <a:pt x="49" y="0"/>
                    <a:pt x="51" y="2"/>
                    <a:pt x="52" y="5"/>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4" name="íṧľîďé">
              <a:extLst>
                <a:ext uri="{FF2B5EF4-FFF2-40B4-BE49-F238E27FC236}">
                  <a16:creationId xmlns="" xmlns:a16="http://schemas.microsoft.com/office/drawing/2014/main" id="{0114D97A-C698-4303-BB95-008C194EDD26}"/>
                </a:ext>
              </a:extLst>
            </p:cNvPr>
            <p:cNvSpPr/>
            <p:nvPr/>
          </p:nvSpPr>
          <p:spPr bwMode="auto">
            <a:xfrm>
              <a:off x="4321699" y="4574725"/>
              <a:ext cx="159978" cy="62537"/>
            </a:xfrm>
            <a:custGeom>
              <a:avLst/>
              <a:gdLst>
                <a:gd name="T0" fmla="*/ 53 w 53"/>
                <a:gd name="T1" fmla="*/ 4 h 21"/>
                <a:gd name="T2" fmla="*/ 53 w 53"/>
                <a:gd name="T3" fmla="*/ 4 h 21"/>
                <a:gd name="T4" fmla="*/ 49 w 53"/>
                <a:gd name="T5" fmla="*/ 10 h 21"/>
                <a:gd name="T6" fmla="*/ 7 w 53"/>
                <a:gd name="T7" fmla="*/ 20 h 21"/>
                <a:gd name="T8" fmla="*/ 1 w 53"/>
                <a:gd name="T9" fmla="*/ 16 h 21"/>
                <a:gd name="T10" fmla="*/ 1 w 53"/>
                <a:gd name="T11" fmla="*/ 16 h 21"/>
                <a:gd name="T12" fmla="*/ 5 w 53"/>
                <a:gd name="T13" fmla="*/ 11 h 21"/>
                <a:gd name="T14" fmla="*/ 47 w 53"/>
                <a:gd name="T15" fmla="*/ 1 h 21"/>
                <a:gd name="T16" fmla="*/ 53 w 53"/>
                <a:gd name="T17"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1">
                  <a:moveTo>
                    <a:pt x="53" y="4"/>
                  </a:moveTo>
                  <a:cubicBezTo>
                    <a:pt x="53" y="4"/>
                    <a:pt x="53" y="4"/>
                    <a:pt x="53" y="4"/>
                  </a:cubicBezTo>
                  <a:cubicBezTo>
                    <a:pt x="53" y="7"/>
                    <a:pt x="52" y="10"/>
                    <a:pt x="49" y="10"/>
                  </a:cubicBezTo>
                  <a:cubicBezTo>
                    <a:pt x="7" y="20"/>
                    <a:pt x="7" y="20"/>
                    <a:pt x="7" y="20"/>
                  </a:cubicBezTo>
                  <a:cubicBezTo>
                    <a:pt x="4" y="21"/>
                    <a:pt x="2" y="19"/>
                    <a:pt x="1" y="16"/>
                  </a:cubicBezTo>
                  <a:cubicBezTo>
                    <a:pt x="1" y="16"/>
                    <a:pt x="1" y="16"/>
                    <a:pt x="1" y="16"/>
                  </a:cubicBezTo>
                  <a:cubicBezTo>
                    <a:pt x="0" y="14"/>
                    <a:pt x="2" y="11"/>
                    <a:pt x="5" y="11"/>
                  </a:cubicBezTo>
                  <a:cubicBezTo>
                    <a:pt x="47" y="1"/>
                    <a:pt x="47" y="1"/>
                    <a:pt x="47" y="1"/>
                  </a:cubicBezTo>
                  <a:cubicBezTo>
                    <a:pt x="49" y="0"/>
                    <a:pt x="52" y="2"/>
                    <a:pt x="53" y="4"/>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5" name="iṥḻîďe">
              <a:extLst>
                <a:ext uri="{FF2B5EF4-FFF2-40B4-BE49-F238E27FC236}">
                  <a16:creationId xmlns="" xmlns:a16="http://schemas.microsoft.com/office/drawing/2014/main" id="{CE13D9FB-96F8-44E6-801F-08B2BBA913F7}"/>
                </a:ext>
              </a:extLst>
            </p:cNvPr>
            <p:cNvSpPr/>
            <p:nvPr/>
          </p:nvSpPr>
          <p:spPr bwMode="auto">
            <a:xfrm>
              <a:off x="4295521" y="4541275"/>
              <a:ext cx="159978" cy="63991"/>
            </a:xfrm>
            <a:custGeom>
              <a:avLst/>
              <a:gdLst>
                <a:gd name="T0" fmla="*/ 52 w 53"/>
                <a:gd name="T1" fmla="*/ 4 h 21"/>
                <a:gd name="T2" fmla="*/ 52 w 53"/>
                <a:gd name="T3" fmla="*/ 4 h 21"/>
                <a:gd name="T4" fmla="*/ 49 w 53"/>
                <a:gd name="T5" fmla="*/ 10 h 21"/>
                <a:gd name="T6" fmla="*/ 7 w 53"/>
                <a:gd name="T7" fmla="*/ 20 h 21"/>
                <a:gd name="T8" fmla="*/ 1 w 53"/>
                <a:gd name="T9" fmla="*/ 16 h 21"/>
                <a:gd name="T10" fmla="*/ 1 w 53"/>
                <a:gd name="T11" fmla="*/ 16 h 21"/>
                <a:gd name="T12" fmla="*/ 4 w 53"/>
                <a:gd name="T13" fmla="*/ 10 h 21"/>
                <a:gd name="T14" fmla="*/ 46 w 53"/>
                <a:gd name="T15" fmla="*/ 0 h 21"/>
                <a:gd name="T16" fmla="*/ 52 w 53"/>
                <a:gd name="T17"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1">
                  <a:moveTo>
                    <a:pt x="52" y="4"/>
                  </a:moveTo>
                  <a:cubicBezTo>
                    <a:pt x="52" y="4"/>
                    <a:pt x="52" y="4"/>
                    <a:pt x="52" y="4"/>
                  </a:cubicBezTo>
                  <a:cubicBezTo>
                    <a:pt x="53" y="7"/>
                    <a:pt x="51" y="9"/>
                    <a:pt x="49" y="10"/>
                  </a:cubicBezTo>
                  <a:cubicBezTo>
                    <a:pt x="7" y="20"/>
                    <a:pt x="7" y="20"/>
                    <a:pt x="7" y="20"/>
                  </a:cubicBezTo>
                  <a:cubicBezTo>
                    <a:pt x="4" y="21"/>
                    <a:pt x="1" y="19"/>
                    <a:pt x="1" y="16"/>
                  </a:cubicBezTo>
                  <a:cubicBezTo>
                    <a:pt x="1" y="16"/>
                    <a:pt x="1" y="16"/>
                    <a:pt x="1" y="16"/>
                  </a:cubicBezTo>
                  <a:cubicBezTo>
                    <a:pt x="0" y="14"/>
                    <a:pt x="2" y="11"/>
                    <a:pt x="4" y="10"/>
                  </a:cubicBezTo>
                  <a:cubicBezTo>
                    <a:pt x="46" y="0"/>
                    <a:pt x="46" y="0"/>
                    <a:pt x="46" y="0"/>
                  </a:cubicBezTo>
                  <a:cubicBezTo>
                    <a:pt x="49" y="0"/>
                    <a:pt x="52" y="1"/>
                    <a:pt x="52" y="4"/>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6" name="îSľîḓè">
              <a:extLst>
                <a:ext uri="{FF2B5EF4-FFF2-40B4-BE49-F238E27FC236}">
                  <a16:creationId xmlns="" xmlns:a16="http://schemas.microsoft.com/office/drawing/2014/main" id="{025500A6-1E87-40A6-AD91-27C7C316F064}"/>
                </a:ext>
              </a:extLst>
            </p:cNvPr>
            <p:cNvSpPr/>
            <p:nvPr/>
          </p:nvSpPr>
          <p:spPr bwMode="auto">
            <a:xfrm>
              <a:off x="4253344" y="4522369"/>
              <a:ext cx="71263" cy="94533"/>
            </a:xfrm>
            <a:custGeom>
              <a:avLst/>
              <a:gdLst>
                <a:gd name="T0" fmla="*/ 20 w 24"/>
                <a:gd name="T1" fmla="*/ 2 h 31"/>
                <a:gd name="T2" fmla="*/ 20 w 24"/>
                <a:gd name="T3" fmla="*/ 2 h 31"/>
                <a:gd name="T4" fmla="*/ 22 w 24"/>
                <a:gd name="T5" fmla="*/ 11 h 31"/>
                <a:gd name="T6" fmla="*/ 12 w 24"/>
                <a:gd name="T7" fmla="*/ 27 h 31"/>
                <a:gd name="T8" fmla="*/ 3 w 24"/>
                <a:gd name="T9" fmla="*/ 29 h 31"/>
                <a:gd name="T10" fmla="*/ 3 w 24"/>
                <a:gd name="T11" fmla="*/ 29 h 31"/>
                <a:gd name="T12" fmla="*/ 1 w 24"/>
                <a:gd name="T13" fmla="*/ 21 h 31"/>
                <a:gd name="T14" fmla="*/ 11 w 24"/>
                <a:gd name="T15" fmla="*/ 4 h 31"/>
                <a:gd name="T16" fmla="*/ 20 w 24"/>
                <a:gd name="T1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1">
                  <a:moveTo>
                    <a:pt x="20" y="2"/>
                  </a:moveTo>
                  <a:cubicBezTo>
                    <a:pt x="20" y="2"/>
                    <a:pt x="20" y="2"/>
                    <a:pt x="20" y="2"/>
                  </a:cubicBezTo>
                  <a:cubicBezTo>
                    <a:pt x="23" y="4"/>
                    <a:pt x="24" y="8"/>
                    <a:pt x="22" y="11"/>
                  </a:cubicBezTo>
                  <a:cubicBezTo>
                    <a:pt x="12" y="27"/>
                    <a:pt x="12" y="27"/>
                    <a:pt x="12" y="27"/>
                  </a:cubicBezTo>
                  <a:cubicBezTo>
                    <a:pt x="10" y="30"/>
                    <a:pt x="6" y="31"/>
                    <a:pt x="3" y="29"/>
                  </a:cubicBezTo>
                  <a:cubicBezTo>
                    <a:pt x="3" y="29"/>
                    <a:pt x="3" y="29"/>
                    <a:pt x="3" y="29"/>
                  </a:cubicBezTo>
                  <a:cubicBezTo>
                    <a:pt x="0" y="27"/>
                    <a:pt x="0" y="23"/>
                    <a:pt x="1" y="21"/>
                  </a:cubicBezTo>
                  <a:cubicBezTo>
                    <a:pt x="11" y="4"/>
                    <a:pt x="11" y="4"/>
                    <a:pt x="11" y="4"/>
                  </a:cubicBezTo>
                  <a:cubicBezTo>
                    <a:pt x="13" y="1"/>
                    <a:pt x="17" y="0"/>
                    <a:pt x="20" y="2"/>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7" name="íšlîḓê">
              <a:extLst>
                <a:ext uri="{FF2B5EF4-FFF2-40B4-BE49-F238E27FC236}">
                  <a16:creationId xmlns="" xmlns:a16="http://schemas.microsoft.com/office/drawing/2014/main" id="{A09C6C9E-8BCD-4093-9A29-693789EE74EA}"/>
                </a:ext>
              </a:extLst>
            </p:cNvPr>
            <p:cNvSpPr/>
            <p:nvPr/>
          </p:nvSpPr>
          <p:spPr bwMode="auto">
            <a:xfrm>
              <a:off x="4216986" y="4565999"/>
              <a:ext cx="174521" cy="165795"/>
            </a:xfrm>
            <a:custGeom>
              <a:avLst/>
              <a:gdLst>
                <a:gd name="T0" fmla="*/ 3 w 58"/>
                <a:gd name="T1" fmla="*/ 32 h 55"/>
                <a:gd name="T2" fmla="*/ 4 w 58"/>
                <a:gd name="T3" fmla="*/ 36 h 55"/>
                <a:gd name="T4" fmla="*/ 31 w 58"/>
                <a:gd name="T5" fmla="*/ 52 h 55"/>
                <a:gd name="T6" fmla="*/ 38 w 58"/>
                <a:gd name="T7" fmla="*/ 51 h 55"/>
                <a:gd name="T8" fmla="*/ 55 w 58"/>
                <a:gd name="T9" fmla="*/ 24 h 55"/>
                <a:gd name="T10" fmla="*/ 54 w 58"/>
                <a:gd name="T11" fmla="*/ 20 h 55"/>
                <a:gd name="T12" fmla="*/ 27 w 58"/>
                <a:gd name="T13" fmla="*/ 3 h 55"/>
                <a:gd name="T14" fmla="*/ 20 w 58"/>
                <a:gd name="T15" fmla="*/ 5 h 55"/>
                <a:gd name="T16" fmla="*/ 3 w 58"/>
                <a:gd name="T17" fmla="*/ 3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5">
                  <a:moveTo>
                    <a:pt x="3" y="32"/>
                  </a:moveTo>
                  <a:cubicBezTo>
                    <a:pt x="4" y="36"/>
                    <a:pt x="4" y="36"/>
                    <a:pt x="4" y="36"/>
                  </a:cubicBezTo>
                  <a:cubicBezTo>
                    <a:pt x="7" y="48"/>
                    <a:pt x="19" y="55"/>
                    <a:pt x="31" y="52"/>
                  </a:cubicBezTo>
                  <a:cubicBezTo>
                    <a:pt x="38" y="51"/>
                    <a:pt x="38" y="51"/>
                    <a:pt x="38" y="51"/>
                  </a:cubicBezTo>
                  <a:cubicBezTo>
                    <a:pt x="50" y="48"/>
                    <a:pt x="58" y="36"/>
                    <a:pt x="55" y="24"/>
                  </a:cubicBezTo>
                  <a:cubicBezTo>
                    <a:pt x="54" y="20"/>
                    <a:pt x="54" y="20"/>
                    <a:pt x="54" y="20"/>
                  </a:cubicBezTo>
                  <a:cubicBezTo>
                    <a:pt x="51" y="8"/>
                    <a:pt x="39" y="0"/>
                    <a:pt x="27" y="3"/>
                  </a:cubicBezTo>
                  <a:cubicBezTo>
                    <a:pt x="20" y="5"/>
                    <a:pt x="20" y="5"/>
                    <a:pt x="20" y="5"/>
                  </a:cubicBezTo>
                  <a:cubicBezTo>
                    <a:pt x="8" y="8"/>
                    <a:pt x="0" y="20"/>
                    <a:pt x="3" y="32"/>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8" name="îšļíde">
              <a:extLst>
                <a:ext uri="{FF2B5EF4-FFF2-40B4-BE49-F238E27FC236}">
                  <a16:creationId xmlns="" xmlns:a16="http://schemas.microsoft.com/office/drawing/2014/main" id="{69F3F18E-7659-4BE5-8993-4F26AC68025D}"/>
                </a:ext>
              </a:extLst>
            </p:cNvPr>
            <p:cNvSpPr/>
            <p:nvPr/>
          </p:nvSpPr>
          <p:spPr bwMode="auto">
            <a:xfrm>
              <a:off x="8056458" y="3022939"/>
              <a:ext cx="548289" cy="561377"/>
            </a:xfrm>
            <a:custGeom>
              <a:avLst/>
              <a:gdLst>
                <a:gd name="T0" fmla="*/ 156 w 181"/>
                <a:gd name="T1" fmla="*/ 161 h 186"/>
                <a:gd name="T2" fmla="*/ 49 w 181"/>
                <a:gd name="T3" fmla="*/ 137 h 186"/>
                <a:gd name="T4" fmla="*/ 25 w 181"/>
                <a:gd name="T5" fmla="*/ 24 h 186"/>
                <a:gd name="T6" fmla="*/ 139 w 181"/>
                <a:gd name="T7" fmla="*/ 48 h 186"/>
                <a:gd name="T8" fmla="*/ 156 w 181"/>
                <a:gd name="T9" fmla="*/ 161 h 186"/>
              </a:gdLst>
              <a:ahLst/>
              <a:cxnLst>
                <a:cxn ang="0">
                  <a:pos x="T0" y="T1"/>
                </a:cxn>
                <a:cxn ang="0">
                  <a:pos x="T2" y="T3"/>
                </a:cxn>
                <a:cxn ang="0">
                  <a:pos x="T4" y="T5"/>
                </a:cxn>
                <a:cxn ang="0">
                  <a:pos x="T6" y="T7"/>
                </a:cxn>
                <a:cxn ang="0">
                  <a:pos x="T8" y="T9"/>
                </a:cxn>
              </a:cxnLst>
              <a:rect l="0" t="0" r="r" b="b"/>
              <a:pathLst>
                <a:path w="181" h="186">
                  <a:moveTo>
                    <a:pt x="156" y="161"/>
                  </a:moveTo>
                  <a:cubicBezTo>
                    <a:pt x="131" y="186"/>
                    <a:pt x="84" y="172"/>
                    <a:pt x="49" y="137"/>
                  </a:cubicBezTo>
                  <a:cubicBezTo>
                    <a:pt x="14" y="102"/>
                    <a:pt x="0" y="49"/>
                    <a:pt x="25" y="24"/>
                  </a:cubicBezTo>
                  <a:cubicBezTo>
                    <a:pt x="50" y="0"/>
                    <a:pt x="105" y="13"/>
                    <a:pt x="139" y="48"/>
                  </a:cubicBezTo>
                  <a:cubicBezTo>
                    <a:pt x="174" y="83"/>
                    <a:pt x="181" y="137"/>
                    <a:pt x="156" y="161"/>
                  </a:cubicBezTo>
                  <a:close/>
                </a:path>
              </a:pathLst>
            </a:custGeom>
            <a:solidFill>
              <a:srgbClr val="0226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9" name="isḻïḋè">
              <a:extLst>
                <a:ext uri="{FF2B5EF4-FFF2-40B4-BE49-F238E27FC236}">
                  <a16:creationId xmlns="" xmlns:a16="http://schemas.microsoft.com/office/drawing/2014/main" id="{ADE3FACD-4A33-41AA-9E07-29BF5D023383}"/>
                </a:ext>
              </a:extLst>
            </p:cNvPr>
            <p:cNvSpPr/>
            <p:nvPr/>
          </p:nvSpPr>
          <p:spPr bwMode="auto">
            <a:xfrm>
              <a:off x="7685599" y="2944404"/>
              <a:ext cx="462482" cy="555560"/>
            </a:xfrm>
            <a:custGeom>
              <a:avLst/>
              <a:gdLst>
                <a:gd name="T0" fmla="*/ 153 w 153"/>
                <a:gd name="T1" fmla="*/ 7 h 184"/>
                <a:gd name="T2" fmla="*/ 59 w 153"/>
                <a:gd name="T3" fmla="*/ 35 h 184"/>
                <a:gd name="T4" fmla="*/ 0 w 153"/>
                <a:gd name="T5" fmla="*/ 174 h 184"/>
                <a:gd name="T6" fmla="*/ 38 w 153"/>
                <a:gd name="T7" fmla="*/ 184 h 184"/>
                <a:gd name="T8" fmla="*/ 74 w 153"/>
                <a:gd name="T9" fmla="*/ 86 h 184"/>
                <a:gd name="T10" fmla="*/ 153 w 153"/>
                <a:gd name="T11" fmla="*/ 75 h 184"/>
                <a:gd name="T12" fmla="*/ 153 w 153"/>
                <a:gd name="T13" fmla="*/ 7 h 184"/>
              </a:gdLst>
              <a:ahLst/>
              <a:cxnLst>
                <a:cxn ang="0">
                  <a:pos x="T0" y="T1"/>
                </a:cxn>
                <a:cxn ang="0">
                  <a:pos x="T2" y="T3"/>
                </a:cxn>
                <a:cxn ang="0">
                  <a:pos x="T4" y="T5"/>
                </a:cxn>
                <a:cxn ang="0">
                  <a:pos x="T6" y="T7"/>
                </a:cxn>
                <a:cxn ang="0">
                  <a:pos x="T8" y="T9"/>
                </a:cxn>
                <a:cxn ang="0">
                  <a:pos x="T10" y="T11"/>
                </a:cxn>
                <a:cxn ang="0">
                  <a:pos x="T12" y="T13"/>
                </a:cxn>
              </a:cxnLst>
              <a:rect l="0" t="0" r="r" b="b"/>
              <a:pathLst>
                <a:path w="153" h="184">
                  <a:moveTo>
                    <a:pt x="153" y="7"/>
                  </a:moveTo>
                  <a:cubicBezTo>
                    <a:pt x="153" y="7"/>
                    <a:pt x="126" y="0"/>
                    <a:pt x="59" y="35"/>
                  </a:cubicBezTo>
                  <a:cubicBezTo>
                    <a:pt x="3" y="64"/>
                    <a:pt x="0" y="174"/>
                    <a:pt x="0" y="174"/>
                  </a:cubicBezTo>
                  <a:cubicBezTo>
                    <a:pt x="38" y="184"/>
                    <a:pt x="38" y="184"/>
                    <a:pt x="38" y="184"/>
                  </a:cubicBezTo>
                  <a:cubicBezTo>
                    <a:pt x="38" y="184"/>
                    <a:pt x="51" y="96"/>
                    <a:pt x="74" y="86"/>
                  </a:cubicBezTo>
                  <a:cubicBezTo>
                    <a:pt x="119" y="68"/>
                    <a:pt x="153" y="75"/>
                    <a:pt x="153" y="75"/>
                  </a:cubicBezTo>
                  <a:lnTo>
                    <a:pt x="153" y="7"/>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0" name="ísḷîdé">
              <a:extLst>
                <a:ext uri="{FF2B5EF4-FFF2-40B4-BE49-F238E27FC236}">
                  <a16:creationId xmlns="" xmlns:a16="http://schemas.microsoft.com/office/drawing/2014/main" id="{625887E0-2350-4EDE-9B9D-696B1A2A1EBD}"/>
                </a:ext>
              </a:extLst>
            </p:cNvPr>
            <p:cNvSpPr/>
            <p:nvPr/>
          </p:nvSpPr>
          <p:spPr bwMode="auto">
            <a:xfrm>
              <a:off x="8507305" y="3264360"/>
              <a:ext cx="398491" cy="872607"/>
            </a:xfrm>
            <a:custGeom>
              <a:avLst/>
              <a:gdLst>
                <a:gd name="T0" fmla="*/ 28 w 132"/>
                <a:gd name="T1" fmla="*/ 0 h 289"/>
                <a:gd name="T2" fmla="*/ 104 w 132"/>
                <a:gd name="T3" fmla="*/ 117 h 289"/>
                <a:gd name="T4" fmla="*/ 132 w 132"/>
                <a:gd name="T5" fmla="*/ 282 h 289"/>
                <a:gd name="T6" fmla="*/ 99 w 132"/>
                <a:gd name="T7" fmla="*/ 289 h 289"/>
                <a:gd name="T8" fmla="*/ 71 w 132"/>
                <a:gd name="T9" fmla="*/ 165 h 289"/>
                <a:gd name="T10" fmla="*/ 0 w 132"/>
                <a:gd name="T11" fmla="*/ 92 h 289"/>
                <a:gd name="T12" fmla="*/ 28 w 132"/>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32" h="289">
                  <a:moveTo>
                    <a:pt x="28" y="0"/>
                  </a:moveTo>
                  <a:cubicBezTo>
                    <a:pt x="28" y="0"/>
                    <a:pt x="77" y="47"/>
                    <a:pt x="104" y="117"/>
                  </a:cubicBezTo>
                  <a:cubicBezTo>
                    <a:pt x="127" y="176"/>
                    <a:pt x="132" y="282"/>
                    <a:pt x="132" y="282"/>
                  </a:cubicBezTo>
                  <a:cubicBezTo>
                    <a:pt x="99" y="289"/>
                    <a:pt x="99" y="289"/>
                    <a:pt x="99" y="289"/>
                  </a:cubicBezTo>
                  <a:cubicBezTo>
                    <a:pt x="99" y="289"/>
                    <a:pt x="83" y="187"/>
                    <a:pt x="71" y="165"/>
                  </a:cubicBezTo>
                  <a:cubicBezTo>
                    <a:pt x="45" y="113"/>
                    <a:pt x="0" y="92"/>
                    <a:pt x="0" y="92"/>
                  </a:cubicBezTo>
                  <a:lnTo>
                    <a:pt x="28" y="0"/>
                  </a:ln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1" name="îšḻide">
              <a:extLst>
                <a:ext uri="{FF2B5EF4-FFF2-40B4-BE49-F238E27FC236}">
                  <a16:creationId xmlns="" xmlns:a16="http://schemas.microsoft.com/office/drawing/2014/main" id="{8B709610-9423-47AA-A781-BADA16AE3C1A}"/>
                </a:ext>
              </a:extLst>
            </p:cNvPr>
            <p:cNvSpPr/>
            <p:nvPr/>
          </p:nvSpPr>
          <p:spPr bwMode="auto">
            <a:xfrm>
              <a:off x="8021554" y="2919680"/>
              <a:ext cx="667545" cy="673362"/>
            </a:xfrm>
            <a:custGeom>
              <a:avLst/>
              <a:gdLst>
                <a:gd name="T0" fmla="*/ 196 w 221"/>
                <a:gd name="T1" fmla="*/ 199 h 223"/>
                <a:gd name="T2" fmla="*/ 65 w 221"/>
                <a:gd name="T3" fmla="*/ 156 h 223"/>
                <a:gd name="T4" fmla="*/ 24 w 221"/>
                <a:gd name="T5" fmla="*/ 25 h 223"/>
                <a:gd name="T6" fmla="*/ 156 w 221"/>
                <a:gd name="T7" fmla="*/ 67 h 223"/>
                <a:gd name="T8" fmla="*/ 196 w 221"/>
                <a:gd name="T9" fmla="*/ 199 h 223"/>
              </a:gdLst>
              <a:ahLst/>
              <a:cxnLst>
                <a:cxn ang="0">
                  <a:pos x="T0" y="T1"/>
                </a:cxn>
                <a:cxn ang="0">
                  <a:pos x="T2" y="T3"/>
                </a:cxn>
                <a:cxn ang="0">
                  <a:pos x="T4" y="T5"/>
                </a:cxn>
                <a:cxn ang="0">
                  <a:pos x="T6" y="T7"/>
                </a:cxn>
                <a:cxn ang="0">
                  <a:pos x="T8" y="T9"/>
                </a:cxn>
              </a:cxnLst>
              <a:rect l="0" t="0" r="r" b="b"/>
              <a:pathLst>
                <a:path w="221" h="223">
                  <a:moveTo>
                    <a:pt x="196" y="199"/>
                  </a:moveTo>
                  <a:cubicBezTo>
                    <a:pt x="172" y="223"/>
                    <a:pt x="113" y="204"/>
                    <a:pt x="65" y="156"/>
                  </a:cubicBezTo>
                  <a:cubicBezTo>
                    <a:pt x="18" y="108"/>
                    <a:pt x="0" y="49"/>
                    <a:pt x="24" y="25"/>
                  </a:cubicBezTo>
                  <a:cubicBezTo>
                    <a:pt x="49" y="0"/>
                    <a:pt x="108" y="19"/>
                    <a:pt x="156" y="67"/>
                  </a:cubicBezTo>
                  <a:cubicBezTo>
                    <a:pt x="203" y="115"/>
                    <a:pt x="221" y="174"/>
                    <a:pt x="196" y="199"/>
                  </a:cubicBez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2" name="íşḷïḋe">
              <a:extLst>
                <a:ext uri="{FF2B5EF4-FFF2-40B4-BE49-F238E27FC236}">
                  <a16:creationId xmlns="" xmlns:a16="http://schemas.microsoft.com/office/drawing/2014/main" id="{F9D9664D-19C0-4F51-8476-74E827793E5E}"/>
                </a:ext>
              </a:extLst>
            </p:cNvPr>
            <p:cNvSpPr/>
            <p:nvPr/>
          </p:nvSpPr>
          <p:spPr bwMode="auto">
            <a:xfrm>
              <a:off x="8193166" y="3328351"/>
              <a:ext cx="87261" cy="87261"/>
            </a:xfrm>
            <a:custGeom>
              <a:avLst/>
              <a:gdLst>
                <a:gd name="T0" fmla="*/ 5 w 29"/>
                <a:gd name="T1" fmla="*/ 24 h 29"/>
                <a:gd name="T2" fmla="*/ 5 w 29"/>
                <a:gd name="T3" fmla="*/ 24 h 29"/>
                <a:gd name="T4" fmla="*/ 5 w 29"/>
                <a:gd name="T5" fmla="*/ 5 h 29"/>
                <a:gd name="T6" fmla="*/ 5 w 29"/>
                <a:gd name="T7" fmla="*/ 5 h 29"/>
                <a:gd name="T8" fmla="*/ 24 w 29"/>
                <a:gd name="T9" fmla="*/ 5 h 29"/>
                <a:gd name="T10" fmla="*/ 24 w 29"/>
                <a:gd name="T11" fmla="*/ 5 h 29"/>
                <a:gd name="T12" fmla="*/ 24 w 29"/>
                <a:gd name="T13" fmla="*/ 24 h 29"/>
                <a:gd name="T14" fmla="*/ 24 w 29"/>
                <a:gd name="T15" fmla="*/ 24 h 29"/>
                <a:gd name="T16" fmla="*/ 5 w 29"/>
                <a:gd name="T17" fmla="*/ 2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9">
                  <a:moveTo>
                    <a:pt x="5" y="24"/>
                  </a:moveTo>
                  <a:cubicBezTo>
                    <a:pt x="5" y="24"/>
                    <a:pt x="5" y="24"/>
                    <a:pt x="5" y="24"/>
                  </a:cubicBezTo>
                  <a:cubicBezTo>
                    <a:pt x="0" y="19"/>
                    <a:pt x="0" y="10"/>
                    <a:pt x="5" y="5"/>
                  </a:cubicBezTo>
                  <a:cubicBezTo>
                    <a:pt x="5" y="5"/>
                    <a:pt x="5" y="5"/>
                    <a:pt x="5" y="5"/>
                  </a:cubicBezTo>
                  <a:cubicBezTo>
                    <a:pt x="10" y="0"/>
                    <a:pt x="19" y="0"/>
                    <a:pt x="24" y="5"/>
                  </a:cubicBezTo>
                  <a:cubicBezTo>
                    <a:pt x="24" y="5"/>
                    <a:pt x="24" y="5"/>
                    <a:pt x="24" y="5"/>
                  </a:cubicBezTo>
                  <a:cubicBezTo>
                    <a:pt x="29" y="11"/>
                    <a:pt x="29" y="19"/>
                    <a:pt x="24" y="24"/>
                  </a:cubicBezTo>
                  <a:cubicBezTo>
                    <a:pt x="24" y="24"/>
                    <a:pt x="24" y="24"/>
                    <a:pt x="24" y="24"/>
                  </a:cubicBezTo>
                  <a:cubicBezTo>
                    <a:pt x="19" y="29"/>
                    <a:pt x="10" y="29"/>
                    <a:pt x="5" y="24"/>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3" name="ïṣḻîḓe">
              <a:extLst>
                <a:ext uri="{FF2B5EF4-FFF2-40B4-BE49-F238E27FC236}">
                  <a16:creationId xmlns="" xmlns:a16="http://schemas.microsoft.com/office/drawing/2014/main" id="{4BEE662D-5BE2-4736-9D84-ACBC257DF55C}"/>
                </a:ext>
              </a:extLst>
            </p:cNvPr>
            <p:cNvSpPr/>
            <p:nvPr/>
          </p:nvSpPr>
          <p:spPr bwMode="auto">
            <a:xfrm>
              <a:off x="8198984" y="3043299"/>
              <a:ext cx="81443" cy="100350"/>
            </a:xfrm>
            <a:custGeom>
              <a:avLst/>
              <a:gdLst>
                <a:gd name="T0" fmla="*/ 5 w 27"/>
                <a:gd name="T1" fmla="*/ 31 h 33"/>
                <a:gd name="T2" fmla="*/ 5 w 27"/>
                <a:gd name="T3" fmla="*/ 31 h 33"/>
                <a:gd name="T4" fmla="*/ 2 w 27"/>
                <a:gd name="T5" fmla="*/ 19 h 33"/>
                <a:gd name="T6" fmla="*/ 10 w 27"/>
                <a:gd name="T7" fmla="*/ 6 h 33"/>
                <a:gd name="T8" fmla="*/ 21 w 27"/>
                <a:gd name="T9" fmla="*/ 2 h 33"/>
                <a:gd name="T10" fmla="*/ 21 w 27"/>
                <a:gd name="T11" fmla="*/ 2 h 33"/>
                <a:gd name="T12" fmla="*/ 25 w 27"/>
                <a:gd name="T13" fmla="*/ 14 h 33"/>
                <a:gd name="T14" fmla="*/ 17 w 27"/>
                <a:gd name="T15" fmla="*/ 27 h 33"/>
                <a:gd name="T16" fmla="*/ 5 w 27"/>
                <a:gd name="T17" fmla="*/ 3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3">
                  <a:moveTo>
                    <a:pt x="5" y="31"/>
                  </a:moveTo>
                  <a:cubicBezTo>
                    <a:pt x="5" y="31"/>
                    <a:pt x="5" y="31"/>
                    <a:pt x="5" y="31"/>
                  </a:cubicBezTo>
                  <a:cubicBezTo>
                    <a:pt x="1" y="28"/>
                    <a:pt x="0" y="23"/>
                    <a:pt x="2" y="19"/>
                  </a:cubicBezTo>
                  <a:cubicBezTo>
                    <a:pt x="10" y="6"/>
                    <a:pt x="10" y="6"/>
                    <a:pt x="10" y="6"/>
                  </a:cubicBezTo>
                  <a:cubicBezTo>
                    <a:pt x="12" y="1"/>
                    <a:pt x="17" y="0"/>
                    <a:pt x="21" y="2"/>
                  </a:cubicBezTo>
                  <a:cubicBezTo>
                    <a:pt x="21" y="2"/>
                    <a:pt x="21" y="2"/>
                    <a:pt x="21" y="2"/>
                  </a:cubicBezTo>
                  <a:cubicBezTo>
                    <a:pt x="26" y="4"/>
                    <a:pt x="27" y="10"/>
                    <a:pt x="25" y="14"/>
                  </a:cubicBezTo>
                  <a:cubicBezTo>
                    <a:pt x="17" y="27"/>
                    <a:pt x="17" y="27"/>
                    <a:pt x="17" y="27"/>
                  </a:cubicBezTo>
                  <a:cubicBezTo>
                    <a:pt x="15" y="31"/>
                    <a:pt x="10" y="33"/>
                    <a:pt x="5" y="31"/>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4" name="iṧľîḍé">
              <a:extLst>
                <a:ext uri="{FF2B5EF4-FFF2-40B4-BE49-F238E27FC236}">
                  <a16:creationId xmlns="" xmlns:a16="http://schemas.microsoft.com/office/drawing/2014/main" id="{188204E9-B506-4D49-910A-AD0349959700}"/>
                </a:ext>
              </a:extLst>
            </p:cNvPr>
            <p:cNvSpPr/>
            <p:nvPr/>
          </p:nvSpPr>
          <p:spPr bwMode="auto">
            <a:xfrm>
              <a:off x="8465129" y="3331260"/>
              <a:ext cx="100350" cy="81443"/>
            </a:xfrm>
            <a:custGeom>
              <a:avLst/>
              <a:gdLst>
                <a:gd name="T0" fmla="*/ 31 w 33"/>
                <a:gd name="T1" fmla="*/ 6 h 27"/>
                <a:gd name="T2" fmla="*/ 31 w 33"/>
                <a:gd name="T3" fmla="*/ 6 h 27"/>
                <a:gd name="T4" fmla="*/ 19 w 33"/>
                <a:gd name="T5" fmla="*/ 2 h 27"/>
                <a:gd name="T6" fmla="*/ 6 w 33"/>
                <a:gd name="T7" fmla="*/ 10 h 27"/>
                <a:gd name="T8" fmla="*/ 2 w 33"/>
                <a:gd name="T9" fmla="*/ 22 h 27"/>
                <a:gd name="T10" fmla="*/ 2 w 33"/>
                <a:gd name="T11" fmla="*/ 22 h 27"/>
                <a:gd name="T12" fmla="*/ 14 w 33"/>
                <a:gd name="T13" fmla="*/ 25 h 27"/>
                <a:gd name="T14" fmla="*/ 28 w 33"/>
                <a:gd name="T15" fmla="*/ 18 h 27"/>
                <a:gd name="T16" fmla="*/ 31 w 33"/>
                <a:gd name="T17" fmla="*/ 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7">
                  <a:moveTo>
                    <a:pt x="31" y="6"/>
                  </a:moveTo>
                  <a:cubicBezTo>
                    <a:pt x="31" y="6"/>
                    <a:pt x="31" y="6"/>
                    <a:pt x="31" y="6"/>
                  </a:cubicBezTo>
                  <a:cubicBezTo>
                    <a:pt x="29" y="2"/>
                    <a:pt x="24" y="0"/>
                    <a:pt x="19" y="2"/>
                  </a:cubicBezTo>
                  <a:cubicBezTo>
                    <a:pt x="6" y="10"/>
                    <a:pt x="6" y="10"/>
                    <a:pt x="6" y="10"/>
                  </a:cubicBezTo>
                  <a:cubicBezTo>
                    <a:pt x="2" y="12"/>
                    <a:pt x="0" y="17"/>
                    <a:pt x="2" y="22"/>
                  </a:cubicBezTo>
                  <a:cubicBezTo>
                    <a:pt x="2" y="22"/>
                    <a:pt x="2" y="22"/>
                    <a:pt x="2" y="22"/>
                  </a:cubicBezTo>
                  <a:cubicBezTo>
                    <a:pt x="5" y="26"/>
                    <a:pt x="10" y="27"/>
                    <a:pt x="14" y="25"/>
                  </a:cubicBezTo>
                  <a:cubicBezTo>
                    <a:pt x="28" y="18"/>
                    <a:pt x="28" y="18"/>
                    <a:pt x="28" y="18"/>
                  </a:cubicBezTo>
                  <a:cubicBezTo>
                    <a:pt x="32" y="15"/>
                    <a:pt x="33" y="10"/>
                    <a:pt x="31" y="6"/>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5" name="íṣḷiḋé">
              <a:extLst>
                <a:ext uri="{FF2B5EF4-FFF2-40B4-BE49-F238E27FC236}">
                  <a16:creationId xmlns="" xmlns:a16="http://schemas.microsoft.com/office/drawing/2014/main" id="{BD8EEE32-0928-4228-9EF7-19BF4A22CC41}"/>
                </a:ext>
              </a:extLst>
            </p:cNvPr>
            <p:cNvSpPr/>
            <p:nvPr/>
          </p:nvSpPr>
          <p:spPr bwMode="auto">
            <a:xfrm>
              <a:off x="8150990" y="2992398"/>
              <a:ext cx="471208" cy="468299"/>
            </a:xfrm>
            <a:custGeom>
              <a:avLst/>
              <a:gdLst>
                <a:gd name="T0" fmla="*/ 28 w 156"/>
                <a:gd name="T1" fmla="*/ 131 h 155"/>
                <a:gd name="T2" fmla="*/ 23 w 156"/>
                <a:gd name="T3" fmla="*/ 126 h 155"/>
                <a:gd name="T4" fmla="*/ 24 w 156"/>
                <a:gd name="T5" fmla="*/ 40 h 155"/>
                <a:gd name="T6" fmla="*/ 41 w 156"/>
                <a:gd name="T7" fmla="*/ 23 h 155"/>
                <a:gd name="T8" fmla="*/ 127 w 156"/>
                <a:gd name="T9" fmla="*/ 23 h 155"/>
                <a:gd name="T10" fmla="*/ 132 w 156"/>
                <a:gd name="T11" fmla="*/ 29 h 155"/>
                <a:gd name="T12" fmla="*/ 132 w 156"/>
                <a:gd name="T13" fmla="*/ 114 h 155"/>
                <a:gd name="T14" fmla="*/ 114 w 156"/>
                <a:gd name="T15" fmla="*/ 132 h 155"/>
                <a:gd name="T16" fmla="*/ 28 w 156"/>
                <a:gd name="T17" fmla="*/ 13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55">
                  <a:moveTo>
                    <a:pt x="28" y="131"/>
                  </a:moveTo>
                  <a:cubicBezTo>
                    <a:pt x="23" y="126"/>
                    <a:pt x="23" y="126"/>
                    <a:pt x="23" y="126"/>
                  </a:cubicBezTo>
                  <a:cubicBezTo>
                    <a:pt x="0" y="103"/>
                    <a:pt x="0" y="64"/>
                    <a:pt x="24" y="40"/>
                  </a:cubicBezTo>
                  <a:cubicBezTo>
                    <a:pt x="41" y="23"/>
                    <a:pt x="41" y="23"/>
                    <a:pt x="41" y="23"/>
                  </a:cubicBezTo>
                  <a:cubicBezTo>
                    <a:pt x="65" y="0"/>
                    <a:pt x="104" y="0"/>
                    <a:pt x="127" y="23"/>
                  </a:cubicBezTo>
                  <a:cubicBezTo>
                    <a:pt x="132" y="29"/>
                    <a:pt x="132" y="29"/>
                    <a:pt x="132" y="29"/>
                  </a:cubicBezTo>
                  <a:cubicBezTo>
                    <a:pt x="156" y="52"/>
                    <a:pt x="156" y="91"/>
                    <a:pt x="132" y="114"/>
                  </a:cubicBezTo>
                  <a:cubicBezTo>
                    <a:pt x="114" y="132"/>
                    <a:pt x="114" y="132"/>
                    <a:pt x="114" y="132"/>
                  </a:cubicBezTo>
                  <a:cubicBezTo>
                    <a:pt x="91" y="155"/>
                    <a:pt x="52" y="155"/>
                    <a:pt x="28" y="131"/>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6" name="îṣḷídê">
              <a:extLst>
                <a:ext uri="{FF2B5EF4-FFF2-40B4-BE49-F238E27FC236}">
                  <a16:creationId xmlns="" xmlns:a16="http://schemas.microsoft.com/office/drawing/2014/main" id="{30851278-DBBB-411C-9011-7357AF4168EA}"/>
                </a:ext>
              </a:extLst>
            </p:cNvPr>
            <p:cNvSpPr/>
            <p:nvPr/>
          </p:nvSpPr>
          <p:spPr bwMode="auto">
            <a:xfrm>
              <a:off x="8184440" y="2986580"/>
              <a:ext cx="440667" cy="440667"/>
            </a:xfrm>
            <a:custGeom>
              <a:avLst/>
              <a:gdLst>
                <a:gd name="T0" fmla="*/ 32 w 146"/>
                <a:gd name="T1" fmla="*/ 124 h 146"/>
                <a:gd name="T2" fmla="*/ 22 w 146"/>
                <a:gd name="T3" fmla="*/ 113 h 146"/>
                <a:gd name="T4" fmla="*/ 23 w 146"/>
                <a:gd name="T5" fmla="*/ 33 h 146"/>
                <a:gd name="T6" fmla="*/ 33 w 146"/>
                <a:gd name="T7" fmla="*/ 23 h 146"/>
                <a:gd name="T8" fmla="*/ 114 w 146"/>
                <a:gd name="T9" fmla="*/ 23 h 146"/>
                <a:gd name="T10" fmla="*/ 124 w 146"/>
                <a:gd name="T11" fmla="*/ 33 h 146"/>
                <a:gd name="T12" fmla="*/ 123 w 146"/>
                <a:gd name="T13" fmla="*/ 114 h 146"/>
                <a:gd name="T14" fmla="*/ 113 w 146"/>
                <a:gd name="T15" fmla="*/ 124 h 146"/>
                <a:gd name="T16" fmla="*/ 32 w 146"/>
                <a:gd name="T17" fmla="*/ 12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46">
                  <a:moveTo>
                    <a:pt x="32" y="124"/>
                  </a:moveTo>
                  <a:cubicBezTo>
                    <a:pt x="22" y="113"/>
                    <a:pt x="22" y="113"/>
                    <a:pt x="22" y="113"/>
                  </a:cubicBezTo>
                  <a:cubicBezTo>
                    <a:pt x="0" y="91"/>
                    <a:pt x="1" y="55"/>
                    <a:pt x="23" y="33"/>
                  </a:cubicBezTo>
                  <a:cubicBezTo>
                    <a:pt x="33" y="23"/>
                    <a:pt x="33" y="23"/>
                    <a:pt x="33" y="23"/>
                  </a:cubicBezTo>
                  <a:cubicBezTo>
                    <a:pt x="55" y="0"/>
                    <a:pt x="92" y="1"/>
                    <a:pt x="114" y="23"/>
                  </a:cubicBezTo>
                  <a:cubicBezTo>
                    <a:pt x="124" y="33"/>
                    <a:pt x="124" y="33"/>
                    <a:pt x="124" y="33"/>
                  </a:cubicBezTo>
                  <a:cubicBezTo>
                    <a:pt x="146" y="55"/>
                    <a:pt x="146" y="92"/>
                    <a:pt x="123" y="114"/>
                  </a:cubicBezTo>
                  <a:cubicBezTo>
                    <a:pt x="113" y="124"/>
                    <a:pt x="113" y="124"/>
                    <a:pt x="113" y="124"/>
                  </a:cubicBezTo>
                  <a:cubicBezTo>
                    <a:pt x="91" y="146"/>
                    <a:pt x="55" y="146"/>
                    <a:pt x="32" y="124"/>
                  </a:cubicBezTo>
                  <a:close/>
                </a:path>
              </a:pathLst>
            </a:custGeom>
            <a:solidFill>
              <a:srgbClr val="2E31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7" name="ïŝḻíďe">
              <a:extLst>
                <a:ext uri="{FF2B5EF4-FFF2-40B4-BE49-F238E27FC236}">
                  <a16:creationId xmlns="" xmlns:a16="http://schemas.microsoft.com/office/drawing/2014/main" id="{F150CA5A-37BD-4011-A9A3-521C1DE3FC3E}"/>
                </a:ext>
              </a:extLst>
            </p:cNvPr>
            <p:cNvSpPr/>
            <p:nvPr/>
          </p:nvSpPr>
          <p:spPr bwMode="auto">
            <a:xfrm>
              <a:off x="8885435" y="4145693"/>
              <a:ext cx="42176" cy="162887"/>
            </a:xfrm>
            <a:custGeom>
              <a:avLst/>
              <a:gdLst>
                <a:gd name="T0" fmla="*/ 5 w 14"/>
                <a:gd name="T1" fmla="*/ 53 h 54"/>
                <a:gd name="T2" fmla="*/ 5 w 14"/>
                <a:gd name="T3" fmla="*/ 53 h 54"/>
                <a:gd name="T4" fmla="*/ 10 w 14"/>
                <a:gd name="T5" fmla="*/ 49 h 54"/>
                <a:gd name="T6" fmla="*/ 14 w 14"/>
                <a:gd name="T7" fmla="*/ 6 h 54"/>
                <a:gd name="T8" fmla="*/ 9 w 14"/>
                <a:gd name="T9" fmla="*/ 0 h 54"/>
                <a:gd name="T10" fmla="*/ 9 w 14"/>
                <a:gd name="T11" fmla="*/ 0 h 54"/>
                <a:gd name="T12" fmla="*/ 4 w 14"/>
                <a:gd name="T13" fmla="*/ 5 h 54"/>
                <a:gd name="T14" fmla="*/ 0 w 14"/>
                <a:gd name="T15" fmla="*/ 48 h 54"/>
                <a:gd name="T16" fmla="*/ 5 w 14"/>
                <a:gd name="T17" fmla="*/ 5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4">
                  <a:moveTo>
                    <a:pt x="5" y="53"/>
                  </a:moveTo>
                  <a:cubicBezTo>
                    <a:pt x="5" y="53"/>
                    <a:pt x="5" y="53"/>
                    <a:pt x="5" y="53"/>
                  </a:cubicBezTo>
                  <a:cubicBezTo>
                    <a:pt x="8" y="54"/>
                    <a:pt x="10" y="51"/>
                    <a:pt x="10" y="49"/>
                  </a:cubicBezTo>
                  <a:cubicBezTo>
                    <a:pt x="14" y="6"/>
                    <a:pt x="14" y="6"/>
                    <a:pt x="14" y="6"/>
                  </a:cubicBezTo>
                  <a:cubicBezTo>
                    <a:pt x="14" y="3"/>
                    <a:pt x="12" y="1"/>
                    <a:pt x="9" y="0"/>
                  </a:cubicBezTo>
                  <a:cubicBezTo>
                    <a:pt x="9" y="0"/>
                    <a:pt x="9" y="0"/>
                    <a:pt x="9" y="0"/>
                  </a:cubicBezTo>
                  <a:cubicBezTo>
                    <a:pt x="7" y="0"/>
                    <a:pt x="4" y="2"/>
                    <a:pt x="4" y="5"/>
                  </a:cubicBezTo>
                  <a:cubicBezTo>
                    <a:pt x="0" y="48"/>
                    <a:pt x="0" y="48"/>
                    <a:pt x="0" y="48"/>
                  </a:cubicBezTo>
                  <a:cubicBezTo>
                    <a:pt x="0" y="51"/>
                    <a:pt x="2" y="53"/>
                    <a:pt x="5" y="53"/>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8" name="í$ḻïdé">
              <a:extLst>
                <a:ext uri="{FF2B5EF4-FFF2-40B4-BE49-F238E27FC236}">
                  <a16:creationId xmlns="" xmlns:a16="http://schemas.microsoft.com/office/drawing/2014/main" id="{CCDDEB80-F1AD-4D87-80D1-2BA0E8117FB5}"/>
                </a:ext>
              </a:extLst>
            </p:cNvPr>
            <p:cNvSpPr/>
            <p:nvPr/>
          </p:nvSpPr>
          <p:spPr bwMode="auto">
            <a:xfrm>
              <a:off x="8846167" y="4163145"/>
              <a:ext cx="39268" cy="164341"/>
            </a:xfrm>
            <a:custGeom>
              <a:avLst/>
              <a:gdLst>
                <a:gd name="T0" fmla="*/ 4 w 13"/>
                <a:gd name="T1" fmla="*/ 53 h 54"/>
                <a:gd name="T2" fmla="*/ 4 w 13"/>
                <a:gd name="T3" fmla="*/ 53 h 54"/>
                <a:gd name="T4" fmla="*/ 10 w 13"/>
                <a:gd name="T5" fmla="*/ 49 h 54"/>
                <a:gd name="T6" fmla="*/ 13 w 13"/>
                <a:gd name="T7" fmla="*/ 6 h 54"/>
                <a:gd name="T8" fmla="*/ 9 w 13"/>
                <a:gd name="T9" fmla="*/ 1 h 54"/>
                <a:gd name="T10" fmla="*/ 9 w 13"/>
                <a:gd name="T11" fmla="*/ 1 h 54"/>
                <a:gd name="T12" fmla="*/ 3 w 13"/>
                <a:gd name="T13" fmla="*/ 5 h 54"/>
                <a:gd name="T14" fmla="*/ 0 w 13"/>
                <a:gd name="T15" fmla="*/ 48 h 54"/>
                <a:gd name="T16" fmla="*/ 4 w 13"/>
                <a:gd name="T17" fmla="*/ 5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54">
                  <a:moveTo>
                    <a:pt x="4" y="53"/>
                  </a:moveTo>
                  <a:cubicBezTo>
                    <a:pt x="4" y="53"/>
                    <a:pt x="4" y="53"/>
                    <a:pt x="4" y="53"/>
                  </a:cubicBezTo>
                  <a:cubicBezTo>
                    <a:pt x="7" y="54"/>
                    <a:pt x="9" y="52"/>
                    <a:pt x="10" y="49"/>
                  </a:cubicBezTo>
                  <a:cubicBezTo>
                    <a:pt x="13" y="6"/>
                    <a:pt x="13" y="6"/>
                    <a:pt x="13" y="6"/>
                  </a:cubicBezTo>
                  <a:cubicBezTo>
                    <a:pt x="13" y="3"/>
                    <a:pt x="11" y="1"/>
                    <a:pt x="9" y="1"/>
                  </a:cubicBezTo>
                  <a:cubicBezTo>
                    <a:pt x="9" y="1"/>
                    <a:pt x="9" y="1"/>
                    <a:pt x="9" y="1"/>
                  </a:cubicBezTo>
                  <a:cubicBezTo>
                    <a:pt x="6" y="0"/>
                    <a:pt x="4" y="2"/>
                    <a:pt x="3" y="5"/>
                  </a:cubicBezTo>
                  <a:cubicBezTo>
                    <a:pt x="0" y="48"/>
                    <a:pt x="0" y="48"/>
                    <a:pt x="0" y="48"/>
                  </a:cubicBezTo>
                  <a:cubicBezTo>
                    <a:pt x="0" y="51"/>
                    <a:pt x="2" y="53"/>
                    <a:pt x="4" y="53"/>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9" name="íṣlîḑè">
              <a:extLst>
                <a:ext uri="{FF2B5EF4-FFF2-40B4-BE49-F238E27FC236}">
                  <a16:creationId xmlns="" xmlns:a16="http://schemas.microsoft.com/office/drawing/2014/main" id="{446DE481-BB0A-4114-AB3A-5C94FEC0C1FD}"/>
                </a:ext>
              </a:extLst>
            </p:cNvPr>
            <p:cNvSpPr/>
            <p:nvPr/>
          </p:nvSpPr>
          <p:spPr bwMode="auto">
            <a:xfrm>
              <a:off x="8803991" y="4170417"/>
              <a:ext cx="42176" cy="159978"/>
            </a:xfrm>
            <a:custGeom>
              <a:avLst/>
              <a:gdLst>
                <a:gd name="T0" fmla="*/ 5 w 14"/>
                <a:gd name="T1" fmla="*/ 53 h 53"/>
                <a:gd name="T2" fmla="*/ 5 w 14"/>
                <a:gd name="T3" fmla="*/ 53 h 53"/>
                <a:gd name="T4" fmla="*/ 11 w 14"/>
                <a:gd name="T5" fmla="*/ 49 h 53"/>
                <a:gd name="T6" fmla="*/ 14 w 14"/>
                <a:gd name="T7" fmla="*/ 6 h 53"/>
                <a:gd name="T8" fmla="*/ 10 w 14"/>
                <a:gd name="T9" fmla="*/ 0 h 53"/>
                <a:gd name="T10" fmla="*/ 10 w 14"/>
                <a:gd name="T11" fmla="*/ 0 h 53"/>
                <a:gd name="T12" fmla="*/ 4 w 14"/>
                <a:gd name="T13" fmla="*/ 5 h 53"/>
                <a:gd name="T14" fmla="*/ 1 w 14"/>
                <a:gd name="T15" fmla="*/ 48 h 53"/>
                <a:gd name="T16" fmla="*/ 5 w 14"/>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3">
                  <a:moveTo>
                    <a:pt x="5" y="53"/>
                  </a:moveTo>
                  <a:cubicBezTo>
                    <a:pt x="5" y="53"/>
                    <a:pt x="5" y="53"/>
                    <a:pt x="5" y="53"/>
                  </a:cubicBezTo>
                  <a:cubicBezTo>
                    <a:pt x="8" y="53"/>
                    <a:pt x="10" y="51"/>
                    <a:pt x="11" y="49"/>
                  </a:cubicBezTo>
                  <a:cubicBezTo>
                    <a:pt x="14" y="6"/>
                    <a:pt x="14" y="6"/>
                    <a:pt x="14" y="6"/>
                  </a:cubicBezTo>
                  <a:cubicBezTo>
                    <a:pt x="14" y="3"/>
                    <a:pt x="12" y="0"/>
                    <a:pt x="10" y="0"/>
                  </a:cubicBezTo>
                  <a:cubicBezTo>
                    <a:pt x="10" y="0"/>
                    <a:pt x="10" y="0"/>
                    <a:pt x="10" y="0"/>
                  </a:cubicBezTo>
                  <a:cubicBezTo>
                    <a:pt x="7" y="0"/>
                    <a:pt x="4" y="2"/>
                    <a:pt x="4" y="5"/>
                  </a:cubicBezTo>
                  <a:cubicBezTo>
                    <a:pt x="1" y="48"/>
                    <a:pt x="1" y="48"/>
                    <a:pt x="1" y="48"/>
                  </a:cubicBezTo>
                  <a:cubicBezTo>
                    <a:pt x="0" y="50"/>
                    <a:pt x="2" y="53"/>
                    <a:pt x="5" y="53"/>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0" name="íSľíḑè">
              <a:extLst>
                <a:ext uri="{FF2B5EF4-FFF2-40B4-BE49-F238E27FC236}">
                  <a16:creationId xmlns="" xmlns:a16="http://schemas.microsoft.com/office/drawing/2014/main" id="{389C35B9-311A-4A6E-9670-BE3BA0986ECD}"/>
                </a:ext>
              </a:extLst>
            </p:cNvPr>
            <p:cNvSpPr/>
            <p:nvPr/>
          </p:nvSpPr>
          <p:spPr bwMode="auto">
            <a:xfrm>
              <a:off x="8767632" y="4148602"/>
              <a:ext cx="42176" cy="159978"/>
            </a:xfrm>
            <a:custGeom>
              <a:avLst/>
              <a:gdLst>
                <a:gd name="T0" fmla="*/ 5 w 14"/>
                <a:gd name="T1" fmla="*/ 53 h 53"/>
                <a:gd name="T2" fmla="*/ 5 w 14"/>
                <a:gd name="T3" fmla="*/ 53 h 53"/>
                <a:gd name="T4" fmla="*/ 10 w 14"/>
                <a:gd name="T5" fmla="*/ 48 h 53"/>
                <a:gd name="T6" fmla="*/ 14 w 14"/>
                <a:gd name="T7" fmla="*/ 5 h 53"/>
                <a:gd name="T8" fmla="*/ 9 w 14"/>
                <a:gd name="T9" fmla="*/ 0 h 53"/>
                <a:gd name="T10" fmla="*/ 9 w 14"/>
                <a:gd name="T11" fmla="*/ 0 h 53"/>
                <a:gd name="T12" fmla="*/ 4 w 14"/>
                <a:gd name="T13" fmla="*/ 4 h 53"/>
                <a:gd name="T14" fmla="*/ 0 w 14"/>
                <a:gd name="T15" fmla="*/ 47 h 53"/>
                <a:gd name="T16" fmla="*/ 5 w 14"/>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3">
                  <a:moveTo>
                    <a:pt x="5" y="53"/>
                  </a:moveTo>
                  <a:cubicBezTo>
                    <a:pt x="5" y="53"/>
                    <a:pt x="5" y="53"/>
                    <a:pt x="5" y="53"/>
                  </a:cubicBezTo>
                  <a:cubicBezTo>
                    <a:pt x="7" y="53"/>
                    <a:pt x="10" y="51"/>
                    <a:pt x="10" y="48"/>
                  </a:cubicBezTo>
                  <a:cubicBezTo>
                    <a:pt x="14" y="5"/>
                    <a:pt x="14" y="5"/>
                    <a:pt x="14" y="5"/>
                  </a:cubicBezTo>
                  <a:cubicBezTo>
                    <a:pt x="14" y="2"/>
                    <a:pt x="12" y="0"/>
                    <a:pt x="9" y="0"/>
                  </a:cubicBezTo>
                  <a:cubicBezTo>
                    <a:pt x="9" y="0"/>
                    <a:pt x="9" y="0"/>
                    <a:pt x="9" y="0"/>
                  </a:cubicBezTo>
                  <a:cubicBezTo>
                    <a:pt x="6" y="0"/>
                    <a:pt x="4" y="2"/>
                    <a:pt x="4" y="4"/>
                  </a:cubicBezTo>
                  <a:cubicBezTo>
                    <a:pt x="0" y="47"/>
                    <a:pt x="0" y="47"/>
                    <a:pt x="0" y="47"/>
                  </a:cubicBezTo>
                  <a:cubicBezTo>
                    <a:pt x="0" y="50"/>
                    <a:pt x="2" y="52"/>
                    <a:pt x="5" y="53"/>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1" name="íṡļiḋé">
              <a:extLst>
                <a:ext uri="{FF2B5EF4-FFF2-40B4-BE49-F238E27FC236}">
                  <a16:creationId xmlns="" xmlns:a16="http://schemas.microsoft.com/office/drawing/2014/main" id="{56E4EBAB-867E-44F8-B7FB-7DB3293F9C6D}"/>
                </a:ext>
              </a:extLst>
            </p:cNvPr>
            <p:cNvSpPr/>
            <p:nvPr/>
          </p:nvSpPr>
          <p:spPr bwMode="auto">
            <a:xfrm>
              <a:off x="8731274" y="4103518"/>
              <a:ext cx="84352" cy="78535"/>
            </a:xfrm>
            <a:custGeom>
              <a:avLst/>
              <a:gdLst>
                <a:gd name="T0" fmla="*/ 2 w 28"/>
                <a:gd name="T1" fmla="*/ 23 h 26"/>
                <a:gd name="T2" fmla="*/ 2 w 28"/>
                <a:gd name="T3" fmla="*/ 23 h 26"/>
                <a:gd name="T4" fmla="*/ 11 w 28"/>
                <a:gd name="T5" fmla="*/ 23 h 26"/>
                <a:gd name="T6" fmla="*/ 25 w 28"/>
                <a:gd name="T7" fmla="*/ 11 h 26"/>
                <a:gd name="T8" fmla="*/ 26 w 28"/>
                <a:gd name="T9" fmla="*/ 2 h 26"/>
                <a:gd name="T10" fmla="*/ 26 w 28"/>
                <a:gd name="T11" fmla="*/ 2 h 26"/>
                <a:gd name="T12" fmla="*/ 17 w 28"/>
                <a:gd name="T13" fmla="*/ 2 h 26"/>
                <a:gd name="T14" fmla="*/ 3 w 28"/>
                <a:gd name="T15" fmla="*/ 14 h 26"/>
                <a:gd name="T16" fmla="*/ 2 w 28"/>
                <a:gd name="T17"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6">
                  <a:moveTo>
                    <a:pt x="2" y="23"/>
                  </a:moveTo>
                  <a:cubicBezTo>
                    <a:pt x="2" y="23"/>
                    <a:pt x="2" y="23"/>
                    <a:pt x="2" y="23"/>
                  </a:cubicBezTo>
                  <a:cubicBezTo>
                    <a:pt x="4" y="25"/>
                    <a:pt x="8" y="26"/>
                    <a:pt x="11" y="23"/>
                  </a:cubicBezTo>
                  <a:cubicBezTo>
                    <a:pt x="25" y="11"/>
                    <a:pt x="25" y="11"/>
                    <a:pt x="25" y="11"/>
                  </a:cubicBezTo>
                  <a:cubicBezTo>
                    <a:pt x="28" y="9"/>
                    <a:pt x="28" y="5"/>
                    <a:pt x="26" y="2"/>
                  </a:cubicBezTo>
                  <a:cubicBezTo>
                    <a:pt x="26" y="2"/>
                    <a:pt x="26" y="2"/>
                    <a:pt x="26" y="2"/>
                  </a:cubicBezTo>
                  <a:cubicBezTo>
                    <a:pt x="24" y="0"/>
                    <a:pt x="20" y="0"/>
                    <a:pt x="17" y="2"/>
                  </a:cubicBezTo>
                  <a:cubicBezTo>
                    <a:pt x="3" y="14"/>
                    <a:pt x="3" y="14"/>
                    <a:pt x="3" y="14"/>
                  </a:cubicBezTo>
                  <a:cubicBezTo>
                    <a:pt x="0" y="16"/>
                    <a:pt x="0" y="20"/>
                    <a:pt x="2" y="23"/>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2" name="íṡļiďe">
              <a:extLst>
                <a:ext uri="{FF2B5EF4-FFF2-40B4-BE49-F238E27FC236}">
                  <a16:creationId xmlns="" xmlns:a16="http://schemas.microsoft.com/office/drawing/2014/main" id="{730A83E0-FAC1-4BE3-948D-CB86BF28A34D}"/>
                </a:ext>
              </a:extLst>
            </p:cNvPr>
            <p:cNvSpPr/>
            <p:nvPr/>
          </p:nvSpPr>
          <p:spPr bwMode="auto">
            <a:xfrm>
              <a:off x="8776358" y="4064250"/>
              <a:ext cx="154161" cy="162887"/>
            </a:xfrm>
            <a:custGeom>
              <a:avLst/>
              <a:gdLst>
                <a:gd name="T0" fmla="*/ 26 w 51"/>
                <a:gd name="T1" fmla="*/ 1 h 54"/>
                <a:gd name="T2" fmla="*/ 30 w 51"/>
                <a:gd name="T3" fmla="*/ 1 h 54"/>
                <a:gd name="T4" fmla="*/ 50 w 51"/>
                <a:gd name="T5" fmla="*/ 26 h 54"/>
                <a:gd name="T6" fmla="*/ 50 w 51"/>
                <a:gd name="T7" fmla="*/ 33 h 54"/>
                <a:gd name="T8" fmla="*/ 26 w 51"/>
                <a:gd name="T9" fmla="*/ 53 h 54"/>
                <a:gd name="T10" fmla="*/ 22 w 51"/>
                <a:gd name="T11" fmla="*/ 53 h 54"/>
                <a:gd name="T12" fmla="*/ 1 w 51"/>
                <a:gd name="T13" fmla="*/ 29 h 54"/>
                <a:gd name="T14" fmla="*/ 2 w 51"/>
                <a:gd name="T15" fmla="*/ 21 h 54"/>
                <a:gd name="T16" fmla="*/ 26 w 51"/>
                <a:gd name="T17" fmla="*/ 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4">
                  <a:moveTo>
                    <a:pt x="26" y="1"/>
                  </a:moveTo>
                  <a:cubicBezTo>
                    <a:pt x="30" y="1"/>
                    <a:pt x="30" y="1"/>
                    <a:pt x="30" y="1"/>
                  </a:cubicBezTo>
                  <a:cubicBezTo>
                    <a:pt x="42" y="2"/>
                    <a:pt x="51" y="13"/>
                    <a:pt x="50" y="26"/>
                  </a:cubicBezTo>
                  <a:cubicBezTo>
                    <a:pt x="50" y="33"/>
                    <a:pt x="50" y="33"/>
                    <a:pt x="50" y="33"/>
                  </a:cubicBezTo>
                  <a:cubicBezTo>
                    <a:pt x="49" y="45"/>
                    <a:pt x="38" y="54"/>
                    <a:pt x="26" y="53"/>
                  </a:cubicBezTo>
                  <a:cubicBezTo>
                    <a:pt x="22" y="53"/>
                    <a:pt x="22" y="53"/>
                    <a:pt x="22" y="53"/>
                  </a:cubicBezTo>
                  <a:cubicBezTo>
                    <a:pt x="9" y="52"/>
                    <a:pt x="0" y="41"/>
                    <a:pt x="1" y="29"/>
                  </a:cubicBezTo>
                  <a:cubicBezTo>
                    <a:pt x="2" y="21"/>
                    <a:pt x="2" y="21"/>
                    <a:pt x="2" y="21"/>
                  </a:cubicBezTo>
                  <a:cubicBezTo>
                    <a:pt x="3" y="9"/>
                    <a:pt x="14" y="0"/>
                    <a:pt x="26" y="1"/>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3" name="íṧḻídè">
              <a:extLst>
                <a:ext uri="{FF2B5EF4-FFF2-40B4-BE49-F238E27FC236}">
                  <a16:creationId xmlns="" xmlns:a16="http://schemas.microsoft.com/office/drawing/2014/main" id="{E0DE7E39-5E66-45F4-8C0A-AD1AD5B88B7A}"/>
                </a:ext>
              </a:extLst>
            </p:cNvPr>
            <p:cNvSpPr/>
            <p:nvPr/>
          </p:nvSpPr>
          <p:spPr bwMode="auto">
            <a:xfrm>
              <a:off x="7621608" y="3523233"/>
              <a:ext cx="52356" cy="72717"/>
            </a:xfrm>
            <a:custGeom>
              <a:avLst/>
              <a:gdLst>
                <a:gd name="T0" fmla="*/ 1 w 17"/>
                <a:gd name="T1" fmla="*/ 16 h 24"/>
                <a:gd name="T2" fmla="*/ 8 w 17"/>
                <a:gd name="T3" fmla="*/ 0 h 24"/>
                <a:gd name="T4" fmla="*/ 17 w 17"/>
                <a:gd name="T5" fmla="*/ 5 h 24"/>
                <a:gd name="T6" fmla="*/ 10 w 17"/>
                <a:gd name="T7" fmla="*/ 20 h 24"/>
                <a:gd name="T8" fmla="*/ 4 w 17"/>
                <a:gd name="T9" fmla="*/ 22 h 24"/>
                <a:gd name="T10" fmla="*/ 1 w 17"/>
                <a:gd name="T11" fmla="*/ 16 h 24"/>
              </a:gdLst>
              <a:ahLst/>
              <a:cxnLst>
                <a:cxn ang="0">
                  <a:pos x="T0" y="T1"/>
                </a:cxn>
                <a:cxn ang="0">
                  <a:pos x="T2" y="T3"/>
                </a:cxn>
                <a:cxn ang="0">
                  <a:pos x="T4" y="T5"/>
                </a:cxn>
                <a:cxn ang="0">
                  <a:pos x="T6" y="T7"/>
                </a:cxn>
                <a:cxn ang="0">
                  <a:pos x="T8" y="T9"/>
                </a:cxn>
                <a:cxn ang="0">
                  <a:pos x="T10" y="T11"/>
                </a:cxn>
              </a:cxnLst>
              <a:rect l="0" t="0" r="r" b="b"/>
              <a:pathLst>
                <a:path w="17" h="24">
                  <a:moveTo>
                    <a:pt x="1" y="16"/>
                  </a:moveTo>
                  <a:cubicBezTo>
                    <a:pt x="8" y="0"/>
                    <a:pt x="8" y="0"/>
                    <a:pt x="8" y="0"/>
                  </a:cubicBezTo>
                  <a:cubicBezTo>
                    <a:pt x="11" y="2"/>
                    <a:pt x="14" y="4"/>
                    <a:pt x="17" y="5"/>
                  </a:cubicBezTo>
                  <a:cubicBezTo>
                    <a:pt x="10" y="20"/>
                    <a:pt x="10" y="20"/>
                    <a:pt x="10" y="20"/>
                  </a:cubicBezTo>
                  <a:cubicBezTo>
                    <a:pt x="9" y="22"/>
                    <a:pt x="6" y="24"/>
                    <a:pt x="4" y="22"/>
                  </a:cubicBezTo>
                  <a:cubicBezTo>
                    <a:pt x="1" y="21"/>
                    <a:pt x="0" y="18"/>
                    <a:pt x="1" y="16"/>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4" name="îṣļiḓé">
              <a:extLst>
                <a:ext uri="{FF2B5EF4-FFF2-40B4-BE49-F238E27FC236}">
                  <a16:creationId xmlns="" xmlns:a16="http://schemas.microsoft.com/office/drawing/2014/main" id="{906ECDFF-A8E5-49BE-92F2-06679C6132FE}"/>
                </a:ext>
              </a:extLst>
            </p:cNvPr>
            <p:cNvSpPr/>
            <p:nvPr/>
          </p:nvSpPr>
          <p:spPr bwMode="auto">
            <a:xfrm>
              <a:off x="7649241" y="3542140"/>
              <a:ext cx="59629" cy="87261"/>
            </a:xfrm>
            <a:custGeom>
              <a:avLst/>
              <a:gdLst>
                <a:gd name="T0" fmla="*/ 1 w 20"/>
                <a:gd name="T1" fmla="*/ 22 h 29"/>
                <a:gd name="T2" fmla="*/ 11 w 20"/>
                <a:gd name="T3" fmla="*/ 0 h 29"/>
                <a:gd name="T4" fmla="*/ 20 w 20"/>
                <a:gd name="T5" fmla="*/ 5 h 29"/>
                <a:gd name="T6" fmla="*/ 10 w 20"/>
                <a:gd name="T7" fmla="*/ 26 h 29"/>
                <a:gd name="T8" fmla="*/ 3 w 20"/>
                <a:gd name="T9" fmla="*/ 28 h 29"/>
                <a:gd name="T10" fmla="*/ 1 w 20"/>
                <a:gd name="T11" fmla="*/ 22 h 29"/>
              </a:gdLst>
              <a:ahLst/>
              <a:cxnLst>
                <a:cxn ang="0">
                  <a:pos x="T0" y="T1"/>
                </a:cxn>
                <a:cxn ang="0">
                  <a:pos x="T2" y="T3"/>
                </a:cxn>
                <a:cxn ang="0">
                  <a:pos x="T4" y="T5"/>
                </a:cxn>
                <a:cxn ang="0">
                  <a:pos x="T6" y="T7"/>
                </a:cxn>
                <a:cxn ang="0">
                  <a:pos x="T8" y="T9"/>
                </a:cxn>
                <a:cxn ang="0">
                  <a:pos x="T10" y="T11"/>
                </a:cxn>
              </a:cxnLst>
              <a:rect l="0" t="0" r="r" b="b"/>
              <a:pathLst>
                <a:path w="20" h="29">
                  <a:moveTo>
                    <a:pt x="1" y="22"/>
                  </a:moveTo>
                  <a:cubicBezTo>
                    <a:pt x="11" y="0"/>
                    <a:pt x="11" y="0"/>
                    <a:pt x="11" y="0"/>
                  </a:cubicBezTo>
                  <a:cubicBezTo>
                    <a:pt x="14" y="2"/>
                    <a:pt x="17" y="3"/>
                    <a:pt x="20" y="5"/>
                  </a:cubicBezTo>
                  <a:cubicBezTo>
                    <a:pt x="10" y="26"/>
                    <a:pt x="10" y="26"/>
                    <a:pt x="10" y="26"/>
                  </a:cubicBezTo>
                  <a:cubicBezTo>
                    <a:pt x="9" y="28"/>
                    <a:pt x="6" y="29"/>
                    <a:pt x="3" y="28"/>
                  </a:cubicBezTo>
                  <a:cubicBezTo>
                    <a:pt x="1" y="27"/>
                    <a:pt x="0" y="24"/>
                    <a:pt x="1" y="22"/>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5" name="íş1íḋe">
              <a:extLst>
                <a:ext uri="{FF2B5EF4-FFF2-40B4-BE49-F238E27FC236}">
                  <a16:creationId xmlns="" xmlns:a16="http://schemas.microsoft.com/office/drawing/2014/main" id="{AAE3AADE-2336-4DD3-9F45-C2B067F17A52}"/>
                </a:ext>
              </a:extLst>
            </p:cNvPr>
            <p:cNvSpPr/>
            <p:nvPr/>
          </p:nvSpPr>
          <p:spPr bwMode="auto">
            <a:xfrm>
              <a:off x="7679782" y="3505781"/>
              <a:ext cx="87261" cy="151252"/>
            </a:xfrm>
            <a:custGeom>
              <a:avLst/>
              <a:gdLst>
                <a:gd name="T0" fmla="*/ 3 w 29"/>
                <a:gd name="T1" fmla="*/ 49 h 50"/>
                <a:gd name="T2" fmla="*/ 3 w 29"/>
                <a:gd name="T3" fmla="*/ 49 h 50"/>
                <a:gd name="T4" fmla="*/ 1 w 29"/>
                <a:gd name="T5" fmla="*/ 43 h 50"/>
                <a:gd name="T6" fmla="*/ 19 w 29"/>
                <a:gd name="T7" fmla="*/ 3 h 50"/>
                <a:gd name="T8" fmla="*/ 25 w 29"/>
                <a:gd name="T9" fmla="*/ 1 h 50"/>
                <a:gd name="T10" fmla="*/ 25 w 29"/>
                <a:gd name="T11" fmla="*/ 1 h 50"/>
                <a:gd name="T12" fmla="*/ 28 w 29"/>
                <a:gd name="T13" fmla="*/ 7 h 50"/>
                <a:gd name="T14" fmla="*/ 10 w 29"/>
                <a:gd name="T15" fmla="*/ 47 h 50"/>
                <a:gd name="T16" fmla="*/ 3 w 29"/>
                <a:gd name="T17" fmla="*/ 4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50">
                  <a:moveTo>
                    <a:pt x="3" y="49"/>
                  </a:moveTo>
                  <a:cubicBezTo>
                    <a:pt x="3" y="49"/>
                    <a:pt x="3" y="49"/>
                    <a:pt x="3" y="49"/>
                  </a:cubicBezTo>
                  <a:cubicBezTo>
                    <a:pt x="1" y="48"/>
                    <a:pt x="0" y="45"/>
                    <a:pt x="1" y="43"/>
                  </a:cubicBezTo>
                  <a:cubicBezTo>
                    <a:pt x="19" y="3"/>
                    <a:pt x="19" y="3"/>
                    <a:pt x="19" y="3"/>
                  </a:cubicBezTo>
                  <a:cubicBezTo>
                    <a:pt x="20" y="1"/>
                    <a:pt x="23" y="0"/>
                    <a:pt x="25" y="1"/>
                  </a:cubicBezTo>
                  <a:cubicBezTo>
                    <a:pt x="25" y="1"/>
                    <a:pt x="25" y="1"/>
                    <a:pt x="25" y="1"/>
                  </a:cubicBezTo>
                  <a:cubicBezTo>
                    <a:pt x="28" y="2"/>
                    <a:pt x="29" y="5"/>
                    <a:pt x="28" y="7"/>
                  </a:cubicBezTo>
                  <a:cubicBezTo>
                    <a:pt x="10" y="47"/>
                    <a:pt x="10" y="47"/>
                    <a:pt x="10" y="47"/>
                  </a:cubicBezTo>
                  <a:cubicBezTo>
                    <a:pt x="9" y="49"/>
                    <a:pt x="6" y="50"/>
                    <a:pt x="3" y="49"/>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6" name="îṩ1ídè">
              <a:extLst>
                <a:ext uri="{FF2B5EF4-FFF2-40B4-BE49-F238E27FC236}">
                  <a16:creationId xmlns="" xmlns:a16="http://schemas.microsoft.com/office/drawing/2014/main" id="{6B10767A-8589-41E3-9258-AC9DBBD254BF}"/>
                </a:ext>
              </a:extLst>
            </p:cNvPr>
            <p:cNvSpPr/>
            <p:nvPr/>
          </p:nvSpPr>
          <p:spPr bwMode="auto">
            <a:xfrm>
              <a:off x="7700143" y="3553775"/>
              <a:ext cx="88716" cy="151252"/>
            </a:xfrm>
            <a:custGeom>
              <a:avLst/>
              <a:gdLst>
                <a:gd name="T0" fmla="*/ 3 w 29"/>
                <a:gd name="T1" fmla="*/ 49 h 50"/>
                <a:gd name="T2" fmla="*/ 3 w 29"/>
                <a:gd name="T3" fmla="*/ 49 h 50"/>
                <a:gd name="T4" fmla="*/ 1 w 29"/>
                <a:gd name="T5" fmla="*/ 42 h 50"/>
                <a:gd name="T6" fmla="*/ 19 w 29"/>
                <a:gd name="T7" fmla="*/ 3 h 50"/>
                <a:gd name="T8" fmla="*/ 25 w 29"/>
                <a:gd name="T9" fmla="*/ 1 h 50"/>
                <a:gd name="T10" fmla="*/ 25 w 29"/>
                <a:gd name="T11" fmla="*/ 1 h 50"/>
                <a:gd name="T12" fmla="*/ 28 w 29"/>
                <a:gd name="T13" fmla="*/ 7 h 50"/>
                <a:gd name="T14" fmla="*/ 10 w 29"/>
                <a:gd name="T15" fmla="*/ 46 h 50"/>
                <a:gd name="T16" fmla="*/ 3 w 29"/>
                <a:gd name="T17" fmla="*/ 4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50">
                  <a:moveTo>
                    <a:pt x="3" y="49"/>
                  </a:moveTo>
                  <a:cubicBezTo>
                    <a:pt x="3" y="49"/>
                    <a:pt x="3" y="49"/>
                    <a:pt x="3" y="49"/>
                  </a:cubicBezTo>
                  <a:cubicBezTo>
                    <a:pt x="1" y="48"/>
                    <a:pt x="0" y="45"/>
                    <a:pt x="1" y="42"/>
                  </a:cubicBezTo>
                  <a:cubicBezTo>
                    <a:pt x="19" y="3"/>
                    <a:pt x="19" y="3"/>
                    <a:pt x="19" y="3"/>
                  </a:cubicBezTo>
                  <a:cubicBezTo>
                    <a:pt x="20" y="1"/>
                    <a:pt x="23" y="0"/>
                    <a:pt x="25" y="1"/>
                  </a:cubicBezTo>
                  <a:cubicBezTo>
                    <a:pt x="25" y="1"/>
                    <a:pt x="25" y="1"/>
                    <a:pt x="25" y="1"/>
                  </a:cubicBezTo>
                  <a:cubicBezTo>
                    <a:pt x="28" y="2"/>
                    <a:pt x="29" y="5"/>
                    <a:pt x="28" y="7"/>
                  </a:cubicBezTo>
                  <a:cubicBezTo>
                    <a:pt x="10" y="46"/>
                    <a:pt x="10" y="46"/>
                    <a:pt x="10" y="46"/>
                  </a:cubicBezTo>
                  <a:cubicBezTo>
                    <a:pt x="9" y="49"/>
                    <a:pt x="6" y="50"/>
                    <a:pt x="3" y="49"/>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7" name="íśḻíḍé">
              <a:extLst>
                <a:ext uri="{FF2B5EF4-FFF2-40B4-BE49-F238E27FC236}">
                  <a16:creationId xmlns="" xmlns:a16="http://schemas.microsoft.com/office/drawing/2014/main" id="{E67F99BF-897D-49B6-8AA6-9B092F690BAA}"/>
                </a:ext>
              </a:extLst>
            </p:cNvPr>
            <p:cNvSpPr/>
            <p:nvPr/>
          </p:nvSpPr>
          <p:spPr bwMode="auto">
            <a:xfrm>
              <a:off x="7767043" y="3511599"/>
              <a:ext cx="63991" cy="97442"/>
            </a:xfrm>
            <a:custGeom>
              <a:avLst/>
              <a:gdLst>
                <a:gd name="T0" fmla="*/ 16 w 21"/>
                <a:gd name="T1" fmla="*/ 31 h 32"/>
                <a:gd name="T2" fmla="*/ 16 w 21"/>
                <a:gd name="T3" fmla="*/ 31 h 32"/>
                <a:gd name="T4" fmla="*/ 8 w 21"/>
                <a:gd name="T5" fmla="*/ 27 h 32"/>
                <a:gd name="T6" fmla="*/ 2 w 21"/>
                <a:gd name="T7" fmla="*/ 9 h 32"/>
                <a:gd name="T8" fmla="*/ 5 w 21"/>
                <a:gd name="T9" fmla="*/ 2 h 32"/>
                <a:gd name="T10" fmla="*/ 5 w 21"/>
                <a:gd name="T11" fmla="*/ 2 h 32"/>
                <a:gd name="T12" fmla="*/ 13 w 21"/>
                <a:gd name="T13" fmla="*/ 5 h 32"/>
                <a:gd name="T14" fmla="*/ 20 w 21"/>
                <a:gd name="T15" fmla="*/ 23 h 32"/>
                <a:gd name="T16" fmla="*/ 16 w 21"/>
                <a:gd name="T17"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32">
                  <a:moveTo>
                    <a:pt x="16" y="31"/>
                  </a:moveTo>
                  <a:cubicBezTo>
                    <a:pt x="16" y="31"/>
                    <a:pt x="16" y="31"/>
                    <a:pt x="16" y="31"/>
                  </a:cubicBezTo>
                  <a:cubicBezTo>
                    <a:pt x="13" y="32"/>
                    <a:pt x="9" y="31"/>
                    <a:pt x="8" y="27"/>
                  </a:cubicBezTo>
                  <a:cubicBezTo>
                    <a:pt x="2" y="9"/>
                    <a:pt x="2" y="9"/>
                    <a:pt x="2" y="9"/>
                  </a:cubicBezTo>
                  <a:cubicBezTo>
                    <a:pt x="0" y="6"/>
                    <a:pt x="2" y="3"/>
                    <a:pt x="5" y="2"/>
                  </a:cubicBezTo>
                  <a:cubicBezTo>
                    <a:pt x="5" y="2"/>
                    <a:pt x="5" y="2"/>
                    <a:pt x="5" y="2"/>
                  </a:cubicBezTo>
                  <a:cubicBezTo>
                    <a:pt x="8" y="0"/>
                    <a:pt x="12" y="2"/>
                    <a:pt x="13" y="5"/>
                  </a:cubicBezTo>
                  <a:cubicBezTo>
                    <a:pt x="20" y="23"/>
                    <a:pt x="20" y="23"/>
                    <a:pt x="20" y="23"/>
                  </a:cubicBezTo>
                  <a:cubicBezTo>
                    <a:pt x="21" y="26"/>
                    <a:pt x="19" y="30"/>
                    <a:pt x="16" y="31"/>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8" name="iṡḷiḋé">
              <a:extLst>
                <a:ext uri="{FF2B5EF4-FFF2-40B4-BE49-F238E27FC236}">
                  <a16:creationId xmlns="" xmlns:a16="http://schemas.microsoft.com/office/drawing/2014/main" id="{A3E45C6D-DFDF-4BF0-A66D-7B133BF4912F}"/>
                </a:ext>
              </a:extLst>
            </p:cNvPr>
            <p:cNvSpPr/>
            <p:nvPr/>
          </p:nvSpPr>
          <p:spPr bwMode="auto">
            <a:xfrm>
              <a:off x="7640515" y="3435973"/>
              <a:ext cx="171613" cy="178885"/>
            </a:xfrm>
            <a:custGeom>
              <a:avLst/>
              <a:gdLst>
                <a:gd name="T0" fmla="*/ 41 w 57"/>
                <a:gd name="T1" fmla="*/ 7 h 59"/>
                <a:gd name="T2" fmla="*/ 37 w 57"/>
                <a:gd name="T3" fmla="*/ 5 h 59"/>
                <a:gd name="T4" fmla="*/ 8 w 57"/>
                <a:gd name="T5" fmla="*/ 16 h 59"/>
                <a:gd name="T6" fmla="*/ 5 w 57"/>
                <a:gd name="T7" fmla="*/ 23 h 59"/>
                <a:gd name="T8" fmla="*/ 16 w 57"/>
                <a:gd name="T9" fmla="*/ 53 h 59"/>
                <a:gd name="T10" fmla="*/ 20 w 57"/>
                <a:gd name="T11" fmla="*/ 54 h 59"/>
                <a:gd name="T12" fmla="*/ 49 w 57"/>
                <a:gd name="T13" fmla="*/ 43 h 59"/>
                <a:gd name="T14" fmla="*/ 52 w 57"/>
                <a:gd name="T15" fmla="*/ 36 h 59"/>
                <a:gd name="T16" fmla="*/ 41 w 57"/>
                <a:gd name="T17" fmla="*/ 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41" y="7"/>
                  </a:moveTo>
                  <a:cubicBezTo>
                    <a:pt x="37" y="5"/>
                    <a:pt x="37" y="5"/>
                    <a:pt x="37" y="5"/>
                  </a:cubicBezTo>
                  <a:cubicBezTo>
                    <a:pt x="26" y="0"/>
                    <a:pt x="13" y="5"/>
                    <a:pt x="8" y="16"/>
                  </a:cubicBezTo>
                  <a:cubicBezTo>
                    <a:pt x="5" y="23"/>
                    <a:pt x="5" y="23"/>
                    <a:pt x="5" y="23"/>
                  </a:cubicBezTo>
                  <a:cubicBezTo>
                    <a:pt x="0" y="34"/>
                    <a:pt x="5" y="47"/>
                    <a:pt x="16" y="53"/>
                  </a:cubicBezTo>
                  <a:cubicBezTo>
                    <a:pt x="20" y="54"/>
                    <a:pt x="20" y="54"/>
                    <a:pt x="20" y="54"/>
                  </a:cubicBezTo>
                  <a:cubicBezTo>
                    <a:pt x="31" y="59"/>
                    <a:pt x="44" y="54"/>
                    <a:pt x="49" y="43"/>
                  </a:cubicBezTo>
                  <a:cubicBezTo>
                    <a:pt x="52" y="36"/>
                    <a:pt x="52" y="36"/>
                    <a:pt x="52" y="36"/>
                  </a:cubicBezTo>
                  <a:cubicBezTo>
                    <a:pt x="57" y="25"/>
                    <a:pt x="52" y="12"/>
                    <a:pt x="41" y="7"/>
                  </a:cubicBezTo>
                  <a:close/>
                </a:path>
              </a:pathLst>
            </a:custGeom>
            <a:solidFill>
              <a:srgbClr val="FCC2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9" name="íşḻiḑê">
              <a:extLst>
                <a:ext uri="{FF2B5EF4-FFF2-40B4-BE49-F238E27FC236}">
                  <a16:creationId xmlns="" xmlns:a16="http://schemas.microsoft.com/office/drawing/2014/main" id="{461E64ED-6B5D-4C01-B3AD-9D0191B06053}"/>
                </a:ext>
              </a:extLst>
            </p:cNvPr>
            <p:cNvSpPr/>
            <p:nvPr/>
          </p:nvSpPr>
          <p:spPr bwMode="auto">
            <a:xfrm>
              <a:off x="4884530" y="5268448"/>
              <a:ext cx="570103" cy="383947"/>
            </a:xfrm>
            <a:custGeom>
              <a:avLst/>
              <a:gdLst>
                <a:gd name="T0" fmla="*/ 0 w 189"/>
                <a:gd name="T1" fmla="*/ 60 h 127"/>
                <a:gd name="T2" fmla="*/ 92 w 189"/>
                <a:gd name="T3" fmla="*/ 0 h 127"/>
                <a:gd name="T4" fmla="*/ 189 w 189"/>
                <a:gd name="T5" fmla="*/ 62 h 127"/>
                <a:gd name="T6" fmla="*/ 92 w 189"/>
                <a:gd name="T7" fmla="*/ 127 h 127"/>
                <a:gd name="T8" fmla="*/ 0 w 189"/>
                <a:gd name="T9" fmla="*/ 60 h 127"/>
              </a:gdLst>
              <a:ahLst/>
              <a:cxnLst>
                <a:cxn ang="0">
                  <a:pos x="T0" y="T1"/>
                </a:cxn>
                <a:cxn ang="0">
                  <a:pos x="T2" y="T3"/>
                </a:cxn>
                <a:cxn ang="0">
                  <a:pos x="T4" y="T5"/>
                </a:cxn>
                <a:cxn ang="0">
                  <a:pos x="T6" y="T7"/>
                </a:cxn>
                <a:cxn ang="0">
                  <a:pos x="T8" y="T9"/>
                </a:cxn>
              </a:cxnLst>
              <a:rect l="0" t="0" r="r" b="b"/>
              <a:pathLst>
                <a:path w="189" h="127">
                  <a:moveTo>
                    <a:pt x="0" y="60"/>
                  </a:moveTo>
                  <a:cubicBezTo>
                    <a:pt x="0" y="25"/>
                    <a:pt x="43" y="0"/>
                    <a:pt x="92" y="0"/>
                  </a:cubicBezTo>
                  <a:cubicBezTo>
                    <a:pt x="142" y="0"/>
                    <a:pt x="189" y="27"/>
                    <a:pt x="189" y="62"/>
                  </a:cubicBezTo>
                  <a:cubicBezTo>
                    <a:pt x="189" y="97"/>
                    <a:pt x="142" y="127"/>
                    <a:pt x="92" y="127"/>
                  </a:cubicBezTo>
                  <a:cubicBezTo>
                    <a:pt x="43" y="127"/>
                    <a:pt x="0" y="95"/>
                    <a:pt x="0" y="60"/>
                  </a:cubicBezTo>
                  <a:close/>
                </a:path>
              </a:pathLst>
            </a:custGeom>
            <a:solidFill>
              <a:srgbClr val="1D1F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0" name="ïśḷïďè">
              <a:extLst>
                <a:ext uri="{FF2B5EF4-FFF2-40B4-BE49-F238E27FC236}">
                  <a16:creationId xmlns="" xmlns:a16="http://schemas.microsoft.com/office/drawing/2014/main" id="{1BE07609-348D-41EC-B869-554163542518}"/>
                </a:ext>
              </a:extLst>
            </p:cNvPr>
            <p:cNvSpPr/>
            <p:nvPr/>
          </p:nvSpPr>
          <p:spPr bwMode="auto">
            <a:xfrm>
              <a:off x="5376099" y="4864140"/>
              <a:ext cx="330137" cy="682088"/>
            </a:xfrm>
            <a:custGeom>
              <a:avLst/>
              <a:gdLst>
                <a:gd name="T0" fmla="*/ 47 w 109"/>
                <a:gd name="T1" fmla="*/ 226 h 226"/>
                <a:gd name="T2" fmla="*/ 90 w 109"/>
                <a:gd name="T3" fmla="*/ 132 h 226"/>
                <a:gd name="T4" fmla="*/ 37 w 109"/>
                <a:gd name="T5" fmla="*/ 0 h 226"/>
                <a:gd name="T6" fmla="*/ 7 w 109"/>
                <a:gd name="T7" fmla="*/ 20 h 226"/>
                <a:gd name="T8" fmla="*/ 51 w 109"/>
                <a:gd name="T9" fmla="*/ 114 h 226"/>
                <a:gd name="T10" fmla="*/ 0 w 109"/>
                <a:gd name="T11" fmla="*/ 178 h 226"/>
                <a:gd name="T12" fmla="*/ 47 w 109"/>
                <a:gd name="T13" fmla="*/ 226 h 226"/>
              </a:gdLst>
              <a:ahLst/>
              <a:cxnLst>
                <a:cxn ang="0">
                  <a:pos x="T0" y="T1"/>
                </a:cxn>
                <a:cxn ang="0">
                  <a:pos x="T2" y="T3"/>
                </a:cxn>
                <a:cxn ang="0">
                  <a:pos x="T4" y="T5"/>
                </a:cxn>
                <a:cxn ang="0">
                  <a:pos x="T6" y="T7"/>
                </a:cxn>
                <a:cxn ang="0">
                  <a:pos x="T8" y="T9"/>
                </a:cxn>
                <a:cxn ang="0">
                  <a:pos x="T10" y="T11"/>
                </a:cxn>
                <a:cxn ang="0">
                  <a:pos x="T12" y="T13"/>
                </a:cxn>
              </a:cxnLst>
              <a:rect l="0" t="0" r="r" b="b"/>
              <a:pathLst>
                <a:path w="109" h="226">
                  <a:moveTo>
                    <a:pt x="47" y="226"/>
                  </a:moveTo>
                  <a:cubicBezTo>
                    <a:pt x="47" y="226"/>
                    <a:pt x="68" y="204"/>
                    <a:pt x="90" y="132"/>
                  </a:cubicBezTo>
                  <a:cubicBezTo>
                    <a:pt x="109" y="72"/>
                    <a:pt x="37" y="0"/>
                    <a:pt x="37" y="0"/>
                  </a:cubicBezTo>
                  <a:cubicBezTo>
                    <a:pt x="7" y="20"/>
                    <a:pt x="7" y="20"/>
                    <a:pt x="7" y="20"/>
                  </a:cubicBezTo>
                  <a:cubicBezTo>
                    <a:pt x="7" y="20"/>
                    <a:pt x="60" y="91"/>
                    <a:pt x="51" y="114"/>
                  </a:cubicBezTo>
                  <a:cubicBezTo>
                    <a:pt x="32" y="159"/>
                    <a:pt x="0" y="178"/>
                    <a:pt x="0" y="178"/>
                  </a:cubicBezTo>
                  <a:lnTo>
                    <a:pt x="47" y="226"/>
                  </a:ln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1" name="íş1îḍè">
              <a:extLst>
                <a:ext uri="{FF2B5EF4-FFF2-40B4-BE49-F238E27FC236}">
                  <a16:creationId xmlns="" xmlns:a16="http://schemas.microsoft.com/office/drawing/2014/main" id="{2803A7E1-5847-4B8E-BED0-6F7CFAE437F1}"/>
                </a:ext>
              </a:extLst>
            </p:cNvPr>
            <p:cNvSpPr/>
            <p:nvPr/>
          </p:nvSpPr>
          <p:spPr bwMode="auto">
            <a:xfrm>
              <a:off x="5376099" y="5274265"/>
              <a:ext cx="263237" cy="271963"/>
            </a:xfrm>
            <a:custGeom>
              <a:avLst/>
              <a:gdLst>
                <a:gd name="T0" fmla="*/ 67 w 87"/>
                <a:gd name="T1" fmla="*/ 15 h 90"/>
                <a:gd name="T2" fmla="*/ 36 w 87"/>
                <a:gd name="T3" fmla="*/ 0 h 90"/>
                <a:gd name="T4" fmla="*/ 0 w 87"/>
                <a:gd name="T5" fmla="*/ 42 h 90"/>
                <a:gd name="T6" fmla="*/ 47 w 87"/>
                <a:gd name="T7" fmla="*/ 90 h 90"/>
                <a:gd name="T8" fmla="*/ 87 w 87"/>
                <a:gd name="T9" fmla="*/ 25 h 90"/>
                <a:gd name="T10" fmla="*/ 67 w 87"/>
                <a:gd name="T11" fmla="*/ 15 h 90"/>
              </a:gdLst>
              <a:ahLst/>
              <a:cxnLst>
                <a:cxn ang="0">
                  <a:pos x="T0" y="T1"/>
                </a:cxn>
                <a:cxn ang="0">
                  <a:pos x="T2" y="T3"/>
                </a:cxn>
                <a:cxn ang="0">
                  <a:pos x="T4" y="T5"/>
                </a:cxn>
                <a:cxn ang="0">
                  <a:pos x="T6" y="T7"/>
                </a:cxn>
                <a:cxn ang="0">
                  <a:pos x="T8" y="T9"/>
                </a:cxn>
                <a:cxn ang="0">
                  <a:pos x="T10" y="T11"/>
                </a:cxn>
              </a:cxnLst>
              <a:rect l="0" t="0" r="r" b="b"/>
              <a:pathLst>
                <a:path w="87" h="90">
                  <a:moveTo>
                    <a:pt x="67" y="15"/>
                  </a:moveTo>
                  <a:cubicBezTo>
                    <a:pt x="57" y="11"/>
                    <a:pt x="47" y="4"/>
                    <a:pt x="36" y="0"/>
                  </a:cubicBezTo>
                  <a:cubicBezTo>
                    <a:pt x="19" y="29"/>
                    <a:pt x="0" y="42"/>
                    <a:pt x="0" y="42"/>
                  </a:cubicBezTo>
                  <a:cubicBezTo>
                    <a:pt x="47" y="90"/>
                    <a:pt x="47" y="90"/>
                    <a:pt x="47" y="90"/>
                  </a:cubicBezTo>
                  <a:cubicBezTo>
                    <a:pt x="47" y="90"/>
                    <a:pt x="67" y="79"/>
                    <a:pt x="87" y="25"/>
                  </a:cubicBezTo>
                  <a:cubicBezTo>
                    <a:pt x="80" y="22"/>
                    <a:pt x="73" y="18"/>
                    <a:pt x="67" y="15"/>
                  </a:cubicBezTo>
                  <a:close/>
                </a:path>
              </a:pathLst>
            </a:custGeom>
            <a:solidFill>
              <a:srgbClr val="2E31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2" name="išḷíďê">
              <a:extLst>
                <a:ext uri="{FF2B5EF4-FFF2-40B4-BE49-F238E27FC236}">
                  <a16:creationId xmlns="" xmlns:a16="http://schemas.microsoft.com/office/drawing/2014/main" id="{C4FFAEC6-7EF8-4870-96F5-136205DE8F7C}"/>
                </a:ext>
              </a:extLst>
            </p:cNvPr>
            <p:cNvSpPr/>
            <p:nvPr/>
          </p:nvSpPr>
          <p:spPr bwMode="auto">
            <a:xfrm>
              <a:off x="4682377" y="4839416"/>
              <a:ext cx="353406" cy="731536"/>
            </a:xfrm>
            <a:custGeom>
              <a:avLst/>
              <a:gdLst>
                <a:gd name="T0" fmla="*/ 51 w 117"/>
                <a:gd name="T1" fmla="*/ 242 h 242"/>
                <a:gd name="T2" fmla="*/ 0 w 117"/>
                <a:gd name="T3" fmla="*/ 129 h 242"/>
                <a:gd name="T4" fmla="*/ 82 w 117"/>
                <a:gd name="T5" fmla="*/ 0 h 242"/>
                <a:gd name="T6" fmla="*/ 117 w 117"/>
                <a:gd name="T7" fmla="*/ 18 h 242"/>
                <a:gd name="T8" fmla="*/ 46 w 117"/>
                <a:gd name="T9" fmla="*/ 121 h 242"/>
                <a:gd name="T10" fmla="*/ 84 w 117"/>
                <a:gd name="T11" fmla="*/ 190 h 242"/>
                <a:gd name="T12" fmla="*/ 51 w 117"/>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117" h="242">
                  <a:moveTo>
                    <a:pt x="51" y="242"/>
                  </a:moveTo>
                  <a:cubicBezTo>
                    <a:pt x="51" y="242"/>
                    <a:pt x="0" y="204"/>
                    <a:pt x="0" y="129"/>
                  </a:cubicBezTo>
                  <a:cubicBezTo>
                    <a:pt x="0" y="66"/>
                    <a:pt x="82" y="0"/>
                    <a:pt x="82" y="0"/>
                  </a:cubicBezTo>
                  <a:cubicBezTo>
                    <a:pt x="117" y="18"/>
                    <a:pt x="117" y="18"/>
                    <a:pt x="117" y="18"/>
                  </a:cubicBezTo>
                  <a:cubicBezTo>
                    <a:pt x="117" y="18"/>
                    <a:pt x="44" y="96"/>
                    <a:pt x="46" y="121"/>
                  </a:cubicBezTo>
                  <a:cubicBezTo>
                    <a:pt x="51" y="170"/>
                    <a:pt x="84" y="190"/>
                    <a:pt x="84" y="190"/>
                  </a:cubicBezTo>
                  <a:lnTo>
                    <a:pt x="51" y="242"/>
                  </a:ln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3" name="íślïdè">
              <a:extLst>
                <a:ext uri="{FF2B5EF4-FFF2-40B4-BE49-F238E27FC236}">
                  <a16:creationId xmlns="" xmlns:a16="http://schemas.microsoft.com/office/drawing/2014/main" id="{C90D6226-1F18-49CA-A750-A42F5E2EEEBE}"/>
                </a:ext>
              </a:extLst>
            </p:cNvPr>
            <p:cNvSpPr/>
            <p:nvPr/>
          </p:nvSpPr>
          <p:spPr bwMode="auto">
            <a:xfrm>
              <a:off x="4685286" y="5237907"/>
              <a:ext cx="250147" cy="333046"/>
            </a:xfrm>
            <a:custGeom>
              <a:avLst/>
              <a:gdLst>
                <a:gd name="T0" fmla="*/ 50 w 83"/>
                <a:gd name="T1" fmla="*/ 0 h 110"/>
                <a:gd name="T2" fmla="*/ 0 w 83"/>
                <a:gd name="T3" fmla="*/ 34 h 110"/>
                <a:gd name="T4" fmla="*/ 50 w 83"/>
                <a:gd name="T5" fmla="*/ 110 h 110"/>
                <a:gd name="T6" fmla="*/ 83 w 83"/>
                <a:gd name="T7" fmla="*/ 58 h 110"/>
                <a:gd name="T8" fmla="*/ 50 w 83"/>
                <a:gd name="T9" fmla="*/ 0 h 110"/>
              </a:gdLst>
              <a:ahLst/>
              <a:cxnLst>
                <a:cxn ang="0">
                  <a:pos x="T0" y="T1"/>
                </a:cxn>
                <a:cxn ang="0">
                  <a:pos x="T2" y="T3"/>
                </a:cxn>
                <a:cxn ang="0">
                  <a:pos x="T4" y="T5"/>
                </a:cxn>
                <a:cxn ang="0">
                  <a:pos x="T6" y="T7"/>
                </a:cxn>
                <a:cxn ang="0">
                  <a:pos x="T8" y="T9"/>
                </a:cxn>
              </a:cxnLst>
              <a:rect l="0" t="0" r="r" b="b"/>
              <a:pathLst>
                <a:path w="83" h="110">
                  <a:moveTo>
                    <a:pt x="50" y="0"/>
                  </a:moveTo>
                  <a:cubicBezTo>
                    <a:pt x="32" y="8"/>
                    <a:pt x="15" y="19"/>
                    <a:pt x="0" y="34"/>
                  </a:cubicBezTo>
                  <a:cubicBezTo>
                    <a:pt x="13" y="84"/>
                    <a:pt x="50" y="110"/>
                    <a:pt x="50" y="110"/>
                  </a:cubicBezTo>
                  <a:cubicBezTo>
                    <a:pt x="83" y="58"/>
                    <a:pt x="83" y="58"/>
                    <a:pt x="83" y="58"/>
                  </a:cubicBezTo>
                  <a:cubicBezTo>
                    <a:pt x="83" y="58"/>
                    <a:pt x="58" y="39"/>
                    <a:pt x="50" y="0"/>
                  </a:cubicBezTo>
                  <a:close/>
                </a:path>
              </a:pathLst>
            </a:custGeom>
            <a:solidFill>
              <a:srgbClr val="2E31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4" name="ïsļídè">
              <a:extLst>
                <a:ext uri="{FF2B5EF4-FFF2-40B4-BE49-F238E27FC236}">
                  <a16:creationId xmlns="" xmlns:a16="http://schemas.microsoft.com/office/drawing/2014/main" id="{9E877A44-D4C7-49E1-B8F1-06D0AA203B3F}"/>
                </a:ext>
              </a:extLst>
            </p:cNvPr>
            <p:cNvSpPr/>
            <p:nvPr/>
          </p:nvSpPr>
          <p:spPr bwMode="auto">
            <a:xfrm>
              <a:off x="4800178" y="5298989"/>
              <a:ext cx="737354" cy="379585"/>
            </a:xfrm>
            <a:prstGeom prst="ellipse">
              <a:avLst/>
            </a:prstGeom>
            <a:solidFill>
              <a:srgbClr val="2E312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5" name="iṩḻiḑé">
              <a:extLst>
                <a:ext uri="{FF2B5EF4-FFF2-40B4-BE49-F238E27FC236}">
                  <a16:creationId xmlns="" xmlns:a16="http://schemas.microsoft.com/office/drawing/2014/main" id="{05CAF7EE-48D2-4074-86E7-2196D7EAF9EC}"/>
                </a:ext>
              </a:extLst>
            </p:cNvPr>
            <p:cNvSpPr/>
            <p:nvPr/>
          </p:nvSpPr>
          <p:spPr bwMode="auto">
            <a:xfrm>
              <a:off x="5128860" y="5284446"/>
              <a:ext cx="81443" cy="81443"/>
            </a:xfrm>
            <a:custGeom>
              <a:avLst/>
              <a:gdLst>
                <a:gd name="T0" fmla="*/ 13 w 27"/>
                <a:gd name="T1" fmla="*/ 0 h 27"/>
                <a:gd name="T2" fmla="*/ 13 w 27"/>
                <a:gd name="T3" fmla="*/ 0 h 27"/>
                <a:gd name="T4" fmla="*/ 27 w 27"/>
                <a:gd name="T5" fmla="*/ 14 h 27"/>
                <a:gd name="T6" fmla="*/ 27 w 27"/>
                <a:gd name="T7" fmla="*/ 14 h 27"/>
                <a:gd name="T8" fmla="*/ 13 w 27"/>
                <a:gd name="T9" fmla="*/ 27 h 27"/>
                <a:gd name="T10" fmla="*/ 13 w 27"/>
                <a:gd name="T11" fmla="*/ 27 h 27"/>
                <a:gd name="T12" fmla="*/ 0 w 27"/>
                <a:gd name="T13" fmla="*/ 14 h 27"/>
                <a:gd name="T14" fmla="*/ 0 w 27"/>
                <a:gd name="T15" fmla="*/ 14 h 27"/>
                <a:gd name="T16" fmla="*/ 13 w 27"/>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7">
                  <a:moveTo>
                    <a:pt x="13" y="0"/>
                  </a:moveTo>
                  <a:cubicBezTo>
                    <a:pt x="13" y="0"/>
                    <a:pt x="13" y="0"/>
                    <a:pt x="13" y="0"/>
                  </a:cubicBezTo>
                  <a:cubicBezTo>
                    <a:pt x="21" y="0"/>
                    <a:pt x="27" y="6"/>
                    <a:pt x="27" y="14"/>
                  </a:cubicBezTo>
                  <a:cubicBezTo>
                    <a:pt x="27" y="14"/>
                    <a:pt x="27" y="14"/>
                    <a:pt x="27" y="14"/>
                  </a:cubicBezTo>
                  <a:cubicBezTo>
                    <a:pt x="27" y="21"/>
                    <a:pt x="21" y="27"/>
                    <a:pt x="13" y="27"/>
                  </a:cubicBezTo>
                  <a:cubicBezTo>
                    <a:pt x="13" y="27"/>
                    <a:pt x="13" y="27"/>
                    <a:pt x="13" y="27"/>
                  </a:cubicBezTo>
                  <a:cubicBezTo>
                    <a:pt x="6" y="27"/>
                    <a:pt x="0" y="21"/>
                    <a:pt x="0" y="14"/>
                  </a:cubicBezTo>
                  <a:cubicBezTo>
                    <a:pt x="0" y="14"/>
                    <a:pt x="0" y="14"/>
                    <a:pt x="0" y="14"/>
                  </a:cubicBezTo>
                  <a:cubicBezTo>
                    <a:pt x="0" y="6"/>
                    <a:pt x="6" y="0"/>
                    <a:pt x="13" y="0"/>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6" name="îṩľîďè">
              <a:extLst>
                <a:ext uri="{FF2B5EF4-FFF2-40B4-BE49-F238E27FC236}">
                  <a16:creationId xmlns="" xmlns:a16="http://schemas.microsoft.com/office/drawing/2014/main" id="{23E4C141-9C92-462A-8D55-82698FA7BBC8}"/>
                </a:ext>
              </a:extLst>
            </p:cNvPr>
            <p:cNvSpPr/>
            <p:nvPr/>
          </p:nvSpPr>
          <p:spPr bwMode="auto">
            <a:xfrm>
              <a:off x="4974700" y="5313533"/>
              <a:ext cx="386856" cy="440667"/>
            </a:xfrm>
            <a:custGeom>
              <a:avLst/>
              <a:gdLst>
                <a:gd name="T0" fmla="*/ 60 w 128"/>
                <a:gd name="T1" fmla="*/ 0 h 146"/>
                <a:gd name="T2" fmla="*/ 67 w 128"/>
                <a:gd name="T3" fmla="*/ 0 h 146"/>
                <a:gd name="T4" fmla="*/ 128 w 128"/>
                <a:gd name="T5" fmla="*/ 60 h 146"/>
                <a:gd name="T6" fmla="*/ 128 w 128"/>
                <a:gd name="T7" fmla="*/ 85 h 146"/>
                <a:gd name="T8" fmla="*/ 67 w 128"/>
                <a:gd name="T9" fmla="*/ 146 h 146"/>
                <a:gd name="T10" fmla="*/ 60 w 128"/>
                <a:gd name="T11" fmla="*/ 146 h 146"/>
                <a:gd name="T12" fmla="*/ 0 w 128"/>
                <a:gd name="T13" fmla="*/ 85 h 146"/>
                <a:gd name="T14" fmla="*/ 0 w 128"/>
                <a:gd name="T15" fmla="*/ 60 h 146"/>
                <a:gd name="T16" fmla="*/ 60 w 128"/>
                <a:gd name="T1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6">
                  <a:moveTo>
                    <a:pt x="60" y="0"/>
                  </a:moveTo>
                  <a:cubicBezTo>
                    <a:pt x="67" y="0"/>
                    <a:pt x="67" y="0"/>
                    <a:pt x="67" y="0"/>
                  </a:cubicBezTo>
                  <a:cubicBezTo>
                    <a:pt x="101" y="0"/>
                    <a:pt x="128" y="27"/>
                    <a:pt x="128" y="60"/>
                  </a:cubicBezTo>
                  <a:cubicBezTo>
                    <a:pt x="128" y="85"/>
                    <a:pt x="128" y="85"/>
                    <a:pt x="128" y="85"/>
                  </a:cubicBezTo>
                  <a:cubicBezTo>
                    <a:pt x="128" y="118"/>
                    <a:pt x="101" y="146"/>
                    <a:pt x="67" y="146"/>
                  </a:cubicBezTo>
                  <a:cubicBezTo>
                    <a:pt x="60" y="146"/>
                    <a:pt x="60" y="146"/>
                    <a:pt x="60" y="146"/>
                  </a:cubicBezTo>
                  <a:cubicBezTo>
                    <a:pt x="27" y="146"/>
                    <a:pt x="0" y="118"/>
                    <a:pt x="0" y="85"/>
                  </a:cubicBezTo>
                  <a:cubicBezTo>
                    <a:pt x="0" y="60"/>
                    <a:pt x="0" y="60"/>
                    <a:pt x="0" y="60"/>
                  </a:cubicBezTo>
                  <a:cubicBezTo>
                    <a:pt x="0" y="27"/>
                    <a:pt x="27" y="0"/>
                    <a:pt x="60" y="0"/>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7" name="îṩḻídè">
              <a:extLst>
                <a:ext uri="{FF2B5EF4-FFF2-40B4-BE49-F238E27FC236}">
                  <a16:creationId xmlns="" xmlns:a16="http://schemas.microsoft.com/office/drawing/2014/main" id="{A4AD5369-7C98-4A18-A248-3E996BB8F123}"/>
                </a:ext>
              </a:extLst>
            </p:cNvPr>
            <p:cNvSpPr/>
            <p:nvPr/>
          </p:nvSpPr>
          <p:spPr bwMode="auto">
            <a:xfrm>
              <a:off x="5331015" y="5470602"/>
              <a:ext cx="69809" cy="103259"/>
            </a:xfrm>
            <a:custGeom>
              <a:avLst/>
              <a:gdLst>
                <a:gd name="T0" fmla="*/ 7 w 23"/>
                <a:gd name="T1" fmla="*/ 2 h 34"/>
                <a:gd name="T2" fmla="*/ 7 w 23"/>
                <a:gd name="T3" fmla="*/ 2 h 34"/>
                <a:gd name="T4" fmla="*/ 18 w 23"/>
                <a:gd name="T5" fmla="*/ 7 h 34"/>
                <a:gd name="T6" fmla="*/ 22 w 23"/>
                <a:gd name="T7" fmla="*/ 22 h 34"/>
                <a:gd name="T8" fmla="*/ 16 w 23"/>
                <a:gd name="T9" fmla="*/ 33 h 34"/>
                <a:gd name="T10" fmla="*/ 16 w 23"/>
                <a:gd name="T11" fmla="*/ 33 h 34"/>
                <a:gd name="T12" fmla="*/ 5 w 23"/>
                <a:gd name="T13" fmla="*/ 27 h 34"/>
                <a:gd name="T14" fmla="*/ 1 w 23"/>
                <a:gd name="T15" fmla="*/ 12 h 34"/>
                <a:gd name="T16" fmla="*/ 7 w 23"/>
                <a:gd name="T17"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4">
                  <a:moveTo>
                    <a:pt x="7" y="2"/>
                  </a:moveTo>
                  <a:cubicBezTo>
                    <a:pt x="7" y="2"/>
                    <a:pt x="7" y="2"/>
                    <a:pt x="7" y="2"/>
                  </a:cubicBezTo>
                  <a:cubicBezTo>
                    <a:pt x="11" y="0"/>
                    <a:pt x="16" y="3"/>
                    <a:pt x="18" y="7"/>
                  </a:cubicBezTo>
                  <a:cubicBezTo>
                    <a:pt x="22" y="22"/>
                    <a:pt x="22" y="22"/>
                    <a:pt x="22" y="22"/>
                  </a:cubicBezTo>
                  <a:cubicBezTo>
                    <a:pt x="23" y="27"/>
                    <a:pt x="20" y="32"/>
                    <a:pt x="16" y="33"/>
                  </a:cubicBezTo>
                  <a:cubicBezTo>
                    <a:pt x="16" y="33"/>
                    <a:pt x="16" y="33"/>
                    <a:pt x="16" y="33"/>
                  </a:cubicBezTo>
                  <a:cubicBezTo>
                    <a:pt x="11" y="34"/>
                    <a:pt x="7" y="32"/>
                    <a:pt x="5" y="27"/>
                  </a:cubicBezTo>
                  <a:cubicBezTo>
                    <a:pt x="1" y="12"/>
                    <a:pt x="1" y="12"/>
                    <a:pt x="1" y="12"/>
                  </a:cubicBezTo>
                  <a:cubicBezTo>
                    <a:pt x="0" y="8"/>
                    <a:pt x="2" y="3"/>
                    <a:pt x="7" y="2"/>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8" name="ïş1iḓè">
              <a:extLst>
                <a:ext uri="{FF2B5EF4-FFF2-40B4-BE49-F238E27FC236}">
                  <a16:creationId xmlns="" xmlns:a16="http://schemas.microsoft.com/office/drawing/2014/main" id="{53A74E75-7014-429D-B620-BEE3CC920090}"/>
                </a:ext>
              </a:extLst>
            </p:cNvPr>
            <p:cNvSpPr/>
            <p:nvPr/>
          </p:nvSpPr>
          <p:spPr bwMode="auto">
            <a:xfrm>
              <a:off x="4938342" y="5470602"/>
              <a:ext cx="69809" cy="103259"/>
            </a:xfrm>
            <a:custGeom>
              <a:avLst/>
              <a:gdLst>
                <a:gd name="T0" fmla="*/ 7 w 23"/>
                <a:gd name="T1" fmla="*/ 33 h 34"/>
                <a:gd name="T2" fmla="*/ 7 w 23"/>
                <a:gd name="T3" fmla="*/ 33 h 34"/>
                <a:gd name="T4" fmla="*/ 18 w 23"/>
                <a:gd name="T5" fmla="*/ 27 h 34"/>
                <a:gd name="T6" fmla="*/ 22 w 23"/>
                <a:gd name="T7" fmla="*/ 12 h 34"/>
                <a:gd name="T8" fmla="*/ 16 w 23"/>
                <a:gd name="T9" fmla="*/ 2 h 34"/>
                <a:gd name="T10" fmla="*/ 16 w 23"/>
                <a:gd name="T11" fmla="*/ 2 h 34"/>
                <a:gd name="T12" fmla="*/ 5 w 23"/>
                <a:gd name="T13" fmla="*/ 7 h 34"/>
                <a:gd name="T14" fmla="*/ 1 w 23"/>
                <a:gd name="T15" fmla="*/ 22 h 34"/>
                <a:gd name="T16" fmla="*/ 7 w 23"/>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4">
                  <a:moveTo>
                    <a:pt x="7" y="33"/>
                  </a:moveTo>
                  <a:cubicBezTo>
                    <a:pt x="7" y="33"/>
                    <a:pt x="7" y="33"/>
                    <a:pt x="7" y="33"/>
                  </a:cubicBezTo>
                  <a:cubicBezTo>
                    <a:pt x="11" y="34"/>
                    <a:pt x="16" y="32"/>
                    <a:pt x="18" y="27"/>
                  </a:cubicBezTo>
                  <a:cubicBezTo>
                    <a:pt x="22" y="12"/>
                    <a:pt x="22" y="12"/>
                    <a:pt x="22" y="12"/>
                  </a:cubicBezTo>
                  <a:cubicBezTo>
                    <a:pt x="23" y="8"/>
                    <a:pt x="20" y="3"/>
                    <a:pt x="16" y="2"/>
                  </a:cubicBezTo>
                  <a:cubicBezTo>
                    <a:pt x="16" y="2"/>
                    <a:pt x="16" y="2"/>
                    <a:pt x="16" y="2"/>
                  </a:cubicBezTo>
                  <a:cubicBezTo>
                    <a:pt x="11" y="0"/>
                    <a:pt x="7" y="3"/>
                    <a:pt x="5" y="7"/>
                  </a:cubicBezTo>
                  <a:cubicBezTo>
                    <a:pt x="1" y="22"/>
                    <a:pt x="1" y="22"/>
                    <a:pt x="1" y="22"/>
                  </a:cubicBezTo>
                  <a:cubicBezTo>
                    <a:pt x="0" y="27"/>
                    <a:pt x="2" y="32"/>
                    <a:pt x="7" y="33"/>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9" name="ïSlídé">
              <a:extLst>
                <a:ext uri="{FF2B5EF4-FFF2-40B4-BE49-F238E27FC236}">
                  <a16:creationId xmlns="" xmlns:a16="http://schemas.microsoft.com/office/drawing/2014/main" id="{649B0506-4CFD-4249-984B-B4E7F3BEA58D}"/>
                </a:ext>
              </a:extLst>
            </p:cNvPr>
            <p:cNvSpPr/>
            <p:nvPr/>
          </p:nvSpPr>
          <p:spPr bwMode="auto">
            <a:xfrm>
              <a:off x="4974700" y="5346982"/>
              <a:ext cx="386856" cy="407217"/>
            </a:xfrm>
            <a:custGeom>
              <a:avLst/>
              <a:gdLst>
                <a:gd name="T0" fmla="*/ 128 w 128"/>
                <a:gd name="T1" fmla="*/ 72 h 135"/>
                <a:gd name="T2" fmla="*/ 128 w 128"/>
                <a:gd name="T3" fmla="*/ 56 h 135"/>
                <a:gd name="T4" fmla="*/ 110 w 128"/>
                <a:gd name="T5" fmla="*/ 13 h 135"/>
                <a:gd name="T6" fmla="*/ 64 w 128"/>
                <a:gd name="T7" fmla="*/ 2 h 135"/>
                <a:gd name="T8" fmla="*/ 25 w 128"/>
                <a:gd name="T9" fmla="*/ 32 h 135"/>
                <a:gd name="T10" fmla="*/ 0 w 128"/>
                <a:gd name="T11" fmla="*/ 56 h 135"/>
                <a:gd name="T12" fmla="*/ 0 w 128"/>
                <a:gd name="T13" fmla="*/ 72 h 135"/>
                <a:gd name="T14" fmla="*/ 62 w 128"/>
                <a:gd name="T15" fmla="*/ 135 h 135"/>
                <a:gd name="T16" fmla="*/ 65 w 128"/>
                <a:gd name="T17" fmla="*/ 135 h 135"/>
                <a:gd name="T18" fmla="*/ 128 w 128"/>
                <a:gd name="T19"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35">
                  <a:moveTo>
                    <a:pt x="128" y="72"/>
                  </a:moveTo>
                  <a:cubicBezTo>
                    <a:pt x="128" y="56"/>
                    <a:pt x="128" y="56"/>
                    <a:pt x="128" y="56"/>
                  </a:cubicBezTo>
                  <a:cubicBezTo>
                    <a:pt x="128" y="35"/>
                    <a:pt x="123" y="21"/>
                    <a:pt x="110" y="13"/>
                  </a:cubicBezTo>
                  <a:cubicBezTo>
                    <a:pt x="96" y="4"/>
                    <a:pt x="84" y="0"/>
                    <a:pt x="64" y="2"/>
                  </a:cubicBezTo>
                  <a:cubicBezTo>
                    <a:pt x="46" y="5"/>
                    <a:pt x="32" y="17"/>
                    <a:pt x="25" y="32"/>
                  </a:cubicBezTo>
                  <a:cubicBezTo>
                    <a:pt x="10" y="31"/>
                    <a:pt x="0" y="35"/>
                    <a:pt x="0" y="56"/>
                  </a:cubicBezTo>
                  <a:cubicBezTo>
                    <a:pt x="0" y="72"/>
                    <a:pt x="0" y="72"/>
                    <a:pt x="0" y="72"/>
                  </a:cubicBezTo>
                  <a:cubicBezTo>
                    <a:pt x="0" y="106"/>
                    <a:pt x="28" y="135"/>
                    <a:pt x="62" y="135"/>
                  </a:cubicBezTo>
                  <a:cubicBezTo>
                    <a:pt x="65" y="135"/>
                    <a:pt x="65" y="135"/>
                    <a:pt x="65" y="135"/>
                  </a:cubicBezTo>
                  <a:cubicBezTo>
                    <a:pt x="100" y="135"/>
                    <a:pt x="128" y="106"/>
                    <a:pt x="128" y="72"/>
                  </a:cubicBezTo>
                  <a:close/>
                </a:path>
              </a:pathLst>
            </a:custGeom>
            <a:solidFill>
              <a:srgbClr val="AF6C6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0" name="î$ḻïḍê">
              <a:extLst>
                <a:ext uri="{FF2B5EF4-FFF2-40B4-BE49-F238E27FC236}">
                  <a16:creationId xmlns="" xmlns:a16="http://schemas.microsoft.com/office/drawing/2014/main" id="{E63037E4-F26C-44C4-A7D4-E5B9A7A332A8}"/>
                </a:ext>
              </a:extLst>
            </p:cNvPr>
            <p:cNvSpPr/>
            <p:nvPr/>
          </p:nvSpPr>
          <p:spPr bwMode="auto">
            <a:xfrm>
              <a:off x="5077959" y="4728886"/>
              <a:ext cx="78535" cy="50903"/>
            </a:xfrm>
            <a:custGeom>
              <a:avLst/>
              <a:gdLst>
                <a:gd name="T0" fmla="*/ 25 w 26"/>
                <a:gd name="T1" fmla="*/ 5 h 17"/>
                <a:gd name="T2" fmla="*/ 25 w 26"/>
                <a:gd name="T3" fmla="*/ 5 h 17"/>
                <a:gd name="T4" fmla="*/ 21 w 26"/>
                <a:gd name="T5" fmla="*/ 13 h 17"/>
                <a:gd name="T6" fmla="*/ 9 w 26"/>
                <a:gd name="T7" fmla="*/ 16 h 17"/>
                <a:gd name="T8" fmla="*/ 1 w 26"/>
                <a:gd name="T9" fmla="*/ 12 h 17"/>
                <a:gd name="T10" fmla="*/ 1 w 26"/>
                <a:gd name="T11" fmla="*/ 12 h 17"/>
                <a:gd name="T12" fmla="*/ 6 w 26"/>
                <a:gd name="T13" fmla="*/ 4 h 17"/>
                <a:gd name="T14" fmla="*/ 17 w 26"/>
                <a:gd name="T15" fmla="*/ 1 h 17"/>
                <a:gd name="T16" fmla="*/ 25 w 26"/>
                <a:gd name="T17"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7">
                  <a:moveTo>
                    <a:pt x="25" y="5"/>
                  </a:moveTo>
                  <a:cubicBezTo>
                    <a:pt x="25" y="5"/>
                    <a:pt x="25" y="5"/>
                    <a:pt x="25" y="5"/>
                  </a:cubicBezTo>
                  <a:cubicBezTo>
                    <a:pt x="26" y="9"/>
                    <a:pt x="24" y="12"/>
                    <a:pt x="21" y="13"/>
                  </a:cubicBezTo>
                  <a:cubicBezTo>
                    <a:pt x="9" y="16"/>
                    <a:pt x="9" y="16"/>
                    <a:pt x="9" y="16"/>
                  </a:cubicBezTo>
                  <a:cubicBezTo>
                    <a:pt x="6" y="17"/>
                    <a:pt x="2" y="15"/>
                    <a:pt x="1" y="12"/>
                  </a:cubicBezTo>
                  <a:cubicBezTo>
                    <a:pt x="1" y="12"/>
                    <a:pt x="1" y="12"/>
                    <a:pt x="1" y="12"/>
                  </a:cubicBezTo>
                  <a:cubicBezTo>
                    <a:pt x="0" y="8"/>
                    <a:pt x="2" y="5"/>
                    <a:pt x="6" y="4"/>
                  </a:cubicBezTo>
                  <a:cubicBezTo>
                    <a:pt x="17" y="1"/>
                    <a:pt x="17" y="1"/>
                    <a:pt x="17" y="1"/>
                  </a:cubicBezTo>
                  <a:cubicBezTo>
                    <a:pt x="21" y="0"/>
                    <a:pt x="24" y="2"/>
                    <a:pt x="25" y="5"/>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1" name="íšliḓè">
              <a:extLst>
                <a:ext uri="{FF2B5EF4-FFF2-40B4-BE49-F238E27FC236}">
                  <a16:creationId xmlns="" xmlns:a16="http://schemas.microsoft.com/office/drawing/2014/main" id="{531E5787-D82B-4B7D-8BD8-03CC3DB0130D}"/>
                </a:ext>
              </a:extLst>
            </p:cNvPr>
            <p:cNvSpPr/>
            <p:nvPr/>
          </p:nvSpPr>
          <p:spPr bwMode="auto">
            <a:xfrm>
              <a:off x="5025602" y="4864140"/>
              <a:ext cx="78535" cy="53811"/>
            </a:xfrm>
            <a:custGeom>
              <a:avLst/>
              <a:gdLst>
                <a:gd name="T0" fmla="*/ 25 w 26"/>
                <a:gd name="T1" fmla="*/ 13 h 18"/>
                <a:gd name="T2" fmla="*/ 25 w 26"/>
                <a:gd name="T3" fmla="*/ 13 h 18"/>
                <a:gd name="T4" fmla="*/ 16 w 26"/>
                <a:gd name="T5" fmla="*/ 17 h 18"/>
                <a:gd name="T6" fmla="*/ 5 w 26"/>
                <a:gd name="T7" fmla="*/ 14 h 18"/>
                <a:gd name="T8" fmla="*/ 1 w 26"/>
                <a:gd name="T9" fmla="*/ 6 h 18"/>
                <a:gd name="T10" fmla="*/ 1 w 26"/>
                <a:gd name="T11" fmla="*/ 6 h 18"/>
                <a:gd name="T12" fmla="*/ 9 w 26"/>
                <a:gd name="T13" fmla="*/ 1 h 18"/>
                <a:gd name="T14" fmla="*/ 20 w 26"/>
                <a:gd name="T15" fmla="*/ 5 h 18"/>
                <a:gd name="T16" fmla="*/ 25 w 26"/>
                <a:gd name="T17"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25" y="13"/>
                  </a:moveTo>
                  <a:cubicBezTo>
                    <a:pt x="25" y="13"/>
                    <a:pt x="25" y="13"/>
                    <a:pt x="25" y="13"/>
                  </a:cubicBezTo>
                  <a:cubicBezTo>
                    <a:pt x="24" y="16"/>
                    <a:pt x="20" y="18"/>
                    <a:pt x="16" y="17"/>
                  </a:cubicBezTo>
                  <a:cubicBezTo>
                    <a:pt x="5" y="14"/>
                    <a:pt x="5" y="14"/>
                    <a:pt x="5" y="14"/>
                  </a:cubicBezTo>
                  <a:cubicBezTo>
                    <a:pt x="2" y="13"/>
                    <a:pt x="0" y="9"/>
                    <a:pt x="1" y="6"/>
                  </a:cubicBezTo>
                  <a:cubicBezTo>
                    <a:pt x="1" y="6"/>
                    <a:pt x="1" y="6"/>
                    <a:pt x="1" y="6"/>
                  </a:cubicBezTo>
                  <a:cubicBezTo>
                    <a:pt x="2" y="2"/>
                    <a:pt x="5" y="0"/>
                    <a:pt x="9" y="1"/>
                  </a:cubicBezTo>
                  <a:cubicBezTo>
                    <a:pt x="20" y="5"/>
                    <a:pt x="20" y="5"/>
                    <a:pt x="20" y="5"/>
                  </a:cubicBezTo>
                  <a:cubicBezTo>
                    <a:pt x="24" y="6"/>
                    <a:pt x="26" y="9"/>
                    <a:pt x="25" y="13"/>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2" name="íṧľîḋé">
              <a:extLst>
                <a:ext uri="{FF2B5EF4-FFF2-40B4-BE49-F238E27FC236}">
                  <a16:creationId xmlns="" xmlns:a16="http://schemas.microsoft.com/office/drawing/2014/main" id="{477E6BD9-0C9F-4EBA-BFED-8FAA4B7BD841}"/>
                </a:ext>
              </a:extLst>
            </p:cNvPr>
            <p:cNvSpPr/>
            <p:nvPr/>
          </p:nvSpPr>
          <p:spPr bwMode="auto">
            <a:xfrm>
              <a:off x="5061960" y="4846688"/>
              <a:ext cx="66900" cy="71263"/>
            </a:xfrm>
            <a:custGeom>
              <a:avLst/>
              <a:gdLst>
                <a:gd name="T0" fmla="*/ 19 w 22"/>
                <a:gd name="T1" fmla="*/ 2 h 24"/>
                <a:gd name="T2" fmla="*/ 19 w 22"/>
                <a:gd name="T3" fmla="*/ 2 h 24"/>
                <a:gd name="T4" fmla="*/ 20 w 22"/>
                <a:gd name="T5" fmla="*/ 11 h 24"/>
                <a:gd name="T6" fmla="*/ 13 w 22"/>
                <a:gd name="T7" fmla="*/ 21 h 24"/>
                <a:gd name="T8" fmla="*/ 4 w 22"/>
                <a:gd name="T9" fmla="*/ 22 h 24"/>
                <a:gd name="T10" fmla="*/ 4 w 22"/>
                <a:gd name="T11" fmla="*/ 22 h 24"/>
                <a:gd name="T12" fmla="*/ 2 w 22"/>
                <a:gd name="T13" fmla="*/ 13 h 24"/>
                <a:gd name="T14" fmla="*/ 9 w 22"/>
                <a:gd name="T15" fmla="*/ 3 h 24"/>
                <a:gd name="T16" fmla="*/ 19 w 22"/>
                <a:gd name="T17"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4">
                  <a:moveTo>
                    <a:pt x="19" y="2"/>
                  </a:moveTo>
                  <a:cubicBezTo>
                    <a:pt x="19" y="2"/>
                    <a:pt x="19" y="2"/>
                    <a:pt x="19" y="2"/>
                  </a:cubicBezTo>
                  <a:cubicBezTo>
                    <a:pt x="22" y="4"/>
                    <a:pt x="22" y="8"/>
                    <a:pt x="20" y="11"/>
                  </a:cubicBezTo>
                  <a:cubicBezTo>
                    <a:pt x="13" y="21"/>
                    <a:pt x="13" y="21"/>
                    <a:pt x="13" y="21"/>
                  </a:cubicBezTo>
                  <a:cubicBezTo>
                    <a:pt x="11" y="24"/>
                    <a:pt x="6" y="24"/>
                    <a:pt x="4" y="22"/>
                  </a:cubicBezTo>
                  <a:cubicBezTo>
                    <a:pt x="4" y="22"/>
                    <a:pt x="4" y="22"/>
                    <a:pt x="4" y="22"/>
                  </a:cubicBezTo>
                  <a:cubicBezTo>
                    <a:pt x="1" y="20"/>
                    <a:pt x="0" y="16"/>
                    <a:pt x="2" y="13"/>
                  </a:cubicBezTo>
                  <a:cubicBezTo>
                    <a:pt x="9" y="3"/>
                    <a:pt x="9" y="3"/>
                    <a:pt x="9" y="3"/>
                  </a:cubicBezTo>
                  <a:cubicBezTo>
                    <a:pt x="12" y="1"/>
                    <a:pt x="16" y="0"/>
                    <a:pt x="19" y="2"/>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3" name="íṡḻiḍe">
              <a:extLst>
                <a:ext uri="{FF2B5EF4-FFF2-40B4-BE49-F238E27FC236}">
                  <a16:creationId xmlns="" xmlns:a16="http://schemas.microsoft.com/office/drawing/2014/main" id="{FB07C097-70EE-4F72-BB8A-4B0AF04DE20A}"/>
                </a:ext>
              </a:extLst>
            </p:cNvPr>
            <p:cNvSpPr/>
            <p:nvPr/>
          </p:nvSpPr>
          <p:spPr bwMode="auto">
            <a:xfrm>
              <a:off x="4983426" y="4737612"/>
              <a:ext cx="130891" cy="81443"/>
            </a:xfrm>
            <a:custGeom>
              <a:avLst/>
              <a:gdLst>
                <a:gd name="T0" fmla="*/ 5 w 43"/>
                <a:gd name="T1" fmla="*/ 13 h 27"/>
                <a:gd name="T2" fmla="*/ 33 w 43"/>
                <a:gd name="T3" fmla="*/ 1 h 27"/>
                <a:gd name="T4" fmla="*/ 42 w 43"/>
                <a:gd name="T5" fmla="*/ 5 h 27"/>
                <a:gd name="T6" fmla="*/ 42 w 43"/>
                <a:gd name="T7" fmla="*/ 5 h 27"/>
                <a:gd name="T8" fmla="*/ 38 w 43"/>
                <a:gd name="T9" fmla="*/ 14 h 27"/>
                <a:gd name="T10" fmla="*/ 10 w 43"/>
                <a:gd name="T11" fmla="*/ 26 h 27"/>
                <a:gd name="T12" fmla="*/ 1 w 43"/>
                <a:gd name="T13" fmla="*/ 22 h 27"/>
                <a:gd name="T14" fmla="*/ 1 w 43"/>
                <a:gd name="T15" fmla="*/ 22 h 27"/>
                <a:gd name="T16" fmla="*/ 5 w 43"/>
                <a:gd name="T1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27">
                  <a:moveTo>
                    <a:pt x="5" y="13"/>
                  </a:moveTo>
                  <a:cubicBezTo>
                    <a:pt x="33" y="1"/>
                    <a:pt x="33" y="1"/>
                    <a:pt x="33" y="1"/>
                  </a:cubicBezTo>
                  <a:cubicBezTo>
                    <a:pt x="36" y="0"/>
                    <a:pt x="40" y="2"/>
                    <a:pt x="42" y="5"/>
                  </a:cubicBezTo>
                  <a:cubicBezTo>
                    <a:pt x="42" y="5"/>
                    <a:pt x="42" y="5"/>
                    <a:pt x="42" y="5"/>
                  </a:cubicBezTo>
                  <a:cubicBezTo>
                    <a:pt x="43" y="8"/>
                    <a:pt x="41" y="12"/>
                    <a:pt x="38" y="14"/>
                  </a:cubicBezTo>
                  <a:cubicBezTo>
                    <a:pt x="10" y="26"/>
                    <a:pt x="10" y="26"/>
                    <a:pt x="10" y="26"/>
                  </a:cubicBezTo>
                  <a:cubicBezTo>
                    <a:pt x="7" y="27"/>
                    <a:pt x="3" y="26"/>
                    <a:pt x="1" y="22"/>
                  </a:cubicBezTo>
                  <a:cubicBezTo>
                    <a:pt x="1" y="22"/>
                    <a:pt x="1" y="22"/>
                    <a:pt x="1" y="22"/>
                  </a:cubicBezTo>
                  <a:cubicBezTo>
                    <a:pt x="0" y="19"/>
                    <a:pt x="1" y="15"/>
                    <a:pt x="5" y="13"/>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4" name="iSḷîḋé">
              <a:extLst>
                <a:ext uri="{FF2B5EF4-FFF2-40B4-BE49-F238E27FC236}">
                  <a16:creationId xmlns="" xmlns:a16="http://schemas.microsoft.com/office/drawing/2014/main" id="{38939D30-8253-40A9-8596-2BE85D081073}"/>
                </a:ext>
              </a:extLst>
            </p:cNvPr>
            <p:cNvSpPr/>
            <p:nvPr/>
          </p:nvSpPr>
          <p:spPr bwMode="auto">
            <a:xfrm>
              <a:off x="4920889" y="4765244"/>
              <a:ext cx="168704" cy="155615"/>
            </a:xfrm>
            <a:custGeom>
              <a:avLst/>
              <a:gdLst>
                <a:gd name="T0" fmla="*/ 13 w 56"/>
                <a:gd name="T1" fmla="*/ 11 h 52"/>
                <a:gd name="T2" fmla="*/ 23 w 56"/>
                <a:gd name="T3" fmla="*/ 6 h 52"/>
                <a:gd name="T4" fmla="*/ 51 w 56"/>
                <a:gd name="T5" fmla="*/ 13 h 52"/>
                <a:gd name="T6" fmla="*/ 51 w 56"/>
                <a:gd name="T7" fmla="*/ 13 h 52"/>
                <a:gd name="T8" fmla="*/ 43 w 56"/>
                <a:gd name="T9" fmla="*/ 41 h 52"/>
                <a:gd name="T10" fmla="*/ 34 w 56"/>
                <a:gd name="T11" fmla="*/ 47 h 52"/>
                <a:gd name="T12" fmla="*/ 6 w 56"/>
                <a:gd name="T13" fmla="*/ 39 h 52"/>
                <a:gd name="T14" fmla="*/ 6 w 56"/>
                <a:gd name="T15" fmla="*/ 39 h 52"/>
                <a:gd name="T16" fmla="*/ 13 w 56"/>
                <a:gd name="T17"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2">
                  <a:moveTo>
                    <a:pt x="13" y="11"/>
                  </a:moveTo>
                  <a:cubicBezTo>
                    <a:pt x="23" y="6"/>
                    <a:pt x="23" y="6"/>
                    <a:pt x="23" y="6"/>
                  </a:cubicBezTo>
                  <a:cubicBezTo>
                    <a:pt x="32" y="0"/>
                    <a:pt x="45" y="4"/>
                    <a:pt x="51" y="13"/>
                  </a:cubicBezTo>
                  <a:cubicBezTo>
                    <a:pt x="51" y="13"/>
                    <a:pt x="51" y="13"/>
                    <a:pt x="51" y="13"/>
                  </a:cubicBezTo>
                  <a:cubicBezTo>
                    <a:pt x="56" y="23"/>
                    <a:pt x="53" y="36"/>
                    <a:pt x="43" y="41"/>
                  </a:cubicBezTo>
                  <a:cubicBezTo>
                    <a:pt x="34" y="47"/>
                    <a:pt x="34" y="47"/>
                    <a:pt x="34" y="47"/>
                  </a:cubicBezTo>
                  <a:cubicBezTo>
                    <a:pt x="24" y="52"/>
                    <a:pt x="11" y="49"/>
                    <a:pt x="6" y="39"/>
                  </a:cubicBezTo>
                  <a:cubicBezTo>
                    <a:pt x="6" y="39"/>
                    <a:pt x="6" y="39"/>
                    <a:pt x="6" y="39"/>
                  </a:cubicBezTo>
                  <a:cubicBezTo>
                    <a:pt x="0" y="29"/>
                    <a:pt x="4" y="17"/>
                    <a:pt x="13" y="11"/>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5" name="íśľïďé">
              <a:extLst>
                <a:ext uri="{FF2B5EF4-FFF2-40B4-BE49-F238E27FC236}">
                  <a16:creationId xmlns="" xmlns:a16="http://schemas.microsoft.com/office/drawing/2014/main" id="{DE78792F-C26D-4D41-85E9-F7B7EE0278E0}"/>
                </a:ext>
              </a:extLst>
            </p:cNvPr>
            <p:cNvSpPr/>
            <p:nvPr/>
          </p:nvSpPr>
          <p:spPr bwMode="auto">
            <a:xfrm>
              <a:off x="5261206" y="4752156"/>
              <a:ext cx="79989" cy="55265"/>
            </a:xfrm>
            <a:custGeom>
              <a:avLst/>
              <a:gdLst>
                <a:gd name="T0" fmla="*/ 1 w 26"/>
                <a:gd name="T1" fmla="*/ 6 h 18"/>
                <a:gd name="T2" fmla="*/ 1 w 26"/>
                <a:gd name="T3" fmla="*/ 6 h 18"/>
                <a:gd name="T4" fmla="*/ 5 w 26"/>
                <a:gd name="T5" fmla="*/ 14 h 18"/>
                <a:gd name="T6" fmla="*/ 17 w 26"/>
                <a:gd name="T7" fmla="*/ 17 h 18"/>
                <a:gd name="T8" fmla="*/ 25 w 26"/>
                <a:gd name="T9" fmla="*/ 12 h 18"/>
                <a:gd name="T10" fmla="*/ 25 w 26"/>
                <a:gd name="T11" fmla="*/ 12 h 18"/>
                <a:gd name="T12" fmla="*/ 20 w 26"/>
                <a:gd name="T13" fmla="*/ 4 h 18"/>
                <a:gd name="T14" fmla="*/ 9 w 26"/>
                <a:gd name="T15" fmla="*/ 1 h 18"/>
                <a:gd name="T16" fmla="*/ 1 w 26"/>
                <a:gd name="T17"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1" y="6"/>
                  </a:moveTo>
                  <a:cubicBezTo>
                    <a:pt x="1" y="6"/>
                    <a:pt x="1" y="6"/>
                    <a:pt x="1" y="6"/>
                  </a:cubicBezTo>
                  <a:cubicBezTo>
                    <a:pt x="0" y="9"/>
                    <a:pt x="2" y="13"/>
                    <a:pt x="5" y="14"/>
                  </a:cubicBezTo>
                  <a:cubicBezTo>
                    <a:pt x="17" y="17"/>
                    <a:pt x="17" y="17"/>
                    <a:pt x="17" y="17"/>
                  </a:cubicBezTo>
                  <a:cubicBezTo>
                    <a:pt x="20" y="18"/>
                    <a:pt x="24" y="16"/>
                    <a:pt x="25" y="12"/>
                  </a:cubicBezTo>
                  <a:cubicBezTo>
                    <a:pt x="25" y="12"/>
                    <a:pt x="25" y="12"/>
                    <a:pt x="25" y="12"/>
                  </a:cubicBezTo>
                  <a:cubicBezTo>
                    <a:pt x="26" y="9"/>
                    <a:pt x="24" y="5"/>
                    <a:pt x="20" y="4"/>
                  </a:cubicBezTo>
                  <a:cubicBezTo>
                    <a:pt x="9" y="1"/>
                    <a:pt x="9" y="1"/>
                    <a:pt x="9" y="1"/>
                  </a:cubicBezTo>
                  <a:cubicBezTo>
                    <a:pt x="5" y="0"/>
                    <a:pt x="1" y="2"/>
                    <a:pt x="1" y="6"/>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6" name="îṧ1ïďè">
              <a:extLst>
                <a:ext uri="{FF2B5EF4-FFF2-40B4-BE49-F238E27FC236}">
                  <a16:creationId xmlns="" xmlns:a16="http://schemas.microsoft.com/office/drawing/2014/main" id="{C9CC0598-A6F3-41AF-BDBD-22070EFC030C}"/>
                </a:ext>
              </a:extLst>
            </p:cNvPr>
            <p:cNvSpPr/>
            <p:nvPr/>
          </p:nvSpPr>
          <p:spPr bwMode="auto">
            <a:xfrm>
              <a:off x="5288838" y="4878683"/>
              <a:ext cx="75626" cy="42176"/>
            </a:xfrm>
            <a:custGeom>
              <a:avLst/>
              <a:gdLst>
                <a:gd name="T0" fmla="*/ 0 w 25"/>
                <a:gd name="T1" fmla="*/ 7 h 14"/>
                <a:gd name="T2" fmla="*/ 0 w 25"/>
                <a:gd name="T3" fmla="*/ 7 h 14"/>
                <a:gd name="T4" fmla="*/ 7 w 25"/>
                <a:gd name="T5" fmla="*/ 13 h 14"/>
                <a:gd name="T6" fmla="*/ 19 w 25"/>
                <a:gd name="T7" fmla="*/ 13 h 14"/>
                <a:gd name="T8" fmla="*/ 25 w 25"/>
                <a:gd name="T9" fmla="*/ 6 h 14"/>
                <a:gd name="T10" fmla="*/ 25 w 25"/>
                <a:gd name="T11" fmla="*/ 6 h 14"/>
                <a:gd name="T12" fmla="*/ 19 w 25"/>
                <a:gd name="T13" fmla="*/ 0 h 14"/>
                <a:gd name="T14" fmla="*/ 7 w 25"/>
                <a:gd name="T15" fmla="*/ 0 h 14"/>
                <a:gd name="T16" fmla="*/ 0 w 25"/>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4">
                  <a:moveTo>
                    <a:pt x="0" y="7"/>
                  </a:moveTo>
                  <a:cubicBezTo>
                    <a:pt x="0" y="7"/>
                    <a:pt x="0" y="7"/>
                    <a:pt x="0" y="7"/>
                  </a:cubicBezTo>
                  <a:cubicBezTo>
                    <a:pt x="0" y="11"/>
                    <a:pt x="3" y="14"/>
                    <a:pt x="7" y="13"/>
                  </a:cubicBezTo>
                  <a:cubicBezTo>
                    <a:pt x="19" y="13"/>
                    <a:pt x="19" y="13"/>
                    <a:pt x="19" y="13"/>
                  </a:cubicBezTo>
                  <a:cubicBezTo>
                    <a:pt x="23" y="13"/>
                    <a:pt x="25" y="10"/>
                    <a:pt x="25" y="6"/>
                  </a:cubicBezTo>
                  <a:cubicBezTo>
                    <a:pt x="25" y="6"/>
                    <a:pt x="25" y="6"/>
                    <a:pt x="25" y="6"/>
                  </a:cubicBezTo>
                  <a:cubicBezTo>
                    <a:pt x="25" y="3"/>
                    <a:pt x="22" y="0"/>
                    <a:pt x="19" y="0"/>
                  </a:cubicBezTo>
                  <a:cubicBezTo>
                    <a:pt x="7" y="0"/>
                    <a:pt x="7" y="0"/>
                    <a:pt x="7" y="0"/>
                  </a:cubicBezTo>
                  <a:cubicBezTo>
                    <a:pt x="3" y="0"/>
                    <a:pt x="0" y="3"/>
                    <a:pt x="0" y="7"/>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7" name="išlîḓe">
              <a:extLst>
                <a:ext uri="{FF2B5EF4-FFF2-40B4-BE49-F238E27FC236}">
                  <a16:creationId xmlns="" xmlns:a16="http://schemas.microsoft.com/office/drawing/2014/main" id="{371464D5-D887-4BF2-BCDA-FD5088C47304}"/>
                </a:ext>
              </a:extLst>
            </p:cNvPr>
            <p:cNvSpPr/>
            <p:nvPr/>
          </p:nvSpPr>
          <p:spPr bwMode="auto">
            <a:xfrm>
              <a:off x="5271386" y="4842325"/>
              <a:ext cx="56720" cy="78535"/>
            </a:xfrm>
            <a:custGeom>
              <a:avLst/>
              <a:gdLst>
                <a:gd name="T0" fmla="*/ 5 w 19"/>
                <a:gd name="T1" fmla="*/ 1 h 26"/>
                <a:gd name="T2" fmla="*/ 5 w 19"/>
                <a:gd name="T3" fmla="*/ 1 h 26"/>
                <a:gd name="T4" fmla="*/ 1 w 19"/>
                <a:gd name="T5" fmla="*/ 10 h 26"/>
                <a:gd name="T6" fmla="*/ 6 w 19"/>
                <a:gd name="T7" fmla="*/ 21 h 26"/>
                <a:gd name="T8" fmla="*/ 14 w 19"/>
                <a:gd name="T9" fmla="*/ 25 h 26"/>
                <a:gd name="T10" fmla="*/ 14 w 19"/>
                <a:gd name="T11" fmla="*/ 25 h 26"/>
                <a:gd name="T12" fmla="*/ 18 w 19"/>
                <a:gd name="T13" fmla="*/ 16 h 26"/>
                <a:gd name="T14" fmla="*/ 13 w 19"/>
                <a:gd name="T15" fmla="*/ 5 h 26"/>
                <a:gd name="T16" fmla="*/ 5 w 19"/>
                <a:gd name="T17"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6">
                  <a:moveTo>
                    <a:pt x="5" y="1"/>
                  </a:moveTo>
                  <a:cubicBezTo>
                    <a:pt x="5" y="1"/>
                    <a:pt x="5" y="1"/>
                    <a:pt x="5" y="1"/>
                  </a:cubicBezTo>
                  <a:cubicBezTo>
                    <a:pt x="1" y="3"/>
                    <a:pt x="0" y="7"/>
                    <a:pt x="1" y="10"/>
                  </a:cubicBezTo>
                  <a:cubicBezTo>
                    <a:pt x="6" y="21"/>
                    <a:pt x="6" y="21"/>
                    <a:pt x="6" y="21"/>
                  </a:cubicBezTo>
                  <a:cubicBezTo>
                    <a:pt x="7" y="24"/>
                    <a:pt x="11" y="26"/>
                    <a:pt x="14" y="25"/>
                  </a:cubicBezTo>
                  <a:cubicBezTo>
                    <a:pt x="14" y="25"/>
                    <a:pt x="14" y="25"/>
                    <a:pt x="14" y="25"/>
                  </a:cubicBezTo>
                  <a:cubicBezTo>
                    <a:pt x="18" y="23"/>
                    <a:pt x="19" y="19"/>
                    <a:pt x="18" y="16"/>
                  </a:cubicBezTo>
                  <a:cubicBezTo>
                    <a:pt x="13" y="5"/>
                    <a:pt x="13" y="5"/>
                    <a:pt x="13" y="5"/>
                  </a:cubicBezTo>
                  <a:cubicBezTo>
                    <a:pt x="12" y="2"/>
                    <a:pt x="8" y="0"/>
                    <a:pt x="5" y="1"/>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8" name="ïSḷïďé">
              <a:extLst>
                <a:ext uri="{FF2B5EF4-FFF2-40B4-BE49-F238E27FC236}">
                  <a16:creationId xmlns="" xmlns:a16="http://schemas.microsoft.com/office/drawing/2014/main" id="{D4B7BD8D-A5E0-4770-8AC9-1DFBC5304063}"/>
                </a:ext>
              </a:extLst>
            </p:cNvPr>
            <p:cNvSpPr/>
            <p:nvPr/>
          </p:nvSpPr>
          <p:spPr bwMode="auto">
            <a:xfrm>
              <a:off x="5304837" y="4760882"/>
              <a:ext cx="129437" cy="85807"/>
            </a:xfrm>
            <a:custGeom>
              <a:avLst/>
              <a:gdLst>
                <a:gd name="T0" fmla="*/ 38 w 43"/>
                <a:gd name="T1" fmla="*/ 14 h 28"/>
                <a:gd name="T2" fmla="*/ 10 w 43"/>
                <a:gd name="T3" fmla="*/ 2 h 28"/>
                <a:gd name="T4" fmla="*/ 1 w 43"/>
                <a:gd name="T5" fmla="*/ 6 h 28"/>
                <a:gd name="T6" fmla="*/ 1 w 43"/>
                <a:gd name="T7" fmla="*/ 6 h 28"/>
                <a:gd name="T8" fmla="*/ 5 w 43"/>
                <a:gd name="T9" fmla="*/ 14 h 28"/>
                <a:gd name="T10" fmla="*/ 33 w 43"/>
                <a:gd name="T11" fmla="*/ 26 h 28"/>
                <a:gd name="T12" fmla="*/ 42 w 43"/>
                <a:gd name="T13" fmla="*/ 23 h 28"/>
                <a:gd name="T14" fmla="*/ 42 w 43"/>
                <a:gd name="T15" fmla="*/ 23 h 28"/>
                <a:gd name="T16" fmla="*/ 38 w 43"/>
                <a:gd name="T17"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28">
                  <a:moveTo>
                    <a:pt x="38" y="14"/>
                  </a:moveTo>
                  <a:cubicBezTo>
                    <a:pt x="10" y="2"/>
                    <a:pt x="10" y="2"/>
                    <a:pt x="10" y="2"/>
                  </a:cubicBezTo>
                  <a:cubicBezTo>
                    <a:pt x="7" y="0"/>
                    <a:pt x="3" y="2"/>
                    <a:pt x="1" y="6"/>
                  </a:cubicBezTo>
                  <a:cubicBezTo>
                    <a:pt x="1" y="6"/>
                    <a:pt x="1" y="6"/>
                    <a:pt x="1" y="6"/>
                  </a:cubicBezTo>
                  <a:cubicBezTo>
                    <a:pt x="0" y="9"/>
                    <a:pt x="1" y="13"/>
                    <a:pt x="5" y="14"/>
                  </a:cubicBezTo>
                  <a:cubicBezTo>
                    <a:pt x="33" y="26"/>
                    <a:pt x="33" y="26"/>
                    <a:pt x="33" y="26"/>
                  </a:cubicBezTo>
                  <a:cubicBezTo>
                    <a:pt x="36" y="28"/>
                    <a:pt x="40" y="26"/>
                    <a:pt x="42" y="23"/>
                  </a:cubicBezTo>
                  <a:cubicBezTo>
                    <a:pt x="42" y="23"/>
                    <a:pt x="42" y="23"/>
                    <a:pt x="42" y="23"/>
                  </a:cubicBezTo>
                  <a:cubicBezTo>
                    <a:pt x="43" y="19"/>
                    <a:pt x="42" y="15"/>
                    <a:pt x="38" y="14"/>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9" name="îṩḷïḑè">
              <a:extLst>
                <a:ext uri="{FF2B5EF4-FFF2-40B4-BE49-F238E27FC236}">
                  <a16:creationId xmlns="" xmlns:a16="http://schemas.microsoft.com/office/drawing/2014/main" id="{48E9FF79-9D09-4ED6-917C-7B3AAF1BA66A}"/>
                </a:ext>
              </a:extLst>
            </p:cNvPr>
            <p:cNvSpPr/>
            <p:nvPr/>
          </p:nvSpPr>
          <p:spPr bwMode="auto">
            <a:xfrm>
              <a:off x="5328106" y="4791422"/>
              <a:ext cx="170159" cy="157069"/>
            </a:xfrm>
            <a:custGeom>
              <a:avLst/>
              <a:gdLst>
                <a:gd name="T0" fmla="*/ 43 w 56"/>
                <a:gd name="T1" fmla="*/ 11 h 52"/>
                <a:gd name="T2" fmla="*/ 33 w 56"/>
                <a:gd name="T3" fmla="*/ 5 h 52"/>
                <a:gd name="T4" fmla="*/ 5 w 56"/>
                <a:gd name="T5" fmla="*/ 13 h 52"/>
                <a:gd name="T6" fmla="*/ 5 w 56"/>
                <a:gd name="T7" fmla="*/ 13 h 52"/>
                <a:gd name="T8" fmla="*/ 13 w 56"/>
                <a:gd name="T9" fmla="*/ 41 h 52"/>
                <a:gd name="T10" fmla="*/ 22 w 56"/>
                <a:gd name="T11" fmla="*/ 46 h 52"/>
                <a:gd name="T12" fmla="*/ 50 w 56"/>
                <a:gd name="T13" fmla="*/ 39 h 52"/>
                <a:gd name="T14" fmla="*/ 50 w 56"/>
                <a:gd name="T15" fmla="*/ 39 h 52"/>
                <a:gd name="T16" fmla="*/ 43 w 56"/>
                <a:gd name="T17"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2">
                  <a:moveTo>
                    <a:pt x="43" y="11"/>
                  </a:moveTo>
                  <a:cubicBezTo>
                    <a:pt x="33" y="5"/>
                    <a:pt x="33" y="5"/>
                    <a:pt x="33" y="5"/>
                  </a:cubicBezTo>
                  <a:cubicBezTo>
                    <a:pt x="23" y="0"/>
                    <a:pt x="11" y="3"/>
                    <a:pt x="5" y="13"/>
                  </a:cubicBezTo>
                  <a:cubicBezTo>
                    <a:pt x="5" y="13"/>
                    <a:pt x="5" y="13"/>
                    <a:pt x="5" y="13"/>
                  </a:cubicBezTo>
                  <a:cubicBezTo>
                    <a:pt x="0" y="23"/>
                    <a:pt x="3" y="35"/>
                    <a:pt x="13" y="41"/>
                  </a:cubicBezTo>
                  <a:cubicBezTo>
                    <a:pt x="22" y="46"/>
                    <a:pt x="22" y="46"/>
                    <a:pt x="22" y="46"/>
                  </a:cubicBezTo>
                  <a:cubicBezTo>
                    <a:pt x="32" y="52"/>
                    <a:pt x="45" y="48"/>
                    <a:pt x="50" y="39"/>
                  </a:cubicBezTo>
                  <a:cubicBezTo>
                    <a:pt x="50" y="39"/>
                    <a:pt x="50" y="39"/>
                    <a:pt x="50" y="39"/>
                  </a:cubicBezTo>
                  <a:cubicBezTo>
                    <a:pt x="56" y="29"/>
                    <a:pt x="52" y="16"/>
                    <a:pt x="43" y="11"/>
                  </a:cubicBezTo>
                  <a:close/>
                </a:path>
              </a:pathLst>
            </a:custGeom>
            <a:solidFill>
              <a:srgbClr val="FFD0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0" name="íšļïḑè">
              <a:extLst>
                <a:ext uri="{FF2B5EF4-FFF2-40B4-BE49-F238E27FC236}">
                  <a16:creationId xmlns="" xmlns:a16="http://schemas.microsoft.com/office/drawing/2014/main" id="{2190B1D1-7320-4F9C-A3C6-EF19472A05CD}"/>
                </a:ext>
              </a:extLst>
            </p:cNvPr>
            <p:cNvSpPr/>
            <p:nvPr/>
          </p:nvSpPr>
          <p:spPr bwMode="auto">
            <a:xfrm>
              <a:off x="5008150" y="4611084"/>
              <a:ext cx="404308" cy="244330"/>
            </a:xfrm>
            <a:custGeom>
              <a:avLst/>
              <a:gdLst>
                <a:gd name="T0" fmla="*/ 46 w 278"/>
                <a:gd name="T1" fmla="*/ 168 h 168"/>
                <a:gd name="T2" fmla="*/ 0 w 278"/>
                <a:gd name="T3" fmla="*/ 0 h 168"/>
                <a:gd name="T4" fmla="*/ 278 w 278"/>
                <a:gd name="T5" fmla="*/ 0 h 168"/>
                <a:gd name="T6" fmla="*/ 231 w 278"/>
                <a:gd name="T7" fmla="*/ 168 h 168"/>
                <a:gd name="T8" fmla="*/ 46 w 278"/>
                <a:gd name="T9" fmla="*/ 168 h 168"/>
              </a:gdLst>
              <a:ahLst/>
              <a:cxnLst>
                <a:cxn ang="0">
                  <a:pos x="T0" y="T1"/>
                </a:cxn>
                <a:cxn ang="0">
                  <a:pos x="T2" y="T3"/>
                </a:cxn>
                <a:cxn ang="0">
                  <a:pos x="T4" y="T5"/>
                </a:cxn>
                <a:cxn ang="0">
                  <a:pos x="T6" y="T7"/>
                </a:cxn>
                <a:cxn ang="0">
                  <a:pos x="T8" y="T9"/>
                </a:cxn>
              </a:cxnLst>
              <a:rect l="0" t="0" r="r" b="b"/>
              <a:pathLst>
                <a:path w="278" h="168">
                  <a:moveTo>
                    <a:pt x="46" y="168"/>
                  </a:moveTo>
                  <a:lnTo>
                    <a:pt x="0" y="0"/>
                  </a:lnTo>
                  <a:lnTo>
                    <a:pt x="278" y="0"/>
                  </a:lnTo>
                  <a:lnTo>
                    <a:pt x="231" y="168"/>
                  </a:lnTo>
                  <a:lnTo>
                    <a:pt x="46" y="168"/>
                  </a:lnTo>
                  <a:close/>
                </a:path>
              </a:pathLst>
            </a:custGeom>
            <a:solidFill>
              <a:srgbClr val="C1C1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1" name="iṣḻîḋé">
              <a:extLst>
                <a:ext uri="{FF2B5EF4-FFF2-40B4-BE49-F238E27FC236}">
                  <a16:creationId xmlns="" xmlns:a16="http://schemas.microsoft.com/office/drawing/2014/main" id="{BF800755-FC66-439E-AC55-C078F80BDA34}"/>
                </a:ext>
              </a:extLst>
            </p:cNvPr>
            <p:cNvSpPr/>
            <p:nvPr/>
          </p:nvSpPr>
          <p:spPr bwMode="auto">
            <a:xfrm>
              <a:off x="3563985" y="2543005"/>
              <a:ext cx="383947" cy="573012"/>
            </a:xfrm>
            <a:custGeom>
              <a:avLst/>
              <a:gdLst>
                <a:gd name="T0" fmla="*/ 68 w 127"/>
                <a:gd name="T1" fmla="*/ 0 h 190"/>
                <a:gd name="T2" fmla="*/ 127 w 127"/>
                <a:gd name="T3" fmla="*/ 93 h 190"/>
                <a:gd name="T4" fmla="*/ 65 w 127"/>
                <a:gd name="T5" fmla="*/ 190 h 190"/>
                <a:gd name="T6" fmla="*/ 0 w 127"/>
                <a:gd name="T7" fmla="*/ 93 h 190"/>
                <a:gd name="T8" fmla="*/ 68 w 127"/>
                <a:gd name="T9" fmla="*/ 0 h 190"/>
              </a:gdLst>
              <a:ahLst/>
              <a:cxnLst>
                <a:cxn ang="0">
                  <a:pos x="T0" y="T1"/>
                </a:cxn>
                <a:cxn ang="0">
                  <a:pos x="T2" y="T3"/>
                </a:cxn>
                <a:cxn ang="0">
                  <a:pos x="T4" y="T5"/>
                </a:cxn>
                <a:cxn ang="0">
                  <a:pos x="T6" y="T7"/>
                </a:cxn>
                <a:cxn ang="0">
                  <a:pos x="T8" y="T9"/>
                </a:cxn>
              </a:cxnLst>
              <a:rect l="0" t="0" r="r" b="b"/>
              <a:pathLst>
                <a:path w="127" h="190">
                  <a:moveTo>
                    <a:pt x="68" y="0"/>
                  </a:moveTo>
                  <a:cubicBezTo>
                    <a:pt x="103" y="0"/>
                    <a:pt x="127" y="43"/>
                    <a:pt x="127" y="93"/>
                  </a:cubicBezTo>
                  <a:cubicBezTo>
                    <a:pt x="127" y="142"/>
                    <a:pt x="100" y="190"/>
                    <a:pt x="65" y="190"/>
                  </a:cubicBezTo>
                  <a:cubicBezTo>
                    <a:pt x="30" y="190"/>
                    <a:pt x="0" y="142"/>
                    <a:pt x="0" y="93"/>
                  </a:cubicBezTo>
                  <a:cubicBezTo>
                    <a:pt x="0" y="43"/>
                    <a:pt x="33" y="0"/>
                    <a:pt x="68" y="0"/>
                  </a:cubicBezTo>
                  <a:close/>
                </a:path>
              </a:pathLst>
            </a:custGeom>
            <a:solidFill>
              <a:srgbClr val="1B636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2" name="íṥľîdè">
              <a:extLst>
                <a:ext uri="{FF2B5EF4-FFF2-40B4-BE49-F238E27FC236}">
                  <a16:creationId xmlns="" xmlns:a16="http://schemas.microsoft.com/office/drawing/2014/main" id="{6BE22E6E-62F4-4EDB-B067-240E2C07FEFB}"/>
                </a:ext>
              </a:extLst>
            </p:cNvPr>
            <p:cNvSpPr/>
            <p:nvPr/>
          </p:nvSpPr>
          <p:spPr bwMode="auto">
            <a:xfrm>
              <a:off x="3639611" y="3034573"/>
              <a:ext cx="684997" cy="328682"/>
            </a:xfrm>
            <a:custGeom>
              <a:avLst/>
              <a:gdLst>
                <a:gd name="T0" fmla="*/ 0 w 227"/>
                <a:gd name="T1" fmla="*/ 48 h 109"/>
                <a:gd name="T2" fmla="*/ 95 w 227"/>
                <a:gd name="T3" fmla="*/ 90 h 109"/>
                <a:gd name="T4" fmla="*/ 227 w 227"/>
                <a:gd name="T5" fmla="*/ 37 h 109"/>
                <a:gd name="T6" fmla="*/ 207 w 227"/>
                <a:gd name="T7" fmla="*/ 7 h 109"/>
                <a:gd name="T8" fmla="*/ 112 w 227"/>
                <a:gd name="T9" fmla="*/ 51 h 109"/>
                <a:gd name="T10" fmla="*/ 48 w 227"/>
                <a:gd name="T11" fmla="*/ 0 h 109"/>
                <a:gd name="T12" fmla="*/ 0 w 227"/>
                <a:gd name="T13" fmla="*/ 48 h 109"/>
              </a:gdLst>
              <a:ahLst/>
              <a:cxnLst>
                <a:cxn ang="0">
                  <a:pos x="T0" y="T1"/>
                </a:cxn>
                <a:cxn ang="0">
                  <a:pos x="T2" y="T3"/>
                </a:cxn>
                <a:cxn ang="0">
                  <a:pos x="T4" y="T5"/>
                </a:cxn>
                <a:cxn ang="0">
                  <a:pos x="T6" y="T7"/>
                </a:cxn>
                <a:cxn ang="0">
                  <a:pos x="T8" y="T9"/>
                </a:cxn>
                <a:cxn ang="0">
                  <a:pos x="T10" y="T11"/>
                </a:cxn>
                <a:cxn ang="0">
                  <a:pos x="T12" y="T13"/>
                </a:cxn>
              </a:cxnLst>
              <a:rect l="0" t="0" r="r" b="b"/>
              <a:pathLst>
                <a:path w="227" h="109">
                  <a:moveTo>
                    <a:pt x="0" y="48"/>
                  </a:moveTo>
                  <a:cubicBezTo>
                    <a:pt x="0" y="48"/>
                    <a:pt x="23" y="68"/>
                    <a:pt x="95" y="90"/>
                  </a:cubicBezTo>
                  <a:cubicBezTo>
                    <a:pt x="155" y="109"/>
                    <a:pt x="227" y="37"/>
                    <a:pt x="227" y="37"/>
                  </a:cubicBezTo>
                  <a:cubicBezTo>
                    <a:pt x="207" y="7"/>
                    <a:pt x="207" y="7"/>
                    <a:pt x="207" y="7"/>
                  </a:cubicBezTo>
                  <a:cubicBezTo>
                    <a:pt x="207" y="7"/>
                    <a:pt x="135" y="61"/>
                    <a:pt x="112" y="51"/>
                  </a:cubicBezTo>
                  <a:cubicBezTo>
                    <a:pt x="67" y="32"/>
                    <a:pt x="48" y="0"/>
                    <a:pt x="48" y="0"/>
                  </a:cubicBezTo>
                  <a:lnTo>
                    <a:pt x="0" y="48"/>
                  </a:ln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3" name="îṥlîḓè">
              <a:extLst>
                <a:ext uri="{FF2B5EF4-FFF2-40B4-BE49-F238E27FC236}">
                  <a16:creationId xmlns="" xmlns:a16="http://schemas.microsoft.com/office/drawing/2014/main" id="{8B7C6248-0685-46E4-8F0D-836A36443216}"/>
                </a:ext>
              </a:extLst>
            </p:cNvPr>
            <p:cNvSpPr/>
            <p:nvPr/>
          </p:nvSpPr>
          <p:spPr bwMode="auto">
            <a:xfrm>
              <a:off x="3639611" y="3034573"/>
              <a:ext cx="274872" cy="263237"/>
            </a:xfrm>
            <a:custGeom>
              <a:avLst/>
              <a:gdLst>
                <a:gd name="T0" fmla="*/ 76 w 91"/>
                <a:gd name="T1" fmla="*/ 67 h 87"/>
                <a:gd name="T2" fmla="*/ 91 w 91"/>
                <a:gd name="T3" fmla="*/ 36 h 87"/>
                <a:gd name="T4" fmla="*/ 48 w 91"/>
                <a:gd name="T5" fmla="*/ 0 h 87"/>
                <a:gd name="T6" fmla="*/ 0 w 91"/>
                <a:gd name="T7" fmla="*/ 48 h 87"/>
                <a:gd name="T8" fmla="*/ 66 w 91"/>
                <a:gd name="T9" fmla="*/ 87 h 87"/>
                <a:gd name="T10" fmla="*/ 76 w 91"/>
                <a:gd name="T11" fmla="*/ 67 h 87"/>
              </a:gdLst>
              <a:ahLst/>
              <a:cxnLst>
                <a:cxn ang="0">
                  <a:pos x="T0" y="T1"/>
                </a:cxn>
                <a:cxn ang="0">
                  <a:pos x="T2" y="T3"/>
                </a:cxn>
                <a:cxn ang="0">
                  <a:pos x="T4" y="T5"/>
                </a:cxn>
                <a:cxn ang="0">
                  <a:pos x="T6" y="T7"/>
                </a:cxn>
                <a:cxn ang="0">
                  <a:pos x="T8" y="T9"/>
                </a:cxn>
                <a:cxn ang="0">
                  <a:pos x="T10" y="T11"/>
                </a:cxn>
              </a:cxnLst>
              <a:rect l="0" t="0" r="r" b="b"/>
              <a:pathLst>
                <a:path w="91" h="87">
                  <a:moveTo>
                    <a:pt x="76" y="67"/>
                  </a:moveTo>
                  <a:cubicBezTo>
                    <a:pt x="80" y="57"/>
                    <a:pt x="86" y="47"/>
                    <a:pt x="91" y="36"/>
                  </a:cubicBezTo>
                  <a:cubicBezTo>
                    <a:pt x="61" y="19"/>
                    <a:pt x="48" y="0"/>
                    <a:pt x="48" y="0"/>
                  </a:cubicBezTo>
                  <a:cubicBezTo>
                    <a:pt x="0" y="48"/>
                    <a:pt x="0" y="48"/>
                    <a:pt x="0" y="48"/>
                  </a:cubicBezTo>
                  <a:cubicBezTo>
                    <a:pt x="0" y="48"/>
                    <a:pt x="12" y="67"/>
                    <a:pt x="66" y="87"/>
                  </a:cubicBezTo>
                  <a:cubicBezTo>
                    <a:pt x="69" y="81"/>
                    <a:pt x="72" y="74"/>
                    <a:pt x="76" y="67"/>
                  </a:cubicBezTo>
                  <a:close/>
                </a:path>
              </a:pathLst>
            </a:custGeom>
            <a:solidFill>
              <a:srgbClr val="237F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4" name="ïŝľîdè">
              <a:extLst>
                <a:ext uri="{FF2B5EF4-FFF2-40B4-BE49-F238E27FC236}">
                  <a16:creationId xmlns="" xmlns:a16="http://schemas.microsoft.com/office/drawing/2014/main" id="{70D0740C-6C8E-4B8F-891F-AC4B2CB7F188}"/>
                </a:ext>
              </a:extLst>
            </p:cNvPr>
            <p:cNvSpPr/>
            <p:nvPr/>
          </p:nvSpPr>
          <p:spPr bwMode="auto">
            <a:xfrm>
              <a:off x="3614887" y="2340851"/>
              <a:ext cx="734445" cy="353406"/>
            </a:xfrm>
            <a:custGeom>
              <a:avLst/>
              <a:gdLst>
                <a:gd name="T0" fmla="*/ 0 w 243"/>
                <a:gd name="T1" fmla="*/ 51 h 117"/>
                <a:gd name="T2" fmla="*/ 114 w 243"/>
                <a:gd name="T3" fmla="*/ 0 h 117"/>
                <a:gd name="T4" fmla="*/ 243 w 243"/>
                <a:gd name="T5" fmla="*/ 82 h 117"/>
                <a:gd name="T6" fmla="*/ 225 w 243"/>
                <a:gd name="T7" fmla="*/ 117 h 117"/>
                <a:gd name="T8" fmla="*/ 122 w 243"/>
                <a:gd name="T9" fmla="*/ 46 h 117"/>
                <a:gd name="T10" fmla="*/ 53 w 243"/>
                <a:gd name="T11" fmla="*/ 84 h 117"/>
                <a:gd name="T12" fmla="*/ 0 w 243"/>
                <a:gd name="T13" fmla="*/ 51 h 117"/>
              </a:gdLst>
              <a:ahLst/>
              <a:cxnLst>
                <a:cxn ang="0">
                  <a:pos x="T0" y="T1"/>
                </a:cxn>
                <a:cxn ang="0">
                  <a:pos x="T2" y="T3"/>
                </a:cxn>
                <a:cxn ang="0">
                  <a:pos x="T4" y="T5"/>
                </a:cxn>
                <a:cxn ang="0">
                  <a:pos x="T6" y="T7"/>
                </a:cxn>
                <a:cxn ang="0">
                  <a:pos x="T8" y="T9"/>
                </a:cxn>
                <a:cxn ang="0">
                  <a:pos x="T10" y="T11"/>
                </a:cxn>
                <a:cxn ang="0">
                  <a:pos x="T12" y="T13"/>
                </a:cxn>
              </a:cxnLst>
              <a:rect l="0" t="0" r="r" b="b"/>
              <a:pathLst>
                <a:path w="243" h="117">
                  <a:moveTo>
                    <a:pt x="0" y="51"/>
                  </a:moveTo>
                  <a:cubicBezTo>
                    <a:pt x="0" y="51"/>
                    <a:pt x="39" y="0"/>
                    <a:pt x="114" y="0"/>
                  </a:cubicBezTo>
                  <a:cubicBezTo>
                    <a:pt x="177" y="0"/>
                    <a:pt x="243" y="82"/>
                    <a:pt x="243" y="82"/>
                  </a:cubicBezTo>
                  <a:cubicBezTo>
                    <a:pt x="225" y="117"/>
                    <a:pt x="225" y="117"/>
                    <a:pt x="225" y="117"/>
                  </a:cubicBezTo>
                  <a:cubicBezTo>
                    <a:pt x="225" y="117"/>
                    <a:pt x="146" y="44"/>
                    <a:pt x="122" y="46"/>
                  </a:cubicBezTo>
                  <a:cubicBezTo>
                    <a:pt x="73" y="51"/>
                    <a:pt x="53" y="84"/>
                    <a:pt x="53" y="84"/>
                  </a:cubicBezTo>
                  <a:lnTo>
                    <a:pt x="0" y="51"/>
                  </a:ln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5" name="ïṣlîḑe">
              <a:extLst>
                <a:ext uri="{FF2B5EF4-FFF2-40B4-BE49-F238E27FC236}">
                  <a16:creationId xmlns="" xmlns:a16="http://schemas.microsoft.com/office/drawing/2014/main" id="{3850CC96-3447-4309-B2ED-02726426BF88}"/>
                </a:ext>
              </a:extLst>
            </p:cNvPr>
            <p:cNvSpPr/>
            <p:nvPr/>
          </p:nvSpPr>
          <p:spPr bwMode="auto">
            <a:xfrm>
              <a:off x="3614887" y="2343760"/>
              <a:ext cx="335954" cy="250147"/>
            </a:xfrm>
            <a:custGeom>
              <a:avLst/>
              <a:gdLst>
                <a:gd name="T0" fmla="*/ 111 w 111"/>
                <a:gd name="T1" fmla="*/ 50 h 83"/>
                <a:gd name="T2" fmla="*/ 77 w 111"/>
                <a:gd name="T3" fmla="*/ 0 h 83"/>
                <a:gd name="T4" fmla="*/ 0 w 111"/>
                <a:gd name="T5" fmla="*/ 50 h 83"/>
                <a:gd name="T6" fmla="*/ 53 w 111"/>
                <a:gd name="T7" fmla="*/ 83 h 83"/>
                <a:gd name="T8" fmla="*/ 111 w 111"/>
                <a:gd name="T9" fmla="*/ 50 h 83"/>
              </a:gdLst>
              <a:ahLst/>
              <a:cxnLst>
                <a:cxn ang="0">
                  <a:pos x="T0" y="T1"/>
                </a:cxn>
                <a:cxn ang="0">
                  <a:pos x="T2" y="T3"/>
                </a:cxn>
                <a:cxn ang="0">
                  <a:pos x="T4" y="T5"/>
                </a:cxn>
                <a:cxn ang="0">
                  <a:pos x="T6" y="T7"/>
                </a:cxn>
                <a:cxn ang="0">
                  <a:pos x="T8" y="T9"/>
                </a:cxn>
              </a:cxnLst>
              <a:rect l="0" t="0" r="r" b="b"/>
              <a:pathLst>
                <a:path w="111" h="83">
                  <a:moveTo>
                    <a:pt x="111" y="50"/>
                  </a:moveTo>
                  <a:cubicBezTo>
                    <a:pt x="102" y="32"/>
                    <a:pt x="91" y="15"/>
                    <a:pt x="77" y="0"/>
                  </a:cubicBezTo>
                  <a:cubicBezTo>
                    <a:pt x="26" y="13"/>
                    <a:pt x="0" y="50"/>
                    <a:pt x="0" y="50"/>
                  </a:cubicBezTo>
                  <a:cubicBezTo>
                    <a:pt x="53" y="83"/>
                    <a:pt x="53" y="83"/>
                    <a:pt x="53" y="83"/>
                  </a:cubicBezTo>
                  <a:cubicBezTo>
                    <a:pt x="53" y="83"/>
                    <a:pt x="72" y="59"/>
                    <a:pt x="111" y="50"/>
                  </a:cubicBezTo>
                  <a:close/>
                </a:path>
              </a:pathLst>
            </a:custGeom>
            <a:solidFill>
              <a:srgbClr val="237F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6" name="îṡlïḑe">
              <a:extLst>
                <a:ext uri="{FF2B5EF4-FFF2-40B4-BE49-F238E27FC236}">
                  <a16:creationId xmlns="" xmlns:a16="http://schemas.microsoft.com/office/drawing/2014/main" id="{4FB4D7FA-961E-44CC-B22B-27D8D3042B16}"/>
                </a:ext>
              </a:extLst>
            </p:cNvPr>
            <p:cNvSpPr/>
            <p:nvPr/>
          </p:nvSpPr>
          <p:spPr bwMode="auto">
            <a:xfrm>
              <a:off x="3505811" y="2458653"/>
              <a:ext cx="383947" cy="735899"/>
            </a:xfrm>
            <a:prstGeom prst="ellipse">
              <a:avLst/>
            </a:prstGeom>
            <a:solidFill>
              <a:srgbClr val="237F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7" name="iśḷiḋè">
              <a:extLst>
                <a:ext uri="{FF2B5EF4-FFF2-40B4-BE49-F238E27FC236}">
                  <a16:creationId xmlns="" xmlns:a16="http://schemas.microsoft.com/office/drawing/2014/main" id="{CF4F6DC2-BA38-4A7A-8622-8CAE3F11D213}"/>
                </a:ext>
              </a:extLst>
            </p:cNvPr>
            <p:cNvSpPr/>
            <p:nvPr/>
          </p:nvSpPr>
          <p:spPr bwMode="auto">
            <a:xfrm>
              <a:off x="3822858" y="2787335"/>
              <a:ext cx="78535" cy="81443"/>
            </a:xfrm>
            <a:custGeom>
              <a:avLst/>
              <a:gdLst>
                <a:gd name="T0" fmla="*/ 26 w 26"/>
                <a:gd name="T1" fmla="*/ 14 h 27"/>
                <a:gd name="T2" fmla="*/ 26 w 26"/>
                <a:gd name="T3" fmla="*/ 14 h 27"/>
                <a:gd name="T4" fmla="*/ 13 w 26"/>
                <a:gd name="T5" fmla="*/ 27 h 27"/>
                <a:gd name="T6" fmla="*/ 13 w 26"/>
                <a:gd name="T7" fmla="*/ 27 h 27"/>
                <a:gd name="T8" fmla="*/ 0 w 26"/>
                <a:gd name="T9" fmla="*/ 14 h 27"/>
                <a:gd name="T10" fmla="*/ 0 w 26"/>
                <a:gd name="T11" fmla="*/ 14 h 27"/>
                <a:gd name="T12" fmla="*/ 13 w 26"/>
                <a:gd name="T13" fmla="*/ 0 h 27"/>
                <a:gd name="T14" fmla="*/ 13 w 26"/>
                <a:gd name="T15" fmla="*/ 0 h 27"/>
                <a:gd name="T16" fmla="*/ 26 w 26"/>
                <a:gd name="T17"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7">
                  <a:moveTo>
                    <a:pt x="26" y="14"/>
                  </a:moveTo>
                  <a:cubicBezTo>
                    <a:pt x="26" y="14"/>
                    <a:pt x="26" y="14"/>
                    <a:pt x="26" y="14"/>
                  </a:cubicBezTo>
                  <a:cubicBezTo>
                    <a:pt x="26" y="21"/>
                    <a:pt x="21" y="27"/>
                    <a:pt x="13" y="27"/>
                  </a:cubicBezTo>
                  <a:cubicBezTo>
                    <a:pt x="13" y="27"/>
                    <a:pt x="13" y="27"/>
                    <a:pt x="13" y="27"/>
                  </a:cubicBezTo>
                  <a:cubicBezTo>
                    <a:pt x="6" y="27"/>
                    <a:pt x="0" y="21"/>
                    <a:pt x="0" y="14"/>
                  </a:cubicBezTo>
                  <a:cubicBezTo>
                    <a:pt x="0" y="14"/>
                    <a:pt x="0" y="14"/>
                    <a:pt x="0" y="14"/>
                  </a:cubicBezTo>
                  <a:cubicBezTo>
                    <a:pt x="0" y="6"/>
                    <a:pt x="6" y="0"/>
                    <a:pt x="13" y="0"/>
                  </a:cubicBezTo>
                  <a:cubicBezTo>
                    <a:pt x="13" y="0"/>
                    <a:pt x="13" y="0"/>
                    <a:pt x="13" y="0"/>
                  </a:cubicBezTo>
                  <a:cubicBezTo>
                    <a:pt x="21" y="0"/>
                    <a:pt x="26" y="6"/>
                    <a:pt x="26" y="14"/>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8" name="íşľíḋe">
              <a:extLst>
                <a:ext uri="{FF2B5EF4-FFF2-40B4-BE49-F238E27FC236}">
                  <a16:creationId xmlns="" xmlns:a16="http://schemas.microsoft.com/office/drawing/2014/main" id="{759C7D85-CB66-47F1-8153-707DAF662E1C}"/>
                </a:ext>
              </a:extLst>
            </p:cNvPr>
            <p:cNvSpPr/>
            <p:nvPr/>
          </p:nvSpPr>
          <p:spPr bwMode="auto">
            <a:xfrm>
              <a:off x="3433094" y="2633174"/>
              <a:ext cx="442121" cy="389765"/>
            </a:xfrm>
            <a:custGeom>
              <a:avLst/>
              <a:gdLst>
                <a:gd name="T0" fmla="*/ 146 w 146"/>
                <a:gd name="T1" fmla="*/ 61 h 129"/>
                <a:gd name="T2" fmla="*/ 146 w 146"/>
                <a:gd name="T3" fmla="*/ 68 h 129"/>
                <a:gd name="T4" fmla="*/ 85 w 146"/>
                <a:gd name="T5" fmla="*/ 129 h 129"/>
                <a:gd name="T6" fmla="*/ 61 w 146"/>
                <a:gd name="T7" fmla="*/ 129 h 129"/>
                <a:gd name="T8" fmla="*/ 0 w 146"/>
                <a:gd name="T9" fmla="*/ 68 h 129"/>
                <a:gd name="T10" fmla="*/ 0 w 146"/>
                <a:gd name="T11" fmla="*/ 61 h 129"/>
                <a:gd name="T12" fmla="*/ 61 w 146"/>
                <a:gd name="T13" fmla="*/ 0 h 129"/>
                <a:gd name="T14" fmla="*/ 85 w 146"/>
                <a:gd name="T15" fmla="*/ 0 h 129"/>
                <a:gd name="T16" fmla="*/ 146 w 146"/>
                <a:gd name="T17" fmla="*/ 6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29">
                  <a:moveTo>
                    <a:pt x="146" y="61"/>
                  </a:moveTo>
                  <a:cubicBezTo>
                    <a:pt x="146" y="68"/>
                    <a:pt x="146" y="68"/>
                    <a:pt x="146" y="68"/>
                  </a:cubicBezTo>
                  <a:cubicBezTo>
                    <a:pt x="146" y="101"/>
                    <a:pt x="119" y="129"/>
                    <a:pt x="85" y="129"/>
                  </a:cubicBezTo>
                  <a:cubicBezTo>
                    <a:pt x="61" y="129"/>
                    <a:pt x="61" y="129"/>
                    <a:pt x="61" y="129"/>
                  </a:cubicBezTo>
                  <a:cubicBezTo>
                    <a:pt x="27" y="129"/>
                    <a:pt x="0" y="101"/>
                    <a:pt x="0" y="68"/>
                  </a:cubicBezTo>
                  <a:cubicBezTo>
                    <a:pt x="0" y="61"/>
                    <a:pt x="0" y="61"/>
                    <a:pt x="0" y="61"/>
                  </a:cubicBezTo>
                  <a:cubicBezTo>
                    <a:pt x="0" y="27"/>
                    <a:pt x="27" y="0"/>
                    <a:pt x="61" y="0"/>
                  </a:cubicBezTo>
                  <a:cubicBezTo>
                    <a:pt x="85" y="0"/>
                    <a:pt x="85" y="0"/>
                    <a:pt x="85" y="0"/>
                  </a:cubicBezTo>
                  <a:cubicBezTo>
                    <a:pt x="119" y="0"/>
                    <a:pt x="146" y="27"/>
                    <a:pt x="146" y="61"/>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9" name="iṣlíďê">
              <a:extLst>
                <a:ext uri="{FF2B5EF4-FFF2-40B4-BE49-F238E27FC236}">
                  <a16:creationId xmlns="" xmlns:a16="http://schemas.microsoft.com/office/drawing/2014/main" id="{141062A0-F80E-4F93-AA8D-4B337068027D}"/>
                </a:ext>
              </a:extLst>
            </p:cNvPr>
            <p:cNvSpPr/>
            <p:nvPr/>
          </p:nvSpPr>
          <p:spPr bwMode="auto">
            <a:xfrm>
              <a:off x="3611979" y="2989489"/>
              <a:ext cx="106168" cy="69809"/>
            </a:xfrm>
            <a:custGeom>
              <a:avLst/>
              <a:gdLst>
                <a:gd name="T0" fmla="*/ 33 w 35"/>
                <a:gd name="T1" fmla="*/ 7 h 23"/>
                <a:gd name="T2" fmla="*/ 33 w 35"/>
                <a:gd name="T3" fmla="*/ 7 h 23"/>
                <a:gd name="T4" fmla="*/ 27 w 35"/>
                <a:gd name="T5" fmla="*/ 18 h 23"/>
                <a:gd name="T6" fmla="*/ 13 w 35"/>
                <a:gd name="T7" fmla="*/ 22 h 23"/>
                <a:gd name="T8" fmla="*/ 2 w 35"/>
                <a:gd name="T9" fmla="*/ 16 h 23"/>
                <a:gd name="T10" fmla="*/ 2 w 35"/>
                <a:gd name="T11" fmla="*/ 16 h 23"/>
                <a:gd name="T12" fmla="*/ 8 w 35"/>
                <a:gd name="T13" fmla="*/ 6 h 23"/>
                <a:gd name="T14" fmla="*/ 22 w 35"/>
                <a:gd name="T15" fmla="*/ 1 h 23"/>
                <a:gd name="T16" fmla="*/ 33 w 35"/>
                <a:gd name="T1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3">
                  <a:moveTo>
                    <a:pt x="33" y="7"/>
                  </a:moveTo>
                  <a:cubicBezTo>
                    <a:pt x="33" y="7"/>
                    <a:pt x="33" y="7"/>
                    <a:pt x="33" y="7"/>
                  </a:cubicBezTo>
                  <a:cubicBezTo>
                    <a:pt x="35" y="12"/>
                    <a:pt x="32" y="16"/>
                    <a:pt x="27" y="18"/>
                  </a:cubicBezTo>
                  <a:cubicBezTo>
                    <a:pt x="13" y="22"/>
                    <a:pt x="13" y="22"/>
                    <a:pt x="13" y="22"/>
                  </a:cubicBezTo>
                  <a:cubicBezTo>
                    <a:pt x="8" y="23"/>
                    <a:pt x="3" y="21"/>
                    <a:pt x="2" y="16"/>
                  </a:cubicBezTo>
                  <a:cubicBezTo>
                    <a:pt x="2" y="16"/>
                    <a:pt x="2" y="16"/>
                    <a:pt x="2" y="16"/>
                  </a:cubicBezTo>
                  <a:cubicBezTo>
                    <a:pt x="0" y="12"/>
                    <a:pt x="3" y="7"/>
                    <a:pt x="8" y="6"/>
                  </a:cubicBezTo>
                  <a:cubicBezTo>
                    <a:pt x="22" y="1"/>
                    <a:pt x="22" y="1"/>
                    <a:pt x="22" y="1"/>
                  </a:cubicBezTo>
                  <a:cubicBezTo>
                    <a:pt x="27" y="0"/>
                    <a:pt x="32" y="3"/>
                    <a:pt x="33" y="7"/>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0" name="iṩļíḓé">
              <a:extLst>
                <a:ext uri="{FF2B5EF4-FFF2-40B4-BE49-F238E27FC236}">
                  <a16:creationId xmlns="" xmlns:a16="http://schemas.microsoft.com/office/drawing/2014/main" id="{B7729C42-E1D9-422A-889A-E90000CDBB05}"/>
                </a:ext>
              </a:extLst>
            </p:cNvPr>
            <p:cNvSpPr/>
            <p:nvPr/>
          </p:nvSpPr>
          <p:spPr bwMode="auto">
            <a:xfrm>
              <a:off x="3611979" y="2596816"/>
              <a:ext cx="106168" cy="69809"/>
            </a:xfrm>
            <a:custGeom>
              <a:avLst/>
              <a:gdLst>
                <a:gd name="T0" fmla="*/ 2 w 35"/>
                <a:gd name="T1" fmla="*/ 7 h 23"/>
                <a:gd name="T2" fmla="*/ 2 w 35"/>
                <a:gd name="T3" fmla="*/ 7 h 23"/>
                <a:gd name="T4" fmla="*/ 8 w 35"/>
                <a:gd name="T5" fmla="*/ 18 h 23"/>
                <a:gd name="T6" fmla="*/ 22 w 35"/>
                <a:gd name="T7" fmla="*/ 22 h 23"/>
                <a:gd name="T8" fmla="*/ 33 w 35"/>
                <a:gd name="T9" fmla="*/ 16 h 23"/>
                <a:gd name="T10" fmla="*/ 33 w 35"/>
                <a:gd name="T11" fmla="*/ 16 h 23"/>
                <a:gd name="T12" fmla="*/ 27 w 35"/>
                <a:gd name="T13" fmla="*/ 6 h 23"/>
                <a:gd name="T14" fmla="*/ 13 w 35"/>
                <a:gd name="T15" fmla="*/ 1 h 23"/>
                <a:gd name="T16" fmla="*/ 2 w 35"/>
                <a:gd name="T1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3">
                  <a:moveTo>
                    <a:pt x="2" y="7"/>
                  </a:moveTo>
                  <a:cubicBezTo>
                    <a:pt x="2" y="7"/>
                    <a:pt x="2" y="7"/>
                    <a:pt x="2" y="7"/>
                  </a:cubicBezTo>
                  <a:cubicBezTo>
                    <a:pt x="0" y="12"/>
                    <a:pt x="3" y="17"/>
                    <a:pt x="8" y="18"/>
                  </a:cubicBezTo>
                  <a:cubicBezTo>
                    <a:pt x="22" y="22"/>
                    <a:pt x="22" y="22"/>
                    <a:pt x="22" y="22"/>
                  </a:cubicBezTo>
                  <a:cubicBezTo>
                    <a:pt x="27" y="23"/>
                    <a:pt x="32" y="21"/>
                    <a:pt x="33" y="16"/>
                  </a:cubicBezTo>
                  <a:cubicBezTo>
                    <a:pt x="33" y="16"/>
                    <a:pt x="33" y="16"/>
                    <a:pt x="33" y="16"/>
                  </a:cubicBezTo>
                  <a:cubicBezTo>
                    <a:pt x="35" y="12"/>
                    <a:pt x="32" y="7"/>
                    <a:pt x="27" y="6"/>
                  </a:cubicBezTo>
                  <a:cubicBezTo>
                    <a:pt x="13" y="1"/>
                    <a:pt x="13" y="1"/>
                    <a:pt x="13" y="1"/>
                  </a:cubicBezTo>
                  <a:cubicBezTo>
                    <a:pt x="8" y="0"/>
                    <a:pt x="3" y="3"/>
                    <a:pt x="2" y="7"/>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1" name="íšḻídé">
              <a:extLst>
                <a:ext uri="{FF2B5EF4-FFF2-40B4-BE49-F238E27FC236}">
                  <a16:creationId xmlns="" xmlns:a16="http://schemas.microsoft.com/office/drawing/2014/main" id="{7DF01168-1BA7-4078-906E-85E48C806B3C}"/>
                </a:ext>
              </a:extLst>
            </p:cNvPr>
            <p:cNvSpPr/>
            <p:nvPr/>
          </p:nvSpPr>
          <p:spPr bwMode="auto">
            <a:xfrm>
              <a:off x="3421459" y="2633174"/>
              <a:ext cx="420306" cy="389765"/>
            </a:xfrm>
            <a:custGeom>
              <a:avLst/>
              <a:gdLst>
                <a:gd name="T0" fmla="*/ 65 w 139"/>
                <a:gd name="T1" fmla="*/ 129 h 129"/>
                <a:gd name="T2" fmla="*/ 83 w 139"/>
                <a:gd name="T3" fmla="*/ 129 h 129"/>
                <a:gd name="T4" fmla="*/ 125 w 139"/>
                <a:gd name="T5" fmla="*/ 111 h 129"/>
                <a:gd name="T6" fmla="*/ 136 w 139"/>
                <a:gd name="T7" fmla="*/ 64 h 129"/>
                <a:gd name="T8" fmla="*/ 107 w 139"/>
                <a:gd name="T9" fmla="*/ 26 h 129"/>
                <a:gd name="T10" fmla="*/ 83 w 139"/>
                <a:gd name="T11" fmla="*/ 0 h 129"/>
                <a:gd name="T12" fmla="*/ 65 w 139"/>
                <a:gd name="T13" fmla="*/ 0 h 129"/>
                <a:gd name="T14" fmla="*/ 0 w 139"/>
                <a:gd name="T15" fmla="*/ 63 h 129"/>
                <a:gd name="T16" fmla="*/ 0 w 139"/>
                <a:gd name="T17" fmla="*/ 66 h 129"/>
                <a:gd name="T18" fmla="*/ 65 w 139"/>
                <a:gd name="T19"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29">
                  <a:moveTo>
                    <a:pt x="65" y="129"/>
                  </a:moveTo>
                  <a:cubicBezTo>
                    <a:pt x="83" y="129"/>
                    <a:pt x="83" y="129"/>
                    <a:pt x="83" y="129"/>
                  </a:cubicBezTo>
                  <a:cubicBezTo>
                    <a:pt x="103" y="129"/>
                    <a:pt x="117" y="123"/>
                    <a:pt x="125" y="111"/>
                  </a:cubicBezTo>
                  <a:cubicBezTo>
                    <a:pt x="135" y="97"/>
                    <a:pt x="139" y="85"/>
                    <a:pt x="136" y="64"/>
                  </a:cubicBezTo>
                  <a:cubicBezTo>
                    <a:pt x="134" y="47"/>
                    <a:pt x="122" y="32"/>
                    <a:pt x="107" y="26"/>
                  </a:cubicBezTo>
                  <a:cubicBezTo>
                    <a:pt x="107" y="10"/>
                    <a:pt x="104" y="0"/>
                    <a:pt x="83" y="0"/>
                  </a:cubicBezTo>
                  <a:cubicBezTo>
                    <a:pt x="65" y="0"/>
                    <a:pt x="65" y="0"/>
                    <a:pt x="65" y="0"/>
                  </a:cubicBezTo>
                  <a:cubicBezTo>
                    <a:pt x="30" y="0"/>
                    <a:pt x="0" y="28"/>
                    <a:pt x="0" y="63"/>
                  </a:cubicBezTo>
                  <a:cubicBezTo>
                    <a:pt x="0" y="66"/>
                    <a:pt x="0" y="66"/>
                    <a:pt x="0" y="66"/>
                  </a:cubicBezTo>
                  <a:cubicBezTo>
                    <a:pt x="0" y="100"/>
                    <a:pt x="30" y="129"/>
                    <a:pt x="65" y="129"/>
                  </a:cubicBezTo>
                  <a:close/>
                </a:path>
              </a:pathLst>
            </a:custGeom>
            <a:solidFill>
              <a:srgbClr val="A67A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2" name="iṧḻiḑè">
              <a:extLst>
                <a:ext uri="{FF2B5EF4-FFF2-40B4-BE49-F238E27FC236}">
                  <a16:creationId xmlns="" xmlns:a16="http://schemas.microsoft.com/office/drawing/2014/main" id="{B1B4BA52-477A-480A-ABD8-9F2D6251BBFE}"/>
                </a:ext>
              </a:extLst>
            </p:cNvPr>
            <p:cNvSpPr/>
            <p:nvPr/>
          </p:nvSpPr>
          <p:spPr bwMode="auto">
            <a:xfrm>
              <a:off x="4410414" y="2739342"/>
              <a:ext cx="50903" cy="78535"/>
            </a:xfrm>
            <a:custGeom>
              <a:avLst/>
              <a:gdLst>
                <a:gd name="T0" fmla="*/ 12 w 17"/>
                <a:gd name="T1" fmla="*/ 25 h 26"/>
                <a:gd name="T2" fmla="*/ 12 w 17"/>
                <a:gd name="T3" fmla="*/ 25 h 26"/>
                <a:gd name="T4" fmla="*/ 4 w 17"/>
                <a:gd name="T5" fmla="*/ 20 h 26"/>
                <a:gd name="T6" fmla="*/ 0 w 17"/>
                <a:gd name="T7" fmla="*/ 9 h 26"/>
                <a:gd name="T8" fmla="*/ 5 w 17"/>
                <a:gd name="T9" fmla="*/ 1 h 26"/>
                <a:gd name="T10" fmla="*/ 5 w 17"/>
                <a:gd name="T11" fmla="*/ 1 h 26"/>
                <a:gd name="T12" fmla="*/ 13 w 17"/>
                <a:gd name="T13" fmla="*/ 5 h 26"/>
                <a:gd name="T14" fmla="*/ 16 w 17"/>
                <a:gd name="T15" fmla="*/ 17 h 26"/>
                <a:gd name="T16" fmla="*/ 12 w 17"/>
                <a:gd name="T17"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6">
                  <a:moveTo>
                    <a:pt x="12" y="25"/>
                  </a:moveTo>
                  <a:cubicBezTo>
                    <a:pt x="12" y="25"/>
                    <a:pt x="12" y="25"/>
                    <a:pt x="12" y="25"/>
                  </a:cubicBezTo>
                  <a:cubicBezTo>
                    <a:pt x="8" y="26"/>
                    <a:pt x="5" y="24"/>
                    <a:pt x="4" y="20"/>
                  </a:cubicBezTo>
                  <a:cubicBezTo>
                    <a:pt x="0" y="9"/>
                    <a:pt x="0" y="9"/>
                    <a:pt x="0" y="9"/>
                  </a:cubicBezTo>
                  <a:cubicBezTo>
                    <a:pt x="0" y="5"/>
                    <a:pt x="2" y="1"/>
                    <a:pt x="5" y="1"/>
                  </a:cubicBezTo>
                  <a:cubicBezTo>
                    <a:pt x="5" y="1"/>
                    <a:pt x="5" y="1"/>
                    <a:pt x="5" y="1"/>
                  </a:cubicBezTo>
                  <a:cubicBezTo>
                    <a:pt x="9" y="0"/>
                    <a:pt x="12" y="2"/>
                    <a:pt x="13" y="5"/>
                  </a:cubicBezTo>
                  <a:cubicBezTo>
                    <a:pt x="16" y="17"/>
                    <a:pt x="16" y="17"/>
                    <a:pt x="16" y="17"/>
                  </a:cubicBezTo>
                  <a:cubicBezTo>
                    <a:pt x="17" y="20"/>
                    <a:pt x="15" y="24"/>
                    <a:pt x="12" y="25"/>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3" name="íṥľïḋe">
              <a:extLst>
                <a:ext uri="{FF2B5EF4-FFF2-40B4-BE49-F238E27FC236}">
                  <a16:creationId xmlns="" xmlns:a16="http://schemas.microsoft.com/office/drawing/2014/main" id="{6D035A3D-56D0-4681-81A6-BA8FCADE6BE0}"/>
                </a:ext>
              </a:extLst>
            </p:cNvPr>
            <p:cNvSpPr/>
            <p:nvPr/>
          </p:nvSpPr>
          <p:spPr bwMode="auto">
            <a:xfrm>
              <a:off x="4267888" y="2684077"/>
              <a:ext cx="53811" cy="78535"/>
            </a:xfrm>
            <a:custGeom>
              <a:avLst/>
              <a:gdLst>
                <a:gd name="T0" fmla="*/ 6 w 18"/>
                <a:gd name="T1" fmla="*/ 25 h 26"/>
                <a:gd name="T2" fmla="*/ 6 w 18"/>
                <a:gd name="T3" fmla="*/ 25 h 26"/>
                <a:gd name="T4" fmla="*/ 1 w 18"/>
                <a:gd name="T5" fmla="*/ 17 h 26"/>
                <a:gd name="T6" fmla="*/ 5 w 18"/>
                <a:gd name="T7" fmla="*/ 5 h 26"/>
                <a:gd name="T8" fmla="*/ 13 w 18"/>
                <a:gd name="T9" fmla="*/ 1 h 26"/>
                <a:gd name="T10" fmla="*/ 13 w 18"/>
                <a:gd name="T11" fmla="*/ 1 h 26"/>
                <a:gd name="T12" fmla="*/ 17 w 18"/>
                <a:gd name="T13" fmla="*/ 9 h 26"/>
                <a:gd name="T14" fmla="*/ 14 w 18"/>
                <a:gd name="T15" fmla="*/ 20 h 26"/>
                <a:gd name="T16" fmla="*/ 6 w 18"/>
                <a:gd name="T17"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6" y="25"/>
                  </a:moveTo>
                  <a:cubicBezTo>
                    <a:pt x="6" y="25"/>
                    <a:pt x="6" y="25"/>
                    <a:pt x="6" y="25"/>
                  </a:cubicBezTo>
                  <a:cubicBezTo>
                    <a:pt x="2" y="24"/>
                    <a:pt x="0" y="20"/>
                    <a:pt x="1" y="17"/>
                  </a:cubicBezTo>
                  <a:cubicBezTo>
                    <a:pt x="5" y="5"/>
                    <a:pt x="5" y="5"/>
                    <a:pt x="5" y="5"/>
                  </a:cubicBezTo>
                  <a:cubicBezTo>
                    <a:pt x="6" y="2"/>
                    <a:pt x="9" y="0"/>
                    <a:pt x="13" y="1"/>
                  </a:cubicBezTo>
                  <a:cubicBezTo>
                    <a:pt x="13" y="1"/>
                    <a:pt x="13" y="1"/>
                    <a:pt x="13" y="1"/>
                  </a:cubicBezTo>
                  <a:cubicBezTo>
                    <a:pt x="16" y="2"/>
                    <a:pt x="18" y="5"/>
                    <a:pt x="17" y="9"/>
                  </a:cubicBezTo>
                  <a:cubicBezTo>
                    <a:pt x="14" y="20"/>
                    <a:pt x="14" y="20"/>
                    <a:pt x="14" y="20"/>
                  </a:cubicBezTo>
                  <a:cubicBezTo>
                    <a:pt x="13" y="24"/>
                    <a:pt x="9" y="26"/>
                    <a:pt x="6" y="25"/>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4" name="iṣľiḍe">
              <a:extLst>
                <a:ext uri="{FF2B5EF4-FFF2-40B4-BE49-F238E27FC236}">
                  <a16:creationId xmlns="" xmlns:a16="http://schemas.microsoft.com/office/drawing/2014/main" id="{3B790A4E-1F5F-4D09-A774-C7CCAB7F56A9}"/>
                </a:ext>
              </a:extLst>
            </p:cNvPr>
            <p:cNvSpPr/>
            <p:nvPr/>
          </p:nvSpPr>
          <p:spPr bwMode="auto">
            <a:xfrm>
              <a:off x="4267888" y="2720435"/>
              <a:ext cx="75626" cy="66900"/>
            </a:xfrm>
            <a:custGeom>
              <a:avLst/>
              <a:gdLst>
                <a:gd name="T0" fmla="*/ 23 w 25"/>
                <a:gd name="T1" fmla="*/ 19 h 22"/>
                <a:gd name="T2" fmla="*/ 23 w 25"/>
                <a:gd name="T3" fmla="*/ 19 h 22"/>
                <a:gd name="T4" fmla="*/ 13 w 25"/>
                <a:gd name="T5" fmla="*/ 20 h 22"/>
                <a:gd name="T6" fmla="*/ 4 w 25"/>
                <a:gd name="T7" fmla="*/ 13 h 22"/>
                <a:gd name="T8" fmla="*/ 3 w 25"/>
                <a:gd name="T9" fmla="*/ 4 h 22"/>
                <a:gd name="T10" fmla="*/ 3 w 25"/>
                <a:gd name="T11" fmla="*/ 4 h 22"/>
                <a:gd name="T12" fmla="*/ 12 w 25"/>
                <a:gd name="T13" fmla="*/ 3 h 22"/>
                <a:gd name="T14" fmla="*/ 21 w 25"/>
                <a:gd name="T15" fmla="*/ 10 h 22"/>
                <a:gd name="T16" fmla="*/ 23 w 25"/>
                <a:gd name="T17"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2">
                  <a:moveTo>
                    <a:pt x="23" y="19"/>
                  </a:moveTo>
                  <a:cubicBezTo>
                    <a:pt x="23" y="19"/>
                    <a:pt x="23" y="19"/>
                    <a:pt x="23" y="19"/>
                  </a:cubicBezTo>
                  <a:cubicBezTo>
                    <a:pt x="20" y="22"/>
                    <a:pt x="16" y="22"/>
                    <a:pt x="13" y="20"/>
                  </a:cubicBezTo>
                  <a:cubicBezTo>
                    <a:pt x="4" y="13"/>
                    <a:pt x="4" y="13"/>
                    <a:pt x="4" y="13"/>
                  </a:cubicBezTo>
                  <a:cubicBezTo>
                    <a:pt x="1" y="11"/>
                    <a:pt x="0" y="7"/>
                    <a:pt x="3" y="4"/>
                  </a:cubicBezTo>
                  <a:cubicBezTo>
                    <a:pt x="3" y="4"/>
                    <a:pt x="3" y="4"/>
                    <a:pt x="3" y="4"/>
                  </a:cubicBezTo>
                  <a:cubicBezTo>
                    <a:pt x="5" y="1"/>
                    <a:pt x="9" y="0"/>
                    <a:pt x="12" y="3"/>
                  </a:cubicBezTo>
                  <a:cubicBezTo>
                    <a:pt x="21" y="10"/>
                    <a:pt x="21" y="10"/>
                    <a:pt x="21" y="10"/>
                  </a:cubicBezTo>
                  <a:cubicBezTo>
                    <a:pt x="24" y="12"/>
                    <a:pt x="25" y="16"/>
                    <a:pt x="23" y="19"/>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5" name="ïṡľíďe">
              <a:extLst>
                <a:ext uri="{FF2B5EF4-FFF2-40B4-BE49-F238E27FC236}">
                  <a16:creationId xmlns="" xmlns:a16="http://schemas.microsoft.com/office/drawing/2014/main" id="{49118065-9B5D-4E00-BD66-9A78968B5C22}"/>
                </a:ext>
              </a:extLst>
            </p:cNvPr>
            <p:cNvSpPr/>
            <p:nvPr/>
          </p:nvSpPr>
          <p:spPr bwMode="auto">
            <a:xfrm>
              <a:off x="4371147" y="2641900"/>
              <a:ext cx="81443" cy="130891"/>
            </a:xfrm>
            <a:custGeom>
              <a:avLst/>
              <a:gdLst>
                <a:gd name="T0" fmla="*/ 14 w 27"/>
                <a:gd name="T1" fmla="*/ 5 h 43"/>
                <a:gd name="T2" fmla="*/ 25 w 27"/>
                <a:gd name="T3" fmla="*/ 33 h 43"/>
                <a:gd name="T4" fmla="*/ 22 w 27"/>
                <a:gd name="T5" fmla="*/ 42 h 43"/>
                <a:gd name="T6" fmla="*/ 22 w 27"/>
                <a:gd name="T7" fmla="*/ 42 h 43"/>
                <a:gd name="T8" fmla="*/ 13 w 27"/>
                <a:gd name="T9" fmla="*/ 38 h 43"/>
                <a:gd name="T10" fmla="*/ 1 w 27"/>
                <a:gd name="T11" fmla="*/ 10 h 43"/>
                <a:gd name="T12" fmla="*/ 5 w 27"/>
                <a:gd name="T13" fmla="*/ 2 h 43"/>
                <a:gd name="T14" fmla="*/ 5 w 27"/>
                <a:gd name="T15" fmla="*/ 2 h 43"/>
                <a:gd name="T16" fmla="*/ 14 w 27"/>
                <a:gd name="T17"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43">
                  <a:moveTo>
                    <a:pt x="14" y="5"/>
                  </a:moveTo>
                  <a:cubicBezTo>
                    <a:pt x="25" y="33"/>
                    <a:pt x="25" y="33"/>
                    <a:pt x="25" y="33"/>
                  </a:cubicBezTo>
                  <a:cubicBezTo>
                    <a:pt x="27" y="36"/>
                    <a:pt x="25" y="40"/>
                    <a:pt x="22" y="42"/>
                  </a:cubicBezTo>
                  <a:cubicBezTo>
                    <a:pt x="22" y="42"/>
                    <a:pt x="22" y="42"/>
                    <a:pt x="22" y="42"/>
                  </a:cubicBezTo>
                  <a:cubicBezTo>
                    <a:pt x="18" y="43"/>
                    <a:pt x="14" y="42"/>
                    <a:pt x="13" y="38"/>
                  </a:cubicBezTo>
                  <a:cubicBezTo>
                    <a:pt x="1" y="10"/>
                    <a:pt x="1" y="10"/>
                    <a:pt x="1" y="10"/>
                  </a:cubicBezTo>
                  <a:cubicBezTo>
                    <a:pt x="0" y="7"/>
                    <a:pt x="1" y="3"/>
                    <a:pt x="5" y="2"/>
                  </a:cubicBezTo>
                  <a:cubicBezTo>
                    <a:pt x="5" y="2"/>
                    <a:pt x="5" y="2"/>
                    <a:pt x="5" y="2"/>
                  </a:cubicBezTo>
                  <a:cubicBezTo>
                    <a:pt x="8" y="0"/>
                    <a:pt x="12" y="2"/>
                    <a:pt x="14" y="5"/>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6" name="îṣļiďè">
              <a:extLst>
                <a:ext uri="{FF2B5EF4-FFF2-40B4-BE49-F238E27FC236}">
                  <a16:creationId xmlns="" xmlns:a16="http://schemas.microsoft.com/office/drawing/2014/main" id="{8CD5665E-0BEC-4DC9-A33F-F487CADC2477}"/>
                </a:ext>
              </a:extLst>
            </p:cNvPr>
            <p:cNvSpPr/>
            <p:nvPr/>
          </p:nvSpPr>
          <p:spPr bwMode="auto">
            <a:xfrm>
              <a:off x="4264979" y="2579364"/>
              <a:ext cx="159978" cy="171613"/>
            </a:xfrm>
            <a:custGeom>
              <a:avLst/>
              <a:gdLst>
                <a:gd name="T0" fmla="*/ 41 w 53"/>
                <a:gd name="T1" fmla="*/ 14 h 57"/>
                <a:gd name="T2" fmla="*/ 47 w 53"/>
                <a:gd name="T3" fmla="*/ 23 h 57"/>
                <a:gd name="T4" fmla="*/ 39 w 53"/>
                <a:gd name="T5" fmla="*/ 51 h 57"/>
                <a:gd name="T6" fmla="*/ 39 w 53"/>
                <a:gd name="T7" fmla="*/ 51 h 57"/>
                <a:gd name="T8" fmla="*/ 12 w 53"/>
                <a:gd name="T9" fmla="*/ 43 h 57"/>
                <a:gd name="T10" fmla="*/ 6 w 53"/>
                <a:gd name="T11" fmla="*/ 34 h 57"/>
                <a:gd name="T12" fmla="*/ 14 w 53"/>
                <a:gd name="T13" fmla="*/ 6 h 57"/>
                <a:gd name="T14" fmla="*/ 14 w 53"/>
                <a:gd name="T15" fmla="*/ 6 h 57"/>
                <a:gd name="T16" fmla="*/ 41 w 53"/>
                <a:gd name="T17"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7">
                  <a:moveTo>
                    <a:pt x="41" y="14"/>
                  </a:moveTo>
                  <a:cubicBezTo>
                    <a:pt x="47" y="23"/>
                    <a:pt x="47" y="23"/>
                    <a:pt x="47" y="23"/>
                  </a:cubicBezTo>
                  <a:cubicBezTo>
                    <a:pt x="53" y="33"/>
                    <a:pt x="49" y="45"/>
                    <a:pt x="39" y="51"/>
                  </a:cubicBezTo>
                  <a:cubicBezTo>
                    <a:pt x="39" y="51"/>
                    <a:pt x="39" y="51"/>
                    <a:pt x="39" y="51"/>
                  </a:cubicBezTo>
                  <a:cubicBezTo>
                    <a:pt x="30" y="57"/>
                    <a:pt x="17" y="53"/>
                    <a:pt x="12" y="43"/>
                  </a:cubicBezTo>
                  <a:cubicBezTo>
                    <a:pt x="6" y="34"/>
                    <a:pt x="6" y="34"/>
                    <a:pt x="6" y="34"/>
                  </a:cubicBezTo>
                  <a:cubicBezTo>
                    <a:pt x="0" y="24"/>
                    <a:pt x="4" y="12"/>
                    <a:pt x="14" y="6"/>
                  </a:cubicBezTo>
                  <a:cubicBezTo>
                    <a:pt x="14" y="6"/>
                    <a:pt x="14" y="6"/>
                    <a:pt x="14" y="6"/>
                  </a:cubicBezTo>
                  <a:cubicBezTo>
                    <a:pt x="23" y="0"/>
                    <a:pt x="36" y="4"/>
                    <a:pt x="41" y="14"/>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7" name="îSḻîḋè">
              <a:extLst>
                <a:ext uri="{FF2B5EF4-FFF2-40B4-BE49-F238E27FC236}">
                  <a16:creationId xmlns="" xmlns:a16="http://schemas.microsoft.com/office/drawing/2014/main" id="{8035E2B9-A179-4FA8-9D73-60311B599FE0}"/>
                </a:ext>
              </a:extLst>
            </p:cNvPr>
            <p:cNvSpPr/>
            <p:nvPr/>
          </p:nvSpPr>
          <p:spPr bwMode="auto">
            <a:xfrm>
              <a:off x="4382782" y="2919680"/>
              <a:ext cx="53811" cy="78535"/>
            </a:xfrm>
            <a:custGeom>
              <a:avLst/>
              <a:gdLst>
                <a:gd name="T0" fmla="*/ 12 w 18"/>
                <a:gd name="T1" fmla="*/ 1 h 26"/>
                <a:gd name="T2" fmla="*/ 12 w 18"/>
                <a:gd name="T3" fmla="*/ 1 h 26"/>
                <a:gd name="T4" fmla="*/ 4 w 18"/>
                <a:gd name="T5" fmla="*/ 5 h 26"/>
                <a:gd name="T6" fmla="*/ 1 w 18"/>
                <a:gd name="T7" fmla="*/ 17 h 26"/>
                <a:gd name="T8" fmla="*/ 5 w 18"/>
                <a:gd name="T9" fmla="*/ 25 h 26"/>
                <a:gd name="T10" fmla="*/ 5 w 18"/>
                <a:gd name="T11" fmla="*/ 25 h 26"/>
                <a:gd name="T12" fmla="*/ 14 w 18"/>
                <a:gd name="T13" fmla="*/ 20 h 26"/>
                <a:gd name="T14" fmla="*/ 17 w 18"/>
                <a:gd name="T15" fmla="*/ 9 h 26"/>
                <a:gd name="T16" fmla="*/ 12 w 18"/>
                <a:gd name="T17"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12" y="1"/>
                  </a:moveTo>
                  <a:cubicBezTo>
                    <a:pt x="12" y="1"/>
                    <a:pt x="12" y="1"/>
                    <a:pt x="12" y="1"/>
                  </a:cubicBezTo>
                  <a:cubicBezTo>
                    <a:pt x="9" y="0"/>
                    <a:pt x="5" y="2"/>
                    <a:pt x="4" y="5"/>
                  </a:cubicBezTo>
                  <a:cubicBezTo>
                    <a:pt x="1" y="17"/>
                    <a:pt x="1" y="17"/>
                    <a:pt x="1" y="17"/>
                  </a:cubicBezTo>
                  <a:cubicBezTo>
                    <a:pt x="0" y="20"/>
                    <a:pt x="2" y="24"/>
                    <a:pt x="5" y="25"/>
                  </a:cubicBezTo>
                  <a:cubicBezTo>
                    <a:pt x="5" y="25"/>
                    <a:pt x="5" y="25"/>
                    <a:pt x="5" y="25"/>
                  </a:cubicBezTo>
                  <a:cubicBezTo>
                    <a:pt x="9" y="26"/>
                    <a:pt x="13" y="24"/>
                    <a:pt x="14" y="20"/>
                  </a:cubicBezTo>
                  <a:cubicBezTo>
                    <a:pt x="17" y="9"/>
                    <a:pt x="17" y="9"/>
                    <a:pt x="17" y="9"/>
                  </a:cubicBezTo>
                  <a:cubicBezTo>
                    <a:pt x="18" y="5"/>
                    <a:pt x="16" y="2"/>
                    <a:pt x="12" y="1"/>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8" name="iš1ïďè">
              <a:extLst>
                <a:ext uri="{FF2B5EF4-FFF2-40B4-BE49-F238E27FC236}">
                  <a16:creationId xmlns="" xmlns:a16="http://schemas.microsoft.com/office/drawing/2014/main" id="{525EE713-8FBA-48C5-9162-C4D0DE6E84C5}"/>
                </a:ext>
              </a:extLst>
            </p:cNvPr>
            <p:cNvSpPr/>
            <p:nvPr/>
          </p:nvSpPr>
          <p:spPr bwMode="auto">
            <a:xfrm>
              <a:off x="4267888" y="2947313"/>
              <a:ext cx="42176" cy="78535"/>
            </a:xfrm>
            <a:custGeom>
              <a:avLst/>
              <a:gdLst>
                <a:gd name="T0" fmla="*/ 7 w 14"/>
                <a:gd name="T1" fmla="*/ 1 h 26"/>
                <a:gd name="T2" fmla="*/ 7 w 14"/>
                <a:gd name="T3" fmla="*/ 1 h 26"/>
                <a:gd name="T4" fmla="*/ 0 w 14"/>
                <a:gd name="T5" fmla="*/ 7 h 26"/>
                <a:gd name="T6" fmla="*/ 1 w 14"/>
                <a:gd name="T7" fmla="*/ 19 h 26"/>
                <a:gd name="T8" fmla="*/ 7 w 14"/>
                <a:gd name="T9" fmla="*/ 26 h 26"/>
                <a:gd name="T10" fmla="*/ 7 w 14"/>
                <a:gd name="T11" fmla="*/ 26 h 26"/>
                <a:gd name="T12" fmla="*/ 14 w 14"/>
                <a:gd name="T13" fmla="*/ 19 h 26"/>
                <a:gd name="T14" fmla="*/ 13 w 14"/>
                <a:gd name="T15" fmla="*/ 7 h 26"/>
                <a:gd name="T16" fmla="*/ 7 w 14"/>
                <a:gd name="T17"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6">
                  <a:moveTo>
                    <a:pt x="7" y="1"/>
                  </a:moveTo>
                  <a:cubicBezTo>
                    <a:pt x="7" y="1"/>
                    <a:pt x="7" y="1"/>
                    <a:pt x="7" y="1"/>
                  </a:cubicBezTo>
                  <a:cubicBezTo>
                    <a:pt x="3" y="1"/>
                    <a:pt x="0" y="4"/>
                    <a:pt x="0" y="7"/>
                  </a:cubicBezTo>
                  <a:cubicBezTo>
                    <a:pt x="1" y="19"/>
                    <a:pt x="1" y="19"/>
                    <a:pt x="1" y="19"/>
                  </a:cubicBezTo>
                  <a:cubicBezTo>
                    <a:pt x="1" y="23"/>
                    <a:pt x="4" y="26"/>
                    <a:pt x="7" y="26"/>
                  </a:cubicBezTo>
                  <a:cubicBezTo>
                    <a:pt x="7" y="26"/>
                    <a:pt x="7" y="26"/>
                    <a:pt x="7" y="26"/>
                  </a:cubicBezTo>
                  <a:cubicBezTo>
                    <a:pt x="11" y="25"/>
                    <a:pt x="14" y="22"/>
                    <a:pt x="14" y="19"/>
                  </a:cubicBezTo>
                  <a:cubicBezTo>
                    <a:pt x="13" y="7"/>
                    <a:pt x="13" y="7"/>
                    <a:pt x="13" y="7"/>
                  </a:cubicBezTo>
                  <a:cubicBezTo>
                    <a:pt x="13" y="3"/>
                    <a:pt x="10" y="0"/>
                    <a:pt x="7" y="1"/>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9" name="îslíḍe">
              <a:extLst>
                <a:ext uri="{FF2B5EF4-FFF2-40B4-BE49-F238E27FC236}">
                  <a16:creationId xmlns="" xmlns:a16="http://schemas.microsoft.com/office/drawing/2014/main" id="{C11B0639-CACB-4F1F-B9CA-925B6AFB7A9F}"/>
                </a:ext>
              </a:extLst>
            </p:cNvPr>
            <p:cNvSpPr/>
            <p:nvPr/>
          </p:nvSpPr>
          <p:spPr bwMode="auto">
            <a:xfrm>
              <a:off x="4267888" y="2929860"/>
              <a:ext cx="78535" cy="56720"/>
            </a:xfrm>
            <a:custGeom>
              <a:avLst/>
              <a:gdLst>
                <a:gd name="T0" fmla="*/ 24 w 26"/>
                <a:gd name="T1" fmla="*/ 5 h 19"/>
                <a:gd name="T2" fmla="*/ 24 w 26"/>
                <a:gd name="T3" fmla="*/ 5 h 19"/>
                <a:gd name="T4" fmla="*/ 16 w 26"/>
                <a:gd name="T5" fmla="*/ 1 h 19"/>
                <a:gd name="T6" fmla="*/ 5 w 26"/>
                <a:gd name="T7" fmla="*/ 6 h 19"/>
                <a:gd name="T8" fmla="*/ 1 w 26"/>
                <a:gd name="T9" fmla="*/ 14 h 19"/>
                <a:gd name="T10" fmla="*/ 1 w 26"/>
                <a:gd name="T11" fmla="*/ 14 h 19"/>
                <a:gd name="T12" fmla="*/ 10 w 26"/>
                <a:gd name="T13" fmla="*/ 18 h 19"/>
                <a:gd name="T14" fmla="*/ 21 w 26"/>
                <a:gd name="T15" fmla="*/ 13 h 19"/>
                <a:gd name="T16" fmla="*/ 24 w 26"/>
                <a:gd name="T1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9">
                  <a:moveTo>
                    <a:pt x="24" y="5"/>
                  </a:moveTo>
                  <a:cubicBezTo>
                    <a:pt x="24" y="5"/>
                    <a:pt x="24" y="5"/>
                    <a:pt x="24" y="5"/>
                  </a:cubicBezTo>
                  <a:cubicBezTo>
                    <a:pt x="23" y="2"/>
                    <a:pt x="19" y="0"/>
                    <a:pt x="16" y="1"/>
                  </a:cubicBezTo>
                  <a:cubicBezTo>
                    <a:pt x="5" y="6"/>
                    <a:pt x="5" y="6"/>
                    <a:pt x="5" y="6"/>
                  </a:cubicBezTo>
                  <a:cubicBezTo>
                    <a:pt x="1" y="7"/>
                    <a:pt x="0" y="11"/>
                    <a:pt x="1" y="14"/>
                  </a:cubicBezTo>
                  <a:cubicBezTo>
                    <a:pt x="1" y="14"/>
                    <a:pt x="1" y="14"/>
                    <a:pt x="1" y="14"/>
                  </a:cubicBezTo>
                  <a:cubicBezTo>
                    <a:pt x="3" y="18"/>
                    <a:pt x="6" y="19"/>
                    <a:pt x="10" y="18"/>
                  </a:cubicBezTo>
                  <a:cubicBezTo>
                    <a:pt x="21" y="13"/>
                    <a:pt x="21" y="13"/>
                    <a:pt x="21" y="13"/>
                  </a:cubicBezTo>
                  <a:cubicBezTo>
                    <a:pt x="24" y="12"/>
                    <a:pt x="26" y="8"/>
                    <a:pt x="24" y="5"/>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0" name="ísľïḍé">
              <a:extLst>
                <a:ext uri="{FF2B5EF4-FFF2-40B4-BE49-F238E27FC236}">
                  <a16:creationId xmlns="" xmlns:a16="http://schemas.microsoft.com/office/drawing/2014/main" id="{DE7EFC88-ED02-451F-8ED6-9B846586FDE5}"/>
                </a:ext>
              </a:extLst>
            </p:cNvPr>
            <p:cNvSpPr/>
            <p:nvPr/>
          </p:nvSpPr>
          <p:spPr bwMode="auto">
            <a:xfrm>
              <a:off x="4343514" y="2961856"/>
              <a:ext cx="81443" cy="130891"/>
            </a:xfrm>
            <a:custGeom>
              <a:avLst/>
              <a:gdLst>
                <a:gd name="T0" fmla="*/ 14 w 27"/>
                <a:gd name="T1" fmla="*/ 38 h 43"/>
                <a:gd name="T2" fmla="*/ 26 w 27"/>
                <a:gd name="T3" fmla="*/ 10 h 43"/>
                <a:gd name="T4" fmla="*/ 22 w 27"/>
                <a:gd name="T5" fmla="*/ 2 h 43"/>
                <a:gd name="T6" fmla="*/ 22 w 27"/>
                <a:gd name="T7" fmla="*/ 2 h 43"/>
                <a:gd name="T8" fmla="*/ 13 w 27"/>
                <a:gd name="T9" fmla="*/ 5 h 43"/>
                <a:gd name="T10" fmla="*/ 2 w 27"/>
                <a:gd name="T11" fmla="*/ 33 h 43"/>
                <a:gd name="T12" fmla="*/ 5 w 27"/>
                <a:gd name="T13" fmla="*/ 42 h 43"/>
                <a:gd name="T14" fmla="*/ 5 w 27"/>
                <a:gd name="T15" fmla="*/ 42 h 43"/>
                <a:gd name="T16" fmla="*/ 14 w 27"/>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43">
                  <a:moveTo>
                    <a:pt x="14" y="38"/>
                  </a:moveTo>
                  <a:cubicBezTo>
                    <a:pt x="26" y="10"/>
                    <a:pt x="26" y="10"/>
                    <a:pt x="26" y="10"/>
                  </a:cubicBezTo>
                  <a:cubicBezTo>
                    <a:pt x="27" y="7"/>
                    <a:pt x="26" y="3"/>
                    <a:pt x="22" y="2"/>
                  </a:cubicBezTo>
                  <a:cubicBezTo>
                    <a:pt x="22" y="2"/>
                    <a:pt x="22" y="2"/>
                    <a:pt x="22" y="2"/>
                  </a:cubicBezTo>
                  <a:cubicBezTo>
                    <a:pt x="19" y="0"/>
                    <a:pt x="15" y="2"/>
                    <a:pt x="13" y="5"/>
                  </a:cubicBezTo>
                  <a:cubicBezTo>
                    <a:pt x="2" y="33"/>
                    <a:pt x="2" y="33"/>
                    <a:pt x="2" y="33"/>
                  </a:cubicBezTo>
                  <a:cubicBezTo>
                    <a:pt x="0" y="36"/>
                    <a:pt x="2" y="40"/>
                    <a:pt x="5" y="42"/>
                  </a:cubicBezTo>
                  <a:cubicBezTo>
                    <a:pt x="5" y="42"/>
                    <a:pt x="5" y="42"/>
                    <a:pt x="5" y="42"/>
                  </a:cubicBezTo>
                  <a:cubicBezTo>
                    <a:pt x="9" y="43"/>
                    <a:pt x="13" y="42"/>
                    <a:pt x="14" y="38"/>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1" name="íṧḻïḓê">
              <a:extLst>
                <a:ext uri="{FF2B5EF4-FFF2-40B4-BE49-F238E27FC236}">
                  <a16:creationId xmlns="" xmlns:a16="http://schemas.microsoft.com/office/drawing/2014/main" id="{F8DD853D-6EA7-435D-A2D4-E6C92848987C}"/>
                </a:ext>
              </a:extLst>
            </p:cNvPr>
            <p:cNvSpPr/>
            <p:nvPr/>
          </p:nvSpPr>
          <p:spPr bwMode="auto">
            <a:xfrm>
              <a:off x="4240256" y="2986580"/>
              <a:ext cx="157069" cy="168704"/>
            </a:xfrm>
            <a:custGeom>
              <a:avLst/>
              <a:gdLst>
                <a:gd name="T0" fmla="*/ 41 w 52"/>
                <a:gd name="T1" fmla="*/ 43 h 56"/>
                <a:gd name="T2" fmla="*/ 46 w 52"/>
                <a:gd name="T3" fmla="*/ 33 h 56"/>
                <a:gd name="T4" fmla="*/ 39 w 52"/>
                <a:gd name="T5" fmla="*/ 6 h 56"/>
                <a:gd name="T6" fmla="*/ 39 w 52"/>
                <a:gd name="T7" fmla="*/ 6 h 56"/>
                <a:gd name="T8" fmla="*/ 11 w 52"/>
                <a:gd name="T9" fmla="*/ 13 h 56"/>
                <a:gd name="T10" fmla="*/ 6 w 52"/>
                <a:gd name="T11" fmla="*/ 22 h 56"/>
                <a:gd name="T12" fmla="*/ 13 w 52"/>
                <a:gd name="T13" fmla="*/ 50 h 56"/>
                <a:gd name="T14" fmla="*/ 13 w 52"/>
                <a:gd name="T15" fmla="*/ 50 h 56"/>
                <a:gd name="T16" fmla="*/ 41 w 52"/>
                <a:gd name="T17" fmla="*/ 4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6">
                  <a:moveTo>
                    <a:pt x="41" y="43"/>
                  </a:moveTo>
                  <a:cubicBezTo>
                    <a:pt x="46" y="33"/>
                    <a:pt x="46" y="33"/>
                    <a:pt x="46" y="33"/>
                  </a:cubicBezTo>
                  <a:cubicBezTo>
                    <a:pt x="52" y="24"/>
                    <a:pt x="49" y="11"/>
                    <a:pt x="39" y="6"/>
                  </a:cubicBezTo>
                  <a:cubicBezTo>
                    <a:pt x="39" y="6"/>
                    <a:pt x="39" y="6"/>
                    <a:pt x="39" y="6"/>
                  </a:cubicBezTo>
                  <a:cubicBezTo>
                    <a:pt x="29" y="0"/>
                    <a:pt x="17" y="3"/>
                    <a:pt x="11" y="13"/>
                  </a:cubicBezTo>
                  <a:cubicBezTo>
                    <a:pt x="6" y="22"/>
                    <a:pt x="6" y="22"/>
                    <a:pt x="6" y="22"/>
                  </a:cubicBezTo>
                  <a:cubicBezTo>
                    <a:pt x="0" y="32"/>
                    <a:pt x="3" y="45"/>
                    <a:pt x="13" y="50"/>
                  </a:cubicBezTo>
                  <a:cubicBezTo>
                    <a:pt x="13" y="50"/>
                    <a:pt x="13" y="50"/>
                    <a:pt x="13" y="50"/>
                  </a:cubicBezTo>
                  <a:cubicBezTo>
                    <a:pt x="23" y="56"/>
                    <a:pt x="35" y="53"/>
                    <a:pt x="41" y="43"/>
                  </a:cubicBezTo>
                  <a:close/>
                </a:path>
              </a:pathLst>
            </a:custGeom>
            <a:solidFill>
              <a:srgbClr val="FFD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2" name="ïśļiḍe">
              <a:extLst>
                <a:ext uri="{FF2B5EF4-FFF2-40B4-BE49-F238E27FC236}">
                  <a16:creationId xmlns="" xmlns:a16="http://schemas.microsoft.com/office/drawing/2014/main" id="{5C3BD29E-DD7B-4E7E-B8ED-5B6B3698ACD2}"/>
                </a:ext>
              </a:extLst>
            </p:cNvPr>
            <p:cNvSpPr/>
            <p:nvPr/>
          </p:nvSpPr>
          <p:spPr bwMode="auto">
            <a:xfrm>
              <a:off x="4340605" y="2644809"/>
              <a:ext cx="168704" cy="434850"/>
            </a:xfrm>
            <a:custGeom>
              <a:avLst/>
              <a:gdLst>
                <a:gd name="T0" fmla="*/ 52 w 56"/>
                <a:gd name="T1" fmla="*/ 0 h 144"/>
                <a:gd name="T2" fmla="*/ 52 w 56"/>
                <a:gd name="T3" fmla="*/ 0 h 144"/>
                <a:gd name="T4" fmla="*/ 52 w 56"/>
                <a:gd name="T5" fmla="*/ 0 h 144"/>
                <a:gd name="T6" fmla="*/ 51 w 56"/>
                <a:gd name="T7" fmla="*/ 0 h 144"/>
                <a:gd name="T8" fmla="*/ 51 w 56"/>
                <a:gd name="T9" fmla="*/ 0 h 144"/>
                <a:gd name="T10" fmla="*/ 51 w 56"/>
                <a:gd name="T11" fmla="*/ 0 h 144"/>
                <a:gd name="T12" fmla="*/ 51 w 56"/>
                <a:gd name="T13" fmla="*/ 0 h 144"/>
                <a:gd name="T14" fmla="*/ 50 w 56"/>
                <a:gd name="T15" fmla="*/ 0 h 144"/>
                <a:gd name="T16" fmla="*/ 50 w 56"/>
                <a:gd name="T17" fmla="*/ 0 h 144"/>
                <a:gd name="T18" fmla="*/ 50 w 56"/>
                <a:gd name="T19" fmla="*/ 0 h 144"/>
                <a:gd name="T20" fmla="*/ 49 w 56"/>
                <a:gd name="T21" fmla="*/ 0 h 144"/>
                <a:gd name="T22" fmla="*/ 49 w 56"/>
                <a:gd name="T23" fmla="*/ 0 h 144"/>
                <a:gd name="T24" fmla="*/ 49 w 56"/>
                <a:gd name="T25" fmla="*/ 0 h 144"/>
                <a:gd name="T26" fmla="*/ 49 w 56"/>
                <a:gd name="T27" fmla="*/ 0 h 144"/>
                <a:gd name="T28" fmla="*/ 48 w 56"/>
                <a:gd name="T29" fmla="*/ 0 h 144"/>
                <a:gd name="T30" fmla="*/ 48 w 56"/>
                <a:gd name="T31" fmla="*/ 0 h 144"/>
                <a:gd name="T32" fmla="*/ 48 w 56"/>
                <a:gd name="T33" fmla="*/ 0 h 144"/>
                <a:gd name="T34" fmla="*/ 47 w 56"/>
                <a:gd name="T35" fmla="*/ 0 h 144"/>
                <a:gd name="T36" fmla="*/ 47 w 56"/>
                <a:gd name="T37" fmla="*/ 0 h 144"/>
                <a:gd name="T38" fmla="*/ 47 w 56"/>
                <a:gd name="T39" fmla="*/ 0 h 144"/>
                <a:gd name="T40" fmla="*/ 46 w 56"/>
                <a:gd name="T41" fmla="*/ 0 h 144"/>
                <a:gd name="T42" fmla="*/ 46 w 56"/>
                <a:gd name="T43" fmla="*/ 0 h 144"/>
                <a:gd name="T44" fmla="*/ 46 w 56"/>
                <a:gd name="T45" fmla="*/ 0 h 144"/>
                <a:gd name="T46" fmla="*/ 46 w 56"/>
                <a:gd name="T47" fmla="*/ 0 h 144"/>
                <a:gd name="T48" fmla="*/ 45 w 56"/>
                <a:gd name="T49" fmla="*/ 0 h 144"/>
                <a:gd name="T50" fmla="*/ 43 w 56"/>
                <a:gd name="T51" fmla="*/ 1 h 144"/>
                <a:gd name="T52" fmla="*/ 0 w 56"/>
                <a:gd name="T53" fmla="*/ 31 h 144"/>
                <a:gd name="T54" fmla="*/ 3 w 56"/>
                <a:gd name="T55" fmla="*/ 120 h 144"/>
                <a:gd name="T56" fmla="*/ 45 w 56"/>
                <a:gd name="T57" fmla="*/ 144 h 144"/>
                <a:gd name="T58" fmla="*/ 45 w 56"/>
                <a:gd name="T59" fmla="*/ 144 h 144"/>
                <a:gd name="T60" fmla="*/ 46 w 56"/>
                <a:gd name="T61" fmla="*/ 144 h 144"/>
                <a:gd name="T62" fmla="*/ 46 w 56"/>
                <a:gd name="T63" fmla="*/ 144 h 144"/>
                <a:gd name="T64" fmla="*/ 46 w 56"/>
                <a:gd name="T65" fmla="*/ 144 h 144"/>
                <a:gd name="T66" fmla="*/ 47 w 56"/>
                <a:gd name="T67" fmla="*/ 144 h 144"/>
                <a:gd name="T68" fmla="*/ 47 w 56"/>
                <a:gd name="T69" fmla="*/ 144 h 144"/>
                <a:gd name="T70" fmla="*/ 47 w 56"/>
                <a:gd name="T71" fmla="*/ 144 h 144"/>
                <a:gd name="T72" fmla="*/ 48 w 56"/>
                <a:gd name="T73" fmla="*/ 144 h 144"/>
                <a:gd name="T74" fmla="*/ 48 w 56"/>
                <a:gd name="T75" fmla="*/ 144 h 144"/>
                <a:gd name="T76" fmla="*/ 48 w 56"/>
                <a:gd name="T77" fmla="*/ 144 h 144"/>
                <a:gd name="T78" fmla="*/ 48 w 56"/>
                <a:gd name="T79" fmla="*/ 144 h 144"/>
                <a:gd name="T80" fmla="*/ 49 w 56"/>
                <a:gd name="T81" fmla="*/ 144 h 144"/>
                <a:gd name="T82" fmla="*/ 49 w 56"/>
                <a:gd name="T83" fmla="*/ 144 h 144"/>
                <a:gd name="T84" fmla="*/ 49 w 56"/>
                <a:gd name="T85" fmla="*/ 144 h 144"/>
                <a:gd name="T86" fmla="*/ 50 w 56"/>
                <a:gd name="T87" fmla="*/ 144 h 144"/>
                <a:gd name="T88" fmla="*/ 50 w 56"/>
                <a:gd name="T89" fmla="*/ 144 h 144"/>
                <a:gd name="T90" fmla="*/ 50 w 56"/>
                <a:gd name="T91" fmla="*/ 144 h 144"/>
                <a:gd name="T92" fmla="*/ 50 w 56"/>
                <a:gd name="T93" fmla="*/ 144 h 144"/>
                <a:gd name="T94" fmla="*/ 51 w 56"/>
                <a:gd name="T95" fmla="*/ 144 h 144"/>
                <a:gd name="T96" fmla="*/ 51 w 56"/>
                <a:gd name="T97" fmla="*/ 144 h 144"/>
                <a:gd name="T98" fmla="*/ 51 w 56"/>
                <a:gd name="T99" fmla="*/ 144 h 144"/>
                <a:gd name="T100" fmla="*/ 52 w 56"/>
                <a:gd name="T101" fmla="*/ 144 h 144"/>
                <a:gd name="T102" fmla="*/ 52 w 56"/>
                <a:gd name="T103" fmla="*/ 144 h 144"/>
                <a:gd name="T104" fmla="*/ 52 w 56"/>
                <a:gd name="T105" fmla="*/ 144 h 144"/>
                <a:gd name="T106" fmla="*/ 53 w 56"/>
                <a:gd name="T107" fmla="*/ 144 h 144"/>
                <a:gd name="T108" fmla="*/ 56 w 56"/>
                <a:gd name="T109" fmla="*/ 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 h="144">
                  <a:moveTo>
                    <a:pt x="53" y="0"/>
                  </a:move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1" y="0"/>
                  </a:cubicBezTo>
                  <a:cubicBezTo>
                    <a:pt x="51" y="0"/>
                    <a:pt x="51" y="0"/>
                    <a:pt x="51" y="0"/>
                  </a:cubicBezTo>
                  <a:cubicBezTo>
                    <a:pt x="51" y="0"/>
                    <a:pt x="51" y="0"/>
                    <a:pt x="51" y="0"/>
                  </a:cubicBezTo>
                  <a:cubicBezTo>
                    <a:pt x="51" y="0"/>
                    <a:pt x="51" y="0"/>
                    <a:pt x="51" y="0"/>
                  </a:cubicBezTo>
                  <a:cubicBezTo>
                    <a:pt x="51" y="0"/>
                    <a:pt x="51" y="0"/>
                    <a:pt x="51" y="0"/>
                  </a:cubicBezTo>
                  <a:cubicBezTo>
                    <a:pt x="51" y="0"/>
                    <a:pt x="51" y="0"/>
                    <a:pt x="51" y="0"/>
                  </a:cubicBezTo>
                  <a:cubicBezTo>
                    <a:pt x="51" y="0"/>
                    <a:pt x="51" y="0"/>
                    <a:pt x="51" y="0"/>
                  </a:cubicBezTo>
                  <a:cubicBezTo>
                    <a:pt x="51" y="0"/>
                    <a:pt x="51" y="0"/>
                    <a:pt x="50" y="0"/>
                  </a:cubicBezTo>
                  <a:cubicBezTo>
                    <a:pt x="50" y="0"/>
                    <a:pt x="50" y="0"/>
                    <a:pt x="50" y="0"/>
                  </a:cubicBezTo>
                  <a:cubicBezTo>
                    <a:pt x="50" y="0"/>
                    <a:pt x="50" y="0"/>
                    <a:pt x="50" y="0"/>
                  </a:cubicBezTo>
                  <a:cubicBezTo>
                    <a:pt x="50" y="0"/>
                    <a:pt x="50" y="0"/>
                    <a:pt x="50" y="0"/>
                  </a:cubicBezTo>
                  <a:cubicBezTo>
                    <a:pt x="50" y="0"/>
                    <a:pt x="50" y="0"/>
                    <a:pt x="50" y="0"/>
                  </a:cubicBezTo>
                  <a:cubicBezTo>
                    <a:pt x="50" y="0"/>
                    <a:pt x="50" y="0"/>
                    <a:pt x="50" y="0"/>
                  </a:cubicBezTo>
                  <a:cubicBezTo>
                    <a:pt x="50" y="0"/>
                    <a:pt x="50" y="0"/>
                    <a:pt x="50" y="0"/>
                  </a:cubicBezTo>
                  <a:cubicBezTo>
                    <a:pt x="50" y="0"/>
                    <a:pt x="49" y="0"/>
                    <a:pt x="49" y="0"/>
                  </a:cubicBezTo>
                  <a:cubicBezTo>
                    <a:pt x="49" y="0"/>
                    <a:pt x="49" y="0"/>
                    <a:pt x="49" y="0"/>
                  </a:cubicBezTo>
                  <a:cubicBezTo>
                    <a:pt x="49" y="0"/>
                    <a:pt x="49" y="0"/>
                    <a:pt x="49" y="0"/>
                  </a:cubicBezTo>
                  <a:cubicBezTo>
                    <a:pt x="49" y="0"/>
                    <a:pt x="49" y="0"/>
                    <a:pt x="49" y="0"/>
                  </a:cubicBezTo>
                  <a:cubicBezTo>
                    <a:pt x="49" y="0"/>
                    <a:pt x="49" y="0"/>
                    <a:pt x="49" y="0"/>
                  </a:cubicBezTo>
                  <a:cubicBezTo>
                    <a:pt x="49" y="0"/>
                    <a:pt x="49" y="0"/>
                    <a:pt x="49" y="0"/>
                  </a:cubicBezTo>
                  <a:cubicBezTo>
                    <a:pt x="49" y="0"/>
                    <a:pt x="49" y="0"/>
                    <a:pt x="49" y="0"/>
                  </a:cubicBezTo>
                  <a:cubicBezTo>
                    <a:pt x="48" y="0"/>
                    <a:pt x="48" y="0"/>
                    <a:pt x="48" y="0"/>
                  </a:cubicBezTo>
                  <a:cubicBezTo>
                    <a:pt x="48" y="0"/>
                    <a:pt x="48" y="0"/>
                    <a:pt x="48" y="0"/>
                  </a:cubicBezTo>
                  <a:cubicBezTo>
                    <a:pt x="48" y="0"/>
                    <a:pt x="48" y="0"/>
                    <a:pt x="48" y="0"/>
                  </a:cubicBezTo>
                  <a:cubicBezTo>
                    <a:pt x="48" y="0"/>
                    <a:pt x="48" y="0"/>
                    <a:pt x="48" y="0"/>
                  </a:cubicBezTo>
                  <a:cubicBezTo>
                    <a:pt x="48" y="0"/>
                    <a:pt x="48" y="0"/>
                    <a:pt x="48" y="0"/>
                  </a:cubicBezTo>
                  <a:cubicBezTo>
                    <a:pt x="48" y="0"/>
                    <a:pt x="48" y="0"/>
                    <a:pt x="48" y="0"/>
                  </a:cubicBezTo>
                  <a:cubicBezTo>
                    <a:pt x="48" y="0"/>
                    <a:pt x="48" y="0"/>
                    <a:pt x="48" y="0"/>
                  </a:cubicBezTo>
                  <a:cubicBezTo>
                    <a:pt x="47" y="0"/>
                    <a:pt x="47" y="0"/>
                    <a:pt x="47" y="0"/>
                  </a:cubicBezTo>
                  <a:cubicBezTo>
                    <a:pt x="47" y="0"/>
                    <a:pt x="47" y="0"/>
                    <a:pt x="47" y="0"/>
                  </a:cubicBezTo>
                  <a:cubicBezTo>
                    <a:pt x="47" y="0"/>
                    <a:pt x="47" y="0"/>
                    <a:pt x="47" y="0"/>
                  </a:cubicBezTo>
                  <a:cubicBezTo>
                    <a:pt x="47" y="0"/>
                    <a:pt x="47" y="0"/>
                    <a:pt x="47" y="0"/>
                  </a:cubicBezTo>
                  <a:cubicBezTo>
                    <a:pt x="47" y="0"/>
                    <a:pt x="47" y="0"/>
                    <a:pt x="47" y="0"/>
                  </a:cubicBezTo>
                  <a:cubicBezTo>
                    <a:pt x="47" y="0"/>
                    <a:pt x="47" y="0"/>
                    <a:pt x="47" y="0"/>
                  </a:cubicBezTo>
                  <a:cubicBezTo>
                    <a:pt x="47" y="0"/>
                    <a:pt x="47" y="0"/>
                    <a:pt x="46" y="0"/>
                  </a:cubicBezTo>
                  <a:cubicBezTo>
                    <a:pt x="46" y="0"/>
                    <a:pt x="46" y="0"/>
                    <a:pt x="46" y="0"/>
                  </a:cubicBezTo>
                  <a:cubicBezTo>
                    <a:pt x="46" y="0"/>
                    <a:pt x="46" y="0"/>
                    <a:pt x="46" y="0"/>
                  </a:cubicBezTo>
                  <a:cubicBezTo>
                    <a:pt x="46" y="0"/>
                    <a:pt x="46" y="0"/>
                    <a:pt x="46" y="0"/>
                  </a:cubicBezTo>
                  <a:cubicBezTo>
                    <a:pt x="46" y="0"/>
                    <a:pt x="46" y="0"/>
                    <a:pt x="46" y="0"/>
                  </a:cubicBezTo>
                  <a:cubicBezTo>
                    <a:pt x="46" y="0"/>
                    <a:pt x="46" y="0"/>
                    <a:pt x="46" y="0"/>
                  </a:cubicBezTo>
                  <a:cubicBezTo>
                    <a:pt x="46" y="0"/>
                    <a:pt x="46" y="0"/>
                    <a:pt x="46" y="0"/>
                  </a:cubicBezTo>
                  <a:cubicBezTo>
                    <a:pt x="46" y="0"/>
                    <a:pt x="45" y="0"/>
                    <a:pt x="45" y="0"/>
                  </a:cubicBezTo>
                  <a:cubicBezTo>
                    <a:pt x="45" y="0"/>
                    <a:pt x="45" y="0"/>
                    <a:pt x="45" y="0"/>
                  </a:cubicBezTo>
                  <a:cubicBezTo>
                    <a:pt x="45" y="0"/>
                    <a:pt x="45" y="0"/>
                    <a:pt x="45" y="0"/>
                  </a:cubicBezTo>
                  <a:cubicBezTo>
                    <a:pt x="44" y="0"/>
                    <a:pt x="44" y="0"/>
                    <a:pt x="43" y="1"/>
                  </a:cubicBezTo>
                  <a:cubicBezTo>
                    <a:pt x="3" y="24"/>
                    <a:pt x="3" y="24"/>
                    <a:pt x="3" y="24"/>
                  </a:cubicBezTo>
                  <a:cubicBezTo>
                    <a:pt x="1" y="25"/>
                    <a:pt x="0" y="28"/>
                    <a:pt x="0" y="31"/>
                  </a:cubicBezTo>
                  <a:cubicBezTo>
                    <a:pt x="0" y="113"/>
                    <a:pt x="0" y="113"/>
                    <a:pt x="0" y="113"/>
                  </a:cubicBezTo>
                  <a:cubicBezTo>
                    <a:pt x="0" y="116"/>
                    <a:pt x="1" y="119"/>
                    <a:pt x="3" y="120"/>
                  </a:cubicBezTo>
                  <a:cubicBezTo>
                    <a:pt x="43" y="143"/>
                    <a:pt x="43" y="143"/>
                    <a:pt x="43" y="143"/>
                  </a:cubicBezTo>
                  <a:cubicBezTo>
                    <a:pt x="44" y="144"/>
                    <a:pt x="44" y="144"/>
                    <a:pt x="45" y="144"/>
                  </a:cubicBezTo>
                  <a:cubicBezTo>
                    <a:pt x="45" y="144"/>
                    <a:pt x="45" y="144"/>
                    <a:pt x="45" y="144"/>
                  </a:cubicBezTo>
                  <a:cubicBezTo>
                    <a:pt x="45" y="144"/>
                    <a:pt x="45" y="144"/>
                    <a:pt x="45" y="144"/>
                  </a:cubicBezTo>
                  <a:cubicBezTo>
                    <a:pt x="45" y="144"/>
                    <a:pt x="46" y="144"/>
                    <a:pt x="46" y="144"/>
                  </a:cubicBezTo>
                  <a:cubicBezTo>
                    <a:pt x="46" y="144"/>
                    <a:pt x="46" y="144"/>
                    <a:pt x="46" y="144"/>
                  </a:cubicBezTo>
                  <a:cubicBezTo>
                    <a:pt x="46" y="144"/>
                    <a:pt x="46" y="144"/>
                    <a:pt x="46" y="144"/>
                  </a:cubicBezTo>
                  <a:cubicBezTo>
                    <a:pt x="46" y="144"/>
                    <a:pt x="46" y="144"/>
                    <a:pt x="46" y="144"/>
                  </a:cubicBezTo>
                  <a:cubicBezTo>
                    <a:pt x="46" y="144"/>
                    <a:pt x="46" y="144"/>
                    <a:pt x="46" y="144"/>
                  </a:cubicBezTo>
                  <a:cubicBezTo>
                    <a:pt x="46" y="144"/>
                    <a:pt x="46" y="144"/>
                    <a:pt x="46" y="144"/>
                  </a:cubicBezTo>
                  <a:cubicBezTo>
                    <a:pt x="46" y="144"/>
                    <a:pt x="46" y="144"/>
                    <a:pt x="46" y="144"/>
                  </a:cubicBezTo>
                  <a:cubicBezTo>
                    <a:pt x="47" y="144"/>
                    <a:pt x="47" y="144"/>
                    <a:pt x="47" y="144"/>
                  </a:cubicBezTo>
                  <a:cubicBezTo>
                    <a:pt x="47" y="144"/>
                    <a:pt x="47" y="144"/>
                    <a:pt x="47" y="144"/>
                  </a:cubicBezTo>
                  <a:cubicBezTo>
                    <a:pt x="47" y="144"/>
                    <a:pt x="47" y="144"/>
                    <a:pt x="47" y="144"/>
                  </a:cubicBezTo>
                  <a:cubicBezTo>
                    <a:pt x="47" y="144"/>
                    <a:pt x="47" y="144"/>
                    <a:pt x="47" y="144"/>
                  </a:cubicBezTo>
                  <a:cubicBezTo>
                    <a:pt x="47" y="144"/>
                    <a:pt x="47" y="144"/>
                    <a:pt x="47" y="144"/>
                  </a:cubicBezTo>
                  <a:cubicBezTo>
                    <a:pt x="47" y="144"/>
                    <a:pt x="47" y="144"/>
                    <a:pt x="47" y="144"/>
                  </a:cubicBezTo>
                  <a:cubicBezTo>
                    <a:pt x="47" y="144"/>
                    <a:pt x="47" y="144"/>
                    <a:pt x="48" y="144"/>
                  </a:cubicBezTo>
                  <a:cubicBezTo>
                    <a:pt x="48" y="144"/>
                    <a:pt x="48" y="144"/>
                    <a:pt x="48" y="144"/>
                  </a:cubicBezTo>
                  <a:cubicBezTo>
                    <a:pt x="48" y="144"/>
                    <a:pt x="48" y="144"/>
                    <a:pt x="48" y="144"/>
                  </a:cubicBezTo>
                  <a:cubicBezTo>
                    <a:pt x="48" y="144"/>
                    <a:pt x="48" y="144"/>
                    <a:pt x="48" y="144"/>
                  </a:cubicBezTo>
                  <a:cubicBezTo>
                    <a:pt x="48" y="144"/>
                    <a:pt x="48" y="144"/>
                    <a:pt x="48" y="144"/>
                  </a:cubicBezTo>
                  <a:cubicBezTo>
                    <a:pt x="48" y="144"/>
                    <a:pt x="48" y="144"/>
                    <a:pt x="48" y="144"/>
                  </a:cubicBezTo>
                  <a:cubicBezTo>
                    <a:pt x="48" y="144"/>
                    <a:pt x="48" y="144"/>
                    <a:pt x="48" y="144"/>
                  </a:cubicBezTo>
                  <a:cubicBezTo>
                    <a:pt x="48" y="144"/>
                    <a:pt x="48" y="144"/>
                    <a:pt x="49" y="144"/>
                  </a:cubicBezTo>
                  <a:cubicBezTo>
                    <a:pt x="49" y="144"/>
                    <a:pt x="49" y="144"/>
                    <a:pt x="49" y="144"/>
                  </a:cubicBezTo>
                  <a:cubicBezTo>
                    <a:pt x="49" y="144"/>
                    <a:pt x="49" y="144"/>
                    <a:pt x="49" y="144"/>
                  </a:cubicBezTo>
                  <a:cubicBezTo>
                    <a:pt x="49" y="144"/>
                    <a:pt x="49" y="144"/>
                    <a:pt x="49" y="144"/>
                  </a:cubicBezTo>
                  <a:cubicBezTo>
                    <a:pt x="49" y="144"/>
                    <a:pt x="49" y="144"/>
                    <a:pt x="49" y="144"/>
                  </a:cubicBezTo>
                  <a:cubicBezTo>
                    <a:pt x="49" y="144"/>
                    <a:pt x="49" y="144"/>
                    <a:pt x="49" y="144"/>
                  </a:cubicBezTo>
                  <a:cubicBezTo>
                    <a:pt x="49" y="144"/>
                    <a:pt x="49" y="144"/>
                    <a:pt x="49" y="144"/>
                  </a:cubicBezTo>
                  <a:cubicBezTo>
                    <a:pt x="49" y="144"/>
                    <a:pt x="50" y="144"/>
                    <a:pt x="50" y="144"/>
                  </a:cubicBezTo>
                  <a:cubicBezTo>
                    <a:pt x="50" y="144"/>
                    <a:pt x="50" y="144"/>
                    <a:pt x="50" y="144"/>
                  </a:cubicBezTo>
                  <a:cubicBezTo>
                    <a:pt x="50" y="144"/>
                    <a:pt x="50" y="144"/>
                    <a:pt x="50" y="144"/>
                  </a:cubicBezTo>
                  <a:cubicBezTo>
                    <a:pt x="50" y="144"/>
                    <a:pt x="50" y="144"/>
                    <a:pt x="50" y="144"/>
                  </a:cubicBezTo>
                  <a:cubicBezTo>
                    <a:pt x="50" y="144"/>
                    <a:pt x="50" y="144"/>
                    <a:pt x="50" y="144"/>
                  </a:cubicBezTo>
                  <a:cubicBezTo>
                    <a:pt x="50" y="144"/>
                    <a:pt x="50" y="144"/>
                    <a:pt x="50" y="144"/>
                  </a:cubicBezTo>
                  <a:cubicBezTo>
                    <a:pt x="50" y="144"/>
                    <a:pt x="50" y="144"/>
                    <a:pt x="50" y="144"/>
                  </a:cubicBezTo>
                  <a:cubicBezTo>
                    <a:pt x="51" y="144"/>
                    <a:pt x="51" y="144"/>
                    <a:pt x="51" y="144"/>
                  </a:cubicBezTo>
                  <a:cubicBezTo>
                    <a:pt x="51" y="144"/>
                    <a:pt x="51" y="144"/>
                    <a:pt x="51" y="144"/>
                  </a:cubicBezTo>
                  <a:cubicBezTo>
                    <a:pt x="51" y="144"/>
                    <a:pt x="51" y="144"/>
                    <a:pt x="51" y="144"/>
                  </a:cubicBezTo>
                  <a:cubicBezTo>
                    <a:pt x="51" y="144"/>
                    <a:pt x="51" y="144"/>
                    <a:pt x="51" y="144"/>
                  </a:cubicBezTo>
                  <a:cubicBezTo>
                    <a:pt x="51" y="144"/>
                    <a:pt x="51" y="144"/>
                    <a:pt x="51" y="144"/>
                  </a:cubicBezTo>
                  <a:cubicBezTo>
                    <a:pt x="51" y="144"/>
                    <a:pt x="51" y="144"/>
                    <a:pt x="51" y="144"/>
                  </a:cubicBezTo>
                  <a:cubicBezTo>
                    <a:pt x="51" y="144"/>
                    <a:pt x="51" y="144"/>
                    <a:pt x="51" y="144"/>
                  </a:cubicBezTo>
                  <a:cubicBezTo>
                    <a:pt x="52" y="144"/>
                    <a:pt x="52" y="144"/>
                    <a:pt x="52" y="144"/>
                  </a:cubicBezTo>
                  <a:cubicBezTo>
                    <a:pt x="52" y="144"/>
                    <a:pt x="52" y="144"/>
                    <a:pt x="52" y="144"/>
                  </a:cubicBezTo>
                  <a:cubicBezTo>
                    <a:pt x="52" y="144"/>
                    <a:pt x="52" y="144"/>
                    <a:pt x="52" y="144"/>
                  </a:cubicBezTo>
                  <a:cubicBezTo>
                    <a:pt x="52" y="144"/>
                    <a:pt x="52" y="144"/>
                    <a:pt x="52" y="144"/>
                  </a:cubicBezTo>
                  <a:cubicBezTo>
                    <a:pt x="52" y="144"/>
                    <a:pt x="52" y="144"/>
                    <a:pt x="52" y="144"/>
                  </a:cubicBezTo>
                  <a:cubicBezTo>
                    <a:pt x="52" y="144"/>
                    <a:pt x="52" y="144"/>
                    <a:pt x="52" y="144"/>
                  </a:cubicBezTo>
                  <a:cubicBezTo>
                    <a:pt x="52" y="144"/>
                    <a:pt x="52" y="144"/>
                    <a:pt x="53" y="144"/>
                  </a:cubicBezTo>
                  <a:cubicBezTo>
                    <a:pt x="55" y="144"/>
                    <a:pt x="56" y="141"/>
                    <a:pt x="56" y="137"/>
                  </a:cubicBezTo>
                  <a:cubicBezTo>
                    <a:pt x="56" y="7"/>
                    <a:pt x="56" y="7"/>
                    <a:pt x="56" y="7"/>
                  </a:cubicBezTo>
                  <a:cubicBezTo>
                    <a:pt x="56" y="3"/>
                    <a:pt x="55" y="0"/>
                    <a:pt x="53" y="0"/>
                  </a:cubicBezTo>
                  <a:close/>
                </a:path>
              </a:pathLst>
            </a:custGeom>
            <a:solidFill>
              <a:srgbClr val="0332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3" name="iṩľidé">
              <a:extLst>
                <a:ext uri="{FF2B5EF4-FFF2-40B4-BE49-F238E27FC236}">
                  <a16:creationId xmlns="" xmlns:a16="http://schemas.microsoft.com/office/drawing/2014/main" id="{607D0A1F-34ED-4448-AE09-46200B878919}"/>
                </a:ext>
              </a:extLst>
            </p:cNvPr>
            <p:cNvSpPr/>
            <p:nvPr/>
          </p:nvSpPr>
          <p:spPr bwMode="auto">
            <a:xfrm>
              <a:off x="4340605" y="2641900"/>
              <a:ext cx="148343" cy="440667"/>
            </a:xfrm>
            <a:custGeom>
              <a:avLst/>
              <a:gdLst>
                <a:gd name="T0" fmla="*/ 43 w 49"/>
                <a:gd name="T1" fmla="*/ 144 h 146"/>
                <a:gd name="T2" fmla="*/ 3 w 49"/>
                <a:gd name="T3" fmla="*/ 121 h 146"/>
                <a:gd name="T4" fmla="*/ 0 w 49"/>
                <a:gd name="T5" fmla="*/ 114 h 146"/>
                <a:gd name="T6" fmla="*/ 0 w 49"/>
                <a:gd name="T7" fmla="*/ 32 h 146"/>
                <a:gd name="T8" fmla="*/ 3 w 49"/>
                <a:gd name="T9" fmla="*/ 25 h 146"/>
                <a:gd name="T10" fmla="*/ 43 w 49"/>
                <a:gd name="T11" fmla="*/ 2 h 146"/>
                <a:gd name="T12" fmla="*/ 49 w 49"/>
                <a:gd name="T13" fmla="*/ 8 h 146"/>
                <a:gd name="T14" fmla="*/ 49 w 49"/>
                <a:gd name="T15" fmla="*/ 138 h 146"/>
                <a:gd name="T16" fmla="*/ 43 w 49"/>
                <a:gd name="T17" fmla="*/ 14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46">
                  <a:moveTo>
                    <a:pt x="43" y="144"/>
                  </a:moveTo>
                  <a:cubicBezTo>
                    <a:pt x="3" y="121"/>
                    <a:pt x="3" y="121"/>
                    <a:pt x="3" y="121"/>
                  </a:cubicBezTo>
                  <a:cubicBezTo>
                    <a:pt x="1" y="120"/>
                    <a:pt x="0" y="117"/>
                    <a:pt x="0" y="114"/>
                  </a:cubicBezTo>
                  <a:cubicBezTo>
                    <a:pt x="0" y="32"/>
                    <a:pt x="0" y="32"/>
                    <a:pt x="0" y="32"/>
                  </a:cubicBezTo>
                  <a:cubicBezTo>
                    <a:pt x="0" y="29"/>
                    <a:pt x="1" y="26"/>
                    <a:pt x="3" y="25"/>
                  </a:cubicBezTo>
                  <a:cubicBezTo>
                    <a:pt x="43" y="2"/>
                    <a:pt x="43" y="2"/>
                    <a:pt x="43" y="2"/>
                  </a:cubicBezTo>
                  <a:cubicBezTo>
                    <a:pt x="46" y="0"/>
                    <a:pt x="49" y="3"/>
                    <a:pt x="49" y="8"/>
                  </a:cubicBezTo>
                  <a:cubicBezTo>
                    <a:pt x="49" y="138"/>
                    <a:pt x="49" y="138"/>
                    <a:pt x="49" y="138"/>
                  </a:cubicBezTo>
                  <a:cubicBezTo>
                    <a:pt x="49" y="143"/>
                    <a:pt x="46" y="146"/>
                    <a:pt x="43" y="144"/>
                  </a:cubicBezTo>
                  <a:close/>
                </a:path>
              </a:pathLst>
            </a:cu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4" name="isľïďê">
              <a:extLst>
                <a:ext uri="{FF2B5EF4-FFF2-40B4-BE49-F238E27FC236}">
                  <a16:creationId xmlns="" xmlns:a16="http://schemas.microsoft.com/office/drawing/2014/main" id="{C3748B25-0E19-4BD4-A4A3-BE67B8E5F861}"/>
                </a:ext>
              </a:extLst>
            </p:cNvPr>
            <p:cNvSpPr/>
            <p:nvPr/>
          </p:nvSpPr>
          <p:spPr bwMode="auto">
            <a:xfrm>
              <a:off x="4355149" y="2686985"/>
              <a:ext cx="109076" cy="350498"/>
            </a:xfrm>
            <a:custGeom>
              <a:avLst/>
              <a:gdLst>
                <a:gd name="T0" fmla="*/ 31 w 36"/>
                <a:gd name="T1" fmla="*/ 115 h 116"/>
                <a:gd name="T2" fmla="*/ 2 w 36"/>
                <a:gd name="T3" fmla="*/ 101 h 116"/>
                <a:gd name="T4" fmla="*/ 0 w 36"/>
                <a:gd name="T5" fmla="*/ 95 h 116"/>
                <a:gd name="T6" fmla="*/ 0 w 36"/>
                <a:gd name="T7" fmla="*/ 21 h 116"/>
                <a:gd name="T8" fmla="*/ 2 w 36"/>
                <a:gd name="T9" fmla="*/ 15 h 116"/>
                <a:gd name="T10" fmla="*/ 31 w 36"/>
                <a:gd name="T11" fmla="*/ 1 h 116"/>
                <a:gd name="T12" fmla="*/ 36 w 36"/>
                <a:gd name="T13" fmla="*/ 6 h 116"/>
                <a:gd name="T14" fmla="*/ 36 w 36"/>
                <a:gd name="T15" fmla="*/ 110 h 116"/>
                <a:gd name="T16" fmla="*/ 31 w 36"/>
                <a:gd name="T17" fmla="*/ 11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16">
                  <a:moveTo>
                    <a:pt x="31" y="115"/>
                  </a:moveTo>
                  <a:cubicBezTo>
                    <a:pt x="2" y="101"/>
                    <a:pt x="2" y="101"/>
                    <a:pt x="2" y="101"/>
                  </a:cubicBezTo>
                  <a:cubicBezTo>
                    <a:pt x="1" y="100"/>
                    <a:pt x="0" y="97"/>
                    <a:pt x="0" y="95"/>
                  </a:cubicBezTo>
                  <a:cubicBezTo>
                    <a:pt x="0" y="21"/>
                    <a:pt x="0" y="21"/>
                    <a:pt x="0" y="21"/>
                  </a:cubicBezTo>
                  <a:cubicBezTo>
                    <a:pt x="0" y="19"/>
                    <a:pt x="1" y="16"/>
                    <a:pt x="2" y="15"/>
                  </a:cubicBezTo>
                  <a:cubicBezTo>
                    <a:pt x="31" y="1"/>
                    <a:pt x="31" y="1"/>
                    <a:pt x="31" y="1"/>
                  </a:cubicBezTo>
                  <a:cubicBezTo>
                    <a:pt x="34" y="0"/>
                    <a:pt x="36" y="2"/>
                    <a:pt x="36" y="6"/>
                  </a:cubicBezTo>
                  <a:cubicBezTo>
                    <a:pt x="36" y="110"/>
                    <a:pt x="36" y="110"/>
                    <a:pt x="36" y="110"/>
                  </a:cubicBezTo>
                  <a:cubicBezTo>
                    <a:pt x="36" y="114"/>
                    <a:pt x="34" y="116"/>
                    <a:pt x="31" y="115"/>
                  </a:cubicBezTo>
                  <a:close/>
                </a:path>
              </a:pathLst>
            </a:custGeom>
            <a:solidFill>
              <a:srgbClr val="0112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5" name="iSlíďê">
              <a:extLst>
                <a:ext uri="{FF2B5EF4-FFF2-40B4-BE49-F238E27FC236}">
                  <a16:creationId xmlns="" xmlns:a16="http://schemas.microsoft.com/office/drawing/2014/main" id="{ABF88B06-E530-4764-AE59-9E49BDC5F050}"/>
                </a:ext>
              </a:extLst>
            </p:cNvPr>
            <p:cNvSpPr/>
            <p:nvPr/>
          </p:nvSpPr>
          <p:spPr bwMode="auto">
            <a:xfrm>
              <a:off x="4358057" y="2694257"/>
              <a:ext cx="100350" cy="337408"/>
            </a:xfrm>
            <a:custGeom>
              <a:avLst/>
              <a:gdLst>
                <a:gd name="T0" fmla="*/ 30 w 33"/>
                <a:gd name="T1" fmla="*/ 111 h 112"/>
                <a:gd name="T2" fmla="*/ 2 w 33"/>
                <a:gd name="T3" fmla="*/ 97 h 112"/>
                <a:gd name="T4" fmla="*/ 0 w 33"/>
                <a:gd name="T5" fmla="*/ 92 h 112"/>
                <a:gd name="T6" fmla="*/ 0 w 33"/>
                <a:gd name="T7" fmla="*/ 20 h 112"/>
                <a:gd name="T8" fmla="*/ 2 w 33"/>
                <a:gd name="T9" fmla="*/ 15 h 112"/>
                <a:gd name="T10" fmla="*/ 30 w 33"/>
                <a:gd name="T11" fmla="*/ 1 h 112"/>
                <a:gd name="T12" fmla="*/ 33 w 33"/>
                <a:gd name="T13" fmla="*/ 6 h 112"/>
                <a:gd name="T14" fmla="*/ 33 w 33"/>
                <a:gd name="T15" fmla="*/ 106 h 112"/>
                <a:gd name="T16" fmla="*/ 30 w 33"/>
                <a:gd name="T17" fmla="*/ 11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112">
                  <a:moveTo>
                    <a:pt x="30" y="111"/>
                  </a:moveTo>
                  <a:cubicBezTo>
                    <a:pt x="2" y="97"/>
                    <a:pt x="2" y="97"/>
                    <a:pt x="2" y="97"/>
                  </a:cubicBezTo>
                  <a:cubicBezTo>
                    <a:pt x="1" y="97"/>
                    <a:pt x="0" y="94"/>
                    <a:pt x="0" y="92"/>
                  </a:cubicBezTo>
                  <a:cubicBezTo>
                    <a:pt x="0" y="20"/>
                    <a:pt x="0" y="20"/>
                    <a:pt x="0" y="20"/>
                  </a:cubicBezTo>
                  <a:cubicBezTo>
                    <a:pt x="0" y="18"/>
                    <a:pt x="1" y="15"/>
                    <a:pt x="2" y="15"/>
                  </a:cubicBezTo>
                  <a:cubicBezTo>
                    <a:pt x="30" y="1"/>
                    <a:pt x="30" y="1"/>
                    <a:pt x="30" y="1"/>
                  </a:cubicBezTo>
                  <a:cubicBezTo>
                    <a:pt x="32" y="0"/>
                    <a:pt x="33" y="2"/>
                    <a:pt x="33" y="6"/>
                  </a:cubicBezTo>
                  <a:cubicBezTo>
                    <a:pt x="33" y="106"/>
                    <a:pt x="33" y="106"/>
                    <a:pt x="33" y="106"/>
                  </a:cubicBezTo>
                  <a:cubicBezTo>
                    <a:pt x="33" y="110"/>
                    <a:pt x="32" y="112"/>
                    <a:pt x="30" y="111"/>
                  </a:cubicBezTo>
                  <a:close/>
                </a:path>
              </a:pathLst>
            </a:custGeom>
            <a:solidFill>
              <a:srgbClr val="2EA9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6" name="ïŝļiḋè">
              <a:extLst>
                <a:ext uri="{FF2B5EF4-FFF2-40B4-BE49-F238E27FC236}">
                  <a16:creationId xmlns="" xmlns:a16="http://schemas.microsoft.com/office/drawing/2014/main" id="{822593C0-8D8C-4D82-BAAB-3B4864185760}"/>
                </a:ext>
              </a:extLst>
            </p:cNvPr>
            <p:cNvSpPr/>
            <p:nvPr/>
          </p:nvSpPr>
          <p:spPr bwMode="auto">
            <a:xfrm>
              <a:off x="4358057" y="2730616"/>
              <a:ext cx="18907" cy="50903"/>
            </a:xfrm>
            <a:custGeom>
              <a:avLst/>
              <a:gdLst>
                <a:gd name="T0" fmla="*/ 6 w 6"/>
                <a:gd name="T1" fmla="*/ 0 h 17"/>
                <a:gd name="T2" fmla="*/ 2 w 6"/>
                <a:gd name="T3" fmla="*/ 3 h 17"/>
                <a:gd name="T4" fmla="*/ 0 w 6"/>
                <a:gd name="T5" fmla="*/ 8 h 17"/>
                <a:gd name="T6" fmla="*/ 0 w 6"/>
                <a:gd name="T7" fmla="*/ 17 h 17"/>
                <a:gd name="T8" fmla="*/ 6 w 6"/>
                <a:gd name="T9" fmla="*/ 0 h 17"/>
              </a:gdLst>
              <a:ahLst/>
              <a:cxnLst>
                <a:cxn ang="0">
                  <a:pos x="T0" y="T1"/>
                </a:cxn>
                <a:cxn ang="0">
                  <a:pos x="T2" y="T3"/>
                </a:cxn>
                <a:cxn ang="0">
                  <a:pos x="T4" y="T5"/>
                </a:cxn>
                <a:cxn ang="0">
                  <a:pos x="T6" y="T7"/>
                </a:cxn>
                <a:cxn ang="0">
                  <a:pos x="T8" y="T9"/>
                </a:cxn>
              </a:cxnLst>
              <a:rect l="0" t="0" r="r" b="b"/>
              <a:pathLst>
                <a:path w="6" h="17">
                  <a:moveTo>
                    <a:pt x="6" y="0"/>
                  </a:moveTo>
                  <a:cubicBezTo>
                    <a:pt x="2" y="3"/>
                    <a:pt x="2" y="3"/>
                    <a:pt x="2" y="3"/>
                  </a:cubicBezTo>
                  <a:cubicBezTo>
                    <a:pt x="1" y="3"/>
                    <a:pt x="0" y="6"/>
                    <a:pt x="0" y="8"/>
                  </a:cubicBezTo>
                  <a:cubicBezTo>
                    <a:pt x="0" y="17"/>
                    <a:pt x="0" y="17"/>
                    <a:pt x="0" y="17"/>
                  </a:cubicBezTo>
                  <a:cubicBezTo>
                    <a:pt x="2" y="12"/>
                    <a:pt x="4" y="6"/>
                    <a:pt x="6" y="0"/>
                  </a:cubicBezTo>
                  <a:close/>
                </a:path>
              </a:pathLst>
            </a:custGeom>
            <a:solidFill>
              <a:srgbClr val="32B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7" name="îṡliďé">
              <a:extLst>
                <a:ext uri="{FF2B5EF4-FFF2-40B4-BE49-F238E27FC236}">
                  <a16:creationId xmlns="" xmlns:a16="http://schemas.microsoft.com/office/drawing/2014/main" id="{7D2FEB06-870E-4B02-8E27-793F625245C2}"/>
                </a:ext>
              </a:extLst>
            </p:cNvPr>
            <p:cNvSpPr/>
            <p:nvPr/>
          </p:nvSpPr>
          <p:spPr bwMode="auto">
            <a:xfrm>
              <a:off x="4358057" y="2702983"/>
              <a:ext cx="100350" cy="258873"/>
            </a:xfrm>
            <a:custGeom>
              <a:avLst/>
              <a:gdLst>
                <a:gd name="T0" fmla="*/ 33 w 33"/>
                <a:gd name="T1" fmla="*/ 26 h 86"/>
                <a:gd name="T2" fmla="*/ 33 w 33"/>
                <a:gd name="T3" fmla="*/ 3 h 86"/>
                <a:gd name="T4" fmla="*/ 33 w 33"/>
                <a:gd name="T5" fmla="*/ 0 h 86"/>
                <a:gd name="T6" fmla="*/ 0 w 33"/>
                <a:gd name="T7" fmla="*/ 67 h 86"/>
                <a:gd name="T8" fmla="*/ 0 w 33"/>
                <a:gd name="T9" fmla="*/ 86 h 86"/>
                <a:gd name="T10" fmla="*/ 33 w 33"/>
                <a:gd name="T11" fmla="*/ 26 h 86"/>
              </a:gdLst>
              <a:ahLst/>
              <a:cxnLst>
                <a:cxn ang="0">
                  <a:pos x="T0" y="T1"/>
                </a:cxn>
                <a:cxn ang="0">
                  <a:pos x="T2" y="T3"/>
                </a:cxn>
                <a:cxn ang="0">
                  <a:pos x="T4" y="T5"/>
                </a:cxn>
                <a:cxn ang="0">
                  <a:pos x="T6" y="T7"/>
                </a:cxn>
                <a:cxn ang="0">
                  <a:pos x="T8" y="T9"/>
                </a:cxn>
                <a:cxn ang="0">
                  <a:pos x="T10" y="T11"/>
                </a:cxn>
              </a:cxnLst>
              <a:rect l="0" t="0" r="r" b="b"/>
              <a:pathLst>
                <a:path w="33" h="86">
                  <a:moveTo>
                    <a:pt x="33" y="26"/>
                  </a:moveTo>
                  <a:cubicBezTo>
                    <a:pt x="33" y="3"/>
                    <a:pt x="33" y="3"/>
                    <a:pt x="33" y="3"/>
                  </a:cubicBezTo>
                  <a:cubicBezTo>
                    <a:pt x="33" y="2"/>
                    <a:pt x="33" y="1"/>
                    <a:pt x="33" y="0"/>
                  </a:cubicBezTo>
                  <a:cubicBezTo>
                    <a:pt x="19" y="27"/>
                    <a:pt x="9" y="49"/>
                    <a:pt x="0" y="67"/>
                  </a:cubicBezTo>
                  <a:cubicBezTo>
                    <a:pt x="0" y="86"/>
                    <a:pt x="0" y="86"/>
                    <a:pt x="0" y="86"/>
                  </a:cubicBezTo>
                  <a:cubicBezTo>
                    <a:pt x="9" y="70"/>
                    <a:pt x="20" y="51"/>
                    <a:pt x="33" y="26"/>
                  </a:cubicBezTo>
                  <a:close/>
                </a:path>
              </a:pathLst>
            </a:custGeom>
            <a:solidFill>
              <a:srgbClr val="32B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8" name="ïṩḷïḋê">
              <a:extLst>
                <a:ext uri="{FF2B5EF4-FFF2-40B4-BE49-F238E27FC236}">
                  <a16:creationId xmlns="" xmlns:a16="http://schemas.microsoft.com/office/drawing/2014/main" id="{8CA5959C-4045-44D4-8D57-260972605738}"/>
                </a:ext>
              </a:extLst>
            </p:cNvPr>
            <p:cNvSpPr/>
            <p:nvPr/>
          </p:nvSpPr>
          <p:spPr bwMode="auto">
            <a:xfrm>
              <a:off x="4416231" y="2953130"/>
              <a:ext cx="42176" cy="78535"/>
            </a:xfrm>
            <a:custGeom>
              <a:avLst/>
              <a:gdLst>
                <a:gd name="T0" fmla="*/ 0 w 14"/>
                <a:gd name="T1" fmla="*/ 19 h 26"/>
                <a:gd name="T2" fmla="*/ 11 w 14"/>
                <a:gd name="T3" fmla="*/ 25 h 26"/>
                <a:gd name="T4" fmla="*/ 14 w 14"/>
                <a:gd name="T5" fmla="*/ 20 h 26"/>
                <a:gd name="T6" fmla="*/ 14 w 14"/>
                <a:gd name="T7" fmla="*/ 0 h 26"/>
                <a:gd name="T8" fmla="*/ 0 w 14"/>
                <a:gd name="T9" fmla="*/ 19 h 26"/>
              </a:gdLst>
              <a:ahLst/>
              <a:cxnLst>
                <a:cxn ang="0">
                  <a:pos x="T0" y="T1"/>
                </a:cxn>
                <a:cxn ang="0">
                  <a:pos x="T2" y="T3"/>
                </a:cxn>
                <a:cxn ang="0">
                  <a:pos x="T4" y="T5"/>
                </a:cxn>
                <a:cxn ang="0">
                  <a:pos x="T6" y="T7"/>
                </a:cxn>
                <a:cxn ang="0">
                  <a:pos x="T8" y="T9"/>
                </a:cxn>
              </a:cxnLst>
              <a:rect l="0" t="0" r="r" b="b"/>
              <a:pathLst>
                <a:path w="14" h="26">
                  <a:moveTo>
                    <a:pt x="0" y="19"/>
                  </a:moveTo>
                  <a:cubicBezTo>
                    <a:pt x="11" y="25"/>
                    <a:pt x="11" y="25"/>
                    <a:pt x="11" y="25"/>
                  </a:cubicBezTo>
                  <a:cubicBezTo>
                    <a:pt x="13" y="26"/>
                    <a:pt x="14" y="24"/>
                    <a:pt x="14" y="20"/>
                  </a:cubicBezTo>
                  <a:cubicBezTo>
                    <a:pt x="14" y="0"/>
                    <a:pt x="14" y="0"/>
                    <a:pt x="14" y="0"/>
                  </a:cubicBezTo>
                  <a:cubicBezTo>
                    <a:pt x="9" y="7"/>
                    <a:pt x="4" y="13"/>
                    <a:pt x="0" y="19"/>
                  </a:cubicBezTo>
                  <a:close/>
                </a:path>
              </a:pathLst>
            </a:custGeom>
            <a:solidFill>
              <a:srgbClr val="32B9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9" name="î$1ïďe">
              <a:extLst>
                <a:ext uri="{FF2B5EF4-FFF2-40B4-BE49-F238E27FC236}">
                  <a16:creationId xmlns="" xmlns:a16="http://schemas.microsoft.com/office/drawing/2014/main" id="{074890B2-80ED-4455-8C2A-17ECECE62C13}"/>
                </a:ext>
              </a:extLst>
            </p:cNvPr>
            <p:cNvSpPr/>
            <p:nvPr/>
          </p:nvSpPr>
          <p:spPr bwMode="auto">
            <a:xfrm>
              <a:off x="4343514" y="2851326"/>
              <a:ext cx="8726" cy="23270"/>
            </a:xfrm>
            <a:custGeom>
              <a:avLst/>
              <a:gdLst>
                <a:gd name="T0" fmla="*/ 3 w 3"/>
                <a:gd name="T1" fmla="*/ 4 h 8"/>
                <a:gd name="T2" fmla="*/ 2 w 3"/>
                <a:gd name="T3" fmla="*/ 7 h 8"/>
                <a:gd name="T4" fmla="*/ 0 w 3"/>
                <a:gd name="T5" fmla="*/ 4 h 8"/>
                <a:gd name="T6" fmla="*/ 2 w 3"/>
                <a:gd name="T7" fmla="*/ 0 h 8"/>
                <a:gd name="T8" fmla="*/ 3 w 3"/>
                <a:gd name="T9" fmla="*/ 4 h 8"/>
              </a:gdLst>
              <a:ahLst/>
              <a:cxnLst>
                <a:cxn ang="0">
                  <a:pos x="T0" y="T1"/>
                </a:cxn>
                <a:cxn ang="0">
                  <a:pos x="T2" y="T3"/>
                </a:cxn>
                <a:cxn ang="0">
                  <a:pos x="T4" y="T5"/>
                </a:cxn>
                <a:cxn ang="0">
                  <a:pos x="T6" y="T7"/>
                </a:cxn>
                <a:cxn ang="0">
                  <a:pos x="T8" y="T9"/>
                </a:cxn>
              </a:cxnLst>
              <a:rect l="0" t="0" r="r" b="b"/>
              <a:pathLst>
                <a:path w="3" h="8">
                  <a:moveTo>
                    <a:pt x="3" y="4"/>
                  </a:moveTo>
                  <a:cubicBezTo>
                    <a:pt x="3" y="6"/>
                    <a:pt x="3" y="8"/>
                    <a:pt x="2" y="7"/>
                  </a:cubicBezTo>
                  <a:cubicBezTo>
                    <a:pt x="1" y="7"/>
                    <a:pt x="0" y="6"/>
                    <a:pt x="0" y="4"/>
                  </a:cubicBezTo>
                  <a:cubicBezTo>
                    <a:pt x="0" y="2"/>
                    <a:pt x="1" y="1"/>
                    <a:pt x="2" y="0"/>
                  </a:cubicBezTo>
                  <a:cubicBezTo>
                    <a:pt x="3" y="0"/>
                    <a:pt x="3" y="2"/>
                    <a:pt x="3"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0" name="íṡḻiḓé">
              <a:extLst>
                <a:ext uri="{FF2B5EF4-FFF2-40B4-BE49-F238E27FC236}">
                  <a16:creationId xmlns="" xmlns:a16="http://schemas.microsoft.com/office/drawing/2014/main" id="{43388B0D-65A0-4DF5-B5F0-D2D5E13EEF21}"/>
                </a:ext>
              </a:extLst>
            </p:cNvPr>
            <p:cNvSpPr/>
            <p:nvPr/>
          </p:nvSpPr>
          <p:spPr bwMode="auto">
            <a:xfrm>
              <a:off x="4346423" y="2857143"/>
              <a:ext cx="5817" cy="11635"/>
            </a:xfrm>
            <a:prstGeom prst="ellipse">
              <a:avLst/>
            </a:prstGeom>
            <a:solidFill>
              <a:srgbClr val="02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1" name="îṡľïdé">
              <a:extLst>
                <a:ext uri="{FF2B5EF4-FFF2-40B4-BE49-F238E27FC236}">
                  <a16:creationId xmlns="" xmlns:a16="http://schemas.microsoft.com/office/drawing/2014/main" id="{936B206B-04CE-4601-8E5E-7FF5974608DA}"/>
                </a:ext>
              </a:extLst>
            </p:cNvPr>
            <p:cNvSpPr/>
            <p:nvPr/>
          </p:nvSpPr>
          <p:spPr bwMode="auto">
            <a:xfrm>
              <a:off x="5501173" y="3309445"/>
              <a:ext cx="269054" cy="334499"/>
            </a:xfrm>
            <a:custGeom>
              <a:avLst/>
              <a:gdLst>
                <a:gd name="T0" fmla="*/ 185 w 185"/>
                <a:gd name="T1" fmla="*/ 0 h 230"/>
                <a:gd name="T2" fmla="*/ 185 w 185"/>
                <a:gd name="T3" fmla="*/ 23 h 230"/>
                <a:gd name="T4" fmla="*/ 128 w 185"/>
                <a:gd name="T5" fmla="*/ 23 h 230"/>
                <a:gd name="T6" fmla="*/ 128 w 185"/>
                <a:gd name="T7" fmla="*/ 230 h 230"/>
                <a:gd name="T8" fmla="*/ 56 w 185"/>
                <a:gd name="T9" fmla="*/ 230 h 230"/>
                <a:gd name="T10" fmla="*/ 56 w 185"/>
                <a:gd name="T11" fmla="*/ 23 h 230"/>
                <a:gd name="T12" fmla="*/ 0 w 185"/>
                <a:gd name="T13" fmla="*/ 23 h 230"/>
                <a:gd name="T14" fmla="*/ 0 w 185"/>
                <a:gd name="T15" fmla="*/ 0 h 230"/>
                <a:gd name="T16" fmla="*/ 185 w 185"/>
                <a:gd name="T17"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30">
                  <a:moveTo>
                    <a:pt x="185" y="0"/>
                  </a:moveTo>
                  <a:lnTo>
                    <a:pt x="185" y="23"/>
                  </a:lnTo>
                  <a:lnTo>
                    <a:pt x="128" y="23"/>
                  </a:lnTo>
                  <a:lnTo>
                    <a:pt x="128" y="230"/>
                  </a:lnTo>
                  <a:lnTo>
                    <a:pt x="56" y="230"/>
                  </a:lnTo>
                  <a:lnTo>
                    <a:pt x="56" y="23"/>
                  </a:lnTo>
                  <a:lnTo>
                    <a:pt x="0" y="23"/>
                  </a:lnTo>
                  <a:lnTo>
                    <a:pt x="0" y="0"/>
                  </a:lnTo>
                  <a:lnTo>
                    <a:pt x="185" y="0"/>
                  </a:ln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2" name="îş1iḍê">
              <a:extLst>
                <a:ext uri="{FF2B5EF4-FFF2-40B4-BE49-F238E27FC236}">
                  <a16:creationId xmlns="" xmlns:a16="http://schemas.microsoft.com/office/drawing/2014/main" id="{D1E7599D-C6A2-4806-B310-5C44173F025F}"/>
                </a:ext>
              </a:extLst>
            </p:cNvPr>
            <p:cNvSpPr/>
            <p:nvPr/>
          </p:nvSpPr>
          <p:spPr bwMode="auto">
            <a:xfrm>
              <a:off x="5796405" y="3309445"/>
              <a:ext cx="238513" cy="334499"/>
            </a:xfrm>
            <a:custGeom>
              <a:avLst/>
              <a:gdLst>
                <a:gd name="T0" fmla="*/ 150 w 164"/>
                <a:gd name="T1" fmla="*/ 0 h 230"/>
                <a:gd name="T2" fmla="*/ 150 w 164"/>
                <a:gd name="T3" fmla="*/ 23 h 230"/>
                <a:gd name="T4" fmla="*/ 67 w 164"/>
                <a:gd name="T5" fmla="*/ 23 h 230"/>
                <a:gd name="T6" fmla="*/ 67 w 164"/>
                <a:gd name="T7" fmla="*/ 93 h 230"/>
                <a:gd name="T8" fmla="*/ 137 w 164"/>
                <a:gd name="T9" fmla="*/ 93 h 230"/>
                <a:gd name="T10" fmla="*/ 137 w 164"/>
                <a:gd name="T11" fmla="*/ 116 h 230"/>
                <a:gd name="T12" fmla="*/ 67 w 164"/>
                <a:gd name="T13" fmla="*/ 116 h 230"/>
                <a:gd name="T14" fmla="*/ 67 w 164"/>
                <a:gd name="T15" fmla="*/ 208 h 230"/>
                <a:gd name="T16" fmla="*/ 164 w 164"/>
                <a:gd name="T17" fmla="*/ 208 h 230"/>
                <a:gd name="T18" fmla="*/ 164 w 164"/>
                <a:gd name="T19" fmla="*/ 230 h 230"/>
                <a:gd name="T20" fmla="*/ 0 w 164"/>
                <a:gd name="T21" fmla="*/ 230 h 230"/>
                <a:gd name="T22" fmla="*/ 0 w 164"/>
                <a:gd name="T23" fmla="*/ 0 h 230"/>
                <a:gd name="T24" fmla="*/ 150 w 164"/>
                <a:gd name="T25"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230">
                  <a:moveTo>
                    <a:pt x="150" y="0"/>
                  </a:moveTo>
                  <a:lnTo>
                    <a:pt x="150" y="23"/>
                  </a:lnTo>
                  <a:lnTo>
                    <a:pt x="67" y="23"/>
                  </a:lnTo>
                  <a:lnTo>
                    <a:pt x="67" y="93"/>
                  </a:lnTo>
                  <a:lnTo>
                    <a:pt x="137" y="93"/>
                  </a:lnTo>
                  <a:lnTo>
                    <a:pt x="137" y="116"/>
                  </a:lnTo>
                  <a:lnTo>
                    <a:pt x="67" y="116"/>
                  </a:lnTo>
                  <a:lnTo>
                    <a:pt x="67" y="208"/>
                  </a:lnTo>
                  <a:lnTo>
                    <a:pt x="164" y="208"/>
                  </a:lnTo>
                  <a:lnTo>
                    <a:pt x="164" y="230"/>
                  </a:lnTo>
                  <a:lnTo>
                    <a:pt x="0" y="230"/>
                  </a:lnTo>
                  <a:lnTo>
                    <a:pt x="0" y="0"/>
                  </a:lnTo>
                  <a:lnTo>
                    <a:pt x="150" y="0"/>
                  </a:ln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3" name="íşlïḋè">
              <a:extLst>
                <a:ext uri="{FF2B5EF4-FFF2-40B4-BE49-F238E27FC236}">
                  <a16:creationId xmlns="" xmlns:a16="http://schemas.microsoft.com/office/drawing/2014/main" id="{AD7D010E-DA0B-4B42-8BE0-4D7CA7080939}"/>
                </a:ext>
              </a:extLst>
            </p:cNvPr>
            <p:cNvSpPr/>
            <p:nvPr/>
          </p:nvSpPr>
          <p:spPr bwMode="auto">
            <a:xfrm>
              <a:off x="6032009" y="3309445"/>
              <a:ext cx="282143" cy="334499"/>
            </a:xfrm>
            <a:custGeom>
              <a:avLst/>
              <a:gdLst>
                <a:gd name="T0" fmla="*/ 129 w 194"/>
                <a:gd name="T1" fmla="*/ 0 h 230"/>
                <a:gd name="T2" fmla="*/ 194 w 194"/>
                <a:gd name="T3" fmla="*/ 230 h 230"/>
                <a:gd name="T4" fmla="*/ 125 w 194"/>
                <a:gd name="T5" fmla="*/ 230 h 230"/>
                <a:gd name="T6" fmla="*/ 113 w 194"/>
                <a:gd name="T7" fmla="*/ 181 h 230"/>
                <a:gd name="T8" fmla="*/ 42 w 194"/>
                <a:gd name="T9" fmla="*/ 181 h 230"/>
                <a:gd name="T10" fmla="*/ 27 w 194"/>
                <a:gd name="T11" fmla="*/ 230 h 230"/>
                <a:gd name="T12" fmla="*/ 0 w 194"/>
                <a:gd name="T13" fmla="*/ 230 h 230"/>
                <a:gd name="T14" fmla="*/ 69 w 194"/>
                <a:gd name="T15" fmla="*/ 0 h 230"/>
                <a:gd name="T16" fmla="*/ 129 w 194"/>
                <a:gd name="T17" fmla="*/ 0 h 230"/>
                <a:gd name="T18" fmla="*/ 48 w 194"/>
                <a:gd name="T19" fmla="*/ 158 h 230"/>
                <a:gd name="T20" fmla="*/ 106 w 194"/>
                <a:gd name="T21" fmla="*/ 158 h 230"/>
                <a:gd name="T22" fmla="*/ 77 w 194"/>
                <a:gd name="T23" fmla="*/ 54 h 230"/>
                <a:gd name="T24" fmla="*/ 48 w 194"/>
                <a:gd name="T25" fmla="*/ 158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 h="230">
                  <a:moveTo>
                    <a:pt x="129" y="0"/>
                  </a:moveTo>
                  <a:lnTo>
                    <a:pt x="194" y="230"/>
                  </a:lnTo>
                  <a:lnTo>
                    <a:pt x="125" y="230"/>
                  </a:lnTo>
                  <a:lnTo>
                    <a:pt x="113" y="181"/>
                  </a:lnTo>
                  <a:lnTo>
                    <a:pt x="42" y="181"/>
                  </a:lnTo>
                  <a:lnTo>
                    <a:pt x="27" y="230"/>
                  </a:lnTo>
                  <a:lnTo>
                    <a:pt x="0" y="230"/>
                  </a:lnTo>
                  <a:lnTo>
                    <a:pt x="69" y="0"/>
                  </a:lnTo>
                  <a:lnTo>
                    <a:pt x="129" y="0"/>
                  </a:lnTo>
                  <a:close/>
                  <a:moveTo>
                    <a:pt x="48" y="158"/>
                  </a:moveTo>
                  <a:lnTo>
                    <a:pt x="106" y="158"/>
                  </a:lnTo>
                  <a:lnTo>
                    <a:pt x="77" y="54"/>
                  </a:lnTo>
                  <a:lnTo>
                    <a:pt x="48" y="158"/>
                  </a:ln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4" name="iSḷiḓé">
              <a:extLst>
                <a:ext uri="{FF2B5EF4-FFF2-40B4-BE49-F238E27FC236}">
                  <a16:creationId xmlns="" xmlns:a16="http://schemas.microsoft.com/office/drawing/2014/main" id="{D09DE719-5077-4B95-96D4-517F6FBFB0CA}"/>
                </a:ext>
              </a:extLst>
            </p:cNvPr>
            <p:cNvSpPr/>
            <p:nvPr/>
          </p:nvSpPr>
          <p:spPr bwMode="auto">
            <a:xfrm>
              <a:off x="6337422" y="3309445"/>
              <a:ext cx="314139" cy="334499"/>
            </a:xfrm>
            <a:custGeom>
              <a:avLst/>
              <a:gdLst>
                <a:gd name="T0" fmla="*/ 216 w 216"/>
                <a:gd name="T1" fmla="*/ 0 h 230"/>
                <a:gd name="T2" fmla="*/ 216 w 216"/>
                <a:gd name="T3" fmla="*/ 230 h 230"/>
                <a:gd name="T4" fmla="*/ 152 w 216"/>
                <a:gd name="T5" fmla="*/ 230 h 230"/>
                <a:gd name="T6" fmla="*/ 152 w 216"/>
                <a:gd name="T7" fmla="*/ 71 h 230"/>
                <a:gd name="T8" fmla="*/ 106 w 216"/>
                <a:gd name="T9" fmla="*/ 230 h 230"/>
                <a:gd name="T10" fmla="*/ 69 w 216"/>
                <a:gd name="T11" fmla="*/ 230 h 230"/>
                <a:gd name="T12" fmla="*/ 23 w 216"/>
                <a:gd name="T13" fmla="*/ 73 h 230"/>
                <a:gd name="T14" fmla="*/ 23 w 216"/>
                <a:gd name="T15" fmla="*/ 230 h 230"/>
                <a:gd name="T16" fmla="*/ 0 w 216"/>
                <a:gd name="T17" fmla="*/ 230 h 230"/>
                <a:gd name="T18" fmla="*/ 0 w 216"/>
                <a:gd name="T19" fmla="*/ 0 h 230"/>
                <a:gd name="T20" fmla="*/ 69 w 216"/>
                <a:gd name="T21" fmla="*/ 0 h 230"/>
                <a:gd name="T22" fmla="*/ 108 w 216"/>
                <a:gd name="T23" fmla="*/ 139 h 230"/>
                <a:gd name="T24" fmla="*/ 148 w 216"/>
                <a:gd name="T25" fmla="*/ 0 h 230"/>
                <a:gd name="T26" fmla="*/ 216 w 216"/>
                <a:gd name="T27"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 h="230">
                  <a:moveTo>
                    <a:pt x="216" y="0"/>
                  </a:moveTo>
                  <a:lnTo>
                    <a:pt x="216" y="230"/>
                  </a:lnTo>
                  <a:lnTo>
                    <a:pt x="152" y="230"/>
                  </a:lnTo>
                  <a:lnTo>
                    <a:pt x="152" y="71"/>
                  </a:lnTo>
                  <a:lnTo>
                    <a:pt x="106" y="230"/>
                  </a:lnTo>
                  <a:lnTo>
                    <a:pt x="69" y="230"/>
                  </a:lnTo>
                  <a:lnTo>
                    <a:pt x="23" y="73"/>
                  </a:lnTo>
                  <a:lnTo>
                    <a:pt x="23" y="230"/>
                  </a:lnTo>
                  <a:lnTo>
                    <a:pt x="0" y="230"/>
                  </a:lnTo>
                  <a:lnTo>
                    <a:pt x="0" y="0"/>
                  </a:lnTo>
                  <a:lnTo>
                    <a:pt x="69" y="0"/>
                  </a:lnTo>
                  <a:lnTo>
                    <a:pt x="108" y="139"/>
                  </a:lnTo>
                  <a:lnTo>
                    <a:pt x="148" y="0"/>
                  </a:lnTo>
                  <a:lnTo>
                    <a:pt x="216" y="0"/>
                  </a:ln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5" name="ïşḻíďê">
              <a:extLst>
                <a:ext uri="{FF2B5EF4-FFF2-40B4-BE49-F238E27FC236}">
                  <a16:creationId xmlns="" xmlns:a16="http://schemas.microsoft.com/office/drawing/2014/main" id="{DD94A9E9-64BA-44F9-B52F-05E6B13A678B}"/>
                </a:ext>
              </a:extLst>
            </p:cNvPr>
            <p:cNvSpPr/>
            <p:nvPr/>
          </p:nvSpPr>
          <p:spPr bwMode="auto">
            <a:xfrm>
              <a:off x="5482267" y="3780653"/>
              <a:ext cx="398491" cy="322865"/>
            </a:xfrm>
            <a:custGeom>
              <a:avLst/>
              <a:gdLst>
                <a:gd name="T0" fmla="*/ 28 w 132"/>
                <a:gd name="T1" fmla="*/ 107 h 107"/>
                <a:gd name="T2" fmla="*/ 0 w 132"/>
                <a:gd name="T3" fmla="*/ 0 h 107"/>
                <a:gd name="T4" fmla="*/ 15 w 132"/>
                <a:gd name="T5" fmla="*/ 0 h 107"/>
                <a:gd name="T6" fmla="*/ 28 w 132"/>
                <a:gd name="T7" fmla="*/ 54 h 107"/>
                <a:gd name="T8" fmla="*/ 36 w 132"/>
                <a:gd name="T9" fmla="*/ 91 h 107"/>
                <a:gd name="T10" fmla="*/ 36 w 132"/>
                <a:gd name="T11" fmla="*/ 91 h 107"/>
                <a:gd name="T12" fmla="*/ 45 w 132"/>
                <a:gd name="T13" fmla="*/ 54 h 107"/>
                <a:gd name="T14" fmla="*/ 59 w 132"/>
                <a:gd name="T15" fmla="*/ 0 h 107"/>
                <a:gd name="T16" fmla="*/ 74 w 132"/>
                <a:gd name="T17" fmla="*/ 0 h 107"/>
                <a:gd name="T18" fmla="*/ 87 w 132"/>
                <a:gd name="T19" fmla="*/ 54 h 107"/>
                <a:gd name="T20" fmla="*/ 95 w 132"/>
                <a:gd name="T21" fmla="*/ 91 h 107"/>
                <a:gd name="T22" fmla="*/ 95 w 132"/>
                <a:gd name="T23" fmla="*/ 91 h 107"/>
                <a:gd name="T24" fmla="*/ 104 w 132"/>
                <a:gd name="T25" fmla="*/ 54 h 107"/>
                <a:gd name="T26" fmla="*/ 118 w 132"/>
                <a:gd name="T27" fmla="*/ 0 h 107"/>
                <a:gd name="T28" fmla="*/ 132 w 132"/>
                <a:gd name="T29" fmla="*/ 0 h 107"/>
                <a:gd name="T30" fmla="*/ 101 w 132"/>
                <a:gd name="T31" fmla="*/ 107 h 107"/>
                <a:gd name="T32" fmla="*/ 87 w 132"/>
                <a:gd name="T33" fmla="*/ 107 h 107"/>
                <a:gd name="T34" fmla="*/ 73 w 132"/>
                <a:gd name="T35" fmla="*/ 51 h 107"/>
                <a:gd name="T36" fmla="*/ 66 w 132"/>
                <a:gd name="T37" fmla="*/ 16 h 107"/>
                <a:gd name="T38" fmla="*/ 66 w 132"/>
                <a:gd name="T39" fmla="*/ 16 h 107"/>
                <a:gd name="T40" fmla="*/ 58 w 132"/>
                <a:gd name="T41" fmla="*/ 51 h 107"/>
                <a:gd name="T42" fmla="*/ 42 w 132"/>
                <a:gd name="T43" fmla="*/ 107 h 107"/>
                <a:gd name="T44" fmla="*/ 28 w 132"/>
                <a:gd name="T45"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07">
                  <a:moveTo>
                    <a:pt x="28" y="107"/>
                  </a:moveTo>
                  <a:cubicBezTo>
                    <a:pt x="0" y="0"/>
                    <a:pt x="0" y="0"/>
                    <a:pt x="0" y="0"/>
                  </a:cubicBezTo>
                  <a:cubicBezTo>
                    <a:pt x="15" y="0"/>
                    <a:pt x="15" y="0"/>
                    <a:pt x="15" y="0"/>
                  </a:cubicBezTo>
                  <a:cubicBezTo>
                    <a:pt x="28" y="54"/>
                    <a:pt x="28" y="54"/>
                    <a:pt x="28" y="54"/>
                  </a:cubicBezTo>
                  <a:cubicBezTo>
                    <a:pt x="31" y="68"/>
                    <a:pt x="34" y="81"/>
                    <a:pt x="36" y="91"/>
                  </a:cubicBezTo>
                  <a:cubicBezTo>
                    <a:pt x="36" y="91"/>
                    <a:pt x="36" y="91"/>
                    <a:pt x="36" y="91"/>
                  </a:cubicBezTo>
                  <a:cubicBezTo>
                    <a:pt x="38" y="81"/>
                    <a:pt x="41" y="68"/>
                    <a:pt x="45" y="54"/>
                  </a:cubicBezTo>
                  <a:cubicBezTo>
                    <a:pt x="59" y="0"/>
                    <a:pt x="59" y="0"/>
                    <a:pt x="59" y="0"/>
                  </a:cubicBezTo>
                  <a:cubicBezTo>
                    <a:pt x="74" y="0"/>
                    <a:pt x="74" y="0"/>
                    <a:pt x="74" y="0"/>
                  </a:cubicBezTo>
                  <a:cubicBezTo>
                    <a:pt x="87" y="54"/>
                    <a:pt x="87" y="54"/>
                    <a:pt x="87" y="54"/>
                  </a:cubicBezTo>
                  <a:cubicBezTo>
                    <a:pt x="90" y="67"/>
                    <a:pt x="93" y="80"/>
                    <a:pt x="95" y="91"/>
                  </a:cubicBezTo>
                  <a:cubicBezTo>
                    <a:pt x="95" y="91"/>
                    <a:pt x="95" y="91"/>
                    <a:pt x="95" y="91"/>
                  </a:cubicBezTo>
                  <a:cubicBezTo>
                    <a:pt x="97" y="79"/>
                    <a:pt x="100" y="67"/>
                    <a:pt x="104" y="54"/>
                  </a:cubicBezTo>
                  <a:cubicBezTo>
                    <a:pt x="118" y="0"/>
                    <a:pt x="118" y="0"/>
                    <a:pt x="118" y="0"/>
                  </a:cubicBezTo>
                  <a:cubicBezTo>
                    <a:pt x="132" y="0"/>
                    <a:pt x="132" y="0"/>
                    <a:pt x="132" y="0"/>
                  </a:cubicBezTo>
                  <a:cubicBezTo>
                    <a:pt x="101" y="107"/>
                    <a:pt x="101" y="107"/>
                    <a:pt x="101" y="107"/>
                  </a:cubicBezTo>
                  <a:cubicBezTo>
                    <a:pt x="87" y="107"/>
                    <a:pt x="87" y="107"/>
                    <a:pt x="87" y="107"/>
                  </a:cubicBezTo>
                  <a:cubicBezTo>
                    <a:pt x="73" y="51"/>
                    <a:pt x="73" y="51"/>
                    <a:pt x="73" y="51"/>
                  </a:cubicBezTo>
                  <a:cubicBezTo>
                    <a:pt x="70" y="37"/>
                    <a:pt x="68" y="27"/>
                    <a:pt x="66" y="16"/>
                  </a:cubicBezTo>
                  <a:cubicBezTo>
                    <a:pt x="66" y="16"/>
                    <a:pt x="66" y="16"/>
                    <a:pt x="66" y="16"/>
                  </a:cubicBezTo>
                  <a:cubicBezTo>
                    <a:pt x="64" y="27"/>
                    <a:pt x="62" y="37"/>
                    <a:pt x="58" y="51"/>
                  </a:cubicBezTo>
                  <a:cubicBezTo>
                    <a:pt x="42" y="107"/>
                    <a:pt x="42" y="107"/>
                    <a:pt x="42" y="107"/>
                  </a:cubicBezTo>
                  <a:lnTo>
                    <a:pt x="28" y="107"/>
                  </a:ln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6" name="íṩļíḍé">
              <a:extLst>
                <a:ext uri="{FF2B5EF4-FFF2-40B4-BE49-F238E27FC236}">
                  <a16:creationId xmlns="" xmlns:a16="http://schemas.microsoft.com/office/drawing/2014/main" id="{F6FF66D6-50DC-45BD-8982-62CD4E0875B7}"/>
                </a:ext>
              </a:extLst>
            </p:cNvPr>
            <p:cNvSpPr/>
            <p:nvPr/>
          </p:nvSpPr>
          <p:spPr bwMode="auto">
            <a:xfrm>
              <a:off x="5902572" y="3774836"/>
              <a:ext cx="299595" cy="334499"/>
            </a:xfrm>
            <a:custGeom>
              <a:avLst/>
              <a:gdLst>
                <a:gd name="T0" fmla="*/ 99 w 99"/>
                <a:gd name="T1" fmla="*/ 54 h 111"/>
                <a:gd name="T2" fmla="*/ 49 w 99"/>
                <a:gd name="T3" fmla="*/ 111 h 111"/>
                <a:gd name="T4" fmla="*/ 0 w 99"/>
                <a:gd name="T5" fmla="*/ 56 h 111"/>
                <a:gd name="T6" fmla="*/ 50 w 99"/>
                <a:gd name="T7" fmla="*/ 0 h 111"/>
                <a:gd name="T8" fmla="*/ 99 w 99"/>
                <a:gd name="T9" fmla="*/ 54 h 111"/>
                <a:gd name="T10" fmla="*/ 15 w 99"/>
                <a:gd name="T11" fmla="*/ 56 h 111"/>
                <a:gd name="T12" fmla="*/ 49 w 99"/>
                <a:gd name="T13" fmla="*/ 100 h 111"/>
                <a:gd name="T14" fmla="*/ 84 w 99"/>
                <a:gd name="T15" fmla="*/ 55 h 111"/>
                <a:gd name="T16" fmla="*/ 50 w 99"/>
                <a:gd name="T17" fmla="*/ 11 h 111"/>
                <a:gd name="T18" fmla="*/ 15 w 99"/>
                <a:gd name="T19" fmla="*/ 5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11">
                  <a:moveTo>
                    <a:pt x="99" y="54"/>
                  </a:moveTo>
                  <a:cubicBezTo>
                    <a:pt x="99" y="91"/>
                    <a:pt x="76" y="111"/>
                    <a:pt x="49" y="111"/>
                  </a:cubicBezTo>
                  <a:cubicBezTo>
                    <a:pt x="20" y="111"/>
                    <a:pt x="0" y="89"/>
                    <a:pt x="0" y="56"/>
                  </a:cubicBezTo>
                  <a:cubicBezTo>
                    <a:pt x="0" y="22"/>
                    <a:pt x="21" y="0"/>
                    <a:pt x="50" y="0"/>
                  </a:cubicBezTo>
                  <a:cubicBezTo>
                    <a:pt x="80" y="0"/>
                    <a:pt x="99" y="22"/>
                    <a:pt x="99" y="54"/>
                  </a:cubicBezTo>
                  <a:close/>
                  <a:moveTo>
                    <a:pt x="15" y="56"/>
                  </a:moveTo>
                  <a:cubicBezTo>
                    <a:pt x="15" y="79"/>
                    <a:pt x="27" y="100"/>
                    <a:pt x="49" y="100"/>
                  </a:cubicBezTo>
                  <a:cubicBezTo>
                    <a:pt x="71" y="100"/>
                    <a:pt x="84" y="79"/>
                    <a:pt x="84" y="55"/>
                  </a:cubicBezTo>
                  <a:cubicBezTo>
                    <a:pt x="84" y="34"/>
                    <a:pt x="73" y="11"/>
                    <a:pt x="50" y="11"/>
                  </a:cubicBezTo>
                  <a:cubicBezTo>
                    <a:pt x="26" y="11"/>
                    <a:pt x="15" y="32"/>
                    <a:pt x="15" y="56"/>
                  </a:cubicBez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7" name="íşliḍè">
              <a:extLst>
                <a:ext uri="{FF2B5EF4-FFF2-40B4-BE49-F238E27FC236}">
                  <a16:creationId xmlns="" xmlns:a16="http://schemas.microsoft.com/office/drawing/2014/main" id="{ED32ED0B-A447-476F-AA1D-649B16DD46FC}"/>
                </a:ext>
              </a:extLst>
            </p:cNvPr>
            <p:cNvSpPr/>
            <p:nvPr/>
          </p:nvSpPr>
          <p:spPr bwMode="auto">
            <a:xfrm>
              <a:off x="6255978" y="3777744"/>
              <a:ext cx="212334" cy="325773"/>
            </a:xfrm>
            <a:custGeom>
              <a:avLst/>
              <a:gdLst>
                <a:gd name="T0" fmla="*/ 0 w 70"/>
                <a:gd name="T1" fmla="*/ 2 h 108"/>
                <a:gd name="T2" fmla="*/ 26 w 70"/>
                <a:gd name="T3" fmla="*/ 0 h 108"/>
                <a:gd name="T4" fmla="*/ 58 w 70"/>
                <a:gd name="T5" fmla="*/ 9 h 108"/>
                <a:gd name="T6" fmla="*/ 66 w 70"/>
                <a:gd name="T7" fmla="*/ 29 h 108"/>
                <a:gd name="T8" fmla="*/ 46 w 70"/>
                <a:gd name="T9" fmla="*/ 57 h 108"/>
                <a:gd name="T10" fmla="*/ 46 w 70"/>
                <a:gd name="T11" fmla="*/ 57 h 108"/>
                <a:gd name="T12" fmla="*/ 62 w 70"/>
                <a:gd name="T13" fmla="*/ 79 h 108"/>
                <a:gd name="T14" fmla="*/ 70 w 70"/>
                <a:gd name="T15" fmla="*/ 108 h 108"/>
                <a:gd name="T16" fmla="*/ 56 w 70"/>
                <a:gd name="T17" fmla="*/ 108 h 108"/>
                <a:gd name="T18" fmla="*/ 48 w 70"/>
                <a:gd name="T19" fmla="*/ 83 h 108"/>
                <a:gd name="T20" fmla="*/ 27 w 70"/>
                <a:gd name="T21" fmla="*/ 62 h 108"/>
                <a:gd name="T22" fmla="*/ 14 w 70"/>
                <a:gd name="T23" fmla="*/ 62 h 108"/>
                <a:gd name="T24" fmla="*/ 14 w 70"/>
                <a:gd name="T25" fmla="*/ 108 h 108"/>
                <a:gd name="T26" fmla="*/ 0 w 70"/>
                <a:gd name="T27" fmla="*/ 108 h 108"/>
                <a:gd name="T28" fmla="*/ 0 w 70"/>
                <a:gd name="T29" fmla="*/ 2 h 108"/>
                <a:gd name="T30" fmla="*/ 14 w 70"/>
                <a:gd name="T31" fmla="*/ 51 h 108"/>
                <a:gd name="T32" fmla="*/ 28 w 70"/>
                <a:gd name="T33" fmla="*/ 51 h 108"/>
                <a:gd name="T34" fmla="*/ 52 w 70"/>
                <a:gd name="T35" fmla="*/ 31 h 108"/>
                <a:gd name="T36" fmla="*/ 27 w 70"/>
                <a:gd name="T37" fmla="*/ 10 h 108"/>
                <a:gd name="T38" fmla="*/ 14 w 70"/>
                <a:gd name="T39" fmla="*/ 12 h 108"/>
                <a:gd name="T40" fmla="*/ 14 w 70"/>
                <a:gd name="T41" fmla="*/ 5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108">
                  <a:moveTo>
                    <a:pt x="0" y="2"/>
                  </a:moveTo>
                  <a:cubicBezTo>
                    <a:pt x="7" y="1"/>
                    <a:pt x="17" y="0"/>
                    <a:pt x="26" y="0"/>
                  </a:cubicBezTo>
                  <a:cubicBezTo>
                    <a:pt x="41" y="0"/>
                    <a:pt x="51" y="2"/>
                    <a:pt x="58" y="9"/>
                  </a:cubicBezTo>
                  <a:cubicBezTo>
                    <a:pt x="63" y="13"/>
                    <a:pt x="66" y="21"/>
                    <a:pt x="66" y="29"/>
                  </a:cubicBezTo>
                  <a:cubicBezTo>
                    <a:pt x="66" y="43"/>
                    <a:pt x="57" y="53"/>
                    <a:pt x="46" y="57"/>
                  </a:cubicBezTo>
                  <a:cubicBezTo>
                    <a:pt x="46" y="57"/>
                    <a:pt x="46" y="57"/>
                    <a:pt x="46" y="57"/>
                  </a:cubicBezTo>
                  <a:cubicBezTo>
                    <a:pt x="54" y="60"/>
                    <a:pt x="59" y="68"/>
                    <a:pt x="62" y="79"/>
                  </a:cubicBezTo>
                  <a:cubicBezTo>
                    <a:pt x="65" y="94"/>
                    <a:pt x="68" y="104"/>
                    <a:pt x="70" y="108"/>
                  </a:cubicBezTo>
                  <a:cubicBezTo>
                    <a:pt x="56" y="108"/>
                    <a:pt x="56" y="108"/>
                    <a:pt x="56" y="108"/>
                  </a:cubicBezTo>
                  <a:cubicBezTo>
                    <a:pt x="54" y="105"/>
                    <a:pt x="51" y="96"/>
                    <a:pt x="48" y="83"/>
                  </a:cubicBezTo>
                  <a:cubicBezTo>
                    <a:pt x="45" y="68"/>
                    <a:pt x="39" y="62"/>
                    <a:pt x="27" y="62"/>
                  </a:cubicBezTo>
                  <a:cubicBezTo>
                    <a:pt x="14" y="62"/>
                    <a:pt x="14" y="62"/>
                    <a:pt x="14" y="62"/>
                  </a:cubicBezTo>
                  <a:cubicBezTo>
                    <a:pt x="14" y="108"/>
                    <a:pt x="14" y="108"/>
                    <a:pt x="14" y="108"/>
                  </a:cubicBezTo>
                  <a:cubicBezTo>
                    <a:pt x="0" y="108"/>
                    <a:pt x="0" y="108"/>
                    <a:pt x="0" y="108"/>
                  </a:cubicBezTo>
                  <a:lnTo>
                    <a:pt x="0" y="2"/>
                  </a:lnTo>
                  <a:close/>
                  <a:moveTo>
                    <a:pt x="14" y="51"/>
                  </a:moveTo>
                  <a:cubicBezTo>
                    <a:pt x="28" y="51"/>
                    <a:pt x="28" y="51"/>
                    <a:pt x="28" y="51"/>
                  </a:cubicBezTo>
                  <a:cubicBezTo>
                    <a:pt x="43" y="51"/>
                    <a:pt x="52" y="43"/>
                    <a:pt x="52" y="31"/>
                  </a:cubicBezTo>
                  <a:cubicBezTo>
                    <a:pt x="52" y="17"/>
                    <a:pt x="42" y="11"/>
                    <a:pt x="27" y="10"/>
                  </a:cubicBezTo>
                  <a:cubicBezTo>
                    <a:pt x="21" y="10"/>
                    <a:pt x="16" y="11"/>
                    <a:pt x="14" y="12"/>
                  </a:cubicBezTo>
                  <a:lnTo>
                    <a:pt x="14" y="51"/>
                  </a:ln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8" name="ïṣḷíḑê">
              <a:extLst>
                <a:ext uri="{FF2B5EF4-FFF2-40B4-BE49-F238E27FC236}">
                  <a16:creationId xmlns="" xmlns:a16="http://schemas.microsoft.com/office/drawing/2014/main" id="{ABAA0B92-9B2A-4995-95F7-388362A590CD}"/>
                </a:ext>
              </a:extLst>
            </p:cNvPr>
            <p:cNvSpPr/>
            <p:nvPr/>
          </p:nvSpPr>
          <p:spPr bwMode="auto">
            <a:xfrm>
              <a:off x="6516306" y="3780653"/>
              <a:ext cx="229787" cy="322865"/>
            </a:xfrm>
            <a:custGeom>
              <a:avLst/>
              <a:gdLst>
                <a:gd name="T0" fmla="*/ 0 w 76"/>
                <a:gd name="T1" fmla="*/ 0 h 107"/>
                <a:gd name="T2" fmla="*/ 14 w 76"/>
                <a:gd name="T3" fmla="*/ 0 h 107"/>
                <a:gd name="T4" fmla="*/ 14 w 76"/>
                <a:gd name="T5" fmla="*/ 52 h 107"/>
                <a:gd name="T6" fmla="*/ 14 w 76"/>
                <a:gd name="T7" fmla="*/ 52 h 107"/>
                <a:gd name="T8" fmla="*/ 23 w 76"/>
                <a:gd name="T9" fmla="*/ 40 h 107"/>
                <a:gd name="T10" fmla="*/ 56 w 76"/>
                <a:gd name="T11" fmla="*/ 0 h 107"/>
                <a:gd name="T12" fmla="*/ 73 w 76"/>
                <a:gd name="T13" fmla="*/ 0 h 107"/>
                <a:gd name="T14" fmla="*/ 34 w 76"/>
                <a:gd name="T15" fmla="*/ 45 h 107"/>
                <a:gd name="T16" fmla="*/ 76 w 76"/>
                <a:gd name="T17" fmla="*/ 107 h 107"/>
                <a:gd name="T18" fmla="*/ 60 w 76"/>
                <a:gd name="T19" fmla="*/ 107 h 107"/>
                <a:gd name="T20" fmla="*/ 24 w 76"/>
                <a:gd name="T21" fmla="*/ 54 h 107"/>
                <a:gd name="T22" fmla="*/ 14 w 76"/>
                <a:gd name="T23" fmla="*/ 66 h 107"/>
                <a:gd name="T24" fmla="*/ 14 w 76"/>
                <a:gd name="T25" fmla="*/ 107 h 107"/>
                <a:gd name="T26" fmla="*/ 0 w 76"/>
                <a:gd name="T27" fmla="*/ 107 h 107"/>
                <a:gd name="T28" fmla="*/ 0 w 76"/>
                <a:gd name="T2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107">
                  <a:moveTo>
                    <a:pt x="0" y="0"/>
                  </a:moveTo>
                  <a:cubicBezTo>
                    <a:pt x="14" y="0"/>
                    <a:pt x="14" y="0"/>
                    <a:pt x="14" y="0"/>
                  </a:cubicBezTo>
                  <a:cubicBezTo>
                    <a:pt x="14" y="52"/>
                    <a:pt x="14" y="52"/>
                    <a:pt x="14" y="52"/>
                  </a:cubicBezTo>
                  <a:cubicBezTo>
                    <a:pt x="14" y="52"/>
                    <a:pt x="14" y="52"/>
                    <a:pt x="14" y="52"/>
                  </a:cubicBezTo>
                  <a:cubicBezTo>
                    <a:pt x="17" y="47"/>
                    <a:pt x="20" y="44"/>
                    <a:pt x="23" y="40"/>
                  </a:cubicBezTo>
                  <a:cubicBezTo>
                    <a:pt x="56" y="0"/>
                    <a:pt x="56" y="0"/>
                    <a:pt x="56" y="0"/>
                  </a:cubicBezTo>
                  <a:cubicBezTo>
                    <a:pt x="73" y="0"/>
                    <a:pt x="73" y="0"/>
                    <a:pt x="73" y="0"/>
                  </a:cubicBezTo>
                  <a:cubicBezTo>
                    <a:pt x="34" y="45"/>
                    <a:pt x="34" y="45"/>
                    <a:pt x="34" y="45"/>
                  </a:cubicBezTo>
                  <a:cubicBezTo>
                    <a:pt x="76" y="107"/>
                    <a:pt x="76" y="107"/>
                    <a:pt x="76" y="107"/>
                  </a:cubicBezTo>
                  <a:cubicBezTo>
                    <a:pt x="60" y="107"/>
                    <a:pt x="60" y="107"/>
                    <a:pt x="60" y="107"/>
                  </a:cubicBezTo>
                  <a:cubicBezTo>
                    <a:pt x="24" y="54"/>
                    <a:pt x="24" y="54"/>
                    <a:pt x="24" y="54"/>
                  </a:cubicBezTo>
                  <a:cubicBezTo>
                    <a:pt x="14" y="66"/>
                    <a:pt x="14" y="66"/>
                    <a:pt x="14" y="66"/>
                  </a:cubicBezTo>
                  <a:cubicBezTo>
                    <a:pt x="14" y="107"/>
                    <a:pt x="14" y="107"/>
                    <a:pt x="14" y="107"/>
                  </a:cubicBezTo>
                  <a:cubicBezTo>
                    <a:pt x="0" y="107"/>
                    <a:pt x="0" y="107"/>
                    <a:pt x="0" y="107"/>
                  </a:cubicBezTo>
                  <a:lnTo>
                    <a:pt x="0" y="0"/>
                  </a:ln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9" name="ïṡlîďé">
              <a:extLst>
                <a:ext uri="{FF2B5EF4-FFF2-40B4-BE49-F238E27FC236}">
                  <a16:creationId xmlns="" xmlns:a16="http://schemas.microsoft.com/office/drawing/2014/main" id="{AC279FFC-0B1E-4BE4-83AC-6F5BD5C48C0E}"/>
                </a:ext>
              </a:extLst>
            </p:cNvPr>
            <p:cNvSpPr/>
            <p:nvPr/>
          </p:nvSpPr>
          <p:spPr bwMode="auto">
            <a:xfrm>
              <a:off x="7038416" y="3134924"/>
              <a:ext cx="63991" cy="87261"/>
            </a:xfrm>
            <a:custGeom>
              <a:avLst/>
              <a:gdLst>
                <a:gd name="T0" fmla="*/ 9 w 21"/>
                <a:gd name="T1" fmla="*/ 25 h 29"/>
                <a:gd name="T2" fmla="*/ 1 w 21"/>
                <a:gd name="T3" fmla="*/ 9 h 29"/>
                <a:gd name="T4" fmla="*/ 4 w 21"/>
                <a:gd name="T5" fmla="*/ 2 h 29"/>
                <a:gd name="T6" fmla="*/ 4 w 21"/>
                <a:gd name="T7" fmla="*/ 2 h 29"/>
                <a:gd name="T8" fmla="*/ 12 w 21"/>
                <a:gd name="T9" fmla="*/ 4 h 29"/>
                <a:gd name="T10" fmla="*/ 19 w 21"/>
                <a:gd name="T11" fmla="*/ 20 h 29"/>
                <a:gd name="T12" fmla="*/ 16 w 21"/>
                <a:gd name="T13" fmla="*/ 28 h 29"/>
                <a:gd name="T14" fmla="*/ 16 w 21"/>
                <a:gd name="T15" fmla="*/ 28 h 29"/>
                <a:gd name="T16" fmla="*/ 9 w 21"/>
                <a:gd name="T17" fmla="*/ 2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9">
                  <a:moveTo>
                    <a:pt x="9" y="25"/>
                  </a:moveTo>
                  <a:cubicBezTo>
                    <a:pt x="1" y="9"/>
                    <a:pt x="1" y="9"/>
                    <a:pt x="1" y="9"/>
                  </a:cubicBezTo>
                  <a:cubicBezTo>
                    <a:pt x="0" y="6"/>
                    <a:pt x="1" y="3"/>
                    <a:pt x="4" y="2"/>
                  </a:cubicBezTo>
                  <a:cubicBezTo>
                    <a:pt x="4" y="2"/>
                    <a:pt x="4" y="2"/>
                    <a:pt x="4" y="2"/>
                  </a:cubicBezTo>
                  <a:cubicBezTo>
                    <a:pt x="7" y="0"/>
                    <a:pt x="10" y="1"/>
                    <a:pt x="12" y="4"/>
                  </a:cubicBezTo>
                  <a:cubicBezTo>
                    <a:pt x="19" y="20"/>
                    <a:pt x="19" y="20"/>
                    <a:pt x="19" y="20"/>
                  </a:cubicBezTo>
                  <a:cubicBezTo>
                    <a:pt x="21" y="23"/>
                    <a:pt x="19" y="26"/>
                    <a:pt x="16" y="28"/>
                  </a:cubicBezTo>
                  <a:cubicBezTo>
                    <a:pt x="16" y="28"/>
                    <a:pt x="16" y="28"/>
                    <a:pt x="16" y="28"/>
                  </a:cubicBezTo>
                  <a:cubicBezTo>
                    <a:pt x="13" y="29"/>
                    <a:pt x="10" y="28"/>
                    <a:pt x="9" y="25"/>
                  </a:cubicBezTo>
                  <a:close/>
                </a:path>
              </a:pathLst>
            </a:custGeom>
            <a:solidFill>
              <a:srgbClr val="A0A0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0" name="ïṥļîde">
              <a:extLst>
                <a:ext uri="{FF2B5EF4-FFF2-40B4-BE49-F238E27FC236}">
                  <a16:creationId xmlns="" xmlns:a16="http://schemas.microsoft.com/office/drawing/2014/main" id="{E1297C55-7AF3-4C9B-8FBB-8D18F681F577}"/>
                </a:ext>
              </a:extLst>
            </p:cNvPr>
            <p:cNvSpPr/>
            <p:nvPr/>
          </p:nvSpPr>
          <p:spPr bwMode="auto">
            <a:xfrm>
              <a:off x="6920614" y="2972037"/>
              <a:ext cx="221060" cy="219607"/>
            </a:xfrm>
            <a:custGeom>
              <a:avLst/>
              <a:gdLst>
                <a:gd name="T0" fmla="*/ 25 w 73"/>
                <a:gd name="T1" fmla="*/ 67 h 73"/>
                <a:gd name="T2" fmla="*/ 6 w 73"/>
                <a:gd name="T3" fmla="*/ 25 h 73"/>
                <a:gd name="T4" fmla="*/ 47 w 73"/>
                <a:gd name="T5" fmla="*/ 6 h 73"/>
                <a:gd name="T6" fmla="*/ 67 w 73"/>
                <a:gd name="T7" fmla="*/ 47 h 73"/>
                <a:gd name="T8" fmla="*/ 25 w 73"/>
                <a:gd name="T9" fmla="*/ 67 h 73"/>
              </a:gdLst>
              <a:ahLst/>
              <a:cxnLst>
                <a:cxn ang="0">
                  <a:pos x="T0" y="T1"/>
                </a:cxn>
                <a:cxn ang="0">
                  <a:pos x="T2" y="T3"/>
                </a:cxn>
                <a:cxn ang="0">
                  <a:pos x="T4" y="T5"/>
                </a:cxn>
                <a:cxn ang="0">
                  <a:pos x="T6" y="T7"/>
                </a:cxn>
                <a:cxn ang="0">
                  <a:pos x="T8" y="T9"/>
                </a:cxn>
              </a:cxnLst>
              <a:rect l="0" t="0" r="r" b="b"/>
              <a:pathLst>
                <a:path w="73" h="73">
                  <a:moveTo>
                    <a:pt x="25" y="67"/>
                  </a:moveTo>
                  <a:cubicBezTo>
                    <a:pt x="8" y="61"/>
                    <a:pt x="0" y="42"/>
                    <a:pt x="6" y="25"/>
                  </a:cubicBezTo>
                  <a:cubicBezTo>
                    <a:pt x="12" y="8"/>
                    <a:pt x="30" y="0"/>
                    <a:pt x="47" y="6"/>
                  </a:cubicBezTo>
                  <a:cubicBezTo>
                    <a:pt x="64" y="12"/>
                    <a:pt x="73" y="30"/>
                    <a:pt x="67" y="47"/>
                  </a:cubicBezTo>
                  <a:cubicBezTo>
                    <a:pt x="61" y="64"/>
                    <a:pt x="42" y="73"/>
                    <a:pt x="25" y="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1" name="ïs1iḑe">
              <a:extLst>
                <a:ext uri="{FF2B5EF4-FFF2-40B4-BE49-F238E27FC236}">
                  <a16:creationId xmlns="" xmlns:a16="http://schemas.microsoft.com/office/drawing/2014/main" id="{6B2F05F4-4FF3-461B-8C9E-68F6926DC7C9}"/>
                </a:ext>
              </a:extLst>
            </p:cNvPr>
            <p:cNvSpPr/>
            <p:nvPr/>
          </p:nvSpPr>
          <p:spPr bwMode="auto">
            <a:xfrm>
              <a:off x="6951155" y="3001124"/>
              <a:ext cx="159978" cy="159978"/>
            </a:xfrm>
            <a:custGeom>
              <a:avLst/>
              <a:gdLst>
                <a:gd name="T0" fmla="*/ 18 w 53"/>
                <a:gd name="T1" fmla="*/ 48 h 53"/>
                <a:gd name="T2" fmla="*/ 4 w 53"/>
                <a:gd name="T3" fmla="*/ 18 h 53"/>
                <a:gd name="T4" fmla="*/ 34 w 53"/>
                <a:gd name="T5" fmla="*/ 4 h 53"/>
                <a:gd name="T6" fmla="*/ 48 w 53"/>
                <a:gd name="T7" fmla="*/ 34 h 53"/>
                <a:gd name="T8" fmla="*/ 18 w 53"/>
                <a:gd name="T9" fmla="*/ 48 h 53"/>
              </a:gdLst>
              <a:ahLst/>
              <a:cxnLst>
                <a:cxn ang="0">
                  <a:pos x="T0" y="T1"/>
                </a:cxn>
                <a:cxn ang="0">
                  <a:pos x="T2" y="T3"/>
                </a:cxn>
                <a:cxn ang="0">
                  <a:pos x="T4" y="T5"/>
                </a:cxn>
                <a:cxn ang="0">
                  <a:pos x="T6" y="T7"/>
                </a:cxn>
                <a:cxn ang="0">
                  <a:pos x="T8" y="T9"/>
                </a:cxn>
              </a:cxnLst>
              <a:rect l="0" t="0" r="r" b="b"/>
              <a:pathLst>
                <a:path w="53" h="53">
                  <a:moveTo>
                    <a:pt x="18" y="48"/>
                  </a:moveTo>
                  <a:cubicBezTo>
                    <a:pt x="6" y="44"/>
                    <a:pt x="0" y="30"/>
                    <a:pt x="4" y="18"/>
                  </a:cubicBezTo>
                  <a:cubicBezTo>
                    <a:pt x="8" y="6"/>
                    <a:pt x="22" y="0"/>
                    <a:pt x="34" y="4"/>
                  </a:cubicBezTo>
                  <a:cubicBezTo>
                    <a:pt x="46" y="8"/>
                    <a:pt x="53" y="22"/>
                    <a:pt x="48" y="34"/>
                  </a:cubicBezTo>
                  <a:cubicBezTo>
                    <a:pt x="44" y="46"/>
                    <a:pt x="30" y="53"/>
                    <a:pt x="18" y="48"/>
                  </a:cubicBezTo>
                  <a:close/>
                </a:path>
              </a:pathLst>
            </a:custGeom>
            <a:solidFill>
              <a:srgbClr val="A6764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2" name="išļîḑe">
              <a:extLst>
                <a:ext uri="{FF2B5EF4-FFF2-40B4-BE49-F238E27FC236}">
                  <a16:creationId xmlns="" xmlns:a16="http://schemas.microsoft.com/office/drawing/2014/main" id="{BB9FBD95-2F5B-426D-BCF9-041BF7DF750D}"/>
                </a:ext>
              </a:extLst>
            </p:cNvPr>
            <p:cNvSpPr/>
            <p:nvPr/>
          </p:nvSpPr>
          <p:spPr bwMode="auto">
            <a:xfrm>
              <a:off x="6533758" y="2243409"/>
              <a:ext cx="72717" cy="81443"/>
            </a:xfrm>
            <a:custGeom>
              <a:avLst/>
              <a:gdLst>
                <a:gd name="T0" fmla="*/ 22 w 24"/>
                <a:gd name="T1" fmla="*/ 11 h 27"/>
                <a:gd name="T2" fmla="*/ 11 w 24"/>
                <a:gd name="T3" fmla="*/ 24 h 27"/>
                <a:gd name="T4" fmla="*/ 3 w 24"/>
                <a:gd name="T5" fmla="*/ 26 h 27"/>
                <a:gd name="T6" fmla="*/ 3 w 24"/>
                <a:gd name="T7" fmla="*/ 26 h 27"/>
                <a:gd name="T8" fmla="*/ 2 w 24"/>
                <a:gd name="T9" fmla="*/ 17 h 27"/>
                <a:gd name="T10" fmla="*/ 12 w 24"/>
                <a:gd name="T11" fmla="*/ 4 h 27"/>
                <a:gd name="T12" fmla="*/ 21 w 24"/>
                <a:gd name="T13" fmla="*/ 2 h 27"/>
                <a:gd name="T14" fmla="*/ 21 w 24"/>
                <a:gd name="T15" fmla="*/ 2 h 27"/>
                <a:gd name="T16" fmla="*/ 22 w 24"/>
                <a:gd name="T17"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7">
                  <a:moveTo>
                    <a:pt x="22" y="11"/>
                  </a:moveTo>
                  <a:cubicBezTo>
                    <a:pt x="11" y="24"/>
                    <a:pt x="11" y="24"/>
                    <a:pt x="11" y="24"/>
                  </a:cubicBezTo>
                  <a:cubicBezTo>
                    <a:pt x="9" y="27"/>
                    <a:pt x="6" y="27"/>
                    <a:pt x="3" y="26"/>
                  </a:cubicBezTo>
                  <a:cubicBezTo>
                    <a:pt x="3" y="26"/>
                    <a:pt x="3" y="26"/>
                    <a:pt x="3" y="26"/>
                  </a:cubicBezTo>
                  <a:cubicBezTo>
                    <a:pt x="1" y="24"/>
                    <a:pt x="0" y="20"/>
                    <a:pt x="2" y="17"/>
                  </a:cubicBezTo>
                  <a:cubicBezTo>
                    <a:pt x="12" y="4"/>
                    <a:pt x="12" y="4"/>
                    <a:pt x="12" y="4"/>
                  </a:cubicBezTo>
                  <a:cubicBezTo>
                    <a:pt x="14" y="1"/>
                    <a:pt x="18" y="0"/>
                    <a:pt x="21" y="2"/>
                  </a:cubicBezTo>
                  <a:cubicBezTo>
                    <a:pt x="21" y="2"/>
                    <a:pt x="21" y="2"/>
                    <a:pt x="21" y="2"/>
                  </a:cubicBezTo>
                  <a:cubicBezTo>
                    <a:pt x="23" y="4"/>
                    <a:pt x="24" y="8"/>
                    <a:pt x="22" y="11"/>
                  </a:cubicBezTo>
                  <a:close/>
                </a:path>
              </a:pathLst>
            </a:custGeom>
            <a:solidFill>
              <a:srgbClr val="1873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3" name="işḷíḍe">
              <a:extLst>
                <a:ext uri="{FF2B5EF4-FFF2-40B4-BE49-F238E27FC236}">
                  <a16:creationId xmlns="" xmlns:a16="http://schemas.microsoft.com/office/drawing/2014/main" id="{F8B7011D-802E-47FE-8F6C-5DA7AF67001E}"/>
                </a:ext>
              </a:extLst>
            </p:cNvPr>
            <p:cNvSpPr/>
            <p:nvPr/>
          </p:nvSpPr>
          <p:spPr bwMode="auto">
            <a:xfrm>
              <a:off x="6392687" y="2259408"/>
              <a:ext cx="216698" cy="216698"/>
            </a:xfrm>
            <a:custGeom>
              <a:avLst/>
              <a:gdLst>
                <a:gd name="T0" fmla="*/ 69 w 72"/>
                <a:gd name="T1" fmla="*/ 31 h 72"/>
                <a:gd name="T2" fmla="*/ 41 w 72"/>
                <a:gd name="T3" fmla="*/ 69 h 72"/>
                <a:gd name="T4" fmla="*/ 3 w 72"/>
                <a:gd name="T5" fmla="*/ 40 h 72"/>
                <a:gd name="T6" fmla="*/ 31 w 72"/>
                <a:gd name="T7" fmla="*/ 2 h 72"/>
                <a:gd name="T8" fmla="*/ 69 w 72"/>
                <a:gd name="T9" fmla="*/ 31 h 72"/>
              </a:gdLst>
              <a:ahLst/>
              <a:cxnLst>
                <a:cxn ang="0">
                  <a:pos x="T0" y="T1"/>
                </a:cxn>
                <a:cxn ang="0">
                  <a:pos x="T2" y="T3"/>
                </a:cxn>
                <a:cxn ang="0">
                  <a:pos x="T4" y="T5"/>
                </a:cxn>
                <a:cxn ang="0">
                  <a:pos x="T6" y="T7"/>
                </a:cxn>
                <a:cxn ang="0">
                  <a:pos x="T8" y="T9"/>
                </a:cxn>
              </a:cxnLst>
              <a:rect l="0" t="0" r="r" b="b"/>
              <a:pathLst>
                <a:path w="72" h="72">
                  <a:moveTo>
                    <a:pt x="69" y="31"/>
                  </a:moveTo>
                  <a:cubicBezTo>
                    <a:pt x="72" y="49"/>
                    <a:pt x="59" y="66"/>
                    <a:pt x="41" y="69"/>
                  </a:cubicBezTo>
                  <a:cubicBezTo>
                    <a:pt x="22" y="72"/>
                    <a:pt x="5" y="59"/>
                    <a:pt x="3" y="40"/>
                  </a:cubicBezTo>
                  <a:cubicBezTo>
                    <a:pt x="0" y="22"/>
                    <a:pt x="13" y="5"/>
                    <a:pt x="31" y="2"/>
                  </a:cubicBezTo>
                  <a:cubicBezTo>
                    <a:pt x="50" y="0"/>
                    <a:pt x="67" y="13"/>
                    <a:pt x="69"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4" name="ïṩľïḍé">
              <a:extLst>
                <a:ext uri="{FF2B5EF4-FFF2-40B4-BE49-F238E27FC236}">
                  <a16:creationId xmlns="" xmlns:a16="http://schemas.microsoft.com/office/drawing/2014/main" id="{050DAD16-8938-4B98-8035-9DB6E2310AEC}"/>
                </a:ext>
              </a:extLst>
            </p:cNvPr>
            <p:cNvSpPr/>
            <p:nvPr/>
          </p:nvSpPr>
          <p:spPr bwMode="auto">
            <a:xfrm>
              <a:off x="6424682" y="2292857"/>
              <a:ext cx="151252" cy="149798"/>
            </a:xfrm>
            <a:custGeom>
              <a:avLst/>
              <a:gdLst>
                <a:gd name="T0" fmla="*/ 48 w 50"/>
                <a:gd name="T1" fmla="*/ 21 h 50"/>
                <a:gd name="T2" fmla="*/ 28 w 50"/>
                <a:gd name="T3" fmla="*/ 48 h 50"/>
                <a:gd name="T4" fmla="*/ 2 w 50"/>
                <a:gd name="T5" fmla="*/ 28 h 50"/>
                <a:gd name="T6" fmla="*/ 22 w 50"/>
                <a:gd name="T7" fmla="*/ 1 h 50"/>
                <a:gd name="T8" fmla="*/ 48 w 50"/>
                <a:gd name="T9" fmla="*/ 21 h 50"/>
              </a:gdLst>
              <a:ahLst/>
              <a:cxnLst>
                <a:cxn ang="0">
                  <a:pos x="T0" y="T1"/>
                </a:cxn>
                <a:cxn ang="0">
                  <a:pos x="T2" y="T3"/>
                </a:cxn>
                <a:cxn ang="0">
                  <a:pos x="T4" y="T5"/>
                </a:cxn>
                <a:cxn ang="0">
                  <a:pos x="T6" y="T7"/>
                </a:cxn>
                <a:cxn ang="0">
                  <a:pos x="T8" y="T9"/>
                </a:cxn>
              </a:cxnLst>
              <a:rect l="0" t="0" r="r" b="b"/>
              <a:pathLst>
                <a:path w="50" h="50">
                  <a:moveTo>
                    <a:pt x="48" y="21"/>
                  </a:moveTo>
                  <a:cubicBezTo>
                    <a:pt x="50" y="34"/>
                    <a:pt x="41" y="46"/>
                    <a:pt x="28" y="48"/>
                  </a:cubicBezTo>
                  <a:cubicBezTo>
                    <a:pt x="16" y="50"/>
                    <a:pt x="4" y="41"/>
                    <a:pt x="2" y="28"/>
                  </a:cubicBezTo>
                  <a:cubicBezTo>
                    <a:pt x="0" y="15"/>
                    <a:pt x="9" y="3"/>
                    <a:pt x="22" y="1"/>
                  </a:cubicBezTo>
                  <a:cubicBezTo>
                    <a:pt x="35" y="0"/>
                    <a:pt x="47" y="9"/>
                    <a:pt x="48" y="21"/>
                  </a:cubicBezTo>
                  <a:close/>
                </a:path>
              </a:pathLst>
            </a:custGeom>
            <a:solidFill>
              <a:srgbClr val="A6764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5" name="îṧļïḑê">
              <a:extLst>
                <a:ext uri="{FF2B5EF4-FFF2-40B4-BE49-F238E27FC236}">
                  <a16:creationId xmlns="" xmlns:a16="http://schemas.microsoft.com/office/drawing/2014/main" id="{BBAF1C0D-723C-49BB-96DA-3E306FD81C4A}"/>
                </a:ext>
              </a:extLst>
            </p:cNvPr>
            <p:cNvSpPr/>
            <p:nvPr/>
          </p:nvSpPr>
          <p:spPr bwMode="auto">
            <a:xfrm>
              <a:off x="4848172" y="4448197"/>
              <a:ext cx="69809" cy="81443"/>
            </a:xfrm>
            <a:custGeom>
              <a:avLst/>
              <a:gdLst>
                <a:gd name="T0" fmla="*/ 1 w 23"/>
                <a:gd name="T1" fmla="*/ 17 h 27"/>
                <a:gd name="T2" fmla="*/ 11 w 23"/>
                <a:gd name="T3" fmla="*/ 3 h 27"/>
                <a:gd name="T4" fmla="*/ 19 w 23"/>
                <a:gd name="T5" fmla="*/ 1 h 27"/>
                <a:gd name="T6" fmla="*/ 19 w 23"/>
                <a:gd name="T7" fmla="*/ 1 h 27"/>
                <a:gd name="T8" fmla="*/ 21 w 23"/>
                <a:gd name="T9" fmla="*/ 10 h 27"/>
                <a:gd name="T10" fmla="*/ 11 w 23"/>
                <a:gd name="T11" fmla="*/ 24 h 27"/>
                <a:gd name="T12" fmla="*/ 3 w 23"/>
                <a:gd name="T13" fmla="*/ 25 h 27"/>
                <a:gd name="T14" fmla="*/ 3 w 23"/>
                <a:gd name="T15" fmla="*/ 25 h 27"/>
                <a:gd name="T16" fmla="*/ 1 w 23"/>
                <a:gd name="T17"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7">
                  <a:moveTo>
                    <a:pt x="1" y="17"/>
                  </a:moveTo>
                  <a:cubicBezTo>
                    <a:pt x="11" y="3"/>
                    <a:pt x="11" y="3"/>
                    <a:pt x="11" y="3"/>
                  </a:cubicBezTo>
                  <a:cubicBezTo>
                    <a:pt x="13" y="0"/>
                    <a:pt x="17" y="0"/>
                    <a:pt x="19" y="1"/>
                  </a:cubicBezTo>
                  <a:cubicBezTo>
                    <a:pt x="19" y="1"/>
                    <a:pt x="19" y="1"/>
                    <a:pt x="19" y="1"/>
                  </a:cubicBezTo>
                  <a:cubicBezTo>
                    <a:pt x="22" y="3"/>
                    <a:pt x="23" y="7"/>
                    <a:pt x="21" y="10"/>
                  </a:cubicBezTo>
                  <a:cubicBezTo>
                    <a:pt x="11" y="24"/>
                    <a:pt x="11" y="24"/>
                    <a:pt x="11" y="24"/>
                  </a:cubicBezTo>
                  <a:cubicBezTo>
                    <a:pt x="9" y="26"/>
                    <a:pt x="6" y="27"/>
                    <a:pt x="3" y="25"/>
                  </a:cubicBezTo>
                  <a:cubicBezTo>
                    <a:pt x="3" y="25"/>
                    <a:pt x="3" y="25"/>
                    <a:pt x="3" y="25"/>
                  </a:cubicBezTo>
                  <a:cubicBezTo>
                    <a:pt x="0" y="24"/>
                    <a:pt x="0" y="20"/>
                    <a:pt x="1" y="17"/>
                  </a:cubicBezTo>
                  <a:close/>
                </a:path>
              </a:pathLst>
            </a:custGeom>
            <a:solidFill>
              <a:srgbClr val="8383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6" name="ïṣḻiḋe">
              <a:extLst>
                <a:ext uri="{FF2B5EF4-FFF2-40B4-BE49-F238E27FC236}">
                  <a16:creationId xmlns="" xmlns:a16="http://schemas.microsoft.com/office/drawing/2014/main" id="{DBD3307C-2BB8-4242-B1EF-D49258B1F46F}"/>
                </a:ext>
              </a:extLst>
            </p:cNvPr>
            <p:cNvSpPr/>
            <p:nvPr/>
          </p:nvSpPr>
          <p:spPr bwMode="auto">
            <a:xfrm>
              <a:off x="4839446" y="4296945"/>
              <a:ext cx="213789" cy="213789"/>
            </a:xfrm>
            <a:custGeom>
              <a:avLst/>
              <a:gdLst>
                <a:gd name="T0" fmla="*/ 4 w 71"/>
                <a:gd name="T1" fmla="*/ 42 h 71"/>
                <a:gd name="T2" fmla="*/ 29 w 71"/>
                <a:gd name="T3" fmla="*/ 4 h 71"/>
                <a:gd name="T4" fmla="*/ 67 w 71"/>
                <a:gd name="T5" fmla="*/ 30 h 71"/>
                <a:gd name="T6" fmla="*/ 41 w 71"/>
                <a:gd name="T7" fmla="*/ 68 h 71"/>
                <a:gd name="T8" fmla="*/ 4 w 71"/>
                <a:gd name="T9" fmla="*/ 42 h 71"/>
              </a:gdLst>
              <a:ahLst/>
              <a:cxnLst>
                <a:cxn ang="0">
                  <a:pos x="T0" y="T1"/>
                </a:cxn>
                <a:cxn ang="0">
                  <a:pos x="T2" y="T3"/>
                </a:cxn>
                <a:cxn ang="0">
                  <a:pos x="T4" y="T5"/>
                </a:cxn>
                <a:cxn ang="0">
                  <a:pos x="T6" y="T7"/>
                </a:cxn>
                <a:cxn ang="0">
                  <a:pos x="T8" y="T9"/>
                </a:cxn>
              </a:cxnLst>
              <a:rect l="0" t="0" r="r" b="b"/>
              <a:pathLst>
                <a:path w="71" h="71">
                  <a:moveTo>
                    <a:pt x="4" y="42"/>
                  </a:moveTo>
                  <a:cubicBezTo>
                    <a:pt x="0" y="24"/>
                    <a:pt x="12" y="7"/>
                    <a:pt x="29" y="4"/>
                  </a:cubicBezTo>
                  <a:cubicBezTo>
                    <a:pt x="47" y="0"/>
                    <a:pt x="64" y="12"/>
                    <a:pt x="67" y="30"/>
                  </a:cubicBezTo>
                  <a:cubicBezTo>
                    <a:pt x="71" y="47"/>
                    <a:pt x="59" y="64"/>
                    <a:pt x="41" y="68"/>
                  </a:cubicBezTo>
                  <a:cubicBezTo>
                    <a:pt x="24" y="71"/>
                    <a:pt x="7" y="59"/>
                    <a:pt x="4"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7" name="íṥ1îdé">
              <a:extLst>
                <a:ext uri="{FF2B5EF4-FFF2-40B4-BE49-F238E27FC236}">
                  <a16:creationId xmlns="" xmlns:a16="http://schemas.microsoft.com/office/drawing/2014/main" id="{33E40B2A-62A1-44C5-973E-C51783D9FA22}"/>
                </a:ext>
              </a:extLst>
            </p:cNvPr>
            <p:cNvSpPr/>
            <p:nvPr/>
          </p:nvSpPr>
          <p:spPr bwMode="auto">
            <a:xfrm>
              <a:off x="4868533" y="4327486"/>
              <a:ext cx="154161" cy="152707"/>
            </a:xfrm>
            <a:custGeom>
              <a:avLst/>
              <a:gdLst>
                <a:gd name="T0" fmla="*/ 2 w 51"/>
                <a:gd name="T1" fmla="*/ 30 h 51"/>
                <a:gd name="T2" fmla="*/ 21 w 51"/>
                <a:gd name="T3" fmla="*/ 3 h 51"/>
                <a:gd name="T4" fmla="*/ 49 w 51"/>
                <a:gd name="T5" fmla="*/ 21 h 51"/>
                <a:gd name="T6" fmla="*/ 30 w 51"/>
                <a:gd name="T7" fmla="*/ 49 h 51"/>
                <a:gd name="T8" fmla="*/ 2 w 51"/>
                <a:gd name="T9" fmla="*/ 30 h 51"/>
              </a:gdLst>
              <a:ahLst/>
              <a:cxnLst>
                <a:cxn ang="0">
                  <a:pos x="T0" y="T1"/>
                </a:cxn>
                <a:cxn ang="0">
                  <a:pos x="T2" y="T3"/>
                </a:cxn>
                <a:cxn ang="0">
                  <a:pos x="T4" y="T5"/>
                </a:cxn>
                <a:cxn ang="0">
                  <a:pos x="T6" y="T7"/>
                </a:cxn>
                <a:cxn ang="0">
                  <a:pos x="T8" y="T9"/>
                </a:cxn>
              </a:cxnLst>
              <a:rect l="0" t="0" r="r" b="b"/>
              <a:pathLst>
                <a:path w="51" h="51">
                  <a:moveTo>
                    <a:pt x="2" y="30"/>
                  </a:moveTo>
                  <a:cubicBezTo>
                    <a:pt x="0" y="17"/>
                    <a:pt x="8" y="5"/>
                    <a:pt x="21" y="3"/>
                  </a:cubicBezTo>
                  <a:cubicBezTo>
                    <a:pt x="34" y="0"/>
                    <a:pt x="46" y="9"/>
                    <a:pt x="49" y="21"/>
                  </a:cubicBezTo>
                  <a:cubicBezTo>
                    <a:pt x="51" y="34"/>
                    <a:pt x="43" y="46"/>
                    <a:pt x="30" y="49"/>
                  </a:cubicBezTo>
                  <a:cubicBezTo>
                    <a:pt x="17" y="51"/>
                    <a:pt x="5" y="43"/>
                    <a:pt x="2" y="30"/>
                  </a:cubicBezTo>
                  <a:close/>
                </a:path>
              </a:pathLst>
            </a:custGeom>
            <a:solidFill>
              <a:srgbClr val="A6764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808" name="文本框 807">
            <a:extLst>
              <a:ext uri="{FF2B5EF4-FFF2-40B4-BE49-F238E27FC236}">
                <a16:creationId xmlns="" xmlns:a16="http://schemas.microsoft.com/office/drawing/2014/main" id="{77927E7C-B164-4717-A982-5BBFE920D80C}"/>
              </a:ext>
            </a:extLst>
          </p:cNvPr>
          <p:cNvSpPr txBox="1"/>
          <p:nvPr/>
        </p:nvSpPr>
        <p:spPr>
          <a:xfrm>
            <a:off x="5895190" y="2018971"/>
            <a:ext cx="5557280" cy="787523"/>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在此输入文字或者复制粘贴内容至此处在此输入文字或者复制粘贴内容至此处在此输入文字或者复制粘贴内</a:t>
            </a:r>
          </a:p>
        </p:txBody>
      </p:sp>
      <p:sp>
        <p:nvSpPr>
          <p:cNvPr id="809" name="文本框 808">
            <a:extLst>
              <a:ext uri="{FF2B5EF4-FFF2-40B4-BE49-F238E27FC236}">
                <a16:creationId xmlns="" xmlns:a16="http://schemas.microsoft.com/office/drawing/2014/main" id="{8CF5CAF1-4ADD-4DD8-8E1F-1B73C40BED60}"/>
              </a:ext>
            </a:extLst>
          </p:cNvPr>
          <p:cNvSpPr txBox="1"/>
          <p:nvPr/>
        </p:nvSpPr>
        <p:spPr>
          <a:xfrm>
            <a:off x="5895190" y="1618861"/>
            <a:ext cx="4028012" cy="400110"/>
          </a:xfrm>
          <a:prstGeom prst="rect">
            <a:avLst/>
          </a:prstGeom>
          <a:noFill/>
        </p:spPr>
        <p:txBody>
          <a:bodyPr wrap="square" rtlCol="0">
            <a:spAutoFit/>
          </a:bodyPr>
          <a:lstStyle/>
          <a:p>
            <a:r>
              <a:rPr lang="zh-CN" altLang="en-US" sz="2000" b="1" dirty="0">
                <a:solidFill>
                  <a:srgbClr val="002060"/>
                </a:solidFill>
                <a:latin typeface="微软雅黑" panose="020B0503020204020204" pitchFamily="34" charset="-122"/>
                <a:ea typeface="微软雅黑" panose="020B0503020204020204" pitchFamily="34" charset="-122"/>
              </a:rPr>
              <a:t>在此添加标题</a:t>
            </a:r>
          </a:p>
        </p:txBody>
      </p:sp>
      <p:sp>
        <p:nvSpPr>
          <p:cNvPr id="2" name="平行四边形 1">
            <a:extLst>
              <a:ext uri="{FF2B5EF4-FFF2-40B4-BE49-F238E27FC236}">
                <a16:creationId xmlns="" xmlns:a16="http://schemas.microsoft.com/office/drawing/2014/main" id="{29474490-0344-44CA-9323-D599D5C38488}"/>
              </a:ext>
            </a:extLst>
          </p:cNvPr>
          <p:cNvSpPr/>
          <p:nvPr/>
        </p:nvSpPr>
        <p:spPr>
          <a:xfrm>
            <a:off x="5979268" y="2923226"/>
            <a:ext cx="1637489" cy="92349"/>
          </a:xfrm>
          <a:prstGeom prst="parallelogram">
            <a:avLst>
              <a:gd name="adj" fmla="val 116114"/>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3" name="文本框 812">
            <a:extLst>
              <a:ext uri="{FF2B5EF4-FFF2-40B4-BE49-F238E27FC236}">
                <a16:creationId xmlns="" xmlns:a16="http://schemas.microsoft.com/office/drawing/2014/main" id="{AA2AEB7D-C510-428A-A5DB-3EA772A91E5C}"/>
              </a:ext>
            </a:extLst>
          </p:cNvPr>
          <p:cNvSpPr txBox="1"/>
          <p:nvPr/>
        </p:nvSpPr>
        <p:spPr>
          <a:xfrm>
            <a:off x="5895190" y="4184170"/>
            <a:ext cx="5557280" cy="787523"/>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在此输入文字或者复制粘贴内容至此处在此输入文字或者复制粘贴内容至此处在此输入文字或者复制粘贴内</a:t>
            </a:r>
          </a:p>
        </p:txBody>
      </p:sp>
      <p:sp>
        <p:nvSpPr>
          <p:cNvPr id="814" name="文本框 813">
            <a:extLst>
              <a:ext uri="{FF2B5EF4-FFF2-40B4-BE49-F238E27FC236}">
                <a16:creationId xmlns="" xmlns:a16="http://schemas.microsoft.com/office/drawing/2014/main" id="{46780DAA-6A0C-4D54-A62B-B529F6F7E351}"/>
              </a:ext>
            </a:extLst>
          </p:cNvPr>
          <p:cNvSpPr txBox="1"/>
          <p:nvPr/>
        </p:nvSpPr>
        <p:spPr>
          <a:xfrm>
            <a:off x="5895190" y="3784060"/>
            <a:ext cx="4028012" cy="400110"/>
          </a:xfrm>
          <a:prstGeom prst="rect">
            <a:avLst/>
          </a:prstGeom>
          <a:noFill/>
        </p:spPr>
        <p:txBody>
          <a:bodyPr wrap="square" rtlCol="0">
            <a:spAutoFit/>
          </a:bodyPr>
          <a:lstStyle/>
          <a:p>
            <a:r>
              <a:rPr lang="zh-CN" altLang="en-US" sz="2000" b="1" dirty="0">
                <a:solidFill>
                  <a:srgbClr val="FF33CC"/>
                </a:solidFill>
                <a:latin typeface="微软雅黑" panose="020B0503020204020204" pitchFamily="34" charset="-122"/>
                <a:ea typeface="微软雅黑" panose="020B0503020204020204" pitchFamily="34" charset="-122"/>
              </a:rPr>
              <a:t>在此添加标题</a:t>
            </a:r>
          </a:p>
        </p:txBody>
      </p:sp>
      <p:sp>
        <p:nvSpPr>
          <p:cNvPr id="815" name="平行四边形 814">
            <a:extLst>
              <a:ext uri="{FF2B5EF4-FFF2-40B4-BE49-F238E27FC236}">
                <a16:creationId xmlns="" xmlns:a16="http://schemas.microsoft.com/office/drawing/2014/main" id="{78937792-233E-4BBE-A4CC-ECBBF3313662}"/>
              </a:ext>
            </a:extLst>
          </p:cNvPr>
          <p:cNvSpPr/>
          <p:nvPr/>
        </p:nvSpPr>
        <p:spPr>
          <a:xfrm>
            <a:off x="5979268" y="5088425"/>
            <a:ext cx="1637489" cy="92349"/>
          </a:xfrm>
          <a:prstGeom prst="parallelogram">
            <a:avLst>
              <a:gd name="adj" fmla="val 116114"/>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33CC"/>
              </a:solidFill>
            </a:endParaRPr>
          </a:p>
        </p:txBody>
      </p:sp>
      <p:sp>
        <p:nvSpPr>
          <p:cNvPr id="3" name="矩形: 圆角 2">
            <a:extLst>
              <a:ext uri="{FF2B5EF4-FFF2-40B4-BE49-F238E27FC236}">
                <a16:creationId xmlns="" xmlns:a16="http://schemas.microsoft.com/office/drawing/2014/main" id="{96A10B4D-9CD2-44BC-8077-B693A0F3CB6C}"/>
              </a:ext>
            </a:extLst>
          </p:cNvPr>
          <p:cNvSpPr/>
          <p:nvPr/>
        </p:nvSpPr>
        <p:spPr>
          <a:xfrm>
            <a:off x="5959812" y="3274634"/>
            <a:ext cx="4760068" cy="330741"/>
          </a:xfrm>
          <a:prstGeom prst="roundRect">
            <a:avLst>
              <a:gd name="adj" fmla="val 5000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6" name="矩形: 圆角 815">
            <a:extLst>
              <a:ext uri="{FF2B5EF4-FFF2-40B4-BE49-F238E27FC236}">
                <a16:creationId xmlns="" xmlns:a16="http://schemas.microsoft.com/office/drawing/2014/main" id="{6E28102D-A35E-4B58-BC85-C8D330A1305D}"/>
              </a:ext>
            </a:extLst>
          </p:cNvPr>
          <p:cNvSpPr/>
          <p:nvPr/>
        </p:nvSpPr>
        <p:spPr>
          <a:xfrm>
            <a:off x="5959812" y="3274634"/>
            <a:ext cx="2464341" cy="330741"/>
          </a:xfrm>
          <a:prstGeom prst="roundRect">
            <a:avLst>
              <a:gd name="adj" fmla="val 50000"/>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853505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809"/>
                                        </p:tgtEl>
                                        <p:attrNameLst>
                                          <p:attrName>style.visibility</p:attrName>
                                        </p:attrNameLst>
                                      </p:cBhvr>
                                      <p:to>
                                        <p:strVal val="visible"/>
                                      </p:to>
                                    </p:set>
                                    <p:animEffect transition="in" filter="wipe(up)">
                                      <p:cBhvr>
                                        <p:cTn id="13" dur="500"/>
                                        <p:tgtEl>
                                          <p:spTgt spid="809"/>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808"/>
                                        </p:tgtEl>
                                        <p:attrNameLst>
                                          <p:attrName>style.visibility</p:attrName>
                                        </p:attrNameLst>
                                      </p:cBhvr>
                                      <p:to>
                                        <p:strVal val="visible"/>
                                      </p:to>
                                    </p:set>
                                    <p:animEffect transition="in" filter="wipe(up)">
                                      <p:cBhvr>
                                        <p:cTn id="17" dur="500"/>
                                        <p:tgtEl>
                                          <p:spTgt spid="808"/>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816"/>
                                        </p:tgtEl>
                                        <p:attrNameLst>
                                          <p:attrName>style.visibility</p:attrName>
                                        </p:attrNameLst>
                                      </p:cBhvr>
                                      <p:to>
                                        <p:strVal val="visible"/>
                                      </p:to>
                                    </p:set>
                                    <p:animEffect transition="in" filter="wipe(left)">
                                      <p:cBhvr>
                                        <p:cTn id="29" dur="500"/>
                                        <p:tgtEl>
                                          <p:spTgt spid="816"/>
                                        </p:tgtEl>
                                      </p:cBhvr>
                                    </p:animEffect>
                                  </p:childTnLst>
                                </p:cTn>
                              </p:par>
                            </p:childTnLst>
                          </p:cTn>
                        </p:par>
                        <p:par>
                          <p:cTn id="30" fill="hold">
                            <p:stCondLst>
                              <p:cond delay="3500"/>
                            </p:stCondLst>
                            <p:childTnLst>
                              <p:par>
                                <p:cTn id="31" presetID="22" presetClass="entr" presetSubtype="1" fill="hold" grpId="0" nodeType="afterEffect">
                                  <p:stCondLst>
                                    <p:cond delay="0"/>
                                  </p:stCondLst>
                                  <p:childTnLst>
                                    <p:set>
                                      <p:cBhvr>
                                        <p:cTn id="32" dur="1" fill="hold">
                                          <p:stCondLst>
                                            <p:cond delay="0"/>
                                          </p:stCondLst>
                                        </p:cTn>
                                        <p:tgtEl>
                                          <p:spTgt spid="814"/>
                                        </p:tgtEl>
                                        <p:attrNameLst>
                                          <p:attrName>style.visibility</p:attrName>
                                        </p:attrNameLst>
                                      </p:cBhvr>
                                      <p:to>
                                        <p:strVal val="visible"/>
                                      </p:to>
                                    </p:set>
                                    <p:animEffect transition="in" filter="wipe(up)">
                                      <p:cBhvr>
                                        <p:cTn id="33" dur="500"/>
                                        <p:tgtEl>
                                          <p:spTgt spid="814"/>
                                        </p:tgtEl>
                                      </p:cBhvr>
                                    </p:animEffect>
                                  </p:childTnLst>
                                </p:cTn>
                              </p:par>
                            </p:childTnLst>
                          </p:cTn>
                        </p:par>
                        <p:par>
                          <p:cTn id="34" fill="hold">
                            <p:stCondLst>
                              <p:cond delay="4000"/>
                            </p:stCondLst>
                            <p:childTnLst>
                              <p:par>
                                <p:cTn id="35" presetID="22" presetClass="entr" presetSubtype="1" fill="hold" grpId="0" nodeType="afterEffect">
                                  <p:stCondLst>
                                    <p:cond delay="0"/>
                                  </p:stCondLst>
                                  <p:childTnLst>
                                    <p:set>
                                      <p:cBhvr>
                                        <p:cTn id="36" dur="1" fill="hold">
                                          <p:stCondLst>
                                            <p:cond delay="0"/>
                                          </p:stCondLst>
                                        </p:cTn>
                                        <p:tgtEl>
                                          <p:spTgt spid="813"/>
                                        </p:tgtEl>
                                        <p:attrNameLst>
                                          <p:attrName>style.visibility</p:attrName>
                                        </p:attrNameLst>
                                      </p:cBhvr>
                                      <p:to>
                                        <p:strVal val="visible"/>
                                      </p:to>
                                    </p:set>
                                    <p:animEffect transition="in" filter="wipe(up)">
                                      <p:cBhvr>
                                        <p:cTn id="37" dur="500"/>
                                        <p:tgtEl>
                                          <p:spTgt spid="813"/>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815"/>
                                        </p:tgtEl>
                                        <p:attrNameLst>
                                          <p:attrName>style.visibility</p:attrName>
                                        </p:attrNameLst>
                                      </p:cBhvr>
                                      <p:to>
                                        <p:strVal val="visible"/>
                                      </p:to>
                                    </p:set>
                                    <p:animEffect transition="in" filter="wipe(left)">
                                      <p:cBhvr>
                                        <p:cTn id="41" dur="500"/>
                                        <p:tgtEl>
                                          <p:spTgt spid="8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 grpId="0"/>
      <p:bldP spid="809" grpId="0"/>
      <p:bldP spid="2" grpId="0" animBg="1"/>
      <p:bldP spid="813" grpId="0"/>
      <p:bldP spid="814" grpId="0"/>
      <p:bldP spid="815" grpId="0" animBg="1"/>
      <p:bldP spid="3" grpId="0" animBg="1"/>
      <p:bldP spid="8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07ce0f22-4db1-4288-ad21-90323ee1974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 xmlns:a16="http://schemas.microsoft.com/office/drawing/2014/main" id="{F4B807B1-775E-48A2-8C9F-6C508DAE6E79}"/>
              </a:ext>
            </a:extLst>
          </p:cNvPr>
          <p:cNvGrpSpPr>
            <a:grpSpLocks noChangeAspect="1"/>
          </p:cNvGrpSpPr>
          <p:nvPr>
            <p:custDataLst>
              <p:tags r:id="rId1"/>
            </p:custDataLst>
          </p:nvPr>
        </p:nvGrpSpPr>
        <p:grpSpPr>
          <a:xfrm>
            <a:off x="4898229" y="1747355"/>
            <a:ext cx="1403319" cy="1401215"/>
            <a:chOff x="4006850" y="1281113"/>
            <a:chExt cx="4237038" cy="4230687"/>
          </a:xfrm>
        </p:grpSpPr>
        <p:sp>
          <p:nvSpPr>
            <p:cNvPr id="3" name="îṧ1idé">
              <a:extLst>
                <a:ext uri="{FF2B5EF4-FFF2-40B4-BE49-F238E27FC236}">
                  <a16:creationId xmlns="" xmlns:a16="http://schemas.microsoft.com/office/drawing/2014/main" id="{BF9D61FD-D211-4645-9971-4BAEBA72FEBB}"/>
                </a:ext>
              </a:extLst>
            </p:cNvPr>
            <p:cNvSpPr/>
            <p:nvPr/>
          </p:nvSpPr>
          <p:spPr bwMode="auto">
            <a:xfrm>
              <a:off x="4006850" y="3949700"/>
              <a:ext cx="1563688" cy="1562100"/>
            </a:xfrm>
            <a:custGeom>
              <a:avLst/>
              <a:gdLst>
                <a:gd name="T0" fmla="*/ 319 w 404"/>
                <a:gd name="T1" fmla="*/ 292 h 404"/>
                <a:gd name="T2" fmla="*/ 0 w 404"/>
                <a:gd name="T3" fmla="*/ 404 h 404"/>
                <a:gd name="T4" fmla="*/ 112 w 404"/>
                <a:gd name="T5" fmla="*/ 85 h 404"/>
                <a:gd name="T6" fmla="*/ 346 w 404"/>
                <a:gd name="T7" fmla="*/ 58 h 404"/>
                <a:gd name="T8" fmla="*/ 319 w 404"/>
                <a:gd name="T9" fmla="*/ 292 h 404"/>
              </a:gdLst>
              <a:ahLst/>
              <a:cxnLst>
                <a:cxn ang="0">
                  <a:pos x="T0" y="T1"/>
                </a:cxn>
                <a:cxn ang="0">
                  <a:pos x="T2" y="T3"/>
                </a:cxn>
                <a:cxn ang="0">
                  <a:pos x="T4" y="T5"/>
                </a:cxn>
                <a:cxn ang="0">
                  <a:pos x="T6" y="T7"/>
                </a:cxn>
                <a:cxn ang="0">
                  <a:pos x="T8" y="T9"/>
                </a:cxn>
              </a:cxnLst>
              <a:rect l="0" t="0" r="r" b="b"/>
              <a:pathLst>
                <a:path w="404" h="404">
                  <a:moveTo>
                    <a:pt x="319" y="292"/>
                  </a:moveTo>
                  <a:cubicBezTo>
                    <a:pt x="262" y="349"/>
                    <a:pt x="0" y="404"/>
                    <a:pt x="0" y="404"/>
                  </a:cubicBezTo>
                  <a:cubicBezTo>
                    <a:pt x="0" y="404"/>
                    <a:pt x="55" y="142"/>
                    <a:pt x="112" y="85"/>
                  </a:cubicBezTo>
                  <a:cubicBezTo>
                    <a:pt x="170" y="27"/>
                    <a:pt x="289" y="0"/>
                    <a:pt x="346" y="58"/>
                  </a:cubicBezTo>
                  <a:cubicBezTo>
                    <a:pt x="404" y="115"/>
                    <a:pt x="377" y="234"/>
                    <a:pt x="319" y="292"/>
                  </a:cubicBezTo>
                  <a:close/>
                </a:path>
              </a:pathLst>
            </a:custGeom>
            <a:solidFill>
              <a:srgbClr val="ED57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 name="îṡ1ïḋè">
              <a:extLst>
                <a:ext uri="{FF2B5EF4-FFF2-40B4-BE49-F238E27FC236}">
                  <a16:creationId xmlns="" xmlns:a16="http://schemas.microsoft.com/office/drawing/2014/main" id="{A44F515B-AF3E-49E6-98ED-8F8D9210A44E}"/>
                </a:ext>
              </a:extLst>
            </p:cNvPr>
            <p:cNvSpPr/>
            <p:nvPr/>
          </p:nvSpPr>
          <p:spPr bwMode="auto">
            <a:xfrm>
              <a:off x="4265613" y="4051300"/>
              <a:ext cx="1203325" cy="1201738"/>
            </a:xfrm>
            <a:custGeom>
              <a:avLst/>
              <a:gdLst>
                <a:gd name="T0" fmla="*/ 246 w 311"/>
                <a:gd name="T1" fmla="*/ 224 h 311"/>
                <a:gd name="T2" fmla="*/ 0 w 311"/>
                <a:gd name="T3" fmla="*/ 311 h 311"/>
                <a:gd name="T4" fmla="*/ 87 w 311"/>
                <a:gd name="T5" fmla="*/ 65 h 311"/>
                <a:gd name="T6" fmla="*/ 267 w 311"/>
                <a:gd name="T7" fmla="*/ 44 h 311"/>
                <a:gd name="T8" fmla="*/ 246 w 311"/>
                <a:gd name="T9" fmla="*/ 224 h 311"/>
              </a:gdLst>
              <a:ahLst/>
              <a:cxnLst>
                <a:cxn ang="0">
                  <a:pos x="T0" y="T1"/>
                </a:cxn>
                <a:cxn ang="0">
                  <a:pos x="T2" y="T3"/>
                </a:cxn>
                <a:cxn ang="0">
                  <a:pos x="T4" y="T5"/>
                </a:cxn>
                <a:cxn ang="0">
                  <a:pos x="T6" y="T7"/>
                </a:cxn>
                <a:cxn ang="0">
                  <a:pos x="T8" y="T9"/>
                </a:cxn>
              </a:cxnLst>
              <a:rect l="0" t="0" r="r" b="b"/>
              <a:pathLst>
                <a:path w="311" h="311">
                  <a:moveTo>
                    <a:pt x="246" y="224"/>
                  </a:moveTo>
                  <a:cubicBezTo>
                    <a:pt x="202" y="268"/>
                    <a:pt x="0" y="311"/>
                    <a:pt x="0" y="311"/>
                  </a:cubicBezTo>
                  <a:cubicBezTo>
                    <a:pt x="0" y="311"/>
                    <a:pt x="43" y="109"/>
                    <a:pt x="87" y="65"/>
                  </a:cubicBezTo>
                  <a:cubicBezTo>
                    <a:pt x="131" y="21"/>
                    <a:pt x="223" y="0"/>
                    <a:pt x="267" y="44"/>
                  </a:cubicBezTo>
                  <a:cubicBezTo>
                    <a:pt x="311" y="88"/>
                    <a:pt x="290" y="180"/>
                    <a:pt x="246" y="224"/>
                  </a:cubicBezTo>
                  <a:close/>
                </a:path>
              </a:pathLst>
            </a:custGeom>
            <a:solidFill>
              <a:srgbClr val="EA90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 name="ïsļiḍê">
              <a:extLst>
                <a:ext uri="{FF2B5EF4-FFF2-40B4-BE49-F238E27FC236}">
                  <a16:creationId xmlns="" xmlns:a16="http://schemas.microsoft.com/office/drawing/2014/main" id="{60EE21F8-5396-4F8C-91D7-2194F972F3D5}"/>
                </a:ext>
              </a:extLst>
            </p:cNvPr>
            <p:cNvSpPr/>
            <p:nvPr/>
          </p:nvSpPr>
          <p:spPr bwMode="auto">
            <a:xfrm>
              <a:off x="4491038" y="4094163"/>
              <a:ext cx="935038" cy="933450"/>
            </a:xfrm>
            <a:custGeom>
              <a:avLst/>
              <a:gdLst>
                <a:gd name="T0" fmla="*/ 192 w 242"/>
                <a:gd name="T1" fmla="*/ 175 h 242"/>
                <a:gd name="T2" fmla="*/ 0 w 242"/>
                <a:gd name="T3" fmla="*/ 242 h 242"/>
                <a:gd name="T4" fmla="*/ 67 w 242"/>
                <a:gd name="T5" fmla="*/ 50 h 242"/>
                <a:gd name="T6" fmla="*/ 208 w 242"/>
                <a:gd name="T7" fmla="*/ 34 h 242"/>
                <a:gd name="T8" fmla="*/ 192 w 242"/>
                <a:gd name="T9" fmla="*/ 175 h 242"/>
              </a:gdLst>
              <a:ahLst/>
              <a:cxnLst>
                <a:cxn ang="0">
                  <a:pos x="T0" y="T1"/>
                </a:cxn>
                <a:cxn ang="0">
                  <a:pos x="T2" y="T3"/>
                </a:cxn>
                <a:cxn ang="0">
                  <a:pos x="T4" y="T5"/>
                </a:cxn>
                <a:cxn ang="0">
                  <a:pos x="T6" y="T7"/>
                </a:cxn>
                <a:cxn ang="0">
                  <a:pos x="T8" y="T9"/>
                </a:cxn>
              </a:cxnLst>
              <a:rect l="0" t="0" r="r" b="b"/>
              <a:pathLst>
                <a:path w="242" h="242">
                  <a:moveTo>
                    <a:pt x="192" y="175"/>
                  </a:moveTo>
                  <a:cubicBezTo>
                    <a:pt x="157" y="209"/>
                    <a:pt x="0" y="242"/>
                    <a:pt x="0" y="242"/>
                  </a:cubicBezTo>
                  <a:cubicBezTo>
                    <a:pt x="0" y="242"/>
                    <a:pt x="33" y="85"/>
                    <a:pt x="67" y="50"/>
                  </a:cubicBezTo>
                  <a:cubicBezTo>
                    <a:pt x="102" y="16"/>
                    <a:pt x="173" y="0"/>
                    <a:pt x="208" y="34"/>
                  </a:cubicBezTo>
                  <a:cubicBezTo>
                    <a:pt x="242" y="68"/>
                    <a:pt x="226" y="140"/>
                    <a:pt x="192" y="175"/>
                  </a:cubicBezTo>
                  <a:close/>
                </a:path>
              </a:pathLst>
            </a:custGeom>
            <a:solidFill>
              <a:srgbClr val="F4BD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 name="ïṣḻíḋê">
              <a:extLst>
                <a:ext uri="{FF2B5EF4-FFF2-40B4-BE49-F238E27FC236}">
                  <a16:creationId xmlns="" xmlns:a16="http://schemas.microsoft.com/office/drawing/2014/main" id="{52F07F47-01BD-4649-B0B3-459FD7BF9B88}"/>
                </a:ext>
              </a:extLst>
            </p:cNvPr>
            <p:cNvSpPr/>
            <p:nvPr/>
          </p:nvSpPr>
          <p:spPr bwMode="auto">
            <a:xfrm>
              <a:off x="4733925" y="4175125"/>
              <a:ext cx="611188" cy="609600"/>
            </a:xfrm>
            <a:custGeom>
              <a:avLst/>
              <a:gdLst>
                <a:gd name="T0" fmla="*/ 125 w 158"/>
                <a:gd name="T1" fmla="*/ 114 h 158"/>
                <a:gd name="T2" fmla="*/ 0 w 158"/>
                <a:gd name="T3" fmla="*/ 158 h 158"/>
                <a:gd name="T4" fmla="*/ 44 w 158"/>
                <a:gd name="T5" fmla="*/ 33 h 158"/>
                <a:gd name="T6" fmla="*/ 136 w 158"/>
                <a:gd name="T7" fmla="*/ 22 h 158"/>
                <a:gd name="T8" fmla="*/ 125 w 158"/>
                <a:gd name="T9" fmla="*/ 114 h 158"/>
              </a:gdLst>
              <a:ahLst/>
              <a:cxnLst>
                <a:cxn ang="0">
                  <a:pos x="T0" y="T1"/>
                </a:cxn>
                <a:cxn ang="0">
                  <a:pos x="T2" y="T3"/>
                </a:cxn>
                <a:cxn ang="0">
                  <a:pos x="T4" y="T5"/>
                </a:cxn>
                <a:cxn ang="0">
                  <a:pos x="T6" y="T7"/>
                </a:cxn>
                <a:cxn ang="0">
                  <a:pos x="T8" y="T9"/>
                </a:cxn>
              </a:cxnLst>
              <a:rect l="0" t="0" r="r" b="b"/>
              <a:pathLst>
                <a:path w="158" h="158">
                  <a:moveTo>
                    <a:pt x="125" y="114"/>
                  </a:moveTo>
                  <a:cubicBezTo>
                    <a:pt x="103" y="137"/>
                    <a:pt x="0" y="158"/>
                    <a:pt x="0" y="158"/>
                  </a:cubicBezTo>
                  <a:cubicBezTo>
                    <a:pt x="0" y="158"/>
                    <a:pt x="21" y="55"/>
                    <a:pt x="44" y="33"/>
                  </a:cubicBezTo>
                  <a:cubicBezTo>
                    <a:pt x="66" y="10"/>
                    <a:pt x="113" y="0"/>
                    <a:pt x="136" y="22"/>
                  </a:cubicBezTo>
                  <a:cubicBezTo>
                    <a:pt x="158" y="45"/>
                    <a:pt x="148" y="92"/>
                    <a:pt x="125" y="114"/>
                  </a:cubicBezTo>
                  <a:close/>
                </a:path>
              </a:pathLst>
            </a:custGeom>
            <a:solidFill>
              <a:srgbClr val="FFE26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 name="iṥḷîḍe">
              <a:extLst>
                <a:ext uri="{FF2B5EF4-FFF2-40B4-BE49-F238E27FC236}">
                  <a16:creationId xmlns="" xmlns:a16="http://schemas.microsoft.com/office/drawing/2014/main" id="{03A66BA1-CFFF-4F78-86BA-D77C5058B65E}"/>
                </a:ext>
              </a:extLst>
            </p:cNvPr>
            <p:cNvSpPr/>
            <p:nvPr/>
          </p:nvSpPr>
          <p:spPr bwMode="auto">
            <a:xfrm>
              <a:off x="4127500" y="2733675"/>
              <a:ext cx="1524000" cy="1522413"/>
            </a:xfrm>
            <a:custGeom>
              <a:avLst/>
              <a:gdLst>
                <a:gd name="T0" fmla="*/ 394 w 394"/>
                <a:gd name="T1" fmla="*/ 0 h 394"/>
                <a:gd name="T2" fmla="*/ 0 w 394"/>
                <a:gd name="T3" fmla="*/ 394 h 394"/>
                <a:gd name="T4" fmla="*/ 185 w 394"/>
                <a:gd name="T5" fmla="*/ 323 h 394"/>
                <a:gd name="T6" fmla="*/ 394 w 394"/>
                <a:gd name="T7" fmla="*/ 0 h 394"/>
              </a:gdLst>
              <a:ahLst/>
              <a:cxnLst>
                <a:cxn ang="0">
                  <a:pos x="T0" y="T1"/>
                </a:cxn>
                <a:cxn ang="0">
                  <a:pos x="T2" y="T3"/>
                </a:cxn>
                <a:cxn ang="0">
                  <a:pos x="T4" y="T5"/>
                </a:cxn>
                <a:cxn ang="0">
                  <a:pos x="T6" y="T7"/>
                </a:cxn>
              </a:cxnLst>
              <a:rect l="0" t="0" r="r" b="b"/>
              <a:pathLst>
                <a:path w="394" h="394">
                  <a:moveTo>
                    <a:pt x="394" y="0"/>
                  </a:moveTo>
                  <a:cubicBezTo>
                    <a:pt x="58" y="0"/>
                    <a:pt x="85" y="108"/>
                    <a:pt x="0" y="394"/>
                  </a:cubicBezTo>
                  <a:cubicBezTo>
                    <a:pt x="185" y="323"/>
                    <a:pt x="185" y="323"/>
                    <a:pt x="185" y="323"/>
                  </a:cubicBezTo>
                  <a:lnTo>
                    <a:pt x="394" y="0"/>
                  </a:ln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 name="î$ḷíḑé">
              <a:extLst>
                <a:ext uri="{FF2B5EF4-FFF2-40B4-BE49-F238E27FC236}">
                  <a16:creationId xmlns="" xmlns:a16="http://schemas.microsoft.com/office/drawing/2014/main" id="{25C7C179-8E28-4352-B8BF-B4810F4B0034}"/>
                </a:ext>
              </a:extLst>
            </p:cNvPr>
            <p:cNvSpPr/>
            <p:nvPr/>
          </p:nvSpPr>
          <p:spPr bwMode="auto">
            <a:xfrm>
              <a:off x="5264150" y="3868738"/>
              <a:ext cx="1524000" cy="1522413"/>
            </a:xfrm>
            <a:custGeom>
              <a:avLst/>
              <a:gdLst>
                <a:gd name="T0" fmla="*/ 394 w 394"/>
                <a:gd name="T1" fmla="*/ 0 h 394"/>
                <a:gd name="T2" fmla="*/ 0 w 394"/>
                <a:gd name="T3" fmla="*/ 394 h 394"/>
                <a:gd name="T4" fmla="*/ 71 w 394"/>
                <a:gd name="T5" fmla="*/ 209 h 394"/>
                <a:gd name="T6" fmla="*/ 394 w 394"/>
                <a:gd name="T7" fmla="*/ 0 h 394"/>
              </a:gdLst>
              <a:ahLst/>
              <a:cxnLst>
                <a:cxn ang="0">
                  <a:pos x="T0" y="T1"/>
                </a:cxn>
                <a:cxn ang="0">
                  <a:pos x="T2" y="T3"/>
                </a:cxn>
                <a:cxn ang="0">
                  <a:pos x="T4" y="T5"/>
                </a:cxn>
                <a:cxn ang="0">
                  <a:pos x="T6" y="T7"/>
                </a:cxn>
              </a:cxnLst>
              <a:rect l="0" t="0" r="r" b="b"/>
              <a:pathLst>
                <a:path w="394" h="394">
                  <a:moveTo>
                    <a:pt x="394" y="0"/>
                  </a:moveTo>
                  <a:cubicBezTo>
                    <a:pt x="394" y="336"/>
                    <a:pt x="286" y="308"/>
                    <a:pt x="0" y="394"/>
                  </a:cubicBezTo>
                  <a:cubicBezTo>
                    <a:pt x="71" y="209"/>
                    <a:pt x="71" y="209"/>
                    <a:pt x="71" y="209"/>
                  </a:cubicBezTo>
                  <a:lnTo>
                    <a:pt x="394" y="0"/>
                  </a:ln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ïśḷíḓé">
              <a:extLst>
                <a:ext uri="{FF2B5EF4-FFF2-40B4-BE49-F238E27FC236}">
                  <a16:creationId xmlns="" xmlns:a16="http://schemas.microsoft.com/office/drawing/2014/main" id="{A8E7373D-952E-46E4-9D83-795F572E6C5E}"/>
                </a:ext>
              </a:extLst>
            </p:cNvPr>
            <p:cNvSpPr/>
            <p:nvPr/>
          </p:nvSpPr>
          <p:spPr bwMode="auto">
            <a:xfrm>
              <a:off x="5264150" y="4216400"/>
              <a:ext cx="987425" cy="1174750"/>
            </a:xfrm>
            <a:custGeom>
              <a:avLst/>
              <a:gdLst>
                <a:gd name="T0" fmla="*/ 0 w 255"/>
                <a:gd name="T1" fmla="*/ 304 h 304"/>
                <a:gd name="T2" fmla="*/ 219 w 255"/>
                <a:gd name="T3" fmla="*/ 242 h 304"/>
                <a:gd name="T4" fmla="*/ 255 w 255"/>
                <a:gd name="T5" fmla="*/ 0 h 304"/>
                <a:gd name="T6" fmla="*/ 71 w 255"/>
                <a:gd name="T7" fmla="*/ 119 h 304"/>
                <a:gd name="T8" fmla="*/ 0 w 255"/>
                <a:gd name="T9" fmla="*/ 304 h 304"/>
              </a:gdLst>
              <a:ahLst/>
              <a:cxnLst>
                <a:cxn ang="0">
                  <a:pos x="T0" y="T1"/>
                </a:cxn>
                <a:cxn ang="0">
                  <a:pos x="T2" y="T3"/>
                </a:cxn>
                <a:cxn ang="0">
                  <a:pos x="T4" y="T5"/>
                </a:cxn>
                <a:cxn ang="0">
                  <a:pos x="T6" y="T7"/>
                </a:cxn>
                <a:cxn ang="0">
                  <a:pos x="T8" y="T9"/>
                </a:cxn>
              </a:cxnLst>
              <a:rect l="0" t="0" r="r" b="b"/>
              <a:pathLst>
                <a:path w="255" h="304">
                  <a:moveTo>
                    <a:pt x="0" y="304"/>
                  </a:moveTo>
                  <a:cubicBezTo>
                    <a:pt x="90" y="277"/>
                    <a:pt x="162" y="262"/>
                    <a:pt x="219" y="242"/>
                  </a:cubicBezTo>
                  <a:cubicBezTo>
                    <a:pt x="175" y="207"/>
                    <a:pt x="136" y="134"/>
                    <a:pt x="255" y="0"/>
                  </a:cubicBezTo>
                  <a:cubicBezTo>
                    <a:pt x="71" y="119"/>
                    <a:pt x="71" y="119"/>
                    <a:pt x="71" y="119"/>
                  </a:cubicBezTo>
                  <a:lnTo>
                    <a:pt x="0" y="304"/>
                  </a:ln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íşḷîḓê">
              <a:extLst>
                <a:ext uri="{FF2B5EF4-FFF2-40B4-BE49-F238E27FC236}">
                  <a16:creationId xmlns="" xmlns:a16="http://schemas.microsoft.com/office/drawing/2014/main" id="{EC34D3EB-4E38-49C7-992F-1E9663AA6141}"/>
                </a:ext>
              </a:extLst>
            </p:cNvPr>
            <p:cNvSpPr/>
            <p:nvPr/>
          </p:nvSpPr>
          <p:spPr bwMode="auto">
            <a:xfrm>
              <a:off x="4127500" y="2752725"/>
              <a:ext cx="1511300" cy="1503363"/>
            </a:xfrm>
            <a:custGeom>
              <a:avLst/>
              <a:gdLst>
                <a:gd name="T0" fmla="*/ 0 w 391"/>
                <a:gd name="T1" fmla="*/ 389 h 389"/>
                <a:gd name="T2" fmla="*/ 185 w 391"/>
                <a:gd name="T3" fmla="*/ 318 h 389"/>
                <a:gd name="T4" fmla="*/ 391 w 391"/>
                <a:gd name="T5" fmla="*/ 0 h 389"/>
                <a:gd name="T6" fmla="*/ 46 w 391"/>
                <a:gd name="T7" fmla="*/ 223 h 389"/>
                <a:gd name="T8" fmla="*/ 0 w 391"/>
                <a:gd name="T9" fmla="*/ 389 h 389"/>
              </a:gdLst>
              <a:ahLst/>
              <a:cxnLst>
                <a:cxn ang="0">
                  <a:pos x="T0" y="T1"/>
                </a:cxn>
                <a:cxn ang="0">
                  <a:pos x="T2" y="T3"/>
                </a:cxn>
                <a:cxn ang="0">
                  <a:pos x="T4" y="T5"/>
                </a:cxn>
                <a:cxn ang="0">
                  <a:pos x="T6" y="T7"/>
                </a:cxn>
                <a:cxn ang="0">
                  <a:pos x="T8" y="T9"/>
                </a:cxn>
              </a:cxnLst>
              <a:rect l="0" t="0" r="r" b="b"/>
              <a:pathLst>
                <a:path w="391" h="389">
                  <a:moveTo>
                    <a:pt x="0" y="389"/>
                  </a:moveTo>
                  <a:cubicBezTo>
                    <a:pt x="185" y="318"/>
                    <a:pt x="185" y="318"/>
                    <a:pt x="185" y="318"/>
                  </a:cubicBezTo>
                  <a:cubicBezTo>
                    <a:pt x="391" y="0"/>
                    <a:pt x="391" y="0"/>
                    <a:pt x="391" y="0"/>
                  </a:cubicBezTo>
                  <a:cubicBezTo>
                    <a:pt x="256" y="165"/>
                    <a:pt x="148" y="304"/>
                    <a:pt x="46" y="223"/>
                  </a:cubicBezTo>
                  <a:cubicBezTo>
                    <a:pt x="32" y="270"/>
                    <a:pt x="19" y="325"/>
                    <a:pt x="0" y="389"/>
                  </a:cubicBez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ïṩ1îḋê">
              <a:extLst>
                <a:ext uri="{FF2B5EF4-FFF2-40B4-BE49-F238E27FC236}">
                  <a16:creationId xmlns="" xmlns:a16="http://schemas.microsoft.com/office/drawing/2014/main" id="{BE498887-752C-4EE7-94F9-2C2FDA99942B}"/>
                </a:ext>
              </a:extLst>
            </p:cNvPr>
            <p:cNvSpPr/>
            <p:nvPr/>
          </p:nvSpPr>
          <p:spPr bwMode="auto">
            <a:xfrm>
              <a:off x="4841875" y="1281113"/>
              <a:ext cx="3402013" cy="3395663"/>
            </a:xfrm>
            <a:custGeom>
              <a:avLst/>
              <a:gdLst>
                <a:gd name="T0" fmla="*/ 710 w 879"/>
                <a:gd name="T1" fmla="*/ 494 h 879"/>
                <a:gd name="T2" fmla="*/ 864 w 879"/>
                <a:gd name="T3" fmla="*/ 15 h 879"/>
                <a:gd name="T4" fmla="*/ 385 w 879"/>
                <a:gd name="T5" fmla="*/ 169 h 879"/>
                <a:gd name="T6" fmla="*/ 0 w 879"/>
                <a:gd name="T7" fmla="*/ 699 h 879"/>
                <a:gd name="T8" fmla="*/ 180 w 879"/>
                <a:gd name="T9" fmla="*/ 879 h 879"/>
                <a:gd name="T10" fmla="*/ 710 w 879"/>
                <a:gd name="T11" fmla="*/ 494 h 879"/>
              </a:gdLst>
              <a:ahLst/>
              <a:cxnLst>
                <a:cxn ang="0">
                  <a:pos x="T0" y="T1"/>
                </a:cxn>
                <a:cxn ang="0">
                  <a:pos x="T2" y="T3"/>
                </a:cxn>
                <a:cxn ang="0">
                  <a:pos x="T4" y="T5"/>
                </a:cxn>
                <a:cxn ang="0">
                  <a:pos x="T6" y="T7"/>
                </a:cxn>
                <a:cxn ang="0">
                  <a:pos x="T8" y="T9"/>
                </a:cxn>
                <a:cxn ang="0">
                  <a:pos x="T10" y="T11"/>
                </a:cxn>
              </a:cxnLst>
              <a:rect l="0" t="0" r="r" b="b"/>
              <a:pathLst>
                <a:path w="879" h="879">
                  <a:moveTo>
                    <a:pt x="710" y="494"/>
                  </a:moveTo>
                  <a:cubicBezTo>
                    <a:pt x="879" y="313"/>
                    <a:pt x="864" y="15"/>
                    <a:pt x="864" y="15"/>
                  </a:cubicBezTo>
                  <a:cubicBezTo>
                    <a:pt x="864" y="15"/>
                    <a:pt x="566" y="0"/>
                    <a:pt x="385" y="169"/>
                  </a:cubicBezTo>
                  <a:cubicBezTo>
                    <a:pt x="203" y="339"/>
                    <a:pt x="0" y="699"/>
                    <a:pt x="0" y="699"/>
                  </a:cubicBezTo>
                  <a:cubicBezTo>
                    <a:pt x="180" y="879"/>
                    <a:pt x="180" y="879"/>
                    <a:pt x="180" y="879"/>
                  </a:cubicBezTo>
                  <a:cubicBezTo>
                    <a:pt x="180" y="879"/>
                    <a:pt x="540" y="676"/>
                    <a:pt x="710" y="4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îśļiḋé">
              <a:extLst>
                <a:ext uri="{FF2B5EF4-FFF2-40B4-BE49-F238E27FC236}">
                  <a16:creationId xmlns="" xmlns:a16="http://schemas.microsoft.com/office/drawing/2014/main" id="{38A9FE96-A442-47D3-AA30-5D227C388850}"/>
                </a:ext>
              </a:extLst>
            </p:cNvPr>
            <p:cNvSpPr/>
            <p:nvPr/>
          </p:nvSpPr>
          <p:spPr bwMode="auto">
            <a:xfrm>
              <a:off x="4841875" y="1393825"/>
              <a:ext cx="2673350" cy="3282950"/>
            </a:xfrm>
            <a:custGeom>
              <a:avLst/>
              <a:gdLst>
                <a:gd name="T0" fmla="*/ 691 w 691"/>
                <a:gd name="T1" fmla="*/ 0 h 850"/>
                <a:gd name="T2" fmla="*/ 385 w 691"/>
                <a:gd name="T3" fmla="*/ 140 h 850"/>
                <a:gd name="T4" fmla="*/ 0 w 691"/>
                <a:gd name="T5" fmla="*/ 670 h 850"/>
                <a:gd name="T6" fmla="*/ 180 w 691"/>
                <a:gd name="T7" fmla="*/ 850 h 850"/>
                <a:gd name="T8" fmla="*/ 235 w 691"/>
                <a:gd name="T9" fmla="*/ 818 h 850"/>
                <a:gd name="T10" fmla="*/ 691 w 691"/>
                <a:gd name="T11" fmla="*/ 0 h 850"/>
              </a:gdLst>
              <a:ahLst/>
              <a:cxnLst>
                <a:cxn ang="0">
                  <a:pos x="T0" y="T1"/>
                </a:cxn>
                <a:cxn ang="0">
                  <a:pos x="T2" y="T3"/>
                </a:cxn>
                <a:cxn ang="0">
                  <a:pos x="T4" y="T5"/>
                </a:cxn>
                <a:cxn ang="0">
                  <a:pos x="T6" y="T7"/>
                </a:cxn>
                <a:cxn ang="0">
                  <a:pos x="T8" y="T9"/>
                </a:cxn>
                <a:cxn ang="0">
                  <a:pos x="T10" y="T11"/>
                </a:cxn>
              </a:cxnLst>
              <a:rect l="0" t="0" r="r" b="b"/>
              <a:pathLst>
                <a:path w="691" h="850">
                  <a:moveTo>
                    <a:pt x="691" y="0"/>
                  </a:moveTo>
                  <a:cubicBezTo>
                    <a:pt x="594" y="17"/>
                    <a:pt x="475" y="56"/>
                    <a:pt x="385" y="140"/>
                  </a:cubicBezTo>
                  <a:cubicBezTo>
                    <a:pt x="203" y="310"/>
                    <a:pt x="0" y="670"/>
                    <a:pt x="0" y="670"/>
                  </a:cubicBezTo>
                  <a:cubicBezTo>
                    <a:pt x="180" y="850"/>
                    <a:pt x="180" y="850"/>
                    <a:pt x="180" y="850"/>
                  </a:cubicBezTo>
                  <a:cubicBezTo>
                    <a:pt x="180" y="850"/>
                    <a:pt x="201" y="839"/>
                    <a:pt x="235" y="818"/>
                  </a:cubicBezTo>
                  <a:cubicBezTo>
                    <a:pt x="23" y="674"/>
                    <a:pt x="103" y="372"/>
                    <a:pt x="691" y="0"/>
                  </a:cubicBezTo>
                  <a:close/>
                </a:path>
              </a:pathLst>
            </a:custGeom>
            <a:solidFill>
              <a:srgbClr val="DAD5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ïSḻïḋe">
              <a:extLst>
                <a:ext uri="{FF2B5EF4-FFF2-40B4-BE49-F238E27FC236}">
                  <a16:creationId xmlns="" xmlns:a16="http://schemas.microsoft.com/office/drawing/2014/main" id="{04080A6C-3AAD-4917-B45D-D05D716286EF}"/>
                </a:ext>
              </a:extLst>
            </p:cNvPr>
            <p:cNvSpPr/>
            <p:nvPr/>
          </p:nvSpPr>
          <p:spPr bwMode="auto">
            <a:xfrm>
              <a:off x="7186613" y="1316038"/>
              <a:ext cx="1022350" cy="1019175"/>
            </a:xfrm>
            <a:custGeom>
              <a:avLst/>
              <a:gdLst>
                <a:gd name="T0" fmla="*/ 224 w 264"/>
                <a:gd name="T1" fmla="*/ 264 h 264"/>
                <a:gd name="T2" fmla="*/ 258 w 264"/>
                <a:gd name="T3" fmla="*/ 6 h 264"/>
                <a:gd name="T4" fmla="*/ 0 w 264"/>
                <a:gd name="T5" fmla="*/ 40 h 264"/>
                <a:gd name="T6" fmla="*/ 224 w 264"/>
                <a:gd name="T7" fmla="*/ 264 h 264"/>
              </a:gdLst>
              <a:ahLst/>
              <a:cxnLst>
                <a:cxn ang="0">
                  <a:pos x="T0" y="T1"/>
                </a:cxn>
                <a:cxn ang="0">
                  <a:pos x="T2" y="T3"/>
                </a:cxn>
                <a:cxn ang="0">
                  <a:pos x="T4" y="T5"/>
                </a:cxn>
                <a:cxn ang="0">
                  <a:pos x="T6" y="T7"/>
                </a:cxn>
              </a:cxnLst>
              <a:rect l="0" t="0" r="r" b="b"/>
              <a:pathLst>
                <a:path w="264" h="264">
                  <a:moveTo>
                    <a:pt x="224" y="264"/>
                  </a:moveTo>
                  <a:cubicBezTo>
                    <a:pt x="264" y="129"/>
                    <a:pt x="258" y="6"/>
                    <a:pt x="258" y="6"/>
                  </a:cubicBezTo>
                  <a:cubicBezTo>
                    <a:pt x="258" y="6"/>
                    <a:pt x="136" y="0"/>
                    <a:pt x="0" y="40"/>
                  </a:cubicBezTo>
                  <a:lnTo>
                    <a:pt x="224" y="264"/>
                  </a:ln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îŝļïḋe">
              <a:extLst>
                <a:ext uri="{FF2B5EF4-FFF2-40B4-BE49-F238E27FC236}">
                  <a16:creationId xmlns="" xmlns:a16="http://schemas.microsoft.com/office/drawing/2014/main" id="{5D6AB756-94FC-4F07-A8B2-54CBFE49D8DD}"/>
                </a:ext>
              </a:extLst>
            </p:cNvPr>
            <p:cNvSpPr/>
            <p:nvPr/>
          </p:nvSpPr>
          <p:spPr bwMode="auto">
            <a:xfrm>
              <a:off x="7186613" y="1316038"/>
              <a:ext cx="998538" cy="1019175"/>
            </a:xfrm>
            <a:custGeom>
              <a:avLst/>
              <a:gdLst>
                <a:gd name="T0" fmla="*/ 0 w 258"/>
                <a:gd name="T1" fmla="*/ 40 h 264"/>
                <a:gd name="T2" fmla="*/ 224 w 258"/>
                <a:gd name="T3" fmla="*/ 264 h 264"/>
                <a:gd name="T4" fmla="*/ 227 w 258"/>
                <a:gd name="T5" fmla="*/ 254 h 264"/>
                <a:gd name="T6" fmla="*/ 258 w 258"/>
                <a:gd name="T7" fmla="*/ 6 h 264"/>
                <a:gd name="T8" fmla="*/ 0 w 258"/>
                <a:gd name="T9" fmla="*/ 40 h 264"/>
              </a:gdLst>
              <a:ahLst/>
              <a:cxnLst>
                <a:cxn ang="0">
                  <a:pos x="T0" y="T1"/>
                </a:cxn>
                <a:cxn ang="0">
                  <a:pos x="T2" y="T3"/>
                </a:cxn>
                <a:cxn ang="0">
                  <a:pos x="T4" y="T5"/>
                </a:cxn>
                <a:cxn ang="0">
                  <a:pos x="T6" y="T7"/>
                </a:cxn>
                <a:cxn ang="0">
                  <a:pos x="T8" y="T9"/>
                </a:cxn>
              </a:cxnLst>
              <a:rect l="0" t="0" r="r" b="b"/>
              <a:pathLst>
                <a:path w="258" h="264">
                  <a:moveTo>
                    <a:pt x="0" y="40"/>
                  </a:moveTo>
                  <a:cubicBezTo>
                    <a:pt x="224" y="264"/>
                    <a:pt x="224" y="264"/>
                    <a:pt x="224" y="264"/>
                  </a:cubicBezTo>
                  <a:cubicBezTo>
                    <a:pt x="225" y="261"/>
                    <a:pt x="226" y="257"/>
                    <a:pt x="227" y="254"/>
                  </a:cubicBezTo>
                  <a:cubicBezTo>
                    <a:pt x="132" y="175"/>
                    <a:pt x="11" y="39"/>
                    <a:pt x="258" y="6"/>
                  </a:cubicBezTo>
                  <a:cubicBezTo>
                    <a:pt x="258" y="6"/>
                    <a:pt x="136" y="0"/>
                    <a:pt x="0" y="40"/>
                  </a:cubicBez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iṣḻíḓè">
              <a:extLst>
                <a:ext uri="{FF2B5EF4-FFF2-40B4-BE49-F238E27FC236}">
                  <a16:creationId xmlns="" xmlns:a16="http://schemas.microsoft.com/office/drawing/2014/main" id="{8E7DF8EB-B128-44F9-8A9D-CE8D157E7843}"/>
                </a:ext>
              </a:extLst>
            </p:cNvPr>
            <p:cNvSpPr/>
            <p:nvPr/>
          </p:nvSpPr>
          <p:spPr bwMode="auto">
            <a:xfrm>
              <a:off x="6389688" y="2049463"/>
              <a:ext cx="1044575" cy="1042988"/>
            </a:xfrm>
            <a:prstGeom prst="ellipse">
              <a:avLst/>
            </a:prstGeom>
            <a:solidFill>
              <a:srgbClr val="E0DED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iṡḷïḑê">
              <a:extLst>
                <a:ext uri="{FF2B5EF4-FFF2-40B4-BE49-F238E27FC236}">
                  <a16:creationId xmlns="" xmlns:a16="http://schemas.microsoft.com/office/drawing/2014/main" id="{2E68D67A-56BE-42E0-A9A3-B1B161C5D6B1}"/>
                </a:ext>
              </a:extLst>
            </p:cNvPr>
            <p:cNvSpPr/>
            <p:nvPr/>
          </p:nvSpPr>
          <p:spPr bwMode="auto">
            <a:xfrm>
              <a:off x="6424613" y="2084388"/>
              <a:ext cx="974725" cy="969963"/>
            </a:xfrm>
            <a:prstGeom prst="ellipse">
              <a:avLst/>
            </a:pr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iṧḻïḓe">
              <a:extLst>
                <a:ext uri="{FF2B5EF4-FFF2-40B4-BE49-F238E27FC236}">
                  <a16:creationId xmlns="" xmlns:a16="http://schemas.microsoft.com/office/drawing/2014/main" id="{3B20786D-DF7A-488D-AFA7-EA370957A8A2}"/>
                </a:ext>
              </a:extLst>
            </p:cNvPr>
            <p:cNvSpPr/>
            <p:nvPr/>
          </p:nvSpPr>
          <p:spPr bwMode="auto">
            <a:xfrm>
              <a:off x="6456363" y="2116138"/>
              <a:ext cx="912813" cy="911225"/>
            </a:xfrm>
            <a:prstGeom prst="ellipse">
              <a:avLst/>
            </a:pr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iş1iḑê">
              <a:extLst>
                <a:ext uri="{FF2B5EF4-FFF2-40B4-BE49-F238E27FC236}">
                  <a16:creationId xmlns="" xmlns:a16="http://schemas.microsoft.com/office/drawing/2014/main" id="{62635087-3939-4282-A766-29F683E7B3D8}"/>
                </a:ext>
              </a:extLst>
            </p:cNvPr>
            <p:cNvSpPr/>
            <p:nvPr/>
          </p:nvSpPr>
          <p:spPr bwMode="auto">
            <a:xfrm>
              <a:off x="6529388" y="2184400"/>
              <a:ext cx="766763" cy="769938"/>
            </a:xfrm>
            <a:prstGeom prst="ellipse">
              <a:avLst/>
            </a:prstGeom>
            <a:solidFill>
              <a:srgbClr val="3844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îŝḷîde">
              <a:extLst>
                <a:ext uri="{FF2B5EF4-FFF2-40B4-BE49-F238E27FC236}">
                  <a16:creationId xmlns="" xmlns:a16="http://schemas.microsoft.com/office/drawing/2014/main" id="{1719887B-27D7-4F12-91A8-879BE46AFF93}"/>
                </a:ext>
              </a:extLst>
            </p:cNvPr>
            <p:cNvSpPr/>
            <p:nvPr/>
          </p:nvSpPr>
          <p:spPr bwMode="auto">
            <a:xfrm>
              <a:off x="6553200" y="2211388"/>
              <a:ext cx="719138" cy="719138"/>
            </a:xfrm>
            <a:prstGeom prst="ellipse">
              <a:avLst/>
            </a:prstGeom>
            <a:solidFill>
              <a:srgbClr val="89BB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íşlïḑé">
              <a:extLst>
                <a:ext uri="{FF2B5EF4-FFF2-40B4-BE49-F238E27FC236}">
                  <a16:creationId xmlns="" xmlns:a16="http://schemas.microsoft.com/office/drawing/2014/main" id="{5D81A03E-F9C0-492B-82DF-809F0CAF042B}"/>
                </a:ext>
              </a:extLst>
            </p:cNvPr>
            <p:cNvSpPr/>
            <p:nvPr/>
          </p:nvSpPr>
          <p:spPr bwMode="auto">
            <a:xfrm>
              <a:off x="6553200" y="2211388"/>
              <a:ext cx="646113" cy="646113"/>
            </a:xfrm>
            <a:custGeom>
              <a:avLst/>
              <a:gdLst>
                <a:gd name="T0" fmla="*/ 0 w 167"/>
                <a:gd name="T1" fmla="*/ 93 h 167"/>
                <a:gd name="T2" fmla="*/ 37 w 167"/>
                <a:gd name="T3" fmla="*/ 167 h 167"/>
                <a:gd name="T4" fmla="*/ 167 w 167"/>
                <a:gd name="T5" fmla="*/ 37 h 167"/>
                <a:gd name="T6" fmla="*/ 93 w 167"/>
                <a:gd name="T7" fmla="*/ 0 h 167"/>
                <a:gd name="T8" fmla="*/ 90 w 167"/>
                <a:gd name="T9" fmla="*/ 0 h 167"/>
                <a:gd name="T10" fmla="*/ 0 w 167"/>
                <a:gd name="T11" fmla="*/ 90 h 167"/>
                <a:gd name="T12" fmla="*/ 0 w 167"/>
                <a:gd name="T13" fmla="*/ 93 h 167"/>
              </a:gdLst>
              <a:ahLst/>
              <a:cxnLst>
                <a:cxn ang="0">
                  <a:pos x="T0" y="T1"/>
                </a:cxn>
                <a:cxn ang="0">
                  <a:pos x="T2" y="T3"/>
                </a:cxn>
                <a:cxn ang="0">
                  <a:pos x="T4" y="T5"/>
                </a:cxn>
                <a:cxn ang="0">
                  <a:pos x="T6" y="T7"/>
                </a:cxn>
                <a:cxn ang="0">
                  <a:pos x="T8" y="T9"/>
                </a:cxn>
                <a:cxn ang="0">
                  <a:pos x="T10" y="T11"/>
                </a:cxn>
                <a:cxn ang="0">
                  <a:pos x="T12" y="T13"/>
                </a:cxn>
              </a:cxnLst>
              <a:rect l="0" t="0" r="r" b="b"/>
              <a:pathLst>
                <a:path w="167" h="167">
                  <a:moveTo>
                    <a:pt x="0" y="93"/>
                  </a:moveTo>
                  <a:cubicBezTo>
                    <a:pt x="0" y="123"/>
                    <a:pt x="14" y="150"/>
                    <a:pt x="37" y="167"/>
                  </a:cubicBezTo>
                  <a:cubicBezTo>
                    <a:pt x="167" y="37"/>
                    <a:pt x="167" y="37"/>
                    <a:pt x="167" y="37"/>
                  </a:cubicBezTo>
                  <a:cubicBezTo>
                    <a:pt x="150" y="14"/>
                    <a:pt x="123" y="0"/>
                    <a:pt x="93" y="0"/>
                  </a:cubicBezTo>
                  <a:cubicBezTo>
                    <a:pt x="92" y="0"/>
                    <a:pt x="91" y="0"/>
                    <a:pt x="90" y="0"/>
                  </a:cubicBezTo>
                  <a:cubicBezTo>
                    <a:pt x="0" y="90"/>
                    <a:pt x="0" y="90"/>
                    <a:pt x="0" y="90"/>
                  </a:cubicBezTo>
                  <a:cubicBezTo>
                    <a:pt x="0" y="91"/>
                    <a:pt x="0" y="92"/>
                    <a:pt x="0" y="93"/>
                  </a:cubicBezTo>
                  <a:close/>
                </a:path>
              </a:pathLst>
            </a:custGeom>
            <a:solidFill>
              <a:srgbClr val="BBE2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i$ľiḓê">
              <a:extLst>
                <a:ext uri="{FF2B5EF4-FFF2-40B4-BE49-F238E27FC236}">
                  <a16:creationId xmlns="" xmlns:a16="http://schemas.microsoft.com/office/drawing/2014/main" id="{57C4BEC4-DCF9-4BB7-A997-728C387F1D44}"/>
                </a:ext>
              </a:extLst>
            </p:cNvPr>
            <p:cNvSpPr/>
            <p:nvPr/>
          </p:nvSpPr>
          <p:spPr bwMode="auto">
            <a:xfrm>
              <a:off x="6777038" y="2436813"/>
              <a:ext cx="490538" cy="490538"/>
            </a:xfrm>
            <a:custGeom>
              <a:avLst/>
              <a:gdLst>
                <a:gd name="T0" fmla="*/ 121 w 127"/>
                <a:gd name="T1" fmla="*/ 0 h 127"/>
                <a:gd name="T2" fmla="*/ 0 w 127"/>
                <a:gd name="T3" fmla="*/ 121 h 127"/>
                <a:gd name="T4" fmla="*/ 23 w 127"/>
                <a:gd name="T5" fmla="*/ 127 h 127"/>
                <a:gd name="T6" fmla="*/ 127 w 127"/>
                <a:gd name="T7" fmla="*/ 23 h 127"/>
                <a:gd name="T8" fmla="*/ 121 w 127"/>
                <a:gd name="T9" fmla="*/ 0 h 127"/>
              </a:gdLst>
              <a:ahLst/>
              <a:cxnLst>
                <a:cxn ang="0">
                  <a:pos x="T0" y="T1"/>
                </a:cxn>
                <a:cxn ang="0">
                  <a:pos x="T2" y="T3"/>
                </a:cxn>
                <a:cxn ang="0">
                  <a:pos x="T4" y="T5"/>
                </a:cxn>
                <a:cxn ang="0">
                  <a:pos x="T6" y="T7"/>
                </a:cxn>
                <a:cxn ang="0">
                  <a:pos x="T8" y="T9"/>
                </a:cxn>
              </a:cxnLst>
              <a:rect l="0" t="0" r="r" b="b"/>
              <a:pathLst>
                <a:path w="127" h="127">
                  <a:moveTo>
                    <a:pt x="121" y="0"/>
                  </a:moveTo>
                  <a:cubicBezTo>
                    <a:pt x="0" y="121"/>
                    <a:pt x="0" y="121"/>
                    <a:pt x="0" y="121"/>
                  </a:cubicBezTo>
                  <a:cubicBezTo>
                    <a:pt x="7" y="124"/>
                    <a:pt x="15" y="126"/>
                    <a:pt x="23" y="127"/>
                  </a:cubicBezTo>
                  <a:cubicBezTo>
                    <a:pt x="127" y="23"/>
                    <a:pt x="127" y="23"/>
                    <a:pt x="127" y="23"/>
                  </a:cubicBezTo>
                  <a:cubicBezTo>
                    <a:pt x="126" y="15"/>
                    <a:pt x="124" y="7"/>
                    <a:pt x="121" y="0"/>
                  </a:cubicBezTo>
                  <a:close/>
                </a:path>
              </a:pathLst>
            </a:custGeom>
            <a:solidFill>
              <a:srgbClr val="BBE2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ïşľïḑè">
              <a:extLst>
                <a:ext uri="{FF2B5EF4-FFF2-40B4-BE49-F238E27FC236}">
                  <a16:creationId xmlns="" xmlns:a16="http://schemas.microsoft.com/office/drawing/2014/main" id="{06C28336-D2D1-4339-A9F6-85B43A0558EE}"/>
                </a:ext>
              </a:extLst>
            </p:cNvPr>
            <p:cNvSpPr/>
            <p:nvPr/>
          </p:nvSpPr>
          <p:spPr bwMode="auto">
            <a:xfrm>
              <a:off x="7151688" y="1520825"/>
              <a:ext cx="47625"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7" y="12"/>
                    <a:pt x="4" y="12"/>
                    <a:pt x="2" y="10"/>
                  </a:cubicBezTo>
                  <a:cubicBezTo>
                    <a:pt x="0" y="8"/>
                    <a:pt x="0" y="4"/>
                    <a:pt x="2" y="2"/>
                  </a:cubicBezTo>
                  <a:cubicBezTo>
                    <a:pt x="4" y="0"/>
                    <a:pt x="7" y="0"/>
                    <a:pt x="10" y="2"/>
                  </a:cubicBezTo>
                  <a:cubicBezTo>
                    <a:pt x="12" y="4"/>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iš1íďè">
              <a:extLst>
                <a:ext uri="{FF2B5EF4-FFF2-40B4-BE49-F238E27FC236}">
                  <a16:creationId xmlns="" xmlns:a16="http://schemas.microsoft.com/office/drawing/2014/main" id="{20EB4E64-0748-453F-976A-BD58C51D9BDF}"/>
                </a:ext>
              </a:extLst>
            </p:cNvPr>
            <p:cNvSpPr/>
            <p:nvPr/>
          </p:nvSpPr>
          <p:spPr bwMode="auto">
            <a:xfrm>
              <a:off x="7264400" y="1631950"/>
              <a:ext cx="42863" cy="47625"/>
            </a:xfrm>
            <a:custGeom>
              <a:avLst/>
              <a:gdLst>
                <a:gd name="T0" fmla="*/ 9 w 11"/>
                <a:gd name="T1" fmla="*/ 9 h 12"/>
                <a:gd name="T2" fmla="*/ 2 w 11"/>
                <a:gd name="T3" fmla="*/ 9 h 12"/>
                <a:gd name="T4" fmla="*/ 2 w 11"/>
                <a:gd name="T5" fmla="*/ 2 h 12"/>
                <a:gd name="T6" fmla="*/ 9 w 11"/>
                <a:gd name="T7" fmla="*/ 2 h 12"/>
                <a:gd name="T8" fmla="*/ 9 w 11"/>
                <a:gd name="T9" fmla="*/ 9 h 12"/>
              </a:gdLst>
              <a:ahLst/>
              <a:cxnLst>
                <a:cxn ang="0">
                  <a:pos x="T0" y="T1"/>
                </a:cxn>
                <a:cxn ang="0">
                  <a:pos x="T2" y="T3"/>
                </a:cxn>
                <a:cxn ang="0">
                  <a:pos x="T4" y="T5"/>
                </a:cxn>
                <a:cxn ang="0">
                  <a:pos x="T6" y="T7"/>
                </a:cxn>
                <a:cxn ang="0">
                  <a:pos x="T8" y="T9"/>
                </a:cxn>
              </a:cxnLst>
              <a:rect l="0" t="0" r="r" b="b"/>
              <a:pathLst>
                <a:path w="11" h="12">
                  <a:moveTo>
                    <a:pt x="9" y="9"/>
                  </a:moveTo>
                  <a:cubicBezTo>
                    <a:pt x="7" y="12"/>
                    <a:pt x="4" y="12"/>
                    <a:pt x="2" y="9"/>
                  </a:cubicBezTo>
                  <a:cubicBezTo>
                    <a:pt x="0" y="7"/>
                    <a:pt x="0" y="4"/>
                    <a:pt x="2" y="2"/>
                  </a:cubicBezTo>
                  <a:cubicBezTo>
                    <a:pt x="4" y="0"/>
                    <a:pt x="7" y="0"/>
                    <a:pt x="9" y="2"/>
                  </a:cubicBezTo>
                  <a:cubicBezTo>
                    <a:pt x="11" y="4"/>
                    <a:pt x="11" y="7"/>
                    <a:pt x="9"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iS1iḓe">
              <a:extLst>
                <a:ext uri="{FF2B5EF4-FFF2-40B4-BE49-F238E27FC236}">
                  <a16:creationId xmlns="" xmlns:a16="http://schemas.microsoft.com/office/drawing/2014/main" id="{351CEB8F-E4D2-4C61-850B-C9F3AAC53212}"/>
                </a:ext>
              </a:extLst>
            </p:cNvPr>
            <p:cNvSpPr/>
            <p:nvPr/>
          </p:nvSpPr>
          <p:spPr bwMode="auto">
            <a:xfrm>
              <a:off x="7372350" y="1744663"/>
              <a:ext cx="46038" cy="42863"/>
            </a:xfrm>
            <a:custGeom>
              <a:avLst/>
              <a:gdLst>
                <a:gd name="T0" fmla="*/ 10 w 12"/>
                <a:gd name="T1" fmla="*/ 9 h 11"/>
                <a:gd name="T2" fmla="*/ 2 w 12"/>
                <a:gd name="T3" fmla="*/ 9 h 11"/>
                <a:gd name="T4" fmla="*/ 2 w 12"/>
                <a:gd name="T5" fmla="*/ 2 h 11"/>
                <a:gd name="T6" fmla="*/ 10 w 12"/>
                <a:gd name="T7" fmla="*/ 2 h 11"/>
                <a:gd name="T8" fmla="*/ 10 w 12"/>
                <a:gd name="T9" fmla="*/ 9 h 11"/>
              </a:gdLst>
              <a:ahLst/>
              <a:cxnLst>
                <a:cxn ang="0">
                  <a:pos x="T0" y="T1"/>
                </a:cxn>
                <a:cxn ang="0">
                  <a:pos x="T2" y="T3"/>
                </a:cxn>
                <a:cxn ang="0">
                  <a:pos x="T4" y="T5"/>
                </a:cxn>
                <a:cxn ang="0">
                  <a:pos x="T6" y="T7"/>
                </a:cxn>
                <a:cxn ang="0">
                  <a:pos x="T8" y="T9"/>
                </a:cxn>
              </a:cxnLst>
              <a:rect l="0" t="0" r="r" b="b"/>
              <a:pathLst>
                <a:path w="12" h="11">
                  <a:moveTo>
                    <a:pt x="10" y="9"/>
                  </a:moveTo>
                  <a:cubicBezTo>
                    <a:pt x="8" y="11"/>
                    <a:pt x="5" y="11"/>
                    <a:pt x="2" y="9"/>
                  </a:cubicBezTo>
                  <a:cubicBezTo>
                    <a:pt x="0" y="7"/>
                    <a:pt x="0" y="4"/>
                    <a:pt x="2" y="2"/>
                  </a:cubicBezTo>
                  <a:cubicBezTo>
                    <a:pt x="5" y="0"/>
                    <a:pt x="8" y="0"/>
                    <a:pt x="10" y="2"/>
                  </a:cubicBezTo>
                  <a:cubicBezTo>
                    <a:pt x="12" y="4"/>
                    <a:pt x="12" y="7"/>
                    <a:pt x="10"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îṣľîḍé">
              <a:extLst>
                <a:ext uri="{FF2B5EF4-FFF2-40B4-BE49-F238E27FC236}">
                  <a16:creationId xmlns="" xmlns:a16="http://schemas.microsoft.com/office/drawing/2014/main" id="{B40ADAC4-91C3-41B7-A12B-35CBB3442D6B}"/>
                </a:ext>
              </a:extLst>
            </p:cNvPr>
            <p:cNvSpPr/>
            <p:nvPr/>
          </p:nvSpPr>
          <p:spPr bwMode="auto">
            <a:xfrm>
              <a:off x="7485063" y="1852613"/>
              <a:ext cx="46038"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2"/>
                  </a:cubicBezTo>
                  <a:cubicBezTo>
                    <a:pt x="4" y="0"/>
                    <a:pt x="8" y="0"/>
                    <a:pt x="10" y="2"/>
                  </a:cubicBezTo>
                  <a:cubicBezTo>
                    <a:pt x="12" y="5"/>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îsliḑè">
              <a:extLst>
                <a:ext uri="{FF2B5EF4-FFF2-40B4-BE49-F238E27FC236}">
                  <a16:creationId xmlns="" xmlns:a16="http://schemas.microsoft.com/office/drawing/2014/main" id="{1441219E-9F5F-4720-B96D-5354F64F4964}"/>
                </a:ext>
              </a:extLst>
            </p:cNvPr>
            <p:cNvSpPr/>
            <p:nvPr/>
          </p:nvSpPr>
          <p:spPr bwMode="auto">
            <a:xfrm>
              <a:off x="7597775" y="1965325"/>
              <a:ext cx="46038"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7" y="12"/>
                    <a:pt x="4" y="12"/>
                    <a:pt x="2" y="10"/>
                  </a:cubicBezTo>
                  <a:cubicBezTo>
                    <a:pt x="0" y="8"/>
                    <a:pt x="0" y="4"/>
                    <a:pt x="2" y="2"/>
                  </a:cubicBezTo>
                  <a:cubicBezTo>
                    <a:pt x="4" y="0"/>
                    <a:pt x="7" y="0"/>
                    <a:pt x="10" y="2"/>
                  </a:cubicBezTo>
                  <a:cubicBezTo>
                    <a:pt x="12" y="4"/>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ïṧ1íḋé">
              <a:extLst>
                <a:ext uri="{FF2B5EF4-FFF2-40B4-BE49-F238E27FC236}">
                  <a16:creationId xmlns="" xmlns:a16="http://schemas.microsoft.com/office/drawing/2014/main" id="{3BF2F8AB-95E6-4AA1-AABA-11CEDAAAC0C5}"/>
                </a:ext>
              </a:extLst>
            </p:cNvPr>
            <p:cNvSpPr/>
            <p:nvPr/>
          </p:nvSpPr>
          <p:spPr bwMode="auto">
            <a:xfrm>
              <a:off x="7708900" y="2076450"/>
              <a:ext cx="42863" cy="47625"/>
            </a:xfrm>
            <a:custGeom>
              <a:avLst/>
              <a:gdLst>
                <a:gd name="T0" fmla="*/ 9 w 11"/>
                <a:gd name="T1" fmla="*/ 9 h 12"/>
                <a:gd name="T2" fmla="*/ 2 w 11"/>
                <a:gd name="T3" fmla="*/ 9 h 12"/>
                <a:gd name="T4" fmla="*/ 2 w 11"/>
                <a:gd name="T5" fmla="*/ 2 h 12"/>
                <a:gd name="T6" fmla="*/ 9 w 11"/>
                <a:gd name="T7" fmla="*/ 2 h 12"/>
                <a:gd name="T8" fmla="*/ 9 w 11"/>
                <a:gd name="T9" fmla="*/ 9 h 12"/>
              </a:gdLst>
              <a:ahLst/>
              <a:cxnLst>
                <a:cxn ang="0">
                  <a:pos x="T0" y="T1"/>
                </a:cxn>
                <a:cxn ang="0">
                  <a:pos x="T2" y="T3"/>
                </a:cxn>
                <a:cxn ang="0">
                  <a:pos x="T4" y="T5"/>
                </a:cxn>
                <a:cxn ang="0">
                  <a:pos x="T6" y="T7"/>
                </a:cxn>
                <a:cxn ang="0">
                  <a:pos x="T8" y="T9"/>
                </a:cxn>
              </a:cxnLst>
              <a:rect l="0" t="0" r="r" b="b"/>
              <a:pathLst>
                <a:path w="11" h="12">
                  <a:moveTo>
                    <a:pt x="9" y="9"/>
                  </a:moveTo>
                  <a:cubicBezTo>
                    <a:pt x="7" y="12"/>
                    <a:pt x="4" y="12"/>
                    <a:pt x="2" y="9"/>
                  </a:cubicBezTo>
                  <a:cubicBezTo>
                    <a:pt x="0" y="7"/>
                    <a:pt x="0" y="4"/>
                    <a:pt x="2" y="2"/>
                  </a:cubicBezTo>
                  <a:cubicBezTo>
                    <a:pt x="4" y="0"/>
                    <a:pt x="7" y="0"/>
                    <a:pt x="9" y="2"/>
                  </a:cubicBezTo>
                  <a:cubicBezTo>
                    <a:pt x="11" y="4"/>
                    <a:pt x="11" y="7"/>
                    <a:pt x="9"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íṣ1íḍe">
              <a:extLst>
                <a:ext uri="{FF2B5EF4-FFF2-40B4-BE49-F238E27FC236}">
                  <a16:creationId xmlns="" xmlns:a16="http://schemas.microsoft.com/office/drawing/2014/main" id="{BA0A5CE9-870D-4F2A-B097-074301901E1E}"/>
                </a:ext>
              </a:extLst>
            </p:cNvPr>
            <p:cNvSpPr/>
            <p:nvPr/>
          </p:nvSpPr>
          <p:spPr bwMode="auto">
            <a:xfrm>
              <a:off x="7818438" y="2189163"/>
              <a:ext cx="46038" cy="42863"/>
            </a:xfrm>
            <a:custGeom>
              <a:avLst/>
              <a:gdLst>
                <a:gd name="T0" fmla="*/ 10 w 12"/>
                <a:gd name="T1" fmla="*/ 9 h 11"/>
                <a:gd name="T2" fmla="*/ 2 w 12"/>
                <a:gd name="T3" fmla="*/ 9 h 11"/>
                <a:gd name="T4" fmla="*/ 2 w 12"/>
                <a:gd name="T5" fmla="*/ 2 h 11"/>
                <a:gd name="T6" fmla="*/ 10 w 12"/>
                <a:gd name="T7" fmla="*/ 2 h 11"/>
                <a:gd name="T8" fmla="*/ 10 w 12"/>
                <a:gd name="T9" fmla="*/ 9 h 11"/>
              </a:gdLst>
              <a:ahLst/>
              <a:cxnLst>
                <a:cxn ang="0">
                  <a:pos x="T0" y="T1"/>
                </a:cxn>
                <a:cxn ang="0">
                  <a:pos x="T2" y="T3"/>
                </a:cxn>
                <a:cxn ang="0">
                  <a:pos x="T4" y="T5"/>
                </a:cxn>
                <a:cxn ang="0">
                  <a:pos x="T6" y="T7"/>
                </a:cxn>
                <a:cxn ang="0">
                  <a:pos x="T8" y="T9"/>
                </a:cxn>
              </a:cxnLst>
              <a:rect l="0" t="0" r="r" b="b"/>
              <a:pathLst>
                <a:path w="12" h="11">
                  <a:moveTo>
                    <a:pt x="10" y="9"/>
                  </a:moveTo>
                  <a:cubicBezTo>
                    <a:pt x="8" y="11"/>
                    <a:pt x="5" y="11"/>
                    <a:pt x="2" y="9"/>
                  </a:cubicBezTo>
                  <a:cubicBezTo>
                    <a:pt x="0" y="7"/>
                    <a:pt x="0" y="4"/>
                    <a:pt x="2" y="2"/>
                  </a:cubicBezTo>
                  <a:cubicBezTo>
                    <a:pt x="5" y="0"/>
                    <a:pt x="8" y="0"/>
                    <a:pt x="10" y="2"/>
                  </a:cubicBezTo>
                  <a:cubicBezTo>
                    <a:pt x="12" y="4"/>
                    <a:pt x="12" y="7"/>
                    <a:pt x="10"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iSḻiďé">
              <a:extLst>
                <a:ext uri="{FF2B5EF4-FFF2-40B4-BE49-F238E27FC236}">
                  <a16:creationId xmlns="" xmlns:a16="http://schemas.microsoft.com/office/drawing/2014/main" id="{A0FD2780-A324-4DFE-98A9-F5C855E0CACA}"/>
                </a:ext>
              </a:extLst>
            </p:cNvPr>
            <p:cNvSpPr/>
            <p:nvPr/>
          </p:nvSpPr>
          <p:spPr bwMode="auto">
            <a:xfrm>
              <a:off x="7929563" y="2297113"/>
              <a:ext cx="46038"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2"/>
                  </a:cubicBezTo>
                  <a:cubicBezTo>
                    <a:pt x="4" y="0"/>
                    <a:pt x="8" y="0"/>
                    <a:pt x="10" y="2"/>
                  </a:cubicBezTo>
                  <a:cubicBezTo>
                    <a:pt x="12" y="5"/>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îSļíḑe">
              <a:extLst>
                <a:ext uri="{FF2B5EF4-FFF2-40B4-BE49-F238E27FC236}">
                  <a16:creationId xmlns="" xmlns:a16="http://schemas.microsoft.com/office/drawing/2014/main" id="{D1335D8B-A4B9-4CDA-88C1-A4D35EFB52C0}"/>
                </a:ext>
              </a:extLst>
            </p:cNvPr>
            <p:cNvSpPr/>
            <p:nvPr/>
          </p:nvSpPr>
          <p:spPr bwMode="auto">
            <a:xfrm>
              <a:off x="4900613" y="3954463"/>
              <a:ext cx="50800" cy="50800"/>
            </a:xfrm>
            <a:custGeom>
              <a:avLst/>
              <a:gdLst>
                <a:gd name="T0" fmla="*/ 11 w 13"/>
                <a:gd name="T1" fmla="*/ 11 h 13"/>
                <a:gd name="T2" fmla="*/ 3 w 13"/>
                <a:gd name="T3" fmla="*/ 11 h 13"/>
                <a:gd name="T4" fmla="*/ 3 w 13"/>
                <a:gd name="T5" fmla="*/ 3 h 13"/>
                <a:gd name="T6" fmla="*/ 11 w 13"/>
                <a:gd name="T7" fmla="*/ 3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9" y="13"/>
                    <a:pt x="5" y="13"/>
                    <a:pt x="3" y="11"/>
                  </a:cubicBezTo>
                  <a:cubicBezTo>
                    <a:pt x="0" y="9"/>
                    <a:pt x="0" y="5"/>
                    <a:pt x="3" y="3"/>
                  </a:cubicBezTo>
                  <a:cubicBezTo>
                    <a:pt x="5" y="0"/>
                    <a:pt x="9" y="0"/>
                    <a:pt x="11" y="3"/>
                  </a:cubicBezTo>
                  <a:cubicBezTo>
                    <a:pt x="13" y="5"/>
                    <a:pt x="13" y="9"/>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íśļîḍè">
              <a:extLst>
                <a:ext uri="{FF2B5EF4-FFF2-40B4-BE49-F238E27FC236}">
                  <a16:creationId xmlns="" xmlns:a16="http://schemas.microsoft.com/office/drawing/2014/main" id="{DB8FE787-A212-4AD0-9D6B-95766B9230B7}"/>
                </a:ext>
              </a:extLst>
            </p:cNvPr>
            <p:cNvSpPr/>
            <p:nvPr/>
          </p:nvSpPr>
          <p:spPr bwMode="auto">
            <a:xfrm>
              <a:off x="5024438" y="4078288"/>
              <a:ext cx="50800" cy="49213"/>
            </a:xfrm>
            <a:custGeom>
              <a:avLst/>
              <a:gdLst>
                <a:gd name="T0" fmla="*/ 11 w 13"/>
                <a:gd name="T1" fmla="*/ 11 h 13"/>
                <a:gd name="T2" fmla="*/ 2 w 13"/>
                <a:gd name="T3" fmla="*/ 11 h 13"/>
                <a:gd name="T4" fmla="*/ 2 w 13"/>
                <a:gd name="T5" fmla="*/ 2 h 13"/>
                <a:gd name="T6" fmla="*/ 11 w 13"/>
                <a:gd name="T7" fmla="*/ 2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8" y="13"/>
                    <a:pt x="5" y="13"/>
                    <a:pt x="2" y="11"/>
                  </a:cubicBezTo>
                  <a:cubicBezTo>
                    <a:pt x="0" y="8"/>
                    <a:pt x="0" y="5"/>
                    <a:pt x="2" y="2"/>
                  </a:cubicBezTo>
                  <a:cubicBezTo>
                    <a:pt x="5" y="0"/>
                    <a:pt x="8" y="0"/>
                    <a:pt x="11" y="2"/>
                  </a:cubicBezTo>
                  <a:cubicBezTo>
                    <a:pt x="13" y="5"/>
                    <a:pt x="13" y="8"/>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íşlîḑe">
              <a:extLst>
                <a:ext uri="{FF2B5EF4-FFF2-40B4-BE49-F238E27FC236}">
                  <a16:creationId xmlns="" xmlns:a16="http://schemas.microsoft.com/office/drawing/2014/main" id="{F36DFEFF-9BFC-407F-8171-4246CE1ECF01}"/>
                </a:ext>
              </a:extLst>
            </p:cNvPr>
            <p:cNvSpPr/>
            <p:nvPr/>
          </p:nvSpPr>
          <p:spPr bwMode="auto">
            <a:xfrm>
              <a:off x="5148263" y="4202113"/>
              <a:ext cx="50800" cy="49213"/>
            </a:xfrm>
            <a:custGeom>
              <a:avLst/>
              <a:gdLst>
                <a:gd name="T0" fmla="*/ 11 w 13"/>
                <a:gd name="T1" fmla="*/ 11 h 13"/>
                <a:gd name="T2" fmla="*/ 2 w 13"/>
                <a:gd name="T3" fmla="*/ 11 h 13"/>
                <a:gd name="T4" fmla="*/ 2 w 13"/>
                <a:gd name="T5" fmla="*/ 2 h 13"/>
                <a:gd name="T6" fmla="*/ 11 w 13"/>
                <a:gd name="T7" fmla="*/ 2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8" y="13"/>
                    <a:pt x="4" y="13"/>
                    <a:pt x="2" y="11"/>
                  </a:cubicBezTo>
                  <a:cubicBezTo>
                    <a:pt x="0" y="8"/>
                    <a:pt x="0" y="4"/>
                    <a:pt x="2" y="2"/>
                  </a:cubicBezTo>
                  <a:cubicBezTo>
                    <a:pt x="4" y="0"/>
                    <a:pt x="8" y="0"/>
                    <a:pt x="11" y="2"/>
                  </a:cubicBezTo>
                  <a:cubicBezTo>
                    <a:pt x="13" y="4"/>
                    <a:pt x="13" y="8"/>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ŝḷîḓe">
              <a:extLst>
                <a:ext uri="{FF2B5EF4-FFF2-40B4-BE49-F238E27FC236}">
                  <a16:creationId xmlns="" xmlns:a16="http://schemas.microsoft.com/office/drawing/2014/main" id="{5DA403BF-89C9-4713-B06C-198ED72A193C}"/>
                </a:ext>
              </a:extLst>
            </p:cNvPr>
            <p:cNvSpPr/>
            <p:nvPr/>
          </p:nvSpPr>
          <p:spPr bwMode="auto">
            <a:xfrm>
              <a:off x="5272088" y="4325938"/>
              <a:ext cx="50800" cy="49213"/>
            </a:xfrm>
            <a:custGeom>
              <a:avLst/>
              <a:gdLst>
                <a:gd name="T0" fmla="*/ 10 w 13"/>
                <a:gd name="T1" fmla="*/ 10 h 13"/>
                <a:gd name="T2" fmla="*/ 2 w 13"/>
                <a:gd name="T3" fmla="*/ 10 h 13"/>
                <a:gd name="T4" fmla="*/ 2 w 13"/>
                <a:gd name="T5" fmla="*/ 2 h 13"/>
                <a:gd name="T6" fmla="*/ 10 w 13"/>
                <a:gd name="T7" fmla="*/ 2 h 13"/>
                <a:gd name="T8" fmla="*/ 10 w 13"/>
                <a:gd name="T9" fmla="*/ 10 h 13"/>
              </a:gdLst>
              <a:ahLst/>
              <a:cxnLst>
                <a:cxn ang="0">
                  <a:pos x="T0" y="T1"/>
                </a:cxn>
                <a:cxn ang="0">
                  <a:pos x="T2" y="T3"/>
                </a:cxn>
                <a:cxn ang="0">
                  <a:pos x="T4" y="T5"/>
                </a:cxn>
                <a:cxn ang="0">
                  <a:pos x="T6" y="T7"/>
                </a:cxn>
                <a:cxn ang="0">
                  <a:pos x="T8" y="T9"/>
                </a:cxn>
              </a:cxnLst>
              <a:rect l="0" t="0" r="r" b="b"/>
              <a:pathLst>
                <a:path w="13" h="13">
                  <a:moveTo>
                    <a:pt x="10" y="10"/>
                  </a:moveTo>
                  <a:cubicBezTo>
                    <a:pt x="8" y="13"/>
                    <a:pt x="4" y="13"/>
                    <a:pt x="2" y="10"/>
                  </a:cubicBezTo>
                  <a:cubicBezTo>
                    <a:pt x="0" y="8"/>
                    <a:pt x="0" y="4"/>
                    <a:pt x="2" y="2"/>
                  </a:cubicBezTo>
                  <a:cubicBezTo>
                    <a:pt x="4" y="0"/>
                    <a:pt x="8" y="0"/>
                    <a:pt x="10" y="2"/>
                  </a:cubicBezTo>
                  <a:cubicBezTo>
                    <a:pt x="13" y="4"/>
                    <a:pt x="13"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ṡ1íḑè">
              <a:extLst>
                <a:ext uri="{FF2B5EF4-FFF2-40B4-BE49-F238E27FC236}">
                  <a16:creationId xmlns="" xmlns:a16="http://schemas.microsoft.com/office/drawing/2014/main" id="{3B13C104-3DA4-48C5-B684-98033BAB739C}"/>
                </a:ext>
              </a:extLst>
            </p:cNvPr>
            <p:cNvSpPr/>
            <p:nvPr/>
          </p:nvSpPr>
          <p:spPr bwMode="auto">
            <a:xfrm>
              <a:off x="5391150" y="4445000"/>
              <a:ext cx="50800" cy="50800"/>
            </a:xfrm>
            <a:custGeom>
              <a:avLst/>
              <a:gdLst>
                <a:gd name="T0" fmla="*/ 11 w 13"/>
                <a:gd name="T1" fmla="*/ 11 h 13"/>
                <a:gd name="T2" fmla="*/ 3 w 13"/>
                <a:gd name="T3" fmla="*/ 11 h 13"/>
                <a:gd name="T4" fmla="*/ 3 w 13"/>
                <a:gd name="T5" fmla="*/ 3 h 13"/>
                <a:gd name="T6" fmla="*/ 11 w 13"/>
                <a:gd name="T7" fmla="*/ 3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9" y="13"/>
                    <a:pt x="5" y="13"/>
                    <a:pt x="3" y="11"/>
                  </a:cubicBezTo>
                  <a:cubicBezTo>
                    <a:pt x="0" y="9"/>
                    <a:pt x="0" y="5"/>
                    <a:pt x="3" y="3"/>
                  </a:cubicBezTo>
                  <a:cubicBezTo>
                    <a:pt x="5" y="0"/>
                    <a:pt x="9" y="0"/>
                    <a:pt x="11" y="3"/>
                  </a:cubicBezTo>
                  <a:cubicBezTo>
                    <a:pt x="13" y="5"/>
                    <a:pt x="13" y="9"/>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îṣlîḑé">
              <a:extLst>
                <a:ext uri="{FF2B5EF4-FFF2-40B4-BE49-F238E27FC236}">
                  <a16:creationId xmlns="" xmlns:a16="http://schemas.microsoft.com/office/drawing/2014/main" id="{782340B3-8C55-4D09-9EDF-E217C1A7ED1F}"/>
                </a:ext>
              </a:extLst>
            </p:cNvPr>
            <p:cNvSpPr/>
            <p:nvPr/>
          </p:nvSpPr>
          <p:spPr bwMode="auto">
            <a:xfrm>
              <a:off x="5514975" y="4568825"/>
              <a:ext cx="50800" cy="49213"/>
            </a:xfrm>
            <a:custGeom>
              <a:avLst/>
              <a:gdLst>
                <a:gd name="T0" fmla="*/ 11 w 13"/>
                <a:gd name="T1" fmla="*/ 11 h 13"/>
                <a:gd name="T2" fmla="*/ 2 w 13"/>
                <a:gd name="T3" fmla="*/ 11 h 13"/>
                <a:gd name="T4" fmla="*/ 2 w 13"/>
                <a:gd name="T5" fmla="*/ 2 h 13"/>
                <a:gd name="T6" fmla="*/ 11 w 13"/>
                <a:gd name="T7" fmla="*/ 2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8" y="13"/>
                    <a:pt x="5" y="13"/>
                    <a:pt x="2" y="11"/>
                  </a:cubicBezTo>
                  <a:cubicBezTo>
                    <a:pt x="0" y="8"/>
                    <a:pt x="0" y="5"/>
                    <a:pt x="2" y="2"/>
                  </a:cubicBezTo>
                  <a:cubicBezTo>
                    <a:pt x="5" y="0"/>
                    <a:pt x="8" y="0"/>
                    <a:pt x="11" y="2"/>
                  </a:cubicBezTo>
                  <a:cubicBezTo>
                    <a:pt x="13" y="5"/>
                    <a:pt x="13" y="8"/>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ïṡlïďê">
              <a:extLst>
                <a:ext uri="{FF2B5EF4-FFF2-40B4-BE49-F238E27FC236}">
                  <a16:creationId xmlns="" xmlns:a16="http://schemas.microsoft.com/office/drawing/2014/main" id="{16DBE5D6-1504-41A9-947E-65415BBF9A31}"/>
                </a:ext>
              </a:extLst>
            </p:cNvPr>
            <p:cNvSpPr/>
            <p:nvPr/>
          </p:nvSpPr>
          <p:spPr bwMode="auto">
            <a:xfrm>
              <a:off x="4695825" y="3200400"/>
              <a:ext cx="1566863" cy="1622425"/>
            </a:xfrm>
            <a:custGeom>
              <a:avLst/>
              <a:gdLst>
                <a:gd name="T0" fmla="*/ 405 w 405"/>
                <a:gd name="T1" fmla="*/ 15 h 420"/>
                <a:gd name="T2" fmla="*/ 0 w 405"/>
                <a:gd name="T3" fmla="*/ 420 h 420"/>
                <a:gd name="T4" fmla="*/ 237 w 405"/>
                <a:gd name="T5" fmla="*/ 142 h 420"/>
                <a:gd name="T6" fmla="*/ 405 w 405"/>
                <a:gd name="T7" fmla="*/ 15 h 420"/>
              </a:gdLst>
              <a:ahLst/>
              <a:cxnLst>
                <a:cxn ang="0">
                  <a:pos x="T0" y="T1"/>
                </a:cxn>
                <a:cxn ang="0">
                  <a:pos x="T2" y="T3"/>
                </a:cxn>
                <a:cxn ang="0">
                  <a:pos x="T4" y="T5"/>
                </a:cxn>
                <a:cxn ang="0">
                  <a:pos x="T6" y="T7"/>
                </a:cxn>
              </a:cxnLst>
              <a:rect l="0" t="0" r="r" b="b"/>
              <a:pathLst>
                <a:path w="405" h="420">
                  <a:moveTo>
                    <a:pt x="405" y="15"/>
                  </a:moveTo>
                  <a:cubicBezTo>
                    <a:pt x="0" y="420"/>
                    <a:pt x="0" y="420"/>
                    <a:pt x="0" y="420"/>
                  </a:cubicBezTo>
                  <a:cubicBezTo>
                    <a:pt x="0" y="420"/>
                    <a:pt x="94" y="285"/>
                    <a:pt x="237" y="142"/>
                  </a:cubicBezTo>
                  <a:cubicBezTo>
                    <a:pt x="379" y="0"/>
                    <a:pt x="405" y="15"/>
                    <a:pt x="405" y="15"/>
                  </a:cubicBez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ṧlîdè">
              <a:extLst>
                <a:ext uri="{FF2B5EF4-FFF2-40B4-BE49-F238E27FC236}">
                  <a16:creationId xmlns="" xmlns:a16="http://schemas.microsoft.com/office/drawing/2014/main" id="{D7A085AC-2945-4AB6-A97B-986101C3DA7A}"/>
                </a:ext>
              </a:extLst>
            </p:cNvPr>
            <p:cNvSpPr/>
            <p:nvPr/>
          </p:nvSpPr>
          <p:spPr bwMode="auto">
            <a:xfrm>
              <a:off x="4695825" y="3259138"/>
              <a:ext cx="1624013" cy="1563688"/>
            </a:xfrm>
            <a:custGeom>
              <a:avLst/>
              <a:gdLst>
                <a:gd name="T0" fmla="*/ 405 w 420"/>
                <a:gd name="T1" fmla="*/ 0 h 405"/>
                <a:gd name="T2" fmla="*/ 0 w 420"/>
                <a:gd name="T3" fmla="*/ 405 h 405"/>
                <a:gd name="T4" fmla="*/ 278 w 420"/>
                <a:gd name="T5" fmla="*/ 168 h 405"/>
                <a:gd name="T6" fmla="*/ 405 w 420"/>
                <a:gd name="T7" fmla="*/ 0 h 405"/>
              </a:gdLst>
              <a:ahLst/>
              <a:cxnLst>
                <a:cxn ang="0">
                  <a:pos x="T0" y="T1"/>
                </a:cxn>
                <a:cxn ang="0">
                  <a:pos x="T2" y="T3"/>
                </a:cxn>
                <a:cxn ang="0">
                  <a:pos x="T4" y="T5"/>
                </a:cxn>
                <a:cxn ang="0">
                  <a:pos x="T6" y="T7"/>
                </a:cxn>
              </a:cxnLst>
              <a:rect l="0" t="0" r="r" b="b"/>
              <a:pathLst>
                <a:path w="420" h="405">
                  <a:moveTo>
                    <a:pt x="405" y="0"/>
                  </a:moveTo>
                  <a:cubicBezTo>
                    <a:pt x="0" y="405"/>
                    <a:pt x="0" y="405"/>
                    <a:pt x="0" y="405"/>
                  </a:cubicBezTo>
                  <a:cubicBezTo>
                    <a:pt x="0" y="405"/>
                    <a:pt x="135" y="311"/>
                    <a:pt x="278" y="168"/>
                  </a:cubicBezTo>
                  <a:cubicBezTo>
                    <a:pt x="420" y="26"/>
                    <a:pt x="405" y="0"/>
                    <a:pt x="405" y="0"/>
                  </a:cubicBez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ïṥľïďe">
              <a:extLst>
                <a:ext uri="{FF2B5EF4-FFF2-40B4-BE49-F238E27FC236}">
                  <a16:creationId xmlns="" xmlns:a16="http://schemas.microsoft.com/office/drawing/2014/main" id="{8266F5BF-114F-46AE-A4AA-4155310513B2}"/>
                </a:ext>
              </a:extLst>
            </p:cNvPr>
            <p:cNvSpPr/>
            <p:nvPr/>
          </p:nvSpPr>
          <p:spPr bwMode="auto">
            <a:xfrm>
              <a:off x="8045450" y="1404938"/>
              <a:ext cx="115888" cy="822325"/>
            </a:xfrm>
            <a:custGeom>
              <a:avLst/>
              <a:gdLst>
                <a:gd name="T0" fmla="*/ 25 w 30"/>
                <a:gd name="T1" fmla="*/ 0 h 213"/>
                <a:gd name="T2" fmla="*/ 0 w 30"/>
                <a:gd name="T3" fmla="*/ 213 h 213"/>
                <a:gd name="T4" fmla="*/ 25 w 30"/>
                <a:gd name="T5" fmla="*/ 0 h 213"/>
              </a:gdLst>
              <a:ahLst/>
              <a:cxnLst>
                <a:cxn ang="0">
                  <a:pos x="T0" y="T1"/>
                </a:cxn>
                <a:cxn ang="0">
                  <a:pos x="T2" y="T3"/>
                </a:cxn>
                <a:cxn ang="0">
                  <a:pos x="T4" y="T5"/>
                </a:cxn>
              </a:cxnLst>
              <a:rect l="0" t="0" r="r" b="b"/>
              <a:pathLst>
                <a:path w="30" h="213">
                  <a:moveTo>
                    <a:pt x="25" y="0"/>
                  </a:moveTo>
                  <a:cubicBezTo>
                    <a:pt x="25" y="0"/>
                    <a:pt x="30" y="77"/>
                    <a:pt x="0" y="213"/>
                  </a:cubicBezTo>
                  <a:cubicBezTo>
                    <a:pt x="0" y="213"/>
                    <a:pt x="7" y="123"/>
                    <a:pt x="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9" name="文本框 38">
            <a:extLst>
              <a:ext uri="{FF2B5EF4-FFF2-40B4-BE49-F238E27FC236}">
                <a16:creationId xmlns="" xmlns:a16="http://schemas.microsoft.com/office/drawing/2014/main" id="{60083E8F-5FD4-4C76-AF76-6FE54573F0F1}"/>
              </a:ext>
            </a:extLst>
          </p:cNvPr>
          <p:cNvSpPr txBox="1"/>
          <p:nvPr/>
        </p:nvSpPr>
        <p:spPr>
          <a:xfrm>
            <a:off x="5881971" y="2515729"/>
            <a:ext cx="1562765" cy="461665"/>
          </a:xfrm>
          <a:prstGeom prst="rect">
            <a:avLst/>
          </a:prstGeom>
          <a:noFill/>
        </p:spPr>
        <p:txBody>
          <a:bodyPr wrap="square" rtlCol="0">
            <a:spAutoFit/>
          </a:bodyPr>
          <a:lstStyle/>
          <a:p>
            <a:pPr algn="ctr"/>
            <a:r>
              <a:rPr lang="zh-CN" altLang="en-US" sz="2400" dirty="0">
                <a:solidFill>
                  <a:srgbClr val="FF33CC"/>
                </a:solidFill>
                <a:latin typeface="造字工房力黑（非商用）常规体" pitchFamily="50" charset="-122"/>
                <a:ea typeface="造字工房力黑（非商用）常规体" pitchFamily="50" charset="-122"/>
              </a:rPr>
              <a:t>第三部分</a:t>
            </a:r>
          </a:p>
        </p:txBody>
      </p:sp>
      <p:sp>
        <p:nvSpPr>
          <p:cNvPr id="40" name="文本框 39">
            <a:extLst>
              <a:ext uri="{FF2B5EF4-FFF2-40B4-BE49-F238E27FC236}">
                <a16:creationId xmlns="" xmlns:a16="http://schemas.microsoft.com/office/drawing/2014/main" id="{CB92F268-B798-4B04-B834-518E3FAA5089}"/>
              </a:ext>
            </a:extLst>
          </p:cNvPr>
          <p:cNvSpPr txBox="1"/>
          <p:nvPr/>
        </p:nvSpPr>
        <p:spPr>
          <a:xfrm>
            <a:off x="2743609" y="3355886"/>
            <a:ext cx="6703138" cy="1200329"/>
          </a:xfrm>
          <a:prstGeom prst="rect">
            <a:avLst/>
          </a:prstGeom>
          <a:noFill/>
        </p:spPr>
        <p:txBody>
          <a:bodyPr wrap="square" rtlCol="0">
            <a:spAutoFit/>
          </a:bodyPr>
          <a:lstStyle/>
          <a:p>
            <a:pPr algn="ctr"/>
            <a:r>
              <a:rPr lang="zh-CN" altLang="en-US" sz="7200" dirty="0">
                <a:latin typeface="造字工房力黑（非商用）常规体" pitchFamily="50" charset="-122"/>
                <a:ea typeface="造字工房力黑（非商用）常规体" pitchFamily="50" charset="-122"/>
              </a:rPr>
              <a:t>社员风采展示</a:t>
            </a:r>
          </a:p>
        </p:txBody>
      </p:sp>
      <p:sp>
        <p:nvSpPr>
          <p:cNvPr id="41" name="文本框 40">
            <a:extLst>
              <a:ext uri="{FF2B5EF4-FFF2-40B4-BE49-F238E27FC236}">
                <a16:creationId xmlns="" xmlns:a16="http://schemas.microsoft.com/office/drawing/2014/main" id="{77BD1D24-9FFF-406F-936D-580279EBA069}"/>
              </a:ext>
            </a:extLst>
          </p:cNvPr>
          <p:cNvSpPr txBox="1"/>
          <p:nvPr/>
        </p:nvSpPr>
        <p:spPr>
          <a:xfrm>
            <a:off x="4329608" y="4451699"/>
            <a:ext cx="3531140" cy="369332"/>
          </a:xfrm>
          <a:prstGeom prst="rect">
            <a:avLst/>
          </a:prstGeom>
          <a:noFill/>
        </p:spPr>
        <p:txBody>
          <a:bodyPr wrap="square" rtlCol="0">
            <a:spAutoFit/>
          </a:bodyPr>
          <a:lstStyle/>
          <a:p>
            <a:pPr algn="ctr"/>
            <a:r>
              <a:rPr lang="en-US" altLang="zh-CN" dirty="0">
                <a:latin typeface="微软雅黑" panose="020B0503020204020204" pitchFamily="34" charset="-122"/>
                <a:ea typeface="微软雅黑" panose="020B0503020204020204" pitchFamily="34" charset="-122"/>
              </a:rPr>
              <a:t>Membership show</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604588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AF0C09B-7D69-46CD-98F5-5DCC11FC93A5}"/>
              </a:ext>
            </a:extLst>
          </p:cNvPr>
          <p:cNvSpPr txBox="1"/>
          <p:nvPr/>
        </p:nvSpPr>
        <p:spPr>
          <a:xfrm>
            <a:off x="1439149" y="386874"/>
            <a:ext cx="2053081" cy="461665"/>
          </a:xfrm>
          <a:prstGeom prst="rect">
            <a:avLst/>
          </a:prstGeom>
          <a:noFill/>
        </p:spPr>
        <p:txBody>
          <a:bodyPr wrap="square" rtlCol="0">
            <a:spAutoFit/>
          </a:bodyPr>
          <a:lstStyle/>
          <a:p>
            <a:pPr algn="ctr"/>
            <a:r>
              <a:rPr lang="zh-CN" altLang="en-US" sz="2400" dirty="0">
                <a:latin typeface="造字工房力黑（非商用）常规体" pitchFamily="50" charset="-122"/>
                <a:ea typeface="造字工房力黑（非商用）常规体" pitchFamily="50" charset="-122"/>
              </a:rPr>
              <a:t>社员风采展示</a:t>
            </a:r>
          </a:p>
        </p:txBody>
      </p:sp>
      <p:pic>
        <p:nvPicPr>
          <p:cNvPr id="6" name="图片 5">
            <a:extLst>
              <a:ext uri="{FF2B5EF4-FFF2-40B4-BE49-F238E27FC236}">
                <a16:creationId xmlns="" xmlns:a16="http://schemas.microsoft.com/office/drawing/2014/main" id="{B6CFBA4E-2C61-4C4A-95A7-1A74860E05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6117" t="-23905" r="20513" b="5207"/>
          <a:stretch/>
        </p:blipFill>
        <p:spPr>
          <a:xfrm>
            <a:off x="404301" y="183389"/>
            <a:ext cx="1034848" cy="665150"/>
          </a:xfrm>
          <a:prstGeom prst="rect">
            <a:avLst/>
          </a:prstGeom>
        </p:spPr>
      </p:pic>
      <p:pic>
        <p:nvPicPr>
          <p:cNvPr id="3" name="图片 2">
            <a:extLst>
              <a:ext uri="{FF2B5EF4-FFF2-40B4-BE49-F238E27FC236}">
                <a16:creationId xmlns="" xmlns:a16="http://schemas.microsoft.com/office/drawing/2014/main" id="{066D760E-2421-4630-B793-EF75A6AE799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1612" y="1634247"/>
            <a:ext cx="3451066" cy="229981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 xmlns:a16="http://schemas.microsoft.com/office/drawing/2014/main" id="{FFC25663-0715-4ADE-9AAD-03C0D7F4EC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55163" y="1634247"/>
            <a:ext cx="3451066" cy="229981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 xmlns:a16="http://schemas.microsoft.com/office/drawing/2014/main" id="{5EBD9DA3-BDBC-4906-8344-8CCEB93FAB50}"/>
              </a:ext>
            </a:extLst>
          </p:cNvPr>
          <p:cNvSpPr txBox="1"/>
          <p:nvPr/>
        </p:nvSpPr>
        <p:spPr>
          <a:xfrm>
            <a:off x="1349322" y="4630210"/>
            <a:ext cx="3451066" cy="1526187"/>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在此输入文字或者复制粘贴内容至此处在此输入文字或者复制粘贴内容至此处在此输入文字或者复制粘贴内</a:t>
            </a:r>
          </a:p>
        </p:txBody>
      </p:sp>
      <p:sp>
        <p:nvSpPr>
          <p:cNvPr id="9" name="文本框 8">
            <a:extLst>
              <a:ext uri="{FF2B5EF4-FFF2-40B4-BE49-F238E27FC236}">
                <a16:creationId xmlns="" xmlns:a16="http://schemas.microsoft.com/office/drawing/2014/main" id="{BB9E8981-27DD-4B3F-82A4-676EC6324749}"/>
              </a:ext>
            </a:extLst>
          </p:cNvPr>
          <p:cNvSpPr txBox="1"/>
          <p:nvPr/>
        </p:nvSpPr>
        <p:spPr>
          <a:xfrm>
            <a:off x="1349322" y="4230100"/>
            <a:ext cx="4028012" cy="400110"/>
          </a:xfrm>
          <a:prstGeom prst="rect">
            <a:avLst/>
          </a:prstGeom>
          <a:noFill/>
        </p:spPr>
        <p:txBody>
          <a:bodyPr wrap="square" rtlCol="0">
            <a:spAutoFit/>
          </a:bodyPr>
          <a:lstStyle/>
          <a:p>
            <a:r>
              <a:rPr lang="zh-CN" altLang="en-US" sz="2000" b="1" dirty="0">
                <a:solidFill>
                  <a:srgbClr val="002060"/>
                </a:solidFill>
                <a:latin typeface="微软雅黑" panose="020B0503020204020204" pitchFamily="34" charset="-122"/>
                <a:ea typeface="微软雅黑" panose="020B0503020204020204" pitchFamily="34" charset="-122"/>
              </a:rPr>
              <a:t>在此添加标题</a:t>
            </a:r>
          </a:p>
        </p:txBody>
      </p:sp>
      <p:sp>
        <p:nvSpPr>
          <p:cNvPr id="10" name="文本框 9">
            <a:extLst>
              <a:ext uri="{FF2B5EF4-FFF2-40B4-BE49-F238E27FC236}">
                <a16:creationId xmlns="" xmlns:a16="http://schemas.microsoft.com/office/drawing/2014/main" id="{02A021B7-0FAB-4619-83D2-945D363954B5}"/>
              </a:ext>
            </a:extLst>
          </p:cNvPr>
          <p:cNvSpPr txBox="1"/>
          <p:nvPr/>
        </p:nvSpPr>
        <p:spPr>
          <a:xfrm>
            <a:off x="7391612" y="4630210"/>
            <a:ext cx="3451066" cy="1526187"/>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在此输入文字或者复制粘贴内容至此处在此输入文字或者复制粘贴内容至此处在此输入文字或者复制粘贴内</a:t>
            </a:r>
          </a:p>
        </p:txBody>
      </p:sp>
      <p:sp>
        <p:nvSpPr>
          <p:cNvPr id="11" name="文本框 10">
            <a:extLst>
              <a:ext uri="{FF2B5EF4-FFF2-40B4-BE49-F238E27FC236}">
                <a16:creationId xmlns="" xmlns:a16="http://schemas.microsoft.com/office/drawing/2014/main" id="{CEDF5E1A-79D6-49FB-A778-D59EB20F247B}"/>
              </a:ext>
            </a:extLst>
          </p:cNvPr>
          <p:cNvSpPr txBox="1"/>
          <p:nvPr/>
        </p:nvSpPr>
        <p:spPr>
          <a:xfrm>
            <a:off x="7391612" y="4230100"/>
            <a:ext cx="4028012" cy="400110"/>
          </a:xfrm>
          <a:prstGeom prst="rect">
            <a:avLst/>
          </a:prstGeom>
          <a:noFill/>
        </p:spPr>
        <p:txBody>
          <a:bodyPr wrap="square" rtlCol="0">
            <a:spAutoFit/>
          </a:bodyPr>
          <a:lstStyle/>
          <a:p>
            <a:r>
              <a:rPr lang="zh-CN" altLang="en-US" sz="2000" b="1" dirty="0">
                <a:solidFill>
                  <a:srgbClr val="002060"/>
                </a:solidFill>
                <a:latin typeface="微软雅黑" panose="020B0503020204020204" pitchFamily="34" charset="-122"/>
                <a:ea typeface="微软雅黑" panose="020B0503020204020204" pitchFamily="34" charset="-122"/>
              </a:rPr>
              <a:t>在此添加标题</a:t>
            </a:r>
          </a:p>
        </p:txBody>
      </p:sp>
      <p:grpSp>
        <p:nvGrpSpPr>
          <p:cNvPr id="12" name="5a434469-12ed-46be-a46a-df542c7ac7bd"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 xmlns:a16="http://schemas.microsoft.com/office/drawing/2014/main" id="{DC6C5066-8A68-437A-BCFC-7DFCDB87372F}"/>
              </a:ext>
            </a:extLst>
          </p:cNvPr>
          <p:cNvGrpSpPr>
            <a:grpSpLocks noChangeAspect="1"/>
          </p:cNvGrpSpPr>
          <p:nvPr>
            <p:custDataLst>
              <p:tags r:id="rId1"/>
            </p:custDataLst>
          </p:nvPr>
        </p:nvGrpSpPr>
        <p:grpSpPr>
          <a:xfrm>
            <a:off x="5117731" y="2875283"/>
            <a:ext cx="2079722" cy="2299812"/>
            <a:chOff x="4094163" y="1214438"/>
            <a:chExt cx="4005262" cy="4429125"/>
          </a:xfrm>
        </p:grpSpPr>
        <p:sp>
          <p:nvSpPr>
            <p:cNvPr id="13" name="í$ḷïḑê">
              <a:extLst>
                <a:ext uri="{FF2B5EF4-FFF2-40B4-BE49-F238E27FC236}">
                  <a16:creationId xmlns="" xmlns:a16="http://schemas.microsoft.com/office/drawing/2014/main" id="{FD7B9759-1145-4D8F-BF0F-0D5BAF9BDB14}"/>
                </a:ext>
              </a:extLst>
            </p:cNvPr>
            <p:cNvSpPr/>
            <p:nvPr/>
          </p:nvSpPr>
          <p:spPr bwMode="auto">
            <a:xfrm>
              <a:off x="4094163" y="2046288"/>
              <a:ext cx="88900" cy="31750"/>
            </a:xfrm>
            <a:custGeom>
              <a:avLst/>
              <a:gdLst>
                <a:gd name="T0" fmla="*/ 56 w 56"/>
                <a:gd name="T1" fmla="*/ 20 h 20"/>
                <a:gd name="T2" fmla="*/ 1 w 56"/>
                <a:gd name="T3" fmla="*/ 20 h 20"/>
                <a:gd name="T4" fmla="*/ 0 w 56"/>
                <a:gd name="T5" fmla="*/ 19 h 20"/>
                <a:gd name="T6" fmla="*/ 0 w 56"/>
                <a:gd name="T7" fmla="*/ 0 h 20"/>
                <a:gd name="T8" fmla="*/ 1 w 56"/>
                <a:gd name="T9" fmla="*/ 0 h 20"/>
                <a:gd name="T10" fmla="*/ 56 w 56"/>
                <a:gd name="T11" fmla="*/ 0 h 20"/>
                <a:gd name="T12" fmla="*/ 56 w 56"/>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56" h="20">
                  <a:moveTo>
                    <a:pt x="56" y="20"/>
                  </a:moveTo>
                  <a:lnTo>
                    <a:pt x="1" y="20"/>
                  </a:lnTo>
                  <a:lnTo>
                    <a:pt x="0" y="19"/>
                  </a:lnTo>
                  <a:lnTo>
                    <a:pt x="0" y="0"/>
                  </a:lnTo>
                  <a:lnTo>
                    <a:pt x="1" y="0"/>
                  </a:lnTo>
                  <a:lnTo>
                    <a:pt x="56" y="0"/>
                  </a:lnTo>
                  <a:lnTo>
                    <a:pt x="56" y="20"/>
                  </a:lnTo>
                  <a:close/>
                </a:path>
              </a:pathLst>
            </a:custGeom>
            <a:solidFill>
              <a:srgbClr val="B22B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ïṥ1íḓé">
              <a:extLst>
                <a:ext uri="{FF2B5EF4-FFF2-40B4-BE49-F238E27FC236}">
                  <a16:creationId xmlns="" xmlns:a16="http://schemas.microsoft.com/office/drawing/2014/main" id="{CCE75EAF-B5C4-44A0-AD6B-F494C16CDC10}"/>
                </a:ext>
              </a:extLst>
            </p:cNvPr>
            <p:cNvSpPr/>
            <p:nvPr/>
          </p:nvSpPr>
          <p:spPr bwMode="auto">
            <a:xfrm>
              <a:off x="4129088" y="2108200"/>
              <a:ext cx="87313" cy="30163"/>
            </a:xfrm>
            <a:custGeom>
              <a:avLst/>
              <a:gdLst>
                <a:gd name="T0" fmla="*/ 55 w 55"/>
                <a:gd name="T1" fmla="*/ 19 h 19"/>
                <a:gd name="T2" fmla="*/ 1 w 55"/>
                <a:gd name="T3" fmla="*/ 19 h 19"/>
                <a:gd name="T4" fmla="*/ 0 w 55"/>
                <a:gd name="T5" fmla="*/ 19 h 19"/>
                <a:gd name="T6" fmla="*/ 0 w 55"/>
                <a:gd name="T7" fmla="*/ 0 h 19"/>
                <a:gd name="T8" fmla="*/ 1 w 55"/>
                <a:gd name="T9" fmla="*/ 0 h 19"/>
                <a:gd name="T10" fmla="*/ 55 w 55"/>
                <a:gd name="T11" fmla="*/ 0 h 19"/>
                <a:gd name="T12" fmla="*/ 55 w 55"/>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55" h="19">
                  <a:moveTo>
                    <a:pt x="55" y="19"/>
                  </a:moveTo>
                  <a:lnTo>
                    <a:pt x="1" y="19"/>
                  </a:lnTo>
                  <a:lnTo>
                    <a:pt x="0" y="19"/>
                  </a:lnTo>
                  <a:lnTo>
                    <a:pt x="0" y="0"/>
                  </a:lnTo>
                  <a:lnTo>
                    <a:pt x="1" y="0"/>
                  </a:lnTo>
                  <a:lnTo>
                    <a:pt x="55" y="0"/>
                  </a:lnTo>
                  <a:lnTo>
                    <a:pt x="55" y="19"/>
                  </a:lnTo>
                  <a:close/>
                </a:path>
              </a:pathLst>
            </a:custGeom>
            <a:solidFill>
              <a:srgbClr val="6488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îšļîḍê">
              <a:extLst>
                <a:ext uri="{FF2B5EF4-FFF2-40B4-BE49-F238E27FC236}">
                  <a16:creationId xmlns="" xmlns:a16="http://schemas.microsoft.com/office/drawing/2014/main" id="{6A262639-32A0-48D5-B04C-6452ECD7DB14}"/>
                </a:ext>
              </a:extLst>
            </p:cNvPr>
            <p:cNvSpPr/>
            <p:nvPr/>
          </p:nvSpPr>
          <p:spPr bwMode="auto">
            <a:xfrm>
              <a:off x="4151313" y="2165350"/>
              <a:ext cx="87313" cy="31750"/>
            </a:xfrm>
            <a:custGeom>
              <a:avLst/>
              <a:gdLst>
                <a:gd name="T0" fmla="*/ 55 w 55"/>
                <a:gd name="T1" fmla="*/ 20 h 20"/>
                <a:gd name="T2" fmla="*/ 1 w 55"/>
                <a:gd name="T3" fmla="*/ 20 h 20"/>
                <a:gd name="T4" fmla="*/ 0 w 55"/>
                <a:gd name="T5" fmla="*/ 20 h 20"/>
                <a:gd name="T6" fmla="*/ 0 w 55"/>
                <a:gd name="T7" fmla="*/ 1 h 20"/>
                <a:gd name="T8" fmla="*/ 1 w 55"/>
                <a:gd name="T9" fmla="*/ 0 h 20"/>
                <a:gd name="T10" fmla="*/ 55 w 55"/>
                <a:gd name="T11" fmla="*/ 0 h 20"/>
                <a:gd name="T12" fmla="*/ 55 w 55"/>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55" h="20">
                  <a:moveTo>
                    <a:pt x="55" y="20"/>
                  </a:moveTo>
                  <a:lnTo>
                    <a:pt x="1" y="20"/>
                  </a:lnTo>
                  <a:lnTo>
                    <a:pt x="0" y="20"/>
                  </a:lnTo>
                  <a:lnTo>
                    <a:pt x="0" y="1"/>
                  </a:lnTo>
                  <a:lnTo>
                    <a:pt x="1" y="0"/>
                  </a:lnTo>
                  <a:lnTo>
                    <a:pt x="55" y="0"/>
                  </a:lnTo>
                  <a:lnTo>
                    <a:pt x="55" y="20"/>
                  </a:lnTo>
                  <a:close/>
                </a:path>
              </a:pathLst>
            </a:custGeom>
            <a:solidFill>
              <a:srgbClr val="A9C2A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íśľïḓê">
              <a:extLst>
                <a:ext uri="{FF2B5EF4-FFF2-40B4-BE49-F238E27FC236}">
                  <a16:creationId xmlns="" xmlns:a16="http://schemas.microsoft.com/office/drawing/2014/main" id="{D063FC9B-9C84-471F-A328-C6115A613408}"/>
                </a:ext>
              </a:extLst>
            </p:cNvPr>
            <p:cNvSpPr/>
            <p:nvPr/>
          </p:nvSpPr>
          <p:spPr bwMode="auto">
            <a:xfrm>
              <a:off x="4238625" y="5232400"/>
              <a:ext cx="2995613" cy="411163"/>
            </a:xfrm>
            <a:custGeom>
              <a:avLst/>
              <a:gdLst>
                <a:gd name="T0" fmla="*/ 1591 w 1891"/>
                <a:gd name="T1" fmla="*/ 260 h 260"/>
                <a:gd name="T2" fmla="*/ 1876 w 1891"/>
                <a:gd name="T3" fmla="*/ 36 h 260"/>
                <a:gd name="T4" fmla="*/ 1864 w 1891"/>
                <a:gd name="T5" fmla="*/ 0 h 260"/>
                <a:gd name="T6" fmla="*/ 220 w 1891"/>
                <a:gd name="T7" fmla="*/ 0 h 260"/>
                <a:gd name="T8" fmla="*/ 0 w 1891"/>
                <a:gd name="T9" fmla="*/ 260 h 260"/>
                <a:gd name="T10" fmla="*/ 1591 w 1891"/>
                <a:gd name="T11" fmla="*/ 260 h 260"/>
              </a:gdLst>
              <a:ahLst/>
              <a:cxnLst>
                <a:cxn ang="0">
                  <a:pos x="T0" y="T1"/>
                </a:cxn>
                <a:cxn ang="0">
                  <a:pos x="T2" y="T3"/>
                </a:cxn>
                <a:cxn ang="0">
                  <a:pos x="T4" y="T5"/>
                </a:cxn>
                <a:cxn ang="0">
                  <a:pos x="T6" y="T7"/>
                </a:cxn>
                <a:cxn ang="0">
                  <a:pos x="T8" y="T9"/>
                </a:cxn>
                <a:cxn ang="0">
                  <a:pos x="T10" y="T11"/>
                </a:cxn>
              </a:cxnLst>
              <a:rect l="0" t="0" r="r" b="b"/>
              <a:pathLst>
                <a:path w="1891" h="260">
                  <a:moveTo>
                    <a:pt x="1591" y="260"/>
                  </a:moveTo>
                  <a:cubicBezTo>
                    <a:pt x="1876" y="36"/>
                    <a:pt x="1876" y="36"/>
                    <a:pt x="1876" y="36"/>
                  </a:cubicBezTo>
                  <a:cubicBezTo>
                    <a:pt x="1891" y="24"/>
                    <a:pt x="1883" y="0"/>
                    <a:pt x="1864" y="0"/>
                  </a:cubicBezTo>
                  <a:cubicBezTo>
                    <a:pt x="220" y="0"/>
                    <a:pt x="220" y="0"/>
                    <a:pt x="220" y="0"/>
                  </a:cubicBezTo>
                  <a:cubicBezTo>
                    <a:pt x="0" y="260"/>
                    <a:pt x="0" y="260"/>
                    <a:pt x="0" y="260"/>
                  </a:cubicBezTo>
                  <a:lnTo>
                    <a:pt x="1591" y="260"/>
                  </a:lnTo>
                  <a:close/>
                </a:path>
              </a:pathLst>
            </a:custGeom>
            <a:solidFill>
              <a:srgbClr val="907B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išḷîdê">
              <a:extLst>
                <a:ext uri="{FF2B5EF4-FFF2-40B4-BE49-F238E27FC236}">
                  <a16:creationId xmlns="" xmlns:a16="http://schemas.microsoft.com/office/drawing/2014/main" id="{63EA5C5E-7FE7-445B-BFE4-176FE2905ACA}"/>
                </a:ext>
              </a:extLst>
            </p:cNvPr>
            <p:cNvSpPr/>
            <p:nvPr/>
          </p:nvSpPr>
          <p:spPr bwMode="auto">
            <a:xfrm>
              <a:off x="6654800" y="4965700"/>
              <a:ext cx="430213" cy="620713"/>
            </a:xfrm>
            <a:custGeom>
              <a:avLst/>
              <a:gdLst>
                <a:gd name="T0" fmla="*/ 0 w 271"/>
                <a:gd name="T1" fmla="*/ 101 h 391"/>
                <a:gd name="T2" fmla="*/ 0 w 271"/>
                <a:gd name="T3" fmla="*/ 391 h 391"/>
                <a:gd name="T4" fmla="*/ 271 w 271"/>
                <a:gd name="T5" fmla="*/ 201 h 391"/>
                <a:gd name="T6" fmla="*/ 262 w 271"/>
                <a:gd name="T7" fmla="*/ 0 h 391"/>
                <a:gd name="T8" fmla="*/ 0 w 271"/>
                <a:gd name="T9" fmla="*/ 101 h 391"/>
              </a:gdLst>
              <a:ahLst/>
              <a:cxnLst>
                <a:cxn ang="0">
                  <a:pos x="T0" y="T1"/>
                </a:cxn>
                <a:cxn ang="0">
                  <a:pos x="T2" y="T3"/>
                </a:cxn>
                <a:cxn ang="0">
                  <a:pos x="T4" y="T5"/>
                </a:cxn>
                <a:cxn ang="0">
                  <a:pos x="T6" y="T7"/>
                </a:cxn>
                <a:cxn ang="0">
                  <a:pos x="T8" y="T9"/>
                </a:cxn>
              </a:cxnLst>
              <a:rect l="0" t="0" r="r" b="b"/>
              <a:pathLst>
                <a:path w="271" h="391">
                  <a:moveTo>
                    <a:pt x="0" y="101"/>
                  </a:moveTo>
                  <a:lnTo>
                    <a:pt x="0" y="391"/>
                  </a:lnTo>
                  <a:lnTo>
                    <a:pt x="271" y="201"/>
                  </a:lnTo>
                  <a:lnTo>
                    <a:pt x="262" y="0"/>
                  </a:lnTo>
                  <a:lnTo>
                    <a:pt x="0" y="101"/>
                  </a:lnTo>
                  <a:close/>
                </a:path>
              </a:pathLst>
            </a:custGeom>
            <a:solidFill>
              <a:srgbClr val="E3E4E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i$ľïḓe">
              <a:extLst>
                <a:ext uri="{FF2B5EF4-FFF2-40B4-BE49-F238E27FC236}">
                  <a16:creationId xmlns="" xmlns:a16="http://schemas.microsoft.com/office/drawing/2014/main" id="{4BACC46E-F9B6-4B43-B33F-42B6ADB5E9F7}"/>
                </a:ext>
              </a:extLst>
            </p:cNvPr>
            <p:cNvSpPr/>
            <p:nvPr/>
          </p:nvSpPr>
          <p:spPr bwMode="auto">
            <a:xfrm>
              <a:off x="6654800" y="4965700"/>
              <a:ext cx="430213" cy="620713"/>
            </a:xfrm>
            <a:custGeom>
              <a:avLst/>
              <a:gdLst>
                <a:gd name="T0" fmla="*/ 0 w 271"/>
                <a:gd name="T1" fmla="*/ 101 h 391"/>
                <a:gd name="T2" fmla="*/ 0 w 271"/>
                <a:gd name="T3" fmla="*/ 391 h 391"/>
                <a:gd name="T4" fmla="*/ 271 w 271"/>
                <a:gd name="T5" fmla="*/ 201 h 391"/>
                <a:gd name="T6" fmla="*/ 262 w 271"/>
                <a:gd name="T7" fmla="*/ 0 h 391"/>
                <a:gd name="T8" fmla="*/ 0 w 271"/>
                <a:gd name="T9" fmla="*/ 101 h 391"/>
              </a:gdLst>
              <a:ahLst/>
              <a:cxnLst>
                <a:cxn ang="0">
                  <a:pos x="T0" y="T1"/>
                </a:cxn>
                <a:cxn ang="0">
                  <a:pos x="T2" y="T3"/>
                </a:cxn>
                <a:cxn ang="0">
                  <a:pos x="T4" y="T5"/>
                </a:cxn>
                <a:cxn ang="0">
                  <a:pos x="T6" y="T7"/>
                </a:cxn>
                <a:cxn ang="0">
                  <a:pos x="T8" y="T9"/>
                </a:cxn>
              </a:cxnLst>
              <a:rect l="0" t="0" r="r" b="b"/>
              <a:pathLst>
                <a:path w="271" h="391">
                  <a:moveTo>
                    <a:pt x="0" y="101"/>
                  </a:moveTo>
                  <a:lnTo>
                    <a:pt x="0" y="391"/>
                  </a:lnTo>
                  <a:lnTo>
                    <a:pt x="271" y="201"/>
                  </a:lnTo>
                  <a:lnTo>
                    <a:pt x="262" y="0"/>
                  </a:lnTo>
                  <a:lnTo>
                    <a:pt x="0" y="1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îṧlîďê">
              <a:extLst>
                <a:ext uri="{FF2B5EF4-FFF2-40B4-BE49-F238E27FC236}">
                  <a16:creationId xmlns="" xmlns:a16="http://schemas.microsoft.com/office/drawing/2014/main" id="{185CED66-67BE-4271-BAF8-A54248EF4B8B}"/>
                </a:ext>
              </a:extLst>
            </p:cNvPr>
            <p:cNvSpPr/>
            <p:nvPr/>
          </p:nvSpPr>
          <p:spPr bwMode="auto">
            <a:xfrm>
              <a:off x="4238625" y="4884738"/>
              <a:ext cx="2909888" cy="206375"/>
            </a:xfrm>
            <a:custGeom>
              <a:avLst/>
              <a:gdLst>
                <a:gd name="T0" fmla="*/ 1591 w 1837"/>
                <a:gd name="T1" fmla="*/ 131 h 131"/>
                <a:gd name="T2" fmla="*/ 1824 w 1837"/>
                <a:gd name="T3" fmla="*/ 36 h 131"/>
                <a:gd name="T4" fmla="*/ 1819 w 1837"/>
                <a:gd name="T5" fmla="*/ 10 h 131"/>
                <a:gd name="T6" fmla="*/ 286 w 1837"/>
                <a:gd name="T7" fmla="*/ 0 h 131"/>
                <a:gd name="T8" fmla="*/ 0 w 1837"/>
                <a:gd name="T9" fmla="*/ 117 h 131"/>
                <a:gd name="T10" fmla="*/ 1591 w 1837"/>
                <a:gd name="T11" fmla="*/ 131 h 131"/>
              </a:gdLst>
              <a:ahLst/>
              <a:cxnLst>
                <a:cxn ang="0">
                  <a:pos x="T0" y="T1"/>
                </a:cxn>
                <a:cxn ang="0">
                  <a:pos x="T2" y="T3"/>
                </a:cxn>
                <a:cxn ang="0">
                  <a:pos x="T4" y="T5"/>
                </a:cxn>
                <a:cxn ang="0">
                  <a:pos x="T6" y="T7"/>
                </a:cxn>
                <a:cxn ang="0">
                  <a:pos x="T8" y="T9"/>
                </a:cxn>
                <a:cxn ang="0">
                  <a:pos x="T10" y="T11"/>
                </a:cxn>
              </a:cxnLst>
              <a:rect l="0" t="0" r="r" b="b"/>
              <a:pathLst>
                <a:path w="1837" h="131">
                  <a:moveTo>
                    <a:pt x="1591" y="131"/>
                  </a:moveTo>
                  <a:cubicBezTo>
                    <a:pt x="1824" y="36"/>
                    <a:pt x="1824" y="36"/>
                    <a:pt x="1824" y="36"/>
                  </a:cubicBezTo>
                  <a:cubicBezTo>
                    <a:pt x="1837" y="31"/>
                    <a:pt x="1834" y="10"/>
                    <a:pt x="1819" y="10"/>
                  </a:cubicBezTo>
                  <a:cubicBezTo>
                    <a:pt x="286" y="0"/>
                    <a:pt x="286" y="0"/>
                    <a:pt x="286" y="0"/>
                  </a:cubicBezTo>
                  <a:cubicBezTo>
                    <a:pt x="0" y="117"/>
                    <a:pt x="0" y="117"/>
                    <a:pt x="0" y="117"/>
                  </a:cubicBezTo>
                  <a:cubicBezTo>
                    <a:pt x="1591" y="131"/>
                    <a:pt x="1591" y="131"/>
                    <a:pt x="1591" y="131"/>
                  </a:cubicBezTo>
                </a:path>
              </a:pathLst>
            </a:custGeom>
            <a:solidFill>
              <a:srgbClr val="907B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îṥḻíḍè">
              <a:extLst>
                <a:ext uri="{FF2B5EF4-FFF2-40B4-BE49-F238E27FC236}">
                  <a16:creationId xmlns="" xmlns:a16="http://schemas.microsoft.com/office/drawing/2014/main" id="{9432CC76-E73C-45A4-985F-8F4FEE05CB26}"/>
                </a:ext>
              </a:extLst>
            </p:cNvPr>
            <p:cNvSpPr/>
            <p:nvPr/>
          </p:nvSpPr>
          <p:spPr bwMode="auto">
            <a:xfrm>
              <a:off x="4238625" y="5068888"/>
              <a:ext cx="2520950" cy="574675"/>
            </a:xfrm>
            <a:prstGeom prst="rect">
              <a:avLst/>
            </a:prstGeom>
            <a:solidFill>
              <a:srgbClr val="9A847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 name="îŝ1íḋê">
              <a:extLst>
                <a:ext uri="{FF2B5EF4-FFF2-40B4-BE49-F238E27FC236}">
                  <a16:creationId xmlns="" xmlns:a16="http://schemas.microsoft.com/office/drawing/2014/main" id="{5109A858-95D2-4D15-85DC-1BD7D33B69DD}"/>
                </a:ext>
              </a:extLst>
            </p:cNvPr>
            <p:cNvSpPr/>
            <p:nvPr/>
          </p:nvSpPr>
          <p:spPr bwMode="auto">
            <a:xfrm>
              <a:off x="4238625" y="5068888"/>
              <a:ext cx="25209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 name="íṩľïḓé">
              <a:extLst>
                <a:ext uri="{FF2B5EF4-FFF2-40B4-BE49-F238E27FC236}">
                  <a16:creationId xmlns="" xmlns:a16="http://schemas.microsoft.com/office/drawing/2014/main" id="{DD671660-B922-4E7C-A7DF-2BD581FDC38C}"/>
                </a:ext>
              </a:extLst>
            </p:cNvPr>
            <p:cNvSpPr/>
            <p:nvPr/>
          </p:nvSpPr>
          <p:spPr bwMode="auto">
            <a:xfrm>
              <a:off x="7070725" y="4965700"/>
              <a:ext cx="1588" cy="22225"/>
            </a:xfrm>
            <a:custGeom>
              <a:avLst/>
              <a:gdLst>
                <a:gd name="T0" fmla="*/ 1 w 1"/>
                <a:gd name="T1" fmla="*/ 0 h 14"/>
                <a:gd name="T2" fmla="*/ 0 w 1"/>
                <a:gd name="T3" fmla="*/ 1 h 14"/>
                <a:gd name="T4" fmla="*/ 0 w 1"/>
                <a:gd name="T5" fmla="*/ 14 h 14"/>
                <a:gd name="T6" fmla="*/ 1 w 1"/>
                <a:gd name="T7" fmla="*/ 14 h 14"/>
                <a:gd name="T8" fmla="*/ 1 w 1"/>
                <a:gd name="T9" fmla="*/ 0 h 14"/>
              </a:gdLst>
              <a:ahLst/>
              <a:cxnLst>
                <a:cxn ang="0">
                  <a:pos x="T0" y="T1"/>
                </a:cxn>
                <a:cxn ang="0">
                  <a:pos x="T2" y="T3"/>
                </a:cxn>
                <a:cxn ang="0">
                  <a:pos x="T4" y="T5"/>
                </a:cxn>
                <a:cxn ang="0">
                  <a:pos x="T6" y="T7"/>
                </a:cxn>
                <a:cxn ang="0">
                  <a:pos x="T8" y="T9"/>
                </a:cxn>
              </a:cxnLst>
              <a:rect l="0" t="0" r="r" b="b"/>
              <a:pathLst>
                <a:path w="1" h="14">
                  <a:moveTo>
                    <a:pt x="1" y="0"/>
                  </a:moveTo>
                  <a:lnTo>
                    <a:pt x="0" y="1"/>
                  </a:lnTo>
                  <a:lnTo>
                    <a:pt x="0" y="14"/>
                  </a:lnTo>
                  <a:lnTo>
                    <a:pt x="1" y="14"/>
                  </a:lnTo>
                  <a:lnTo>
                    <a:pt x="1" y="0"/>
                  </a:lnTo>
                  <a:close/>
                </a:path>
              </a:pathLst>
            </a:custGeom>
            <a:solidFill>
              <a:srgbClr val="EBEBE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iṩľíḋé">
              <a:extLst>
                <a:ext uri="{FF2B5EF4-FFF2-40B4-BE49-F238E27FC236}">
                  <a16:creationId xmlns="" xmlns:a16="http://schemas.microsoft.com/office/drawing/2014/main" id="{31E0674B-83B0-4AB1-BE76-633896B5F11C}"/>
                </a:ext>
              </a:extLst>
            </p:cNvPr>
            <p:cNvSpPr/>
            <p:nvPr/>
          </p:nvSpPr>
          <p:spPr bwMode="auto">
            <a:xfrm>
              <a:off x="7070725" y="4965700"/>
              <a:ext cx="1588" cy="22225"/>
            </a:xfrm>
            <a:custGeom>
              <a:avLst/>
              <a:gdLst>
                <a:gd name="T0" fmla="*/ 1 w 1"/>
                <a:gd name="T1" fmla="*/ 0 h 14"/>
                <a:gd name="T2" fmla="*/ 0 w 1"/>
                <a:gd name="T3" fmla="*/ 1 h 14"/>
                <a:gd name="T4" fmla="*/ 0 w 1"/>
                <a:gd name="T5" fmla="*/ 14 h 14"/>
                <a:gd name="T6" fmla="*/ 1 w 1"/>
                <a:gd name="T7" fmla="*/ 14 h 14"/>
                <a:gd name="T8" fmla="*/ 1 w 1"/>
                <a:gd name="T9" fmla="*/ 0 h 14"/>
              </a:gdLst>
              <a:ahLst/>
              <a:cxnLst>
                <a:cxn ang="0">
                  <a:pos x="T0" y="T1"/>
                </a:cxn>
                <a:cxn ang="0">
                  <a:pos x="T2" y="T3"/>
                </a:cxn>
                <a:cxn ang="0">
                  <a:pos x="T4" y="T5"/>
                </a:cxn>
                <a:cxn ang="0">
                  <a:pos x="T6" y="T7"/>
                </a:cxn>
                <a:cxn ang="0">
                  <a:pos x="T8" y="T9"/>
                </a:cxn>
              </a:cxnLst>
              <a:rect l="0" t="0" r="r" b="b"/>
              <a:pathLst>
                <a:path w="1" h="14">
                  <a:moveTo>
                    <a:pt x="1" y="0"/>
                  </a:moveTo>
                  <a:lnTo>
                    <a:pt x="0" y="1"/>
                  </a:lnTo>
                  <a:lnTo>
                    <a:pt x="0" y="14"/>
                  </a:lnTo>
                  <a:lnTo>
                    <a:pt x="1" y="14"/>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işlíďé">
              <a:extLst>
                <a:ext uri="{FF2B5EF4-FFF2-40B4-BE49-F238E27FC236}">
                  <a16:creationId xmlns="" xmlns:a16="http://schemas.microsoft.com/office/drawing/2014/main" id="{40AFC098-1994-4EA5-B2D9-791E4231A2BD}"/>
                </a:ext>
              </a:extLst>
            </p:cNvPr>
            <p:cNvSpPr/>
            <p:nvPr/>
          </p:nvSpPr>
          <p:spPr bwMode="auto">
            <a:xfrm>
              <a:off x="6759575" y="4967288"/>
              <a:ext cx="311150" cy="219075"/>
            </a:xfrm>
            <a:custGeom>
              <a:avLst/>
              <a:gdLst>
                <a:gd name="T0" fmla="*/ 196 w 196"/>
                <a:gd name="T1" fmla="*/ 0 h 138"/>
                <a:gd name="T2" fmla="*/ 0 w 196"/>
                <a:gd name="T3" fmla="*/ 78 h 138"/>
                <a:gd name="T4" fmla="*/ 0 w 196"/>
                <a:gd name="T5" fmla="*/ 138 h 138"/>
                <a:gd name="T6" fmla="*/ 196 w 196"/>
                <a:gd name="T7" fmla="*/ 13 h 138"/>
                <a:gd name="T8" fmla="*/ 196 w 196"/>
                <a:gd name="T9" fmla="*/ 0 h 138"/>
              </a:gdLst>
              <a:ahLst/>
              <a:cxnLst>
                <a:cxn ang="0">
                  <a:pos x="T0" y="T1"/>
                </a:cxn>
                <a:cxn ang="0">
                  <a:pos x="T2" y="T3"/>
                </a:cxn>
                <a:cxn ang="0">
                  <a:pos x="T4" y="T5"/>
                </a:cxn>
                <a:cxn ang="0">
                  <a:pos x="T6" y="T7"/>
                </a:cxn>
                <a:cxn ang="0">
                  <a:pos x="T8" y="T9"/>
                </a:cxn>
              </a:cxnLst>
              <a:rect l="0" t="0" r="r" b="b"/>
              <a:pathLst>
                <a:path w="196" h="138">
                  <a:moveTo>
                    <a:pt x="196" y="0"/>
                  </a:moveTo>
                  <a:lnTo>
                    <a:pt x="0" y="78"/>
                  </a:lnTo>
                  <a:lnTo>
                    <a:pt x="0" y="138"/>
                  </a:lnTo>
                  <a:lnTo>
                    <a:pt x="196" y="13"/>
                  </a:lnTo>
                  <a:lnTo>
                    <a:pt x="196" y="0"/>
                  </a:lnTo>
                  <a:close/>
                </a:path>
              </a:pathLst>
            </a:custGeom>
            <a:solidFill>
              <a:srgbClr val="D1D2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îşlídè">
              <a:extLst>
                <a:ext uri="{FF2B5EF4-FFF2-40B4-BE49-F238E27FC236}">
                  <a16:creationId xmlns="" xmlns:a16="http://schemas.microsoft.com/office/drawing/2014/main" id="{030EA3A2-AEF2-418F-9749-859B6D1C86DB}"/>
                </a:ext>
              </a:extLst>
            </p:cNvPr>
            <p:cNvSpPr/>
            <p:nvPr/>
          </p:nvSpPr>
          <p:spPr bwMode="auto">
            <a:xfrm>
              <a:off x="6759575" y="4967288"/>
              <a:ext cx="311150" cy="219075"/>
            </a:xfrm>
            <a:custGeom>
              <a:avLst/>
              <a:gdLst>
                <a:gd name="T0" fmla="*/ 196 w 196"/>
                <a:gd name="T1" fmla="*/ 0 h 138"/>
                <a:gd name="T2" fmla="*/ 0 w 196"/>
                <a:gd name="T3" fmla="*/ 78 h 138"/>
                <a:gd name="T4" fmla="*/ 0 w 196"/>
                <a:gd name="T5" fmla="*/ 138 h 138"/>
                <a:gd name="T6" fmla="*/ 196 w 196"/>
                <a:gd name="T7" fmla="*/ 13 h 138"/>
                <a:gd name="T8" fmla="*/ 196 w 196"/>
                <a:gd name="T9" fmla="*/ 0 h 138"/>
              </a:gdLst>
              <a:ahLst/>
              <a:cxnLst>
                <a:cxn ang="0">
                  <a:pos x="T0" y="T1"/>
                </a:cxn>
                <a:cxn ang="0">
                  <a:pos x="T2" y="T3"/>
                </a:cxn>
                <a:cxn ang="0">
                  <a:pos x="T4" y="T5"/>
                </a:cxn>
                <a:cxn ang="0">
                  <a:pos x="T6" y="T7"/>
                </a:cxn>
                <a:cxn ang="0">
                  <a:pos x="T8" y="T9"/>
                </a:cxn>
              </a:cxnLst>
              <a:rect l="0" t="0" r="r" b="b"/>
              <a:pathLst>
                <a:path w="196" h="138">
                  <a:moveTo>
                    <a:pt x="196" y="0"/>
                  </a:moveTo>
                  <a:lnTo>
                    <a:pt x="0" y="78"/>
                  </a:lnTo>
                  <a:lnTo>
                    <a:pt x="0" y="138"/>
                  </a:lnTo>
                  <a:lnTo>
                    <a:pt x="196" y="13"/>
                  </a:lnTo>
                  <a:lnTo>
                    <a:pt x="19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iṧľíďè">
              <a:extLst>
                <a:ext uri="{FF2B5EF4-FFF2-40B4-BE49-F238E27FC236}">
                  <a16:creationId xmlns="" xmlns:a16="http://schemas.microsoft.com/office/drawing/2014/main" id="{BE625774-EAB9-4CCC-AA6C-4D11EFC35C94}"/>
                </a:ext>
              </a:extLst>
            </p:cNvPr>
            <p:cNvSpPr/>
            <p:nvPr/>
          </p:nvSpPr>
          <p:spPr bwMode="auto">
            <a:xfrm>
              <a:off x="6759575" y="5091113"/>
              <a:ext cx="1588" cy="95250"/>
            </a:xfrm>
            <a:prstGeom prst="rect">
              <a:avLst/>
            </a:prstGeom>
            <a:solidFill>
              <a:srgbClr val="8E7A6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 name="îšḻîḑe">
              <a:extLst>
                <a:ext uri="{FF2B5EF4-FFF2-40B4-BE49-F238E27FC236}">
                  <a16:creationId xmlns="" xmlns:a16="http://schemas.microsoft.com/office/drawing/2014/main" id="{53DB6BA5-85F3-494B-ADF0-CB771A9FA542}"/>
                </a:ext>
              </a:extLst>
            </p:cNvPr>
            <p:cNvSpPr/>
            <p:nvPr/>
          </p:nvSpPr>
          <p:spPr bwMode="auto">
            <a:xfrm>
              <a:off x="6759575" y="5091113"/>
              <a:ext cx="0" cy="95250"/>
            </a:xfrm>
            <a:custGeom>
              <a:avLst/>
              <a:gdLst>
                <a:gd name="T0" fmla="*/ 0 h 60"/>
                <a:gd name="T1" fmla="*/ 60 h 60"/>
                <a:gd name="T2" fmla="*/ 60 h 60"/>
                <a:gd name="T3" fmla="*/ 0 h 60"/>
              </a:gdLst>
              <a:ahLst/>
              <a:cxnLst>
                <a:cxn ang="0">
                  <a:pos x="0" y="T0"/>
                </a:cxn>
                <a:cxn ang="0">
                  <a:pos x="0" y="T1"/>
                </a:cxn>
                <a:cxn ang="0">
                  <a:pos x="0" y="T2"/>
                </a:cxn>
                <a:cxn ang="0">
                  <a:pos x="0" y="T3"/>
                </a:cxn>
              </a:cxnLst>
              <a:rect l="0" t="0" r="r" b="b"/>
              <a:pathLst>
                <a:path h="60">
                  <a:moveTo>
                    <a:pt x="0" y="0"/>
                  </a:moveTo>
                  <a:lnTo>
                    <a:pt x="0" y="60"/>
                  </a:lnTo>
                  <a:lnTo>
                    <a:pt x="0" y="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ïšḻîḋé">
              <a:extLst>
                <a:ext uri="{FF2B5EF4-FFF2-40B4-BE49-F238E27FC236}">
                  <a16:creationId xmlns="" xmlns:a16="http://schemas.microsoft.com/office/drawing/2014/main" id="{17EEA191-4C1E-4606-B9C3-723A1A8E6E92}"/>
                </a:ext>
              </a:extLst>
            </p:cNvPr>
            <p:cNvSpPr/>
            <p:nvPr/>
          </p:nvSpPr>
          <p:spPr bwMode="auto">
            <a:xfrm>
              <a:off x="4378325" y="5186363"/>
              <a:ext cx="1692275" cy="354013"/>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 name="íṡlíḋè">
              <a:extLst>
                <a:ext uri="{FF2B5EF4-FFF2-40B4-BE49-F238E27FC236}">
                  <a16:creationId xmlns="" xmlns:a16="http://schemas.microsoft.com/office/drawing/2014/main" id="{3881B3E0-1691-41D8-88E4-C267A6CC9C6D}"/>
                </a:ext>
              </a:extLst>
            </p:cNvPr>
            <p:cNvSpPr/>
            <p:nvPr/>
          </p:nvSpPr>
          <p:spPr bwMode="auto">
            <a:xfrm>
              <a:off x="6265863" y="5230813"/>
              <a:ext cx="254000" cy="260350"/>
            </a:xfrm>
            <a:prstGeom prst="ellipse">
              <a:avLst/>
            </a:pr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isḷíḓè">
              <a:extLst>
                <a:ext uri="{FF2B5EF4-FFF2-40B4-BE49-F238E27FC236}">
                  <a16:creationId xmlns="" xmlns:a16="http://schemas.microsoft.com/office/drawing/2014/main" id="{B4165A39-B314-43B0-BF9B-672125FE4F7C}"/>
                </a:ext>
              </a:extLst>
            </p:cNvPr>
            <p:cNvSpPr/>
            <p:nvPr/>
          </p:nvSpPr>
          <p:spPr bwMode="auto">
            <a:xfrm>
              <a:off x="6259513" y="5224463"/>
              <a:ext cx="266700" cy="271463"/>
            </a:xfrm>
            <a:custGeom>
              <a:avLst/>
              <a:gdLst>
                <a:gd name="T0" fmla="*/ 84 w 168"/>
                <a:gd name="T1" fmla="*/ 172 h 172"/>
                <a:gd name="T2" fmla="*/ 0 w 168"/>
                <a:gd name="T3" fmla="*/ 86 h 172"/>
                <a:gd name="T4" fmla="*/ 84 w 168"/>
                <a:gd name="T5" fmla="*/ 0 h 172"/>
                <a:gd name="T6" fmla="*/ 168 w 168"/>
                <a:gd name="T7" fmla="*/ 86 h 172"/>
                <a:gd name="T8" fmla="*/ 84 w 168"/>
                <a:gd name="T9" fmla="*/ 172 h 172"/>
                <a:gd name="T10" fmla="*/ 84 w 168"/>
                <a:gd name="T11" fmla="*/ 7 h 172"/>
                <a:gd name="T12" fmla="*/ 7 w 168"/>
                <a:gd name="T13" fmla="*/ 86 h 172"/>
                <a:gd name="T14" fmla="*/ 84 w 168"/>
                <a:gd name="T15" fmla="*/ 165 h 172"/>
                <a:gd name="T16" fmla="*/ 161 w 168"/>
                <a:gd name="T17" fmla="*/ 86 h 172"/>
                <a:gd name="T18" fmla="*/ 84 w 168"/>
                <a:gd name="T19" fmla="*/ 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72">
                  <a:moveTo>
                    <a:pt x="84" y="172"/>
                  </a:moveTo>
                  <a:cubicBezTo>
                    <a:pt x="38" y="172"/>
                    <a:pt x="0" y="134"/>
                    <a:pt x="0" y="86"/>
                  </a:cubicBezTo>
                  <a:cubicBezTo>
                    <a:pt x="0" y="38"/>
                    <a:pt x="38" y="0"/>
                    <a:pt x="84" y="0"/>
                  </a:cubicBezTo>
                  <a:cubicBezTo>
                    <a:pt x="130" y="0"/>
                    <a:pt x="168" y="38"/>
                    <a:pt x="168" y="86"/>
                  </a:cubicBezTo>
                  <a:cubicBezTo>
                    <a:pt x="168" y="134"/>
                    <a:pt x="130" y="172"/>
                    <a:pt x="84" y="172"/>
                  </a:cubicBezTo>
                  <a:close/>
                  <a:moveTo>
                    <a:pt x="84" y="7"/>
                  </a:moveTo>
                  <a:cubicBezTo>
                    <a:pt x="42" y="7"/>
                    <a:pt x="7" y="43"/>
                    <a:pt x="7" y="86"/>
                  </a:cubicBezTo>
                  <a:cubicBezTo>
                    <a:pt x="7" y="129"/>
                    <a:pt x="42" y="165"/>
                    <a:pt x="84" y="165"/>
                  </a:cubicBezTo>
                  <a:cubicBezTo>
                    <a:pt x="126" y="165"/>
                    <a:pt x="161" y="129"/>
                    <a:pt x="161" y="86"/>
                  </a:cubicBezTo>
                  <a:cubicBezTo>
                    <a:pt x="161" y="43"/>
                    <a:pt x="126" y="7"/>
                    <a:pt x="84" y="7"/>
                  </a:cubicBezTo>
                  <a:close/>
                </a:path>
              </a:pathLst>
            </a:custGeom>
            <a:solidFill>
              <a:srgbClr val="BDC6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îṧľiḓê">
              <a:extLst>
                <a:ext uri="{FF2B5EF4-FFF2-40B4-BE49-F238E27FC236}">
                  <a16:creationId xmlns="" xmlns:a16="http://schemas.microsoft.com/office/drawing/2014/main" id="{F392542F-B1DD-47E1-AE5D-C8498CFCCD66}"/>
                </a:ext>
              </a:extLst>
            </p:cNvPr>
            <p:cNvSpPr/>
            <p:nvPr/>
          </p:nvSpPr>
          <p:spPr bwMode="auto">
            <a:xfrm>
              <a:off x="4262438" y="1214438"/>
              <a:ext cx="2851150" cy="465138"/>
            </a:xfrm>
            <a:custGeom>
              <a:avLst/>
              <a:gdLst>
                <a:gd name="T0" fmla="*/ 1349 w 1800"/>
                <a:gd name="T1" fmla="*/ 0 h 294"/>
                <a:gd name="T2" fmla="*/ 1777 w 1800"/>
                <a:gd name="T3" fmla="*/ 253 h 294"/>
                <a:gd name="T4" fmla="*/ 1761 w 1800"/>
                <a:gd name="T5" fmla="*/ 294 h 294"/>
                <a:gd name="T6" fmla="*/ 138 w 1800"/>
                <a:gd name="T7" fmla="*/ 259 h 294"/>
                <a:gd name="T8" fmla="*/ 0 w 1800"/>
                <a:gd name="T9" fmla="*/ 76 h 294"/>
                <a:gd name="T10" fmla="*/ 1349 w 1800"/>
                <a:gd name="T11" fmla="*/ 0 h 294"/>
              </a:gdLst>
              <a:ahLst/>
              <a:cxnLst>
                <a:cxn ang="0">
                  <a:pos x="T0" y="T1"/>
                </a:cxn>
                <a:cxn ang="0">
                  <a:pos x="T2" y="T3"/>
                </a:cxn>
                <a:cxn ang="0">
                  <a:pos x="T4" y="T5"/>
                </a:cxn>
                <a:cxn ang="0">
                  <a:pos x="T6" y="T7"/>
                </a:cxn>
                <a:cxn ang="0">
                  <a:pos x="T8" y="T9"/>
                </a:cxn>
                <a:cxn ang="0">
                  <a:pos x="T10" y="T11"/>
                </a:cxn>
              </a:cxnLst>
              <a:rect l="0" t="0" r="r" b="b"/>
              <a:pathLst>
                <a:path w="1800" h="294">
                  <a:moveTo>
                    <a:pt x="1349" y="0"/>
                  </a:moveTo>
                  <a:cubicBezTo>
                    <a:pt x="1777" y="253"/>
                    <a:pt x="1777" y="253"/>
                    <a:pt x="1777" y="253"/>
                  </a:cubicBezTo>
                  <a:cubicBezTo>
                    <a:pt x="1800" y="268"/>
                    <a:pt x="1785" y="294"/>
                    <a:pt x="1761" y="294"/>
                  </a:cubicBezTo>
                  <a:cubicBezTo>
                    <a:pt x="138" y="259"/>
                    <a:pt x="138" y="259"/>
                    <a:pt x="138" y="259"/>
                  </a:cubicBezTo>
                  <a:cubicBezTo>
                    <a:pt x="0" y="76"/>
                    <a:pt x="0" y="76"/>
                    <a:pt x="0" y="76"/>
                  </a:cubicBezTo>
                  <a:lnTo>
                    <a:pt x="1349" y="0"/>
                  </a:lnTo>
                  <a:close/>
                </a:path>
              </a:pathLst>
            </a:custGeom>
            <a:solidFill>
              <a:srgbClr val="5077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išľiḑè">
              <a:extLst>
                <a:ext uri="{FF2B5EF4-FFF2-40B4-BE49-F238E27FC236}">
                  <a16:creationId xmlns="" xmlns:a16="http://schemas.microsoft.com/office/drawing/2014/main" id="{700C84F2-3BCF-411B-96C5-7C5CF5ED3481}"/>
                </a:ext>
              </a:extLst>
            </p:cNvPr>
            <p:cNvSpPr/>
            <p:nvPr/>
          </p:nvSpPr>
          <p:spPr bwMode="auto">
            <a:xfrm>
              <a:off x="6353175" y="1231900"/>
              <a:ext cx="565150" cy="735013"/>
            </a:xfrm>
            <a:custGeom>
              <a:avLst/>
              <a:gdLst>
                <a:gd name="T0" fmla="*/ 14 w 356"/>
                <a:gd name="T1" fmla="*/ 348 h 463"/>
                <a:gd name="T2" fmla="*/ 0 w 356"/>
                <a:gd name="T3" fmla="*/ 0 h 463"/>
                <a:gd name="T4" fmla="*/ 356 w 356"/>
                <a:gd name="T5" fmla="*/ 210 h 463"/>
                <a:gd name="T6" fmla="*/ 344 w 356"/>
                <a:gd name="T7" fmla="*/ 463 h 463"/>
                <a:gd name="T8" fmla="*/ 14 w 356"/>
                <a:gd name="T9" fmla="*/ 348 h 463"/>
              </a:gdLst>
              <a:ahLst/>
              <a:cxnLst>
                <a:cxn ang="0">
                  <a:pos x="T0" y="T1"/>
                </a:cxn>
                <a:cxn ang="0">
                  <a:pos x="T2" y="T3"/>
                </a:cxn>
                <a:cxn ang="0">
                  <a:pos x="T4" y="T5"/>
                </a:cxn>
                <a:cxn ang="0">
                  <a:pos x="T6" y="T7"/>
                </a:cxn>
                <a:cxn ang="0">
                  <a:pos x="T8" y="T9"/>
                </a:cxn>
              </a:cxnLst>
              <a:rect l="0" t="0" r="r" b="b"/>
              <a:pathLst>
                <a:path w="356" h="463">
                  <a:moveTo>
                    <a:pt x="14" y="348"/>
                  </a:moveTo>
                  <a:lnTo>
                    <a:pt x="0" y="0"/>
                  </a:lnTo>
                  <a:lnTo>
                    <a:pt x="356" y="210"/>
                  </a:lnTo>
                  <a:lnTo>
                    <a:pt x="344" y="463"/>
                  </a:lnTo>
                  <a:lnTo>
                    <a:pt x="14" y="348"/>
                  </a:lnTo>
                  <a:close/>
                </a:path>
              </a:pathLst>
            </a:custGeom>
            <a:solidFill>
              <a:srgbClr val="E4E4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îṣľïḑe">
              <a:extLst>
                <a:ext uri="{FF2B5EF4-FFF2-40B4-BE49-F238E27FC236}">
                  <a16:creationId xmlns="" xmlns:a16="http://schemas.microsoft.com/office/drawing/2014/main" id="{B99534DF-CE86-4B6D-8C57-92E19CB8870D}"/>
                </a:ext>
              </a:extLst>
            </p:cNvPr>
            <p:cNvSpPr/>
            <p:nvPr/>
          </p:nvSpPr>
          <p:spPr bwMode="auto">
            <a:xfrm>
              <a:off x="4254500" y="1754188"/>
              <a:ext cx="2757488" cy="277813"/>
            </a:xfrm>
            <a:custGeom>
              <a:avLst/>
              <a:gdLst>
                <a:gd name="T0" fmla="*/ 1351 w 1741"/>
                <a:gd name="T1" fmla="*/ 0 h 176"/>
                <a:gd name="T2" fmla="*/ 1722 w 1741"/>
                <a:gd name="T3" fmla="*/ 143 h 176"/>
                <a:gd name="T4" fmla="*/ 1715 w 1741"/>
                <a:gd name="T5" fmla="*/ 175 h 176"/>
                <a:gd name="T6" fmla="*/ 188 w 1741"/>
                <a:gd name="T7" fmla="*/ 103 h 176"/>
                <a:gd name="T8" fmla="*/ 0 w 1741"/>
                <a:gd name="T9" fmla="*/ 0 h 176"/>
                <a:gd name="T10" fmla="*/ 1351 w 1741"/>
                <a:gd name="T11" fmla="*/ 0 h 176"/>
              </a:gdLst>
              <a:ahLst/>
              <a:cxnLst>
                <a:cxn ang="0">
                  <a:pos x="T0" y="T1"/>
                </a:cxn>
                <a:cxn ang="0">
                  <a:pos x="T2" y="T3"/>
                </a:cxn>
                <a:cxn ang="0">
                  <a:pos x="T4" y="T5"/>
                </a:cxn>
                <a:cxn ang="0">
                  <a:pos x="T6" y="T7"/>
                </a:cxn>
                <a:cxn ang="0">
                  <a:pos x="T8" y="T9"/>
                </a:cxn>
                <a:cxn ang="0">
                  <a:pos x="T10" y="T11"/>
                </a:cxn>
              </a:cxnLst>
              <a:rect l="0" t="0" r="r" b="b"/>
              <a:pathLst>
                <a:path w="1741" h="176">
                  <a:moveTo>
                    <a:pt x="1351" y="0"/>
                  </a:moveTo>
                  <a:cubicBezTo>
                    <a:pt x="1722" y="143"/>
                    <a:pt x="1722" y="143"/>
                    <a:pt x="1722" y="143"/>
                  </a:cubicBezTo>
                  <a:cubicBezTo>
                    <a:pt x="1741" y="151"/>
                    <a:pt x="1736" y="176"/>
                    <a:pt x="1715" y="175"/>
                  </a:cubicBezTo>
                  <a:cubicBezTo>
                    <a:pt x="188" y="103"/>
                    <a:pt x="188" y="103"/>
                    <a:pt x="188" y="103"/>
                  </a:cubicBezTo>
                  <a:cubicBezTo>
                    <a:pt x="0" y="0"/>
                    <a:pt x="0" y="0"/>
                    <a:pt x="0" y="0"/>
                  </a:cubicBezTo>
                  <a:lnTo>
                    <a:pt x="1351" y="0"/>
                  </a:lnTo>
                  <a:close/>
                </a:path>
              </a:pathLst>
            </a:custGeom>
            <a:solidFill>
              <a:srgbClr val="5077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ïšļîďé">
              <a:extLst>
                <a:ext uri="{FF2B5EF4-FFF2-40B4-BE49-F238E27FC236}">
                  <a16:creationId xmlns="" xmlns:a16="http://schemas.microsoft.com/office/drawing/2014/main" id="{6B06FCAE-5432-47F4-A922-4C5C8DC031C5}"/>
                </a:ext>
              </a:extLst>
            </p:cNvPr>
            <p:cNvSpPr/>
            <p:nvPr/>
          </p:nvSpPr>
          <p:spPr bwMode="auto">
            <a:xfrm>
              <a:off x="4252913" y="1214438"/>
              <a:ext cx="2146300" cy="539750"/>
            </a:xfrm>
            <a:custGeom>
              <a:avLst/>
              <a:gdLst>
                <a:gd name="T0" fmla="*/ 1352 w 1352"/>
                <a:gd name="T1" fmla="*/ 0 h 340"/>
                <a:gd name="T2" fmla="*/ 0 w 1352"/>
                <a:gd name="T3" fmla="*/ 76 h 340"/>
                <a:gd name="T4" fmla="*/ 1 w 1352"/>
                <a:gd name="T5" fmla="*/ 340 h 340"/>
                <a:gd name="T6" fmla="*/ 1349 w 1352"/>
                <a:gd name="T7" fmla="*/ 340 h 340"/>
                <a:gd name="T8" fmla="*/ 1352 w 1352"/>
                <a:gd name="T9" fmla="*/ 0 h 340"/>
              </a:gdLst>
              <a:ahLst/>
              <a:cxnLst>
                <a:cxn ang="0">
                  <a:pos x="T0" y="T1"/>
                </a:cxn>
                <a:cxn ang="0">
                  <a:pos x="T2" y="T3"/>
                </a:cxn>
                <a:cxn ang="0">
                  <a:pos x="T4" y="T5"/>
                </a:cxn>
                <a:cxn ang="0">
                  <a:pos x="T6" y="T7"/>
                </a:cxn>
                <a:cxn ang="0">
                  <a:pos x="T8" y="T9"/>
                </a:cxn>
              </a:cxnLst>
              <a:rect l="0" t="0" r="r" b="b"/>
              <a:pathLst>
                <a:path w="1352" h="340">
                  <a:moveTo>
                    <a:pt x="1352" y="0"/>
                  </a:moveTo>
                  <a:lnTo>
                    <a:pt x="0" y="76"/>
                  </a:lnTo>
                  <a:lnTo>
                    <a:pt x="1" y="340"/>
                  </a:lnTo>
                  <a:lnTo>
                    <a:pt x="1349" y="340"/>
                  </a:lnTo>
                  <a:lnTo>
                    <a:pt x="1352" y="0"/>
                  </a:lnTo>
                  <a:close/>
                </a:path>
              </a:pathLst>
            </a:custGeom>
            <a:solidFill>
              <a:srgbClr val="6488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iṧļidê">
              <a:extLst>
                <a:ext uri="{FF2B5EF4-FFF2-40B4-BE49-F238E27FC236}">
                  <a16:creationId xmlns="" xmlns:a16="http://schemas.microsoft.com/office/drawing/2014/main" id="{FAB32BB8-F791-4DC5-BA3D-172F8A9630DE}"/>
                </a:ext>
              </a:extLst>
            </p:cNvPr>
            <p:cNvSpPr/>
            <p:nvPr/>
          </p:nvSpPr>
          <p:spPr bwMode="auto">
            <a:xfrm>
              <a:off x="4341813" y="1311275"/>
              <a:ext cx="1365250" cy="393700"/>
            </a:xfrm>
            <a:custGeom>
              <a:avLst/>
              <a:gdLst>
                <a:gd name="T0" fmla="*/ 1 w 860"/>
                <a:gd name="T1" fmla="*/ 248 h 248"/>
                <a:gd name="T2" fmla="*/ 0 w 860"/>
                <a:gd name="T3" fmla="*/ 55 h 248"/>
                <a:gd name="T4" fmla="*/ 859 w 860"/>
                <a:gd name="T5" fmla="*/ 0 h 248"/>
                <a:gd name="T6" fmla="*/ 860 w 860"/>
                <a:gd name="T7" fmla="*/ 243 h 248"/>
                <a:gd name="T8" fmla="*/ 1 w 860"/>
                <a:gd name="T9" fmla="*/ 248 h 248"/>
              </a:gdLst>
              <a:ahLst/>
              <a:cxnLst>
                <a:cxn ang="0">
                  <a:pos x="T0" y="T1"/>
                </a:cxn>
                <a:cxn ang="0">
                  <a:pos x="T2" y="T3"/>
                </a:cxn>
                <a:cxn ang="0">
                  <a:pos x="T4" y="T5"/>
                </a:cxn>
                <a:cxn ang="0">
                  <a:pos x="T6" y="T7"/>
                </a:cxn>
                <a:cxn ang="0">
                  <a:pos x="T8" y="T9"/>
                </a:cxn>
              </a:cxnLst>
              <a:rect l="0" t="0" r="r" b="b"/>
              <a:pathLst>
                <a:path w="860" h="248">
                  <a:moveTo>
                    <a:pt x="1" y="248"/>
                  </a:moveTo>
                  <a:lnTo>
                    <a:pt x="0" y="55"/>
                  </a:lnTo>
                  <a:lnTo>
                    <a:pt x="859" y="0"/>
                  </a:lnTo>
                  <a:lnTo>
                    <a:pt x="860" y="243"/>
                  </a:lnTo>
                  <a:lnTo>
                    <a:pt x="1"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îṡ1îďé">
              <a:extLst>
                <a:ext uri="{FF2B5EF4-FFF2-40B4-BE49-F238E27FC236}">
                  <a16:creationId xmlns="" xmlns:a16="http://schemas.microsoft.com/office/drawing/2014/main" id="{C8BB827B-9787-4B96-AA4E-3A550DD3EDE1}"/>
                </a:ext>
              </a:extLst>
            </p:cNvPr>
            <p:cNvSpPr/>
            <p:nvPr/>
          </p:nvSpPr>
          <p:spPr bwMode="auto">
            <a:xfrm>
              <a:off x="4303713" y="4425950"/>
              <a:ext cx="2509838" cy="582613"/>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 name="ïṣ1iḍè">
              <a:extLst>
                <a:ext uri="{FF2B5EF4-FFF2-40B4-BE49-F238E27FC236}">
                  <a16:creationId xmlns="" xmlns:a16="http://schemas.microsoft.com/office/drawing/2014/main" id="{DB14D70D-B6AB-4992-9E6E-069059523D0C}"/>
                </a:ext>
              </a:extLst>
            </p:cNvPr>
            <p:cNvSpPr/>
            <p:nvPr/>
          </p:nvSpPr>
          <p:spPr bwMode="auto">
            <a:xfrm>
              <a:off x="4303713" y="4425950"/>
              <a:ext cx="2509838"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 name="iṩḷïḓé">
              <a:extLst>
                <a:ext uri="{FF2B5EF4-FFF2-40B4-BE49-F238E27FC236}">
                  <a16:creationId xmlns="" xmlns:a16="http://schemas.microsoft.com/office/drawing/2014/main" id="{EAB46C13-C70B-4FA3-8068-45A5BB4156BB}"/>
                </a:ext>
              </a:extLst>
            </p:cNvPr>
            <p:cNvSpPr/>
            <p:nvPr/>
          </p:nvSpPr>
          <p:spPr bwMode="auto">
            <a:xfrm>
              <a:off x="4244975" y="4016375"/>
              <a:ext cx="2508250" cy="411163"/>
            </a:xfrm>
            <a:prstGeom prst="rect">
              <a:avLst/>
            </a:prstGeom>
            <a:solidFill>
              <a:srgbClr val="A9C2A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 name="ï$ľïḑê">
              <a:extLst>
                <a:ext uri="{FF2B5EF4-FFF2-40B4-BE49-F238E27FC236}">
                  <a16:creationId xmlns="" xmlns:a16="http://schemas.microsoft.com/office/drawing/2014/main" id="{3209E181-64BA-40A2-9D3E-160AB2EE4E94}"/>
                </a:ext>
              </a:extLst>
            </p:cNvPr>
            <p:cNvSpPr/>
            <p:nvPr/>
          </p:nvSpPr>
          <p:spPr bwMode="auto">
            <a:xfrm>
              <a:off x="4244975" y="4016375"/>
              <a:ext cx="250825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 name="îšḻîdê">
              <a:extLst>
                <a:ext uri="{FF2B5EF4-FFF2-40B4-BE49-F238E27FC236}">
                  <a16:creationId xmlns="" xmlns:a16="http://schemas.microsoft.com/office/drawing/2014/main" id="{AEE60EEF-EBEE-4232-864B-852E98725E1E}"/>
                </a:ext>
              </a:extLst>
            </p:cNvPr>
            <p:cNvSpPr/>
            <p:nvPr/>
          </p:nvSpPr>
          <p:spPr bwMode="auto">
            <a:xfrm>
              <a:off x="4340225" y="3525838"/>
              <a:ext cx="2509838" cy="490538"/>
            </a:xfrm>
            <a:prstGeom prst="rect">
              <a:avLst/>
            </a:prstGeom>
            <a:solidFill>
              <a:srgbClr val="6488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 name="ísḷîḍe">
              <a:extLst>
                <a:ext uri="{FF2B5EF4-FFF2-40B4-BE49-F238E27FC236}">
                  <a16:creationId xmlns="" xmlns:a16="http://schemas.microsoft.com/office/drawing/2014/main" id="{300BD902-7E98-4212-989E-7A5E5FC73738}"/>
                </a:ext>
              </a:extLst>
            </p:cNvPr>
            <p:cNvSpPr/>
            <p:nvPr/>
          </p:nvSpPr>
          <p:spPr bwMode="auto">
            <a:xfrm>
              <a:off x="4340225" y="3525838"/>
              <a:ext cx="2509838"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 name="íšḷîdê">
              <a:extLst>
                <a:ext uri="{FF2B5EF4-FFF2-40B4-BE49-F238E27FC236}">
                  <a16:creationId xmlns="" xmlns:a16="http://schemas.microsoft.com/office/drawing/2014/main" id="{E98EA1BE-1BE9-4620-AD68-2FF565E7889F}"/>
                </a:ext>
              </a:extLst>
            </p:cNvPr>
            <p:cNvSpPr/>
            <p:nvPr/>
          </p:nvSpPr>
          <p:spPr bwMode="auto">
            <a:xfrm>
              <a:off x="4183063" y="2973388"/>
              <a:ext cx="2508250" cy="584200"/>
            </a:xfrm>
            <a:prstGeom prst="rect">
              <a:avLst/>
            </a:prstGeom>
            <a:solidFill>
              <a:srgbClr val="B22B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 name="ïŝļiḑè">
              <a:extLst>
                <a:ext uri="{FF2B5EF4-FFF2-40B4-BE49-F238E27FC236}">
                  <a16:creationId xmlns="" xmlns:a16="http://schemas.microsoft.com/office/drawing/2014/main" id="{ACD112B7-6046-48FD-AF9F-FE2DD506727A}"/>
                </a:ext>
              </a:extLst>
            </p:cNvPr>
            <p:cNvSpPr/>
            <p:nvPr/>
          </p:nvSpPr>
          <p:spPr bwMode="auto">
            <a:xfrm>
              <a:off x="4183063" y="2973388"/>
              <a:ext cx="2508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 name="ïśḻïdê">
              <a:extLst>
                <a:ext uri="{FF2B5EF4-FFF2-40B4-BE49-F238E27FC236}">
                  <a16:creationId xmlns="" xmlns:a16="http://schemas.microsoft.com/office/drawing/2014/main" id="{77549EC5-FAE5-497D-9277-041889715D0F}"/>
                </a:ext>
              </a:extLst>
            </p:cNvPr>
            <p:cNvSpPr/>
            <p:nvPr/>
          </p:nvSpPr>
          <p:spPr bwMode="auto">
            <a:xfrm>
              <a:off x="4238625" y="2384425"/>
              <a:ext cx="2509838" cy="584200"/>
            </a:xfrm>
            <a:prstGeom prst="rect">
              <a:avLst/>
            </a:prstGeom>
            <a:solidFill>
              <a:srgbClr val="F7DE8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 name="íšḷide">
              <a:extLst>
                <a:ext uri="{FF2B5EF4-FFF2-40B4-BE49-F238E27FC236}">
                  <a16:creationId xmlns="" xmlns:a16="http://schemas.microsoft.com/office/drawing/2014/main" id="{4BD012BF-87B6-4F4C-AE40-3BD47B3B3C7E}"/>
                </a:ext>
              </a:extLst>
            </p:cNvPr>
            <p:cNvSpPr/>
            <p:nvPr/>
          </p:nvSpPr>
          <p:spPr bwMode="auto">
            <a:xfrm>
              <a:off x="4238625" y="2384425"/>
              <a:ext cx="25098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 name="ï$ļiḑè">
              <a:extLst>
                <a:ext uri="{FF2B5EF4-FFF2-40B4-BE49-F238E27FC236}">
                  <a16:creationId xmlns="" xmlns:a16="http://schemas.microsoft.com/office/drawing/2014/main" id="{6F05A525-F6A6-4004-B25F-3D6545737372}"/>
                </a:ext>
              </a:extLst>
            </p:cNvPr>
            <p:cNvSpPr/>
            <p:nvPr/>
          </p:nvSpPr>
          <p:spPr bwMode="auto">
            <a:xfrm>
              <a:off x="4295775" y="2181225"/>
              <a:ext cx="2508250" cy="200025"/>
            </a:xfrm>
            <a:prstGeom prst="rect">
              <a:avLst/>
            </a:prstGeom>
            <a:solidFill>
              <a:srgbClr val="E8CB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 name="îṩ1îḍê">
              <a:extLst>
                <a:ext uri="{FF2B5EF4-FFF2-40B4-BE49-F238E27FC236}">
                  <a16:creationId xmlns="" xmlns:a16="http://schemas.microsoft.com/office/drawing/2014/main" id="{C7567E1C-5CBF-43F7-95B5-8153D7481255}"/>
                </a:ext>
              </a:extLst>
            </p:cNvPr>
            <p:cNvSpPr/>
            <p:nvPr/>
          </p:nvSpPr>
          <p:spPr bwMode="auto">
            <a:xfrm>
              <a:off x="4295775" y="2181225"/>
              <a:ext cx="25082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 name="ï$1íďê">
              <a:extLst>
                <a:ext uri="{FF2B5EF4-FFF2-40B4-BE49-F238E27FC236}">
                  <a16:creationId xmlns="" xmlns:a16="http://schemas.microsoft.com/office/drawing/2014/main" id="{AE08974B-47AA-47B0-B67A-E918F5D95E97}"/>
                </a:ext>
              </a:extLst>
            </p:cNvPr>
            <p:cNvSpPr/>
            <p:nvPr/>
          </p:nvSpPr>
          <p:spPr bwMode="auto">
            <a:xfrm>
              <a:off x="4183063" y="2022475"/>
              <a:ext cx="2508250" cy="201613"/>
            </a:xfrm>
            <a:prstGeom prst="rect">
              <a:avLst/>
            </a:prstGeom>
            <a:solidFill>
              <a:srgbClr val="E8CB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 name="íṥlíḓê">
              <a:extLst>
                <a:ext uri="{FF2B5EF4-FFF2-40B4-BE49-F238E27FC236}">
                  <a16:creationId xmlns="" xmlns:a16="http://schemas.microsoft.com/office/drawing/2014/main" id="{AD3CCE96-4C29-4463-BD1F-3A19949DF44E}"/>
                </a:ext>
              </a:extLst>
            </p:cNvPr>
            <p:cNvSpPr/>
            <p:nvPr/>
          </p:nvSpPr>
          <p:spPr bwMode="auto">
            <a:xfrm>
              <a:off x="4183063" y="2022475"/>
              <a:ext cx="250825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 name="ïṩ1ïḋè">
              <a:extLst>
                <a:ext uri="{FF2B5EF4-FFF2-40B4-BE49-F238E27FC236}">
                  <a16:creationId xmlns="" xmlns:a16="http://schemas.microsoft.com/office/drawing/2014/main" id="{98BB0717-7B78-4ACE-BB24-3136307F409E}"/>
                </a:ext>
              </a:extLst>
            </p:cNvPr>
            <p:cNvSpPr/>
            <p:nvPr/>
          </p:nvSpPr>
          <p:spPr bwMode="auto">
            <a:xfrm>
              <a:off x="4257675" y="1822450"/>
              <a:ext cx="2508250" cy="98425"/>
            </a:xfrm>
            <a:custGeom>
              <a:avLst/>
              <a:gdLst>
                <a:gd name="T0" fmla="*/ 1583 w 1583"/>
                <a:gd name="T1" fmla="*/ 63 h 63"/>
                <a:gd name="T2" fmla="*/ 0 w 1583"/>
                <a:gd name="T3" fmla="*/ 63 h 63"/>
                <a:gd name="T4" fmla="*/ 0 w 1583"/>
                <a:gd name="T5" fmla="*/ 0 h 63"/>
                <a:gd name="T6" fmla="*/ 1583 w 1583"/>
                <a:gd name="T7" fmla="*/ 31 h 63"/>
                <a:gd name="T8" fmla="*/ 1583 w 1583"/>
                <a:gd name="T9" fmla="*/ 63 h 63"/>
              </a:gdLst>
              <a:ahLst/>
              <a:cxnLst>
                <a:cxn ang="0">
                  <a:pos x="T0" y="T1"/>
                </a:cxn>
                <a:cxn ang="0">
                  <a:pos x="T2" y="T3"/>
                </a:cxn>
                <a:cxn ang="0">
                  <a:pos x="T4" y="T5"/>
                </a:cxn>
                <a:cxn ang="0">
                  <a:pos x="T6" y="T7"/>
                </a:cxn>
                <a:cxn ang="0">
                  <a:pos x="T8" y="T9"/>
                </a:cxn>
              </a:cxnLst>
              <a:rect l="0" t="0" r="r" b="b"/>
              <a:pathLst>
                <a:path w="1583" h="63">
                  <a:moveTo>
                    <a:pt x="1583" y="63"/>
                  </a:moveTo>
                  <a:cubicBezTo>
                    <a:pt x="0" y="63"/>
                    <a:pt x="0" y="63"/>
                    <a:pt x="0" y="63"/>
                  </a:cubicBezTo>
                  <a:cubicBezTo>
                    <a:pt x="5" y="42"/>
                    <a:pt x="5" y="21"/>
                    <a:pt x="0" y="0"/>
                  </a:cubicBezTo>
                  <a:cubicBezTo>
                    <a:pt x="1583" y="31"/>
                    <a:pt x="1583" y="31"/>
                    <a:pt x="1583" y="31"/>
                  </a:cubicBezTo>
                  <a:lnTo>
                    <a:pt x="1583" y="63"/>
                  </a:lnTo>
                  <a:close/>
                </a:path>
              </a:pathLst>
            </a:custGeom>
            <a:solidFill>
              <a:srgbClr val="E3E4E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ísḻîďê">
              <a:extLst>
                <a:ext uri="{FF2B5EF4-FFF2-40B4-BE49-F238E27FC236}">
                  <a16:creationId xmlns="" xmlns:a16="http://schemas.microsoft.com/office/drawing/2014/main" id="{69B4D65A-EA32-4E54-BD6D-9579AE99E6B6}"/>
                </a:ext>
              </a:extLst>
            </p:cNvPr>
            <p:cNvSpPr/>
            <p:nvPr/>
          </p:nvSpPr>
          <p:spPr bwMode="auto">
            <a:xfrm>
              <a:off x="4303713" y="1920875"/>
              <a:ext cx="2509838" cy="101600"/>
            </a:xfrm>
            <a:custGeom>
              <a:avLst/>
              <a:gdLst>
                <a:gd name="T0" fmla="*/ 1584 w 1584"/>
                <a:gd name="T1" fmla="*/ 64 h 64"/>
                <a:gd name="T2" fmla="*/ 0 w 1584"/>
                <a:gd name="T3" fmla="*/ 64 h 64"/>
                <a:gd name="T4" fmla="*/ 0 w 1584"/>
                <a:gd name="T5" fmla="*/ 0 h 64"/>
                <a:gd name="T6" fmla="*/ 1584 w 1584"/>
                <a:gd name="T7" fmla="*/ 0 h 64"/>
                <a:gd name="T8" fmla="*/ 1584 w 1584"/>
                <a:gd name="T9" fmla="*/ 64 h 64"/>
              </a:gdLst>
              <a:ahLst/>
              <a:cxnLst>
                <a:cxn ang="0">
                  <a:pos x="T0" y="T1"/>
                </a:cxn>
                <a:cxn ang="0">
                  <a:pos x="T2" y="T3"/>
                </a:cxn>
                <a:cxn ang="0">
                  <a:pos x="T4" y="T5"/>
                </a:cxn>
                <a:cxn ang="0">
                  <a:pos x="T6" y="T7"/>
                </a:cxn>
                <a:cxn ang="0">
                  <a:pos x="T8" y="T9"/>
                </a:cxn>
              </a:cxnLst>
              <a:rect l="0" t="0" r="r" b="b"/>
              <a:pathLst>
                <a:path w="1584" h="64">
                  <a:moveTo>
                    <a:pt x="1584" y="64"/>
                  </a:moveTo>
                  <a:cubicBezTo>
                    <a:pt x="0" y="64"/>
                    <a:pt x="0" y="64"/>
                    <a:pt x="0" y="64"/>
                  </a:cubicBezTo>
                  <a:cubicBezTo>
                    <a:pt x="7" y="43"/>
                    <a:pt x="7" y="21"/>
                    <a:pt x="0" y="0"/>
                  </a:cubicBezTo>
                  <a:cubicBezTo>
                    <a:pt x="1584" y="0"/>
                    <a:pt x="1584" y="0"/>
                    <a:pt x="1584" y="0"/>
                  </a:cubicBezTo>
                  <a:cubicBezTo>
                    <a:pt x="1584" y="64"/>
                    <a:pt x="1584" y="64"/>
                    <a:pt x="1584" y="64"/>
                  </a:cubicBezTo>
                </a:path>
              </a:pathLst>
            </a:cu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íŝ1iḍe">
              <a:extLst>
                <a:ext uri="{FF2B5EF4-FFF2-40B4-BE49-F238E27FC236}">
                  <a16:creationId xmlns="" xmlns:a16="http://schemas.microsoft.com/office/drawing/2014/main" id="{15F6CA37-D889-45B0-ACDE-45B444F45BF1}"/>
                </a:ext>
              </a:extLst>
            </p:cNvPr>
            <p:cNvSpPr/>
            <p:nvPr/>
          </p:nvSpPr>
          <p:spPr bwMode="auto">
            <a:xfrm>
              <a:off x="4360863" y="3063875"/>
              <a:ext cx="1557338" cy="4032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 name="íṡḻiďê">
              <a:extLst>
                <a:ext uri="{FF2B5EF4-FFF2-40B4-BE49-F238E27FC236}">
                  <a16:creationId xmlns="" xmlns:a16="http://schemas.microsoft.com/office/drawing/2014/main" id="{8BB0E36E-9779-4F12-AE71-FEAE30378872}"/>
                </a:ext>
              </a:extLst>
            </p:cNvPr>
            <p:cNvSpPr/>
            <p:nvPr/>
          </p:nvSpPr>
          <p:spPr bwMode="auto">
            <a:xfrm>
              <a:off x="6321425" y="3616325"/>
              <a:ext cx="246063" cy="252413"/>
            </a:xfrm>
            <a:prstGeom prst="ellipse">
              <a:avLst/>
            </a:prstGeom>
            <a:solidFill>
              <a:srgbClr val="3737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ïš1ïďè">
              <a:extLst>
                <a:ext uri="{FF2B5EF4-FFF2-40B4-BE49-F238E27FC236}">
                  <a16:creationId xmlns="" xmlns:a16="http://schemas.microsoft.com/office/drawing/2014/main" id="{F2F2EF0F-3F33-42BB-9D02-1C66E27E7854}"/>
                </a:ext>
              </a:extLst>
            </p:cNvPr>
            <p:cNvSpPr/>
            <p:nvPr/>
          </p:nvSpPr>
          <p:spPr bwMode="auto">
            <a:xfrm>
              <a:off x="6315075" y="3611563"/>
              <a:ext cx="258763" cy="263525"/>
            </a:xfrm>
            <a:custGeom>
              <a:avLst/>
              <a:gdLst>
                <a:gd name="T0" fmla="*/ 82 w 163"/>
                <a:gd name="T1" fmla="*/ 167 h 167"/>
                <a:gd name="T2" fmla="*/ 0 w 163"/>
                <a:gd name="T3" fmla="*/ 83 h 167"/>
                <a:gd name="T4" fmla="*/ 82 w 163"/>
                <a:gd name="T5" fmla="*/ 0 h 167"/>
                <a:gd name="T6" fmla="*/ 163 w 163"/>
                <a:gd name="T7" fmla="*/ 83 h 167"/>
                <a:gd name="T8" fmla="*/ 82 w 163"/>
                <a:gd name="T9" fmla="*/ 167 h 167"/>
                <a:gd name="T10" fmla="*/ 82 w 163"/>
                <a:gd name="T11" fmla="*/ 7 h 167"/>
                <a:gd name="T12" fmla="*/ 8 w 163"/>
                <a:gd name="T13" fmla="*/ 83 h 167"/>
                <a:gd name="T14" fmla="*/ 82 w 163"/>
                <a:gd name="T15" fmla="*/ 159 h 167"/>
                <a:gd name="T16" fmla="*/ 155 w 163"/>
                <a:gd name="T17" fmla="*/ 83 h 167"/>
                <a:gd name="T18" fmla="*/ 82 w 163"/>
                <a:gd name="T19" fmla="*/ 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7">
                  <a:moveTo>
                    <a:pt x="82" y="167"/>
                  </a:moveTo>
                  <a:cubicBezTo>
                    <a:pt x="37" y="167"/>
                    <a:pt x="0" y="129"/>
                    <a:pt x="0" y="83"/>
                  </a:cubicBezTo>
                  <a:cubicBezTo>
                    <a:pt x="0" y="37"/>
                    <a:pt x="37" y="0"/>
                    <a:pt x="82" y="0"/>
                  </a:cubicBezTo>
                  <a:cubicBezTo>
                    <a:pt x="126" y="0"/>
                    <a:pt x="163" y="37"/>
                    <a:pt x="163" y="83"/>
                  </a:cubicBezTo>
                  <a:cubicBezTo>
                    <a:pt x="163" y="129"/>
                    <a:pt x="126" y="167"/>
                    <a:pt x="82" y="167"/>
                  </a:cubicBezTo>
                  <a:moveTo>
                    <a:pt x="82" y="7"/>
                  </a:moveTo>
                  <a:cubicBezTo>
                    <a:pt x="41" y="7"/>
                    <a:pt x="8" y="41"/>
                    <a:pt x="8" y="83"/>
                  </a:cubicBezTo>
                  <a:cubicBezTo>
                    <a:pt x="8" y="125"/>
                    <a:pt x="41" y="159"/>
                    <a:pt x="82" y="159"/>
                  </a:cubicBezTo>
                  <a:cubicBezTo>
                    <a:pt x="122" y="159"/>
                    <a:pt x="155" y="125"/>
                    <a:pt x="155" y="83"/>
                  </a:cubicBezTo>
                  <a:cubicBezTo>
                    <a:pt x="155" y="41"/>
                    <a:pt x="122" y="7"/>
                    <a:pt x="82" y="7"/>
                  </a:cubicBezTo>
                </a:path>
              </a:pathLst>
            </a:custGeom>
            <a:solidFill>
              <a:srgbClr val="BEAE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ïṩļïḋe">
              <a:extLst>
                <a:ext uri="{FF2B5EF4-FFF2-40B4-BE49-F238E27FC236}">
                  <a16:creationId xmlns="" xmlns:a16="http://schemas.microsoft.com/office/drawing/2014/main" id="{54F292D6-43FA-4F7A-8C34-A29A39484E6B}"/>
                </a:ext>
              </a:extLst>
            </p:cNvPr>
            <p:cNvSpPr/>
            <p:nvPr/>
          </p:nvSpPr>
          <p:spPr bwMode="auto">
            <a:xfrm>
              <a:off x="6269038" y="3144838"/>
              <a:ext cx="247650" cy="250825"/>
            </a:xfrm>
            <a:prstGeom prst="ellipse">
              <a:avLst/>
            </a:prstGeom>
            <a:solidFill>
              <a:srgbClr val="3737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işlîḋè">
              <a:extLst>
                <a:ext uri="{FF2B5EF4-FFF2-40B4-BE49-F238E27FC236}">
                  <a16:creationId xmlns="" xmlns:a16="http://schemas.microsoft.com/office/drawing/2014/main" id="{CCC7FD31-1A1E-44D2-98C0-3109F532D531}"/>
                </a:ext>
              </a:extLst>
            </p:cNvPr>
            <p:cNvSpPr/>
            <p:nvPr/>
          </p:nvSpPr>
          <p:spPr bwMode="auto">
            <a:xfrm>
              <a:off x="6264275" y="3138488"/>
              <a:ext cx="257175" cy="263525"/>
            </a:xfrm>
            <a:custGeom>
              <a:avLst/>
              <a:gdLst>
                <a:gd name="T0" fmla="*/ 81 w 162"/>
                <a:gd name="T1" fmla="*/ 167 h 167"/>
                <a:gd name="T2" fmla="*/ 0 w 162"/>
                <a:gd name="T3" fmla="*/ 83 h 167"/>
                <a:gd name="T4" fmla="*/ 81 w 162"/>
                <a:gd name="T5" fmla="*/ 0 h 167"/>
                <a:gd name="T6" fmla="*/ 162 w 162"/>
                <a:gd name="T7" fmla="*/ 83 h 167"/>
                <a:gd name="T8" fmla="*/ 81 w 162"/>
                <a:gd name="T9" fmla="*/ 167 h 167"/>
                <a:gd name="T10" fmla="*/ 81 w 162"/>
                <a:gd name="T11" fmla="*/ 7 h 167"/>
                <a:gd name="T12" fmla="*/ 7 w 162"/>
                <a:gd name="T13" fmla="*/ 83 h 167"/>
                <a:gd name="T14" fmla="*/ 81 w 162"/>
                <a:gd name="T15" fmla="*/ 159 h 167"/>
                <a:gd name="T16" fmla="*/ 155 w 162"/>
                <a:gd name="T17" fmla="*/ 83 h 167"/>
                <a:gd name="T18" fmla="*/ 81 w 162"/>
                <a:gd name="T19" fmla="*/ 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7">
                  <a:moveTo>
                    <a:pt x="81" y="167"/>
                  </a:moveTo>
                  <a:cubicBezTo>
                    <a:pt x="36" y="167"/>
                    <a:pt x="0" y="129"/>
                    <a:pt x="0" y="83"/>
                  </a:cubicBezTo>
                  <a:cubicBezTo>
                    <a:pt x="0" y="37"/>
                    <a:pt x="36" y="0"/>
                    <a:pt x="81" y="0"/>
                  </a:cubicBezTo>
                  <a:cubicBezTo>
                    <a:pt x="126" y="0"/>
                    <a:pt x="162" y="37"/>
                    <a:pt x="162" y="83"/>
                  </a:cubicBezTo>
                  <a:cubicBezTo>
                    <a:pt x="162" y="129"/>
                    <a:pt x="126" y="167"/>
                    <a:pt x="81" y="167"/>
                  </a:cubicBezTo>
                  <a:close/>
                  <a:moveTo>
                    <a:pt x="81" y="7"/>
                  </a:moveTo>
                  <a:cubicBezTo>
                    <a:pt x="40" y="7"/>
                    <a:pt x="7" y="41"/>
                    <a:pt x="7" y="83"/>
                  </a:cubicBezTo>
                  <a:cubicBezTo>
                    <a:pt x="7" y="125"/>
                    <a:pt x="40" y="159"/>
                    <a:pt x="81" y="159"/>
                  </a:cubicBezTo>
                  <a:cubicBezTo>
                    <a:pt x="122" y="159"/>
                    <a:pt x="155" y="125"/>
                    <a:pt x="155" y="83"/>
                  </a:cubicBezTo>
                  <a:cubicBezTo>
                    <a:pt x="155" y="41"/>
                    <a:pt x="122" y="7"/>
                    <a:pt x="81" y="7"/>
                  </a:cubicBezTo>
                  <a:close/>
                </a:path>
              </a:pathLst>
            </a:custGeom>
            <a:solidFill>
              <a:srgbClr val="BEAE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iṡľide">
              <a:extLst>
                <a:ext uri="{FF2B5EF4-FFF2-40B4-BE49-F238E27FC236}">
                  <a16:creationId xmlns="" xmlns:a16="http://schemas.microsoft.com/office/drawing/2014/main" id="{BE3098F6-710B-48D2-ACE4-80FC404301B4}"/>
                </a:ext>
              </a:extLst>
            </p:cNvPr>
            <p:cNvSpPr/>
            <p:nvPr/>
          </p:nvSpPr>
          <p:spPr bwMode="auto">
            <a:xfrm>
              <a:off x="6253163" y="2613025"/>
              <a:ext cx="246063" cy="252413"/>
            </a:xfrm>
            <a:prstGeom prst="ellipse">
              <a:avLst/>
            </a:prstGeom>
            <a:solidFill>
              <a:srgbClr val="3737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îs1idè">
              <a:extLst>
                <a:ext uri="{FF2B5EF4-FFF2-40B4-BE49-F238E27FC236}">
                  <a16:creationId xmlns="" xmlns:a16="http://schemas.microsoft.com/office/drawing/2014/main" id="{8CBDB658-793E-4407-99CA-B0824E9ABA5A}"/>
                </a:ext>
              </a:extLst>
            </p:cNvPr>
            <p:cNvSpPr/>
            <p:nvPr/>
          </p:nvSpPr>
          <p:spPr bwMode="auto">
            <a:xfrm>
              <a:off x="6246813" y="2606675"/>
              <a:ext cx="258763" cy="265113"/>
            </a:xfrm>
            <a:custGeom>
              <a:avLst/>
              <a:gdLst>
                <a:gd name="T0" fmla="*/ 82 w 163"/>
                <a:gd name="T1" fmla="*/ 168 h 168"/>
                <a:gd name="T2" fmla="*/ 0 w 163"/>
                <a:gd name="T3" fmla="*/ 84 h 168"/>
                <a:gd name="T4" fmla="*/ 82 w 163"/>
                <a:gd name="T5" fmla="*/ 0 h 168"/>
                <a:gd name="T6" fmla="*/ 163 w 163"/>
                <a:gd name="T7" fmla="*/ 84 h 168"/>
                <a:gd name="T8" fmla="*/ 82 w 163"/>
                <a:gd name="T9" fmla="*/ 168 h 168"/>
                <a:gd name="T10" fmla="*/ 82 w 163"/>
                <a:gd name="T11" fmla="*/ 8 h 168"/>
                <a:gd name="T12" fmla="*/ 8 w 163"/>
                <a:gd name="T13" fmla="*/ 84 h 168"/>
                <a:gd name="T14" fmla="*/ 82 w 163"/>
                <a:gd name="T15" fmla="*/ 160 h 168"/>
                <a:gd name="T16" fmla="*/ 156 w 163"/>
                <a:gd name="T17" fmla="*/ 84 h 168"/>
                <a:gd name="T18" fmla="*/ 82 w 163"/>
                <a:gd name="T19" fmla="*/ 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8">
                  <a:moveTo>
                    <a:pt x="82" y="168"/>
                  </a:moveTo>
                  <a:cubicBezTo>
                    <a:pt x="37" y="168"/>
                    <a:pt x="0" y="130"/>
                    <a:pt x="0" y="84"/>
                  </a:cubicBezTo>
                  <a:cubicBezTo>
                    <a:pt x="0" y="38"/>
                    <a:pt x="37" y="0"/>
                    <a:pt x="82" y="0"/>
                  </a:cubicBezTo>
                  <a:cubicBezTo>
                    <a:pt x="127" y="0"/>
                    <a:pt x="163" y="38"/>
                    <a:pt x="163" y="84"/>
                  </a:cubicBezTo>
                  <a:cubicBezTo>
                    <a:pt x="163" y="130"/>
                    <a:pt x="127" y="168"/>
                    <a:pt x="82" y="168"/>
                  </a:cubicBezTo>
                  <a:moveTo>
                    <a:pt x="82" y="8"/>
                  </a:moveTo>
                  <a:cubicBezTo>
                    <a:pt x="41" y="8"/>
                    <a:pt x="8" y="42"/>
                    <a:pt x="8" y="84"/>
                  </a:cubicBezTo>
                  <a:cubicBezTo>
                    <a:pt x="8" y="126"/>
                    <a:pt x="41" y="160"/>
                    <a:pt x="82" y="160"/>
                  </a:cubicBezTo>
                  <a:cubicBezTo>
                    <a:pt x="123" y="160"/>
                    <a:pt x="156" y="126"/>
                    <a:pt x="156" y="84"/>
                  </a:cubicBezTo>
                  <a:cubicBezTo>
                    <a:pt x="156" y="42"/>
                    <a:pt x="123" y="8"/>
                    <a:pt x="82" y="8"/>
                  </a:cubicBezTo>
                </a:path>
              </a:pathLst>
            </a:custGeom>
            <a:solidFill>
              <a:srgbClr val="BEAE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ïşļiďè">
              <a:extLst>
                <a:ext uri="{FF2B5EF4-FFF2-40B4-BE49-F238E27FC236}">
                  <a16:creationId xmlns="" xmlns:a16="http://schemas.microsoft.com/office/drawing/2014/main" id="{C94F4503-EECF-40AF-8694-DFBD25E3CA5F}"/>
                </a:ext>
              </a:extLst>
            </p:cNvPr>
            <p:cNvSpPr/>
            <p:nvPr/>
          </p:nvSpPr>
          <p:spPr bwMode="auto">
            <a:xfrm>
              <a:off x="6308725" y="4610100"/>
              <a:ext cx="247650" cy="254000"/>
            </a:xfrm>
            <a:prstGeom prst="ellipse">
              <a:avLst/>
            </a:prstGeom>
            <a:solidFill>
              <a:srgbClr val="3737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íṩlíḑè">
              <a:extLst>
                <a:ext uri="{FF2B5EF4-FFF2-40B4-BE49-F238E27FC236}">
                  <a16:creationId xmlns="" xmlns:a16="http://schemas.microsoft.com/office/drawing/2014/main" id="{4CEC2DFC-8A7F-47B1-B9A9-BDF8041FC150}"/>
                </a:ext>
              </a:extLst>
            </p:cNvPr>
            <p:cNvSpPr/>
            <p:nvPr/>
          </p:nvSpPr>
          <p:spPr bwMode="auto">
            <a:xfrm>
              <a:off x="6303963" y="4603750"/>
              <a:ext cx="257175" cy="265113"/>
            </a:xfrm>
            <a:custGeom>
              <a:avLst/>
              <a:gdLst>
                <a:gd name="T0" fmla="*/ 81 w 162"/>
                <a:gd name="T1" fmla="*/ 167 h 167"/>
                <a:gd name="T2" fmla="*/ 0 w 162"/>
                <a:gd name="T3" fmla="*/ 84 h 167"/>
                <a:gd name="T4" fmla="*/ 81 w 162"/>
                <a:gd name="T5" fmla="*/ 0 h 167"/>
                <a:gd name="T6" fmla="*/ 162 w 162"/>
                <a:gd name="T7" fmla="*/ 84 h 167"/>
                <a:gd name="T8" fmla="*/ 81 w 162"/>
                <a:gd name="T9" fmla="*/ 167 h 167"/>
                <a:gd name="T10" fmla="*/ 81 w 162"/>
                <a:gd name="T11" fmla="*/ 8 h 167"/>
                <a:gd name="T12" fmla="*/ 7 w 162"/>
                <a:gd name="T13" fmla="*/ 84 h 167"/>
                <a:gd name="T14" fmla="*/ 81 w 162"/>
                <a:gd name="T15" fmla="*/ 160 h 167"/>
                <a:gd name="T16" fmla="*/ 155 w 162"/>
                <a:gd name="T17" fmla="*/ 84 h 167"/>
                <a:gd name="T18" fmla="*/ 81 w 162"/>
                <a:gd name="T19" fmla="*/ 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7">
                  <a:moveTo>
                    <a:pt x="81" y="167"/>
                  </a:moveTo>
                  <a:cubicBezTo>
                    <a:pt x="36" y="167"/>
                    <a:pt x="0" y="130"/>
                    <a:pt x="0" y="84"/>
                  </a:cubicBezTo>
                  <a:cubicBezTo>
                    <a:pt x="0" y="38"/>
                    <a:pt x="36" y="0"/>
                    <a:pt x="81" y="0"/>
                  </a:cubicBezTo>
                  <a:cubicBezTo>
                    <a:pt x="126" y="0"/>
                    <a:pt x="162" y="38"/>
                    <a:pt x="162" y="84"/>
                  </a:cubicBezTo>
                  <a:cubicBezTo>
                    <a:pt x="162" y="130"/>
                    <a:pt x="126" y="167"/>
                    <a:pt x="81" y="167"/>
                  </a:cubicBezTo>
                  <a:close/>
                  <a:moveTo>
                    <a:pt x="81" y="8"/>
                  </a:moveTo>
                  <a:cubicBezTo>
                    <a:pt x="40" y="8"/>
                    <a:pt x="7" y="42"/>
                    <a:pt x="7" y="84"/>
                  </a:cubicBezTo>
                  <a:cubicBezTo>
                    <a:pt x="7" y="126"/>
                    <a:pt x="40" y="160"/>
                    <a:pt x="81" y="160"/>
                  </a:cubicBezTo>
                  <a:cubicBezTo>
                    <a:pt x="122" y="160"/>
                    <a:pt x="155" y="126"/>
                    <a:pt x="155" y="84"/>
                  </a:cubicBezTo>
                  <a:cubicBezTo>
                    <a:pt x="155" y="42"/>
                    <a:pt x="122" y="8"/>
                    <a:pt x="81" y="8"/>
                  </a:cubicBezTo>
                  <a:close/>
                </a:path>
              </a:pathLst>
            </a:custGeom>
            <a:solidFill>
              <a:srgbClr val="BEAE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íṣľiďè">
              <a:extLst>
                <a:ext uri="{FF2B5EF4-FFF2-40B4-BE49-F238E27FC236}">
                  <a16:creationId xmlns="" xmlns:a16="http://schemas.microsoft.com/office/drawing/2014/main" id="{DF13FF89-A389-4FBA-A835-E3477D4520AD}"/>
                </a:ext>
              </a:extLst>
            </p:cNvPr>
            <p:cNvSpPr/>
            <p:nvPr/>
          </p:nvSpPr>
          <p:spPr bwMode="auto">
            <a:xfrm>
              <a:off x="5924550" y="1358900"/>
              <a:ext cx="246063" cy="250825"/>
            </a:xfrm>
            <a:prstGeom prst="ellipse">
              <a:avLst/>
            </a:prstGeom>
            <a:solidFill>
              <a:srgbClr val="3737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ïŝ1îďé">
              <a:extLst>
                <a:ext uri="{FF2B5EF4-FFF2-40B4-BE49-F238E27FC236}">
                  <a16:creationId xmlns="" xmlns:a16="http://schemas.microsoft.com/office/drawing/2014/main" id="{23C0BE77-1A35-41DC-A477-4C3D37AF5C60}"/>
                </a:ext>
              </a:extLst>
            </p:cNvPr>
            <p:cNvSpPr/>
            <p:nvPr/>
          </p:nvSpPr>
          <p:spPr bwMode="auto">
            <a:xfrm>
              <a:off x="5918200" y="1352550"/>
              <a:ext cx="257175" cy="263525"/>
            </a:xfrm>
            <a:custGeom>
              <a:avLst/>
              <a:gdLst>
                <a:gd name="T0" fmla="*/ 82 w 163"/>
                <a:gd name="T1" fmla="*/ 167 h 167"/>
                <a:gd name="T2" fmla="*/ 0 w 163"/>
                <a:gd name="T3" fmla="*/ 83 h 167"/>
                <a:gd name="T4" fmla="*/ 82 w 163"/>
                <a:gd name="T5" fmla="*/ 0 h 167"/>
                <a:gd name="T6" fmla="*/ 163 w 163"/>
                <a:gd name="T7" fmla="*/ 83 h 167"/>
                <a:gd name="T8" fmla="*/ 82 w 163"/>
                <a:gd name="T9" fmla="*/ 167 h 167"/>
                <a:gd name="T10" fmla="*/ 82 w 163"/>
                <a:gd name="T11" fmla="*/ 7 h 167"/>
                <a:gd name="T12" fmla="*/ 8 w 163"/>
                <a:gd name="T13" fmla="*/ 83 h 167"/>
                <a:gd name="T14" fmla="*/ 82 w 163"/>
                <a:gd name="T15" fmla="*/ 159 h 167"/>
                <a:gd name="T16" fmla="*/ 156 w 163"/>
                <a:gd name="T17" fmla="*/ 83 h 167"/>
                <a:gd name="T18" fmla="*/ 82 w 163"/>
                <a:gd name="T19" fmla="*/ 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7">
                  <a:moveTo>
                    <a:pt x="82" y="167"/>
                  </a:moveTo>
                  <a:cubicBezTo>
                    <a:pt x="37" y="167"/>
                    <a:pt x="0" y="129"/>
                    <a:pt x="0" y="83"/>
                  </a:cubicBezTo>
                  <a:cubicBezTo>
                    <a:pt x="0" y="37"/>
                    <a:pt x="37" y="0"/>
                    <a:pt x="82" y="0"/>
                  </a:cubicBezTo>
                  <a:cubicBezTo>
                    <a:pt x="127" y="0"/>
                    <a:pt x="163" y="37"/>
                    <a:pt x="163" y="83"/>
                  </a:cubicBezTo>
                  <a:cubicBezTo>
                    <a:pt x="163" y="129"/>
                    <a:pt x="127" y="167"/>
                    <a:pt x="82" y="167"/>
                  </a:cubicBezTo>
                  <a:close/>
                  <a:moveTo>
                    <a:pt x="82" y="7"/>
                  </a:moveTo>
                  <a:cubicBezTo>
                    <a:pt x="41" y="7"/>
                    <a:pt x="8" y="41"/>
                    <a:pt x="8" y="83"/>
                  </a:cubicBezTo>
                  <a:cubicBezTo>
                    <a:pt x="8" y="125"/>
                    <a:pt x="41" y="159"/>
                    <a:pt x="82" y="159"/>
                  </a:cubicBezTo>
                  <a:cubicBezTo>
                    <a:pt x="123" y="159"/>
                    <a:pt x="156" y="125"/>
                    <a:pt x="156" y="83"/>
                  </a:cubicBezTo>
                  <a:cubicBezTo>
                    <a:pt x="156" y="41"/>
                    <a:pt x="123" y="7"/>
                    <a:pt x="82" y="7"/>
                  </a:cubicBezTo>
                  <a:close/>
                </a:path>
              </a:pathLst>
            </a:custGeom>
            <a:solidFill>
              <a:srgbClr val="BEAE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íŝḷïḋê">
              <a:extLst>
                <a:ext uri="{FF2B5EF4-FFF2-40B4-BE49-F238E27FC236}">
                  <a16:creationId xmlns="" xmlns:a16="http://schemas.microsoft.com/office/drawing/2014/main" id="{6ABD5F4C-BB61-4B18-8754-ACE3442E40CC}"/>
                </a:ext>
              </a:extLst>
            </p:cNvPr>
            <p:cNvSpPr/>
            <p:nvPr/>
          </p:nvSpPr>
          <p:spPr bwMode="auto">
            <a:xfrm>
              <a:off x="6092825" y="2386013"/>
              <a:ext cx="2006600" cy="847725"/>
            </a:xfrm>
            <a:custGeom>
              <a:avLst/>
              <a:gdLst>
                <a:gd name="T0" fmla="*/ 0 w 1267"/>
                <a:gd name="T1" fmla="*/ 211 h 536"/>
                <a:gd name="T2" fmla="*/ 843 w 1267"/>
                <a:gd name="T3" fmla="*/ 0 h 536"/>
                <a:gd name="T4" fmla="*/ 1267 w 1267"/>
                <a:gd name="T5" fmla="*/ 270 h 536"/>
                <a:gd name="T6" fmla="*/ 582 w 1267"/>
                <a:gd name="T7" fmla="*/ 519 h 536"/>
                <a:gd name="T8" fmla="*/ 0 w 1267"/>
                <a:gd name="T9" fmla="*/ 211 h 536"/>
              </a:gdLst>
              <a:ahLst/>
              <a:cxnLst>
                <a:cxn ang="0">
                  <a:pos x="T0" y="T1"/>
                </a:cxn>
                <a:cxn ang="0">
                  <a:pos x="T2" y="T3"/>
                </a:cxn>
                <a:cxn ang="0">
                  <a:pos x="T4" y="T5"/>
                </a:cxn>
                <a:cxn ang="0">
                  <a:pos x="T6" y="T7"/>
                </a:cxn>
                <a:cxn ang="0">
                  <a:pos x="T8" y="T9"/>
                </a:cxn>
              </a:cxnLst>
              <a:rect l="0" t="0" r="r" b="b"/>
              <a:pathLst>
                <a:path w="1267" h="536">
                  <a:moveTo>
                    <a:pt x="0" y="211"/>
                  </a:moveTo>
                  <a:cubicBezTo>
                    <a:pt x="0" y="211"/>
                    <a:pt x="506" y="507"/>
                    <a:pt x="843" y="0"/>
                  </a:cubicBezTo>
                  <a:cubicBezTo>
                    <a:pt x="1267" y="270"/>
                    <a:pt x="1267" y="270"/>
                    <a:pt x="1267" y="270"/>
                  </a:cubicBezTo>
                  <a:cubicBezTo>
                    <a:pt x="1267" y="270"/>
                    <a:pt x="630" y="536"/>
                    <a:pt x="582" y="519"/>
                  </a:cubicBezTo>
                  <a:cubicBezTo>
                    <a:pt x="221" y="395"/>
                    <a:pt x="0" y="211"/>
                    <a:pt x="0" y="211"/>
                  </a:cubicBezTo>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íšľiďè">
              <a:extLst>
                <a:ext uri="{FF2B5EF4-FFF2-40B4-BE49-F238E27FC236}">
                  <a16:creationId xmlns="" xmlns:a16="http://schemas.microsoft.com/office/drawing/2014/main" id="{663C8930-BF9E-45AF-BB61-2E47B3D38D49}"/>
                </a:ext>
              </a:extLst>
            </p:cNvPr>
            <p:cNvSpPr/>
            <p:nvPr/>
          </p:nvSpPr>
          <p:spPr bwMode="auto">
            <a:xfrm>
              <a:off x="6399213" y="1431925"/>
              <a:ext cx="979488" cy="415925"/>
            </a:xfrm>
            <a:custGeom>
              <a:avLst/>
              <a:gdLst>
                <a:gd name="T0" fmla="*/ 0 w 618"/>
                <a:gd name="T1" fmla="*/ 87 h 263"/>
                <a:gd name="T2" fmla="*/ 347 w 618"/>
                <a:gd name="T3" fmla="*/ 0 h 263"/>
                <a:gd name="T4" fmla="*/ 618 w 618"/>
                <a:gd name="T5" fmla="*/ 107 h 263"/>
                <a:gd name="T6" fmla="*/ 313 w 618"/>
                <a:gd name="T7" fmla="*/ 254 h 263"/>
                <a:gd name="T8" fmla="*/ 0 w 618"/>
                <a:gd name="T9" fmla="*/ 87 h 263"/>
              </a:gdLst>
              <a:ahLst/>
              <a:cxnLst>
                <a:cxn ang="0">
                  <a:pos x="T0" y="T1"/>
                </a:cxn>
                <a:cxn ang="0">
                  <a:pos x="T2" y="T3"/>
                </a:cxn>
                <a:cxn ang="0">
                  <a:pos x="T4" y="T5"/>
                </a:cxn>
                <a:cxn ang="0">
                  <a:pos x="T6" y="T7"/>
                </a:cxn>
                <a:cxn ang="0">
                  <a:pos x="T8" y="T9"/>
                </a:cxn>
              </a:cxnLst>
              <a:rect l="0" t="0" r="r" b="b"/>
              <a:pathLst>
                <a:path w="618" h="263">
                  <a:moveTo>
                    <a:pt x="0" y="87"/>
                  </a:moveTo>
                  <a:cubicBezTo>
                    <a:pt x="0" y="87"/>
                    <a:pt x="93" y="130"/>
                    <a:pt x="347" y="0"/>
                  </a:cubicBezTo>
                  <a:cubicBezTo>
                    <a:pt x="618" y="107"/>
                    <a:pt x="618" y="107"/>
                    <a:pt x="618" y="107"/>
                  </a:cubicBezTo>
                  <a:cubicBezTo>
                    <a:pt x="618" y="107"/>
                    <a:pt x="339" y="263"/>
                    <a:pt x="313" y="254"/>
                  </a:cubicBezTo>
                  <a:cubicBezTo>
                    <a:pt x="119" y="187"/>
                    <a:pt x="0" y="87"/>
                    <a:pt x="0" y="87"/>
                  </a:cubicBez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îS1ïḋé">
              <a:extLst>
                <a:ext uri="{FF2B5EF4-FFF2-40B4-BE49-F238E27FC236}">
                  <a16:creationId xmlns="" xmlns:a16="http://schemas.microsoft.com/office/drawing/2014/main" id="{DB476115-356B-4C19-8566-C9F16D427BD3}"/>
                </a:ext>
              </a:extLst>
            </p:cNvPr>
            <p:cNvSpPr/>
            <p:nvPr/>
          </p:nvSpPr>
          <p:spPr bwMode="auto">
            <a:xfrm>
              <a:off x="6515100" y="3557588"/>
              <a:ext cx="26988" cy="96838"/>
            </a:xfrm>
            <a:custGeom>
              <a:avLst/>
              <a:gdLst>
                <a:gd name="T0" fmla="*/ 6 w 17"/>
                <a:gd name="T1" fmla="*/ 0 h 62"/>
                <a:gd name="T2" fmla="*/ 2 w 17"/>
                <a:gd name="T3" fmla="*/ 0 h 62"/>
                <a:gd name="T4" fmla="*/ 0 w 17"/>
                <a:gd name="T5" fmla="*/ 47 h 62"/>
                <a:gd name="T6" fmla="*/ 17 w 17"/>
                <a:gd name="T7" fmla="*/ 62 h 62"/>
                <a:gd name="T8" fmla="*/ 6 w 17"/>
                <a:gd name="T9" fmla="*/ 0 h 62"/>
              </a:gdLst>
              <a:ahLst/>
              <a:cxnLst>
                <a:cxn ang="0">
                  <a:pos x="T0" y="T1"/>
                </a:cxn>
                <a:cxn ang="0">
                  <a:pos x="T2" y="T3"/>
                </a:cxn>
                <a:cxn ang="0">
                  <a:pos x="T4" y="T5"/>
                </a:cxn>
                <a:cxn ang="0">
                  <a:pos x="T6" y="T7"/>
                </a:cxn>
                <a:cxn ang="0">
                  <a:pos x="T8" y="T9"/>
                </a:cxn>
              </a:cxnLst>
              <a:rect l="0" t="0" r="r" b="b"/>
              <a:pathLst>
                <a:path w="17" h="62">
                  <a:moveTo>
                    <a:pt x="6" y="0"/>
                  </a:moveTo>
                  <a:cubicBezTo>
                    <a:pt x="2" y="0"/>
                    <a:pt x="2" y="0"/>
                    <a:pt x="2" y="0"/>
                  </a:cubicBezTo>
                  <a:cubicBezTo>
                    <a:pt x="1" y="11"/>
                    <a:pt x="1" y="27"/>
                    <a:pt x="0" y="47"/>
                  </a:cubicBezTo>
                  <a:cubicBezTo>
                    <a:pt x="6" y="51"/>
                    <a:pt x="12" y="56"/>
                    <a:pt x="17" y="62"/>
                  </a:cubicBezTo>
                  <a:cubicBezTo>
                    <a:pt x="11" y="36"/>
                    <a:pt x="7" y="14"/>
                    <a:pt x="6" y="0"/>
                  </a:cubicBezTo>
                </a:path>
              </a:pathLst>
            </a:custGeom>
            <a:solidFill>
              <a:srgbClr val="5D7E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iŝḷïḓè">
              <a:extLst>
                <a:ext uri="{FF2B5EF4-FFF2-40B4-BE49-F238E27FC236}">
                  <a16:creationId xmlns="" xmlns:a16="http://schemas.microsoft.com/office/drawing/2014/main" id="{197B1A36-C7D2-4992-BE73-8320F305D5DC}"/>
                </a:ext>
              </a:extLst>
            </p:cNvPr>
            <p:cNvSpPr/>
            <p:nvPr/>
          </p:nvSpPr>
          <p:spPr bwMode="auto">
            <a:xfrm>
              <a:off x="6518275" y="3525838"/>
              <a:ext cx="6350" cy="31750"/>
            </a:xfrm>
            <a:custGeom>
              <a:avLst/>
              <a:gdLst>
                <a:gd name="T0" fmla="*/ 1 w 4"/>
                <a:gd name="T1" fmla="*/ 0 h 20"/>
                <a:gd name="T2" fmla="*/ 0 w 4"/>
                <a:gd name="T3" fmla="*/ 20 h 20"/>
                <a:gd name="T4" fmla="*/ 4 w 4"/>
                <a:gd name="T5" fmla="*/ 20 h 20"/>
                <a:gd name="T6" fmla="*/ 1 w 4"/>
                <a:gd name="T7" fmla="*/ 0 h 20"/>
              </a:gdLst>
              <a:ahLst/>
              <a:cxnLst>
                <a:cxn ang="0">
                  <a:pos x="T0" y="T1"/>
                </a:cxn>
                <a:cxn ang="0">
                  <a:pos x="T2" y="T3"/>
                </a:cxn>
                <a:cxn ang="0">
                  <a:pos x="T4" y="T5"/>
                </a:cxn>
                <a:cxn ang="0">
                  <a:pos x="T6" y="T7"/>
                </a:cxn>
              </a:cxnLst>
              <a:rect l="0" t="0" r="r" b="b"/>
              <a:pathLst>
                <a:path w="4" h="20">
                  <a:moveTo>
                    <a:pt x="1" y="0"/>
                  </a:moveTo>
                  <a:cubicBezTo>
                    <a:pt x="1" y="0"/>
                    <a:pt x="1" y="7"/>
                    <a:pt x="0" y="20"/>
                  </a:cubicBezTo>
                  <a:cubicBezTo>
                    <a:pt x="4" y="20"/>
                    <a:pt x="4" y="20"/>
                    <a:pt x="4" y="20"/>
                  </a:cubicBezTo>
                  <a:cubicBezTo>
                    <a:pt x="2" y="7"/>
                    <a:pt x="1" y="0"/>
                    <a:pt x="1" y="0"/>
                  </a:cubicBezTo>
                </a:path>
              </a:pathLst>
            </a:custGeom>
            <a:solidFill>
              <a:srgbClr val="A528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ïŝ1îdè">
              <a:extLst>
                <a:ext uri="{FF2B5EF4-FFF2-40B4-BE49-F238E27FC236}">
                  <a16:creationId xmlns="" xmlns:a16="http://schemas.microsoft.com/office/drawing/2014/main" id="{B0EC032A-9B3A-4431-9EDF-CE8795173F87}"/>
                </a:ext>
              </a:extLst>
            </p:cNvPr>
            <p:cNvSpPr/>
            <p:nvPr/>
          </p:nvSpPr>
          <p:spPr bwMode="auto">
            <a:xfrm>
              <a:off x="6753225" y="4095750"/>
              <a:ext cx="50800" cy="330200"/>
            </a:xfrm>
            <a:custGeom>
              <a:avLst/>
              <a:gdLst>
                <a:gd name="T0" fmla="*/ 0 w 32"/>
                <a:gd name="T1" fmla="*/ 0 h 208"/>
                <a:gd name="T2" fmla="*/ 0 w 32"/>
                <a:gd name="T3" fmla="*/ 208 h 208"/>
                <a:gd name="T4" fmla="*/ 32 w 32"/>
                <a:gd name="T5" fmla="*/ 208 h 208"/>
                <a:gd name="T6" fmla="*/ 23 w 32"/>
                <a:gd name="T7" fmla="*/ 26 h 208"/>
                <a:gd name="T8" fmla="*/ 0 w 32"/>
                <a:gd name="T9" fmla="*/ 0 h 208"/>
              </a:gdLst>
              <a:ahLst/>
              <a:cxnLst>
                <a:cxn ang="0">
                  <a:pos x="T0" y="T1"/>
                </a:cxn>
                <a:cxn ang="0">
                  <a:pos x="T2" y="T3"/>
                </a:cxn>
                <a:cxn ang="0">
                  <a:pos x="T4" y="T5"/>
                </a:cxn>
                <a:cxn ang="0">
                  <a:pos x="T6" y="T7"/>
                </a:cxn>
                <a:cxn ang="0">
                  <a:pos x="T8" y="T9"/>
                </a:cxn>
              </a:cxnLst>
              <a:rect l="0" t="0" r="r" b="b"/>
              <a:pathLst>
                <a:path w="32" h="208">
                  <a:moveTo>
                    <a:pt x="0" y="0"/>
                  </a:moveTo>
                  <a:cubicBezTo>
                    <a:pt x="0" y="208"/>
                    <a:pt x="0" y="208"/>
                    <a:pt x="0" y="208"/>
                  </a:cubicBezTo>
                  <a:cubicBezTo>
                    <a:pt x="32" y="208"/>
                    <a:pt x="32" y="208"/>
                    <a:pt x="32" y="208"/>
                  </a:cubicBezTo>
                  <a:cubicBezTo>
                    <a:pt x="30" y="147"/>
                    <a:pt x="27" y="87"/>
                    <a:pt x="23" y="26"/>
                  </a:cubicBezTo>
                  <a:cubicBezTo>
                    <a:pt x="15" y="18"/>
                    <a:pt x="7" y="9"/>
                    <a:pt x="0" y="0"/>
                  </a:cubicBezTo>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i$ḻïḓe">
              <a:extLst>
                <a:ext uri="{FF2B5EF4-FFF2-40B4-BE49-F238E27FC236}">
                  <a16:creationId xmlns="" xmlns:a16="http://schemas.microsoft.com/office/drawing/2014/main" id="{66CE77CC-202E-4FEC-AA57-9531423EB0F8}"/>
                </a:ext>
              </a:extLst>
            </p:cNvPr>
            <p:cNvSpPr/>
            <p:nvPr/>
          </p:nvSpPr>
          <p:spPr bwMode="auto">
            <a:xfrm>
              <a:off x="6604000" y="4425950"/>
              <a:ext cx="207963" cy="241300"/>
            </a:xfrm>
            <a:custGeom>
              <a:avLst/>
              <a:gdLst>
                <a:gd name="T0" fmla="*/ 126 w 131"/>
                <a:gd name="T1" fmla="*/ 0 h 153"/>
                <a:gd name="T2" fmla="*/ 94 w 131"/>
                <a:gd name="T3" fmla="*/ 0 h 153"/>
                <a:gd name="T4" fmla="*/ 94 w 131"/>
                <a:gd name="T5" fmla="*/ 1 h 153"/>
                <a:gd name="T6" fmla="*/ 0 w 131"/>
                <a:gd name="T7" fmla="*/ 1 h 153"/>
                <a:gd name="T8" fmla="*/ 11 w 131"/>
                <a:gd name="T9" fmla="*/ 46 h 153"/>
                <a:gd name="T10" fmla="*/ 131 w 131"/>
                <a:gd name="T11" fmla="*/ 153 h 153"/>
                <a:gd name="T12" fmla="*/ 126 w 131"/>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131" h="153">
                  <a:moveTo>
                    <a:pt x="126" y="0"/>
                  </a:moveTo>
                  <a:cubicBezTo>
                    <a:pt x="94" y="0"/>
                    <a:pt x="94" y="0"/>
                    <a:pt x="94" y="0"/>
                  </a:cubicBezTo>
                  <a:cubicBezTo>
                    <a:pt x="94" y="1"/>
                    <a:pt x="94" y="1"/>
                    <a:pt x="94" y="1"/>
                  </a:cubicBezTo>
                  <a:cubicBezTo>
                    <a:pt x="0" y="1"/>
                    <a:pt x="0" y="1"/>
                    <a:pt x="0" y="1"/>
                  </a:cubicBezTo>
                  <a:cubicBezTo>
                    <a:pt x="4" y="16"/>
                    <a:pt x="7" y="31"/>
                    <a:pt x="11" y="46"/>
                  </a:cubicBezTo>
                  <a:cubicBezTo>
                    <a:pt x="15" y="60"/>
                    <a:pt x="64" y="101"/>
                    <a:pt x="131" y="153"/>
                  </a:cubicBezTo>
                  <a:cubicBezTo>
                    <a:pt x="130" y="102"/>
                    <a:pt x="128" y="51"/>
                    <a:pt x="126" y="0"/>
                  </a:cubicBezTo>
                </a:path>
              </a:pathLst>
            </a:custGeom>
            <a:solidFill>
              <a:srgbClr val="BBBB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îṣlíďê">
              <a:extLst>
                <a:ext uri="{FF2B5EF4-FFF2-40B4-BE49-F238E27FC236}">
                  <a16:creationId xmlns="" xmlns:a16="http://schemas.microsoft.com/office/drawing/2014/main" id="{417CA4BF-B394-4209-8FBF-4FC5AEE1B0D3}"/>
                </a:ext>
              </a:extLst>
            </p:cNvPr>
            <p:cNvSpPr/>
            <p:nvPr/>
          </p:nvSpPr>
          <p:spPr bwMode="auto">
            <a:xfrm>
              <a:off x="6534150" y="4016375"/>
              <a:ext cx="219075" cy="411163"/>
            </a:xfrm>
            <a:custGeom>
              <a:avLst/>
              <a:gdLst>
                <a:gd name="T0" fmla="*/ 100 w 138"/>
                <a:gd name="T1" fmla="*/ 0 h 260"/>
                <a:gd name="T2" fmla="*/ 0 w 138"/>
                <a:gd name="T3" fmla="*/ 0 h 260"/>
                <a:gd name="T4" fmla="*/ 44 w 138"/>
                <a:gd name="T5" fmla="*/ 260 h 260"/>
                <a:gd name="T6" fmla="*/ 138 w 138"/>
                <a:gd name="T7" fmla="*/ 260 h 260"/>
                <a:gd name="T8" fmla="*/ 138 w 138"/>
                <a:gd name="T9" fmla="*/ 259 h 260"/>
                <a:gd name="T10" fmla="*/ 138 w 138"/>
                <a:gd name="T11" fmla="*/ 51 h 260"/>
                <a:gd name="T12" fmla="*/ 100 w 138"/>
                <a:gd name="T13" fmla="*/ 0 h 260"/>
              </a:gdLst>
              <a:ahLst/>
              <a:cxnLst>
                <a:cxn ang="0">
                  <a:pos x="T0" y="T1"/>
                </a:cxn>
                <a:cxn ang="0">
                  <a:pos x="T2" y="T3"/>
                </a:cxn>
                <a:cxn ang="0">
                  <a:pos x="T4" y="T5"/>
                </a:cxn>
                <a:cxn ang="0">
                  <a:pos x="T6" y="T7"/>
                </a:cxn>
                <a:cxn ang="0">
                  <a:pos x="T8" y="T9"/>
                </a:cxn>
                <a:cxn ang="0">
                  <a:pos x="T10" y="T11"/>
                </a:cxn>
                <a:cxn ang="0">
                  <a:pos x="T12" y="T13"/>
                </a:cxn>
              </a:cxnLst>
              <a:rect l="0" t="0" r="r" b="b"/>
              <a:pathLst>
                <a:path w="138" h="260">
                  <a:moveTo>
                    <a:pt x="100" y="0"/>
                  </a:moveTo>
                  <a:cubicBezTo>
                    <a:pt x="0" y="0"/>
                    <a:pt x="0" y="0"/>
                    <a:pt x="0" y="0"/>
                  </a:cubicBezTo>
                  <a:cubicBezTo>
                    <a:pt x="8" y="77"/>
                    <a:pt x="22" y="165"/>
                    <a:pt x="44" y="260"/>
                  </a:cubicBezTo>
                  <a:cubicBezTo>
                    <a:pt x="138" y="260"/>
                    <a:pt x="138" y="260"/>
                    <a:pt x="138" y="260"/>
                  </a:cubicBezTo>
                  <a:cubicBezTo>
                    <a:pt x="138" y="259"/>
                    <a:pt x="138" y="259"/>
                    <a:pt x="138" y="259"/>
                  </a:cubicBezTo>
                  <a:cubicBezTo>
                    <a:pt x="138" y="51"/>
                    <a:pt x="138" y="51"/>
                    <a:pt x="138" y="51"/>
                  </a:cubicBezTo>
                  <a:cubicBezTo>
                    <a:pt x="124" y="35"/>
                    <a:pt x="111" y="17"/>
                    <a:pt x="100" y="0"/>
                  </a:cubicBezTo>
                </a:path>
              </a:pathLst>
            </a:custGeom>
            <a:solidFill>
              <a:srgbClr val="9DB49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ï$ḷiḍê">
              <a:extLst>
                <a:ext uri="{FF2B5EF4-FFF2-40B4-BE49-F238E27FC236}">
                  <a16:creationId xmlns="" xmlns:a16="http://schemas.microsoft.com/office/drawing/2014/main" id="{A42A2CD7-9E11-4E26-9036-021F2A70EF3C}"/>
                </a:ext>
              </a:extLst>
            </p:cNvPr>
            <p:cNvSpPr/>
            <p:nvPr/>
          </p:nvSpPr>
          <p:spPr bwMode="auto">
            <a:xfrm>
              <a:off x="6519863" y="3763963"/>
              <a:ext cx="173038" cy="252413"/>
            </a:xfrm>
            <a:custGeom>
              <a:avLst/>
              <a:gdLst>
                <a:gd name="T0" fmla="*/ 33 w 109"/>
                <a:gd name="T1" fmla="*/ 0 h 159"/>
                <a:gd name="T2" fmla="*/ 0 w 109"/>
                <a:gd name="T3" fmla="*/ 54 h 159"/>
                <a:gd name="T4" fmla="*/ 9 w 109"/>
                <a:gd name="T5" fmla="*/ 159 h 159"/>
                <a:gd name="T6" fmla="*/ 109 w 109"/>
                <a:gd name="T7" fmla="*/ 159 h 159"/>
                <a:gd name="T8" fmla="*/ 33 w 109"/>
                <a:gd name="T9" fmla="*/ 0 h 159"/>
              </a:gdLst>
              <a:ahLst/>
              <a:cxnLst>
                <a:cxn ang="0">
                  <a:pos x="T0" y="T1"/>
                </a:cxn>
                <a:cxn ang="0">
                  <a:pos x="T2" y="T3"/>
                </a:cxn>
                <a:cxn ang="0">
                  <a:pos x="T4" y="T5"/>
                </a:cxn>
                <a:cxn ang="0">
                  <a:pos x="T6" y="T7"/>
                </a:cxn>
                <a:cxn ang="0">
                  <a:pos x="T8" y="T9"/>
                </a:cxn>
              </a:cxnLst>
              <a:rect l="0" t="0" r="r" b="b"/>
              <a:pathLst>
                <a:path w="109" h="159">
                  <a:moveTo>
                    <a:pt x="33" y="0"/>
                  </a:moveTo>
                  <a:cubicBezTo>
                    <a:pt x="29" y="22"/>
                    <a:pt x="17" y="42"/>
                    <a:pt x="0" y="54"/>
                  </a:cubicBezTo>
                  <a:cubicBezTo>
                    <a:pt x="2" y="86"/>
                    <a:pt x="4" y="121"/>
                    <a:pt x="9" y="159"/>
                  </a:cubicBezTo>
                  <a:cubicBezTo>
                    <a:pt x="109" y="159"/>
                    <a:pt x="109" y="159"/>
                    <a:pt x="109" y="159"/>
                  </a:cubicBezTo>
                  <a:cubicBezTo>
                    <a:pt x="73" y="105"/>
                    <a:pt x="49" y="49"/>
                    <a:pt x="33" y="0"/>
                  </a:cubicBezTo>
                </a:path>
              </a:pathLst>
            </a:custGeom>
            <a:solidFill>
              <a:srgbClr val="5D7E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íSļíḑe">
              <a:extLst>
                <a:ext uri="{FF2B5EF4-FFF2-40B4-BE49-F238E27FC236}">
                  <a16:creationId xmlns="" xmlns:a16="http://schemas.microsoft.com/office/drawing/2014/main" id="{3FCD5A2A-5DF7-48C6-9A5C-7A17C5599633}"/>
                </a:ext>
              </a:extLst>
            </p:cNvPr>
            <p:cNvSpPr/>
            <p:nvPr/>
          </p:nvSpPr>
          <p:spPr bwMode="auto">
            <a:xfrm>
              <a:off x="6515100" y="3648075"/>
              <a:ext cx="46038" cy="187325"/>
            </a:xfrm>
            <a:custGeom>
              <a:avLst/>
              <a:gdLst>
                <a:gd name="T0" fmla="*/ 0 w 29"/>
                <a:gd name="T1" fmla="*/ 0 h 119"/>
                <a:gd name="T2" fmla="*/ 2 w 29"/>
                <a:gd name="T3" fmla="*/ 119 h 119"/>
                <a:gd name="T4" fmla="*/ 29 w 29"/>
                <a:gd name="T5" fmla="*/ 60 h 119"/>
                <a:gd name="T6" fmla="*/ 29 w 29"/>
                <a:gd name="T7" fmla="*/ 52 h 119"/>
                <a:gd name="T8" fmla="*/ 22 w 29"/>
                <a:gd name="T9" fmla="*/ 27 h 119"/>
                <a:gd name="T10" fmla="*/ 0 w 29"/>
                <a:gd name="T11" fmla="*/ 0 h 119"/>
              </a:gdLst>
              <a:ahLst/>
              <a:cxnLst>
                <a:cxn ang="0">
                  <a:pos x="T0" y="T1"/>
                </a:cxn>
                <a:cxn ang="0">
                  <a:pos x="T2" y="T3"/>
                </a:cxn>
                <a:cxn ang="0">
                  <a:pos x="T4" y="T5"/>
                </a:cxn>
                <a:cxn ang="0">
                  <a:pos x="T6" y="T7"/>
                </a:cxn>
                <a:cxn ang="0">
                  <a:pos x="T8" y="T9"/>
                </a:cxn>
                <a:cxn ang="0">
                  <a:pos x="T10" y="T11"/>
                </a:cxn>
              </a:cxnLst>
              <a:rect l="0" t="0" r="r" b="b"/>
              <a:pathLst>
                <a:path w="29" h="119">
                  <a:moveTo>
                    <a:pt x="0" y="0"/>
                  </a:moveTo>
                  <a:cubicBezTo>
                    <a:pt x="0" y="31"/>
                    <a:pt x="0" y="71"/>
                    <a:pt x="2" y="119"/>
                  </a:cubicBezTo>
                  <a:cubicBezTo>
                    <a:pt x="19" y="105"/>
                    <a:pt x="29" y="84"/>
                    <a:pt x="29" y="60"/>
                  </a:cubicBezTo>
                  <a:cubicBezTo>
                    <a:pt x="29" y="58"/>
                    <a:pt x="29" y="55"/>
                    <a:pt x="29" y="52"/>
                  </a:cubicBezTo>
                  <a:cubicBezTo>
                    <a:pt x="26" y="44"/>
                    <a:pt x="24" y="35"/>
                    <a:pt x="22" y="27"/>
                  </a:cubicBezTo>
                  <a:cubicBezTo>
                    <a:pt x="17" y="16"/>
                    <a:pt x="9" y="7"/>
                    <a:pt x="0" y="0"/>
                  </a:cubicBezTo>
                </a:path>
              </a:pathLst>
            </a:custGeom>
            <a:solidFill>
              <a:srgbClr val="3333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ïṥḻídé">
              <a:extLst>
                <a:ext uri="{FF2B5EF4-FFF2-40B4-BE49-F238E27FC236}">
                  <a16:creationId xmlns="" xmlns:a16="http://schemas.microsoft.com/office/drawing/2014/main" id="{BD90D243-C96A-4127-B74D-91F524F84CA5}"/>
                </a:ext>
              </a:extLst>
            </p:cNvPr>
            <p:cNvSpPr/>
            <p:nvPr/>
          </p:nvSpPr>
          <p:spPr bwMode="auto">
            <a:xfrm>
              <a:off x="6515100" y="3632200"/>
              <a:ext cx="57150" cy="217488"/>
            </a:xfrm>
            <a:custGeom>
              <a:avLst/>
              <a:gdLst>
                <a:gd name="T0" fmla="*/ 29 w 36"/>
                <a:gd name="T1" fmla="*/ 62 h 138"/>
                <a:gd name="T2" fmla="*/ 29 w 36"/>
                <a:gd name="T3" fmla="*/ 70 h 138"/>
                <a:gd name="T4" fmla="*/ 2 w 36"/>
                <a:gd name="T5" fmla="*/ 129 h 138"/>
                <a:gd name="T6" fmla="*/ 3 w 36"/>
                <a:gd name="T7" fmla="*/ 138 h 138"/>
                <a:gd name="T8" fmla="*/ 36 w 36"/>
                <a:gd name="T9" fmla="*/ 84 h 138"/>
                <a:gd name="T10" fmla="*/ 29 w 36"/>
                <a:gd name="T11" fmla="*/ 62 h 138"/>
                <a:gd name="T12" fmla="*/ 0 w 36"/>
                <a:gd name="T13" fmla="*/ 0 h 138"/>
                <a:gd name="T14" fmla="*/ 0 w 36"/>
                <a:gd name="T15" fmla="*/ 10 h 138"/>
                <a:gd name="T16" fmla="*/ 22 w 36"/>
                <a:gd name="T17" fmla="*/ 37 h 138"/>
                <a:gd name="T18" fmla="*/ 17 w 36"/>
                <a:gd name="T19" fmla="*/ 15 h 138"/>
                <a:gd name="T20" fmla="*/ 0 w 36"/>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138">
                  <a:moveTo>
                    <a:pt x="29" y="62"/>
                  </a:moveTo>
                  <a:cubicBezTo>
                    <a:pt x="29" y="65"/>
                    <a:pt x="29" y="68"/>
                    <a:pt x="29" y="70"/>
                  </a:cubicBezTo>
                  <a:cubicBezTo>
                    <a:pt x="29" y="94"/>
                    <a:pt x="19" y="115"/>
                    <a:pt x="2" y="129"/>
                  </a:cubicBezTo>
                  <a:cubicBezTo>
                    <a:pt x="3" y="132"/>
                    <a:pt x="3" y="135"/>
                    <a:pt x="3" y="138"/>
                  </a:cubicBezTo>
                  <a:cubicBezTo>
                    <a:pt x="20" y="126"/>
                    <a:pt x="32" y="106"/>
                    <a:pt x="36" y="84"/>
                  </a:cubicBezTo>
                  <a:cubicBezTo>
                    <a:pt x="33" y="77"/>
                    <a:pt x="31" y="69"/>
                    <a:pt x="29" y="62"/>
                  </a:cubicBezTo>
                  <a:moveTo>
                    <a:pt x="0" y="0"/>
                  </a:moveTo>
                  <a:cubicBezTo>
                    <a:pt x="0" y="3"/>
                    <a:pt x="0" y="6"/>
                    <a:pt x="0" y="10"/>
                  </a:cubicBezTo>
                  <a:cubicBezTo>
                    <a:pt x="9" y="17"/>
                    <a:pt x="17" y="26"/>
                    <a:pt x="22" y="37"/>
                  </a:cubicBezTo>
                  <a:cubicBezTo>
                    <a:pt x="20" y="30"/>
                    <a:pt x="18" y="22"/>
                    <a:pt x="17" y="15"/>
                  </a:cubicBezTo>
                  <a:cubicBezTo>
                    <a:pt x="12" y="9"/>
                    <a:pt x="6" y="4"/>
                    <a:pt x="0" y="0"/>
                  </a:cubicBezTo>
                </a:path>
              </a:pathLst>
            </a:custGeom>
            <a:solidFill>
              <a:srgbClr val="B1A2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îṧḷiďê">
              <a:extLst>
                <a:ext uri="{FF2B5EF4-FFF2-40B4-BE49-F238E27FC236}">
                  <a16:creationId xmlns="" xmlns:a16="http://schemas.microsoft.com/office/drawing/2014/main" id="{D5A860BF-FB53-44EA-A602-3408C3FD32C0}"/>
                </a:ext>
              </a:extLst>
            </p:cNvPr>
            <p:cNvSpPr/>
            <p:nvPr/>
          </p:nvSpPr>
          <p:spPr bwMode="auto">
            <a:xfrm>
              <a:off x="6545263" y="3371850"/>
              <a:ext cx="1001713" cy="1620838"/>
            </a:xfrm>
            <a:custGeom>
              <a:avLst/>
              <a:gdLst>
                <a:gd name="T0" fmla="*/ 27 w 632"/>
                <a:gd name="T1" fmla="*/ 0 h 1025"/>
                <a:gd name="T2" fmla="*/ 619 w 632"/>
                <a:gd name="T3" fmla="*/ 554 h 1025"/>
                <a:gd name="T4" fmla="*/ 632 w 632"/>
                <a:gd name="T5" fmla="*/ 1025 h 1025"/>
                <a:gd name="T6" fmla="*/ 91 w 632"/>
                <a:gd name="T7" fmla="*/ 615 h 1025"/>
                <a:gd name="T8" fmla="*/ 27 w 632"/>
                <a:gd name="T9" fmla="*/ 0 h 1025"/>
              </a:gdLst>
              <a:ahLst/>
              <a:cxnLst>
                <a:cxn ang="0">
                  <a:pos x="T0" y="T1"/>
                </a:cxn>
                <a:cxn ang="0">
                  <a:pos x="T2" y="T3"/>
                </a:cxn>
                <a:cxn ang="0">
                  <a:pos x="T4" y="T5"/>
                </a:cxn>
                <a:cxn ang="0">
                  <a:pos x="T6" y="T7"/>
                </a:cxn>
                <a:cxn ang="0">
                  <a:pos x="T8" y="T9"/>
                </a:cxn>
              </a:cxnLst>
              <a:rect l="0" t="0" r="r" b="b"/>
              <a:pathLst>
                <a:path w="632" h="1025">
                  <a:moveTo>
                    <a:pt x="27" y="0"/>
                  </a:moveTo>
                  <a:cubicBezTo>
                    <a:pt x="27" y="0"/>
                    <a:pt x="61" y="550"/>
                    <a:pt x="619" y="554"/>
                  </a:cubicBezTo>
                  <a:cubicBezTo>
                    <a:pt x="632" y="1025"/>
                    <a:pt x="632" y="1025"/>
                    <a:pt x="632" y="1025"/>
                  </a:cubicBezTo>
                  <a:cubicBezTo>
                    <a:pt x="632" y="1025"/>
                    <a:pt x="103" y="662"/>
                    <a:pt x="91" y="615"/>
                  </a:cubicBezTo>
                  <a:cubicBezTo>
                    <a:pt x="0" y="268"/>
                    <a:pt x="27" y="0"/>
                    <a:pt x="27" y="0"/>
                  </a:cubicBez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íŝlïḋé">
              <a:extLst>
                <a:ext uri="{FF2B5EF4-FFF2-40B4-BE49-F238E27FC236}">
                  <a16:creationId xmlns="" xmlns:a16="http://schemas.microsoft.com/office/drawing/2014/main" id="{E7FC316F-51F1-48AE-9718-CBDAA87F66CD}"/>
                </a:ext>
              </a:extLst>
            </p:cNvPr>
            <p:cNvSpPr/>
            <p:nvPr/>
          </p:nvSpPr>
          <p:spPr bwMode="auto">
            <a:xfrm>
              <a:off x="4206875" y="1768475"/>
              <a:ext cx="387350" cy="66675"/>
            </a:xfrm>
            <a:custGeom>
              <a:avLst/>
              <a:gdLst>
                <a:gd name="T0" fmla="*/ 245 w 245"/>
                <a:gd name="T1" fmla="*/ 41 h 42"/>
                <a:gd name="T2" fmla="*/ 140 w 245"/>
                <a:gd name="T3" fmla="*/ 22 h 42"/>
                <a:gd name="T4" fmla="*/ 39 w 245"/>
                <a:gd name="T5" fmla="*/ 9 h 42"/>
                <a:gd name="T6" fmla="*/ 100 w 245"/>
                <a:gd name="T7" fmla="*/ 20 h 42"/>
                <a:gd name="T8" fmla="*/ 1 w 245"/>
                <a:gd name="T9" fmla="*/ 0 h 42"/>
                <a:gd name="T10" fmla="*/ 49 w 245"/>
                <a:gd name="T11" fmla="*/ 23 h 42"/>
                <a:gd name="T12" fmla="*/ 49 w 245"/>
                <a:gd name="T13" fmla="*/ 24 h 42"/>
                <a:gd name="T14" fmla="*/ 0 w 245"/>
                <a:gd name="T15" fmla="*/ 20 h 42"/>
                <a:gd name="T16" fmla="*/ 0 w 245"/>
                <a:gd name="T17" fmla="*/ 21 h 42"/>
                <a:gd name="T18" fmla="*/ 66 w 245"/>
                <a:gd name="T19" fmla="*/ 41 h 42"/>
                <a:gd name="T20" fmla="*/ 232 w 245"/>
                <a:gd name="T21" fmla="*/ 38 h 42"/>
                <a:gd name="T22" fmla="*/ 245 w 245"/>
                <a:gd name="T23"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42">
                  <a:moveTo>
                    <a:pt x="245" y="41"/>
                  </a:moveTo>
                  <a:cubicBezTo>
                    <a:pt x="210" y="33"/>
                    <a:pt x="175" y="27"/>
                    <a:pt x="140" y="22"/>
                  </a:cubicBezTo>
                  <a:cubicBezTo>
                    <a:pt x="106" y="17"/>
                    <a:pt x="72" y="15"/>
                    <a:pt x="39" y="9"/>
                  </a:cubicBezTo>
                  <a:cubicBezTo>
                    <a:pt x="59" y="13"/>
                    <a:pt x="79" y="17"/>
                    <a:pt x="100" y="20"/>
                  </a:cubicBezTo>
                  <a:cubicBezTo>
                    <a:pt x="67" y="14"/>
                    <a:pt x="34" y="7"/>
                    <a:pt x="1" y="0"/>
                  </a:cubicBezTo>
                  <a:cubicBezTo>
                    <a:pt x="21" y="13"/>
                    <a:pt x="38" y="20"/>
                    <a:pt x="49" y="23"/>
                  </a:cubicBezTo>
                  <a:cubicBezTo>
                    <a:pt x="49" y="24"/>
                    <a:pt x="49" y="24"/>
                    <a:pt x="49" y="24"/>
                  </a:cubicBezTo>
                  <a:cubicBezTo>
                    <a:pt x="0" y="20"/>
                    <a:pt x="0" y="20"/>
                    <a:pt x="0" y="20"/>
                  </a:cubicBezTo>
                  <a:cubicBezTo>
                    <a:pt x="0" y="21"/>
                    <a:pt x="0" y="21"/>
                    <a:pt x="0" y="21"/>
                  </a:cubicBezTo>
                  <a:cubicBezTo>
                    <a:pt x="39" y="42"/>
                    <a:pt x="66" y="41"/>
                    <a:pt x="66" y="41"/>
                  </a:cubicBezTo>
                  <a:cubicBezTo>
                    <a:pt x="232" y="38"/>
                    <a:pt x="232" y="38"/>
                    <a:pt x="232" y="38"/>
                  </a:cubicBezTo>
                  <a:lnTo>
                    <a:pt x="245" y="41"/>
                  </a:lnTo>
                  <a:close/>
                </a:path>
              </a:pathLst>
            </a:custGeom>
            <a:solidFill>
              <a:srgbClr val="E3E4E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îṥḷïdé">
              <a:extLst>
                <a:ext uri="{FF2B5EF4-FFF2-40B4-BE49-F238E27FC236}">
                  <a16:creationId xmlns="" xmlns:a16="http://schemas.microsoft.com/office/drawing/2014/main" id="{C1DD4E69-05E2-4CE5-BFFA-580F1CC7E8ED}"/>
                </a:ext>
              </a:extLst>
            </p:cNvPr>
            <p:cNvSpPr/>
            <p:nvPr/>
          </p:nvSpPr>
          <p:spPr bwMode="auto">
            <a:xfrm>
              <a:off x="6388100" y="1704975"/>
              <a:ext cx="612775" cy="198438"/>
            </a:xfrm>
            <a:custGeom>
              <a:avLst/>
              <a:gdLst>
                <a:gd name="T0" fmla="*/ 181 w 386"/>
                <a:gd name="T1" fmla="*/ 42 h 125"/>
                <a:gd name="T2" fmla="*/ 386 w 386"/>
                <a:gd name="T3" fmla="*/ 117 h 125"/>
                <a:gd name="T4" fmla="*/ 386 w 386"/>
                <a:gd name="T5" fmla="*/ 125 h 125"/>
                <a:gd name="T6" fmla="*/ 0 w 386"/>
                <a:gd name="T7" fmla="*/ 0 h 125"/>
                <a:gd name="T8" fmla="*/ 181 w 386"/>
                <a:gd name="T9" fmla="*/ 42 h 125"/>
              </a:gdLst>
              <a:ahLst/>
              <a:cxnLst>
                <a:cxn ang="0">
                  <a:pos x="T0" y="T1"/>
                </a:cxn>
                <a:cxn ang="0">
                  <a:pos x="T2" y="T3"/>
                </a:cxn>
                <a:cxn ang="0">
                  <a:pos x="T4" y="T5"/>
                </a:cxn>
                <a:cxn ang="0">
                  <a:pos x="T6" y="T7"/>
                </a:cxn>
                <a:cxn ang="0">
                  <a:pos x="T8" y="T9"/>
                </a:cxn>
              </a:cxnLst>
              <a:rect l="0" t="0" r="r" b="b"/>
              <a:pathLst>
                <a:path w="386" h="125">
                  <a:moveTo>
                    <a:pt x="181" y="42"/>
                  </a:moveTo>
                  <a:lnTo>
                    <a:pt x="386" y="117"/>
                  </a:lnTo>
                  <a:lnTo>
                    <a:pt x="386" y="125"/>
                  </a:lnTo>
                  <a:lnTo>
                    <a:pt x="0" y="0"/>
                  </a:lnTo>
                  <a:lnTo>
                    <a:pt x="181" y="42"/>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îṧľiḋe">
              <a:extLst>
                <a:ext uri="{FF2B5EF4-FFF2-40B4-BE49-F238E27FC236}">
                  <a16:creationId xmlns="" xmlns:a16="http://schemas.microsoft.com/office/drawing/2014/main" id="{73C48909-8D07-4A66-92D3-447980396838}"/>
                </a:ext>
              </a:extLst>
            </p:cNvPr>
            <p:cNvSpPr/>
            <p:nvPr/>
          </p:nvSpPr>
          <p:spPr bwMode="auto">
            <a:xfrm>
              <a:off x="5054600" y="2022475"/>
              <a:ext cx="1216025" cy="361950"/>
            </a:xfrm>
            <a:custGeom>
              <a:avLst/>
              <a:gdLst>
                <a:gd name="T0" fmla="*/ 765 w 768"/>
                <a:gd name="T1" fmla="*/ 227 h 229"/>
                <a:gd name="T2" fmla="*/ 428 w 768"/>
                <a:gd name="T3" fmla="*/ 227 h 229"/>
                <a:gd name="T4" fmla="*/ 431 w 768"/>
                <a:gd name="T5" fmla="*/ 229 h 229"/>
                <a:gd name="T6" fmla="*/ 768 w 768"/>
                <a:gd name="T7" fmla="*/ 229 h 229"/>
                <a:gd name="T8" fmla="*/ 765 w 768"/>
                <a:gd name="T9" fmla="*/ 227 h 229"/>
                <a:gd name="T10" fmla="*/ 0 w 768"/>
                <a:gd name="T11" fmla="*/ 0 h 229"/>
                <a:gd name="T12" fmla="*/ 0 w 768"/>
                <a:gd name="T13" fmla="*/ 0 h 229"/>
                <a:gd name="T14" fmla="*/ 1 w 768"/>
                <a:gd name="T15" fmla="*/ 0 h 229"/>
                <a:gd name="T16" fmla="*/ 13 w 768"/>
                <a:gd name="T17" fmla="*/ 0 h 229"/>
                <a:gd name="T18" fmla="*/ 0 w 768"/>
                <a:gd name="T19"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 h="229">
                  <a:moveTo>
                    <a:pt x="765" y="227"/>
                  </a:moveTo>
                  <a:cubicBezTo>
                    <a:pt x="428" y="227"/>
                    <a:pt x="428" y="227"/>
                    <a:pt x="428" y="227"/>
                  </a:cubicBezTo>
                  <a:cubicBezTo>
                    <a:pt x="429" y="228"/>
                    <a:pt x="430" y="228"/>
                    <a:pt x="431" y="229"/>
                  </a:cubicBezTo>
                  <a:cubicBezTo>
                    <a:pt x="768" y="229"/>
                    <a:pt x="768" y="229"/>
                    <a:pt x="768" y="229"/>
                  </a:cubicBezTo>
                  <a:cubicBezTo>
                    <a:pt x="767" y="228"/>
                    <a:pt x="766" y="228"/>
                    <a:pt x="765" y="227"/>
                  </a:cubicBezTo>
                  <a:moveTo>
                    <a:pt x="0" y="0"/>
                  </a:moveTo>
                  <a:cubicBezTo>
                    <a:pt x="0" y="0"/>
                    <a:pt x="0" y="0"/>
                    <a:pt x="0" y="0"/>
                  </a:cubicBezTo>
                  <a:cubicBezTo>
                    <a:pt x="0" y="0"/>
                    <a:pt x="0" y="0"/>
                    <a:pt x="1" y="0"/>
                  </a:cubicBezTo>
                  <a:cubicBezTo>
                    <a:pt x="13" y="0"/>
                    <a:pt x="13" y="0"/>
                    <a:pt x="13" y="0"/>
                  </a:cubicBezTo>
                  <a:cubicBezTo>
                    <a:pt x="9" y="0"/>
                    <a:pt x="4" y="0"/>
                    <a:pt x="0"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ïṧļïde">
              <a:extLst>
                <a:ext uri="{FF2B5EF4-FFF2-40B4-BE49-F238E27FC236}">
                  <a16:creationId xmlns="" xmlns:a16="http://schemas.microsoft.com/office/drawing/2014/main" id="{E9B4EA5E-88E2-43B8-BBE0-0C43166B7E04}"/>
                </a:ext>
              </a:extLst>
            </p:cNvPr>
            <p:cNvSpPr/>
            <p:nvPr/>
          </p:nvSpPr>
          <p:spPr bwMode="auto">
            <a:xfrm>
              <a:off x="5737225" y="2384425"/>
              <a:ext cx="823913" cy="395288"/>
            </a:xfrm>
            <a:custGeom>
              <a:avLst/>
              <a:gdLst>
                <a:gd name="T0" fmla="*/ 337 w 520"/>
                <a:gd name="T1" fmla="*/ 0 h 250"/>
                <a:gd name="T2" fmla="*/ 0 w 520"/>
                <a:gd name="T3" fmla="*/ 0 h 250"/>
                <a:gd name="T4" fmla="*/ 318 w 520"/>
                <a:gd name="T5" fmla="*/ 250 h 250"/>
                <a:gd name="T6" fmla="*/ 325 w 520"/>
                <a:gd name="T7" fmla="*/ 245 h 250"/>
                <a:gd name="T8" fmla="*/ 322 w 520"/>
                <a:gd name="T9" fmla="*/ 224 h 250"/>
                <a:gd name="T10" fmla="*/ 404 w 520"/>
                <a:gd name="T11" fmla="*/ 140 h 250"/>
                <a:gd name="T12" fmla="*/ 440 w 520"/>
                <a:gd name="T13" fmla="*/ 149 h 250"/>
                <a:gd name="T14" fmla="*/ 520 w 520"/>
                <a:gd name="T15" fmla="*/ 82 h 250"/>
                <a:gd name="T16" fmla="*/ 337 w 520"/>
                <a:gd name="T17"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0" h="250">
                  <a:moveTo>
                    <a:pt x="337" y="0"/>
                  </a:moveTo>
                  <a:cubicBezTo>
                    <a:pt x="0" y="0"/>
                    <a:pt x="0" y="0"/>
                    <a:pt x="0" y="0"/>
                  </a:cubicBezTo>
                  <a:cubicBezTo>
                    <a:pt x="160" y="94"/>
                    <a:pt x="307" y="193"/>
                    <a:pt x="318" y="250"/>
                  </a:cubicBezTo>
                  <a:cubicBezTo>
                    <a:pt x="325" y="245"/>
                    <a:pt x="325" y="245"/>
                    <a:pt x="325" y="245"/>
                  </a:cubicBezTo>
                  <a:cubicBezTo>
                    <a:pt x="323" y="238"/>
                    <a:pt x="322" y="231"/>
                    <a:pt x="322" y="224"/>
                  </a:cubicBezTo>
                  <a:cubicBezTo>
                    <a:pt x="322" y="178"/>
                    <a:pt x="359" y="140"/>
                    <a:pt x="404" y="140"/>
                  </a:cubicBezTo>
                  <a:cubicBezTo>
                    <a:pt x="417" y="140"/>
                    <a:pt x="429" y="143"/>
                    <a:pt x="440" y="149"/>
                  </a:cubicBezTo>
                  <a:cubicBezTo>
                    <a:pt x="520" y="82"/>
                    <a:pt x="520" y="82"/>
                    <a:pt x="520" y="82"/>
                  </a:cubicBezTo>
                  <a:cubicBezTo>
                    <a:pt x="520" y="82"/>
                    <a:pt x="447" y="46"/>
                    <a:pt x="337" y="0"/>
                  </a:cubicBezTo>
                </a:path>
              </a:pathLst>
            </a:custGeom>
            <a:solidFill>
              <a:srgbClr val="C6B27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i$ļîḓe">
              <a:extLst>
                <a:ext uri="{FF2B5EF4-FFF2-40B4-BE49-F238E27FC236}">
                  <a16:creationId xmlns="" xmlns:a16="http://schemas.microsoft.com/office/drawing/2014/main" id="{0431FD9E-C791-4EA7-B4E8-024D2678C8DC}"/>
                </a:ext>
              </a:extLst>
            </p:cNvPr>
            <p:cNvSpPr/>
            <p:nvPr/>
          </p:nvSpPr>
          <p:spPr bwMode="auto">
            <a:xfrm>
              <a:off x="5448300" y="2224088"/>
              <a:ext cx="817563" cy="157163"/>
            </a:xfrm>
            <a:custGeom>
              <a:avLst/>
              <a:gdLst>
                <a:gd name="T0" fmla="*/ 264 w 516"/>
                <a:gd name="T1" fmla="*/ 0 h 100"/>
                <a:gd name="T2" fmla="*/ 0 w 516"/>
                <a:gd name="T3" fmla="*/ 0 h 100"/>
                <a:gd name="T4" fmla="*/ 179 w 516"/>
                <a:gd name="T5" fmla="*/ 100 h 100"/>
                <a:gd name="T6" fmla="*/ 516 w 516"/>
                <a:gd name="T7" fmla="*/ 100 h 100"/>
                <a:gd name="T8" fmla="*/ 264 w 516"/>
                <a:gd name="T9" fmla="*/ 0 h 100"/>
              </a:gdLst>
              <a:ahLst/>
              <a:cxnLst>
                <a:cxn ang="0">
                  <a:pos x="T0" y="T1"/>
                </a:cxn>
                <a:cxn ang="0">
                  <a:pos x="T2" y="T3"/>
                </a:cxn>
                <a:cxn ang="0">
                  <a:pos x="T4" y="T5"/>
                </a:cxn>
                <a:cxn ang="0">
                  <a:pos x="T6" y="T7"/>
                </a:cxn>
                <a:cxn ang="0">
                  <a:pos x="T8" y="T9"/>
                </a:cxn>
              </a:cxnLst>
              <a:rect l="0" t="0" r="r" b="b"/>
              <a:pathLst>
                <a:path w="516" h="100">
                  <a:moveTo>
                    <a:pt x="264" y="0"/>
                  </a:moveTo>
                  <a:cubicBezTo>
                    <a:pt x="0" y="0"/>
                    <a:pt x="0" y="0"/>
                    <a:pt x="0" y="0"/>
                  </a:cubicBezTo>
                  <a:cubicBezTo>
                    <a:pt x="57" y="31"/>
                    <a:pt x="119" y="65"/>
                    <a:pt x="179" y="100"/>
                  </a:cubicBezTo>
                  <a:cubicBezTo>
                    <a:pt x="516" y="100"/>
                    <a:pt x="516" y="100"/>
                    <a:pt x="516" y="100"/>
                  </a:cubicBezTo>
                  <a:cubicBezTo>
                    <a:pt x="444" y="70"/>
                    <a:pt x="356" y="34"/>
                    <a:pt x="264" y="0"/>
                  </a:cubicBezTo>
                </a:path>
              </a:pathLst>
            </a:custGeom>
            <a:solidFill>
              <a:srgbClr val="BAA3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iṧlïḓé">
              <a:extLst>
                <a:ext uri="{FF2B5EF4-FFF2-40B4-BE49-F238E27FC236}">
                  <a16:creationId xmlns="" xmlns:a16="http://schemas.microsoft.com/office/drawing/2014/main" id="{91C3740C-2CE5-4FC4-B6CE-2E71CDF5167D}"/>
                </a:ext>
              </a:extLst>
            </p:cNvPr>
            <p:cNvSpPr/>
            <p:nvPr/>
          </p:nvSpPr>
          <p:spPr bwMode="auto">
            <a:xfrm>
              <a:off x="5056188" y="2022475"/>
              <a:ext cx="811213" cy="201613"/>
            </a:xfrm>
            <a:custGeom>
              <a:avLst/>
              <a:gdLst>
                <a:gd name="T0" fmla="*/ 12 w 512"/>
                <a:gd name="T1" fmla="*/ 0 h 127"/>
                <a:gd name="T2" fmla="*/ 0 w 512"/>
                <a:gd name="T3" fmla="*/ 0 h 127"/>
                <a:gd name="T4" fmla="*/ 248 w 512"/>
                <a:gd name="T5" fmla="*/ 127 h 127"/>
                <a:gd name="T6" fmla="*/ 512 w 512"/>
                <a:gd name="T7" fmla="*/ 127 h 127"/>
                <a:gd name="T8" fmla="*/ 12 w 512"/>
                <a:gd name="T9" fmla="*/ 0 h 127"/>
              </a:gdLst>
              <a:ahLst/>
              <a:cxnLst>
                <a:cxn ang="0">
                  <a:pos x="T0" y="T1"/>
                </a:cxn>
                <a:cxn ang="0">
                  <a:pos x="T2" y="T3"/>
                </a:cxn>
                <a:cxn ang="0">
                  <a:pos x="T4" y="T5"/>
                </a:cxn>
                <a:cxn ang="0">
                  <a:pos x="T6" y="T7"/>
                </a:cxn>
                <a:cxn ang="0">
                  <a:pos x="T8" y="T9"/>
                </a:cxn>
              </a:cxnLst>
              <a:rect l="0" t="0" r="r" b="b"/>
              <a:pathLst>
                <a:path w="512" h="127">
                  <a:moveTo>
                    <a:pt x="12" y="0"/>
                  </a:moveTo>
                  <a:cubicBezTo>
                    <a:pt x="0" y="0"/>
                    <a:pt x="0" y="0"/>
                    <a:pt x="0" y="0"/>
                  </a:cubicBezTo>
                  <a:cubicBezTo>
                    <a:pt x="9" y="4"/>
                    <a:pt x="116" y="57"/>
                    <a:pt x="248" y="127"/>
                  </a:cubicBezTo>
                  <a:cubicBezTo>
                    <a:pt x="512" y="127"/>
                    <a:pt x="512" y="127"/>
                    <a:pt x="512" y="127"/>
                  </a:cubicBezTo>
                  <a:cubicBezTo>
                    <a:pt x="337" y="62"/>
                    <a:pt x="145" y="5"/>
                    <a:pt x="12" y="0"/>
                  </a:cubicBezTo>
                </a:path>
              </a:pathLst>
            </a:custGeom>
            <a:solidFill>
              <a:srgbClr val="BAA3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îṡḷïďe">
              <a:extLst>
                <a:ext uri="{FF2B5EF4-FFF2-40B4-BE49-F238E27FC236}">
                  <a16:creationId xmlns="" xmlns:a16="http://schemas.microsoft.com/office/drawing/2014/main" id="{5C1A2938-C96A-43E7-A680-1CC8D2E4AD75}"/>
                </a:ext>
              </a:extLst>
            </p:cNvPr>
            <p:cNvSpPr/>
            <p:nvPr/>
          </p:nvSpPr>
          <p:spPr bwMode="auto">
            <a:xfrm>
              <a:off x="6259513" y="2619375"/>
              <a:ext cx="163513" cy="146050"/>
            </a:xfrm>
            <a:custGeom>
              <a:avLst/>
              <a:gdLst>
                <a:gd name="T0" fmla="*/ 74 w 103"/>
                <a:gd name="T1" fmla="*/ 0 h 92"/>
                <a:gd name="T2" fmla="*/ 0 w 103"/>
                <a:gd name="T3" fmla="*/ 76 h 92"/>
                <a:gd name="T4" fmla="*/ 1 w 103"/>
                <a:gd name="T5" fmla="*/ 92 h 92"/>
                <a:gd name="T6" fmla="*/ 103 w 103"/>
                <a:gd name="T7" fmla="*/ 6 h 92"/>
                <a:gd name="T8" fmla="*/ 74 w 103"/>
                <a:gd name="T9" fmla="*/ 0 h 92"/>
              </a:gdLst>
              <a:ahLst/>
              <a:cxnLst>
                <a:cxn ang="0">
                  <a:pos x="T0" y="T1"/>
                </a:cxn>
                <a:cxn ang="0">
                  <a:pos x="T2" y="T3"/>
                </a:cxn>
                <a:cxn ang="0">
                  <a:pos x="T4" y="T5"/>
                </a:cxn>
                <a:cxn ang="0">
                  <a:pos x="T6" y="T7"/>
                </a:cxn>
                <a:cxn ang="0">
                  <a:pos x="T8" y="T9"/>
                </a:cxn>
              </a:cxnLst>
              <a:rect l="0" t="0" r="r" b="b"/>
              <a:pathLst>
                <a:path w="103" h="92">
                  <a:moveTo>
                    <a:pt x="74" y="0"/>
                  </a:moveTo>
                  <a:cubicBezTo>
                    <a:pt x="33" y="0"/>
                    <a:pt x="0" y="34"/>
                    <a:pt x="0" y="76"/>
                  </a:cubicBezTo>
                  <a:cubicBezTo>
                    <a:pt x="0" y="81"/>
                    <a:pt x="0" y="87"/>
                    <a:pt x="1" y="92"/>
                  </a:cubicBezTo>
                  <a:cubicBezTo>
                    <a:pt x="103" y="6"/>
                    <a:pt x="103" y="6"/>
                    <a:pt x="103" y="6"/>
                  </a:cubicBezTo>
                  <a:cubicBezTo>
                    <a:pt x="94" y="2"/>
                    <a:pt x="84" y="0"/>
                    <a:pt x="74" y="0"/>
                  </a:cubicBezTo>
                </a:path>
              </a:pathLst>
            </a:custGeom>
            <a:solidFill>
              <a:srgbClr val="2C2C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íšļíḓè">
              <a:extLst>
                <a:ext uri="{FF2B5EF4-FFF2-40B4-BE49-F238E27FC236}">
                  <a16:creationId xmlns="" xmlns:a16="http://schemas.microsoft.com/office/drawing/2014/main" id="{1B93BCDD-4705-479A-BD3D-EE6A4CE54042}"/>
                </a:ext>
              </a:extLst>
            </p:cNvPr>
            <p:cNvSpPr/>
            <p:nvPr/>
          </p:nvSpPr>
          <p:spPr bwMode="auto">
            <a:xfrm>
              <a:off x="6246813" y="2606675"/>
              <a:ext cx="187325" cy="165100"/>
            </a:xfrm>
            <a:custGeom>
              <a:avLst/>
              <a:gdLst>
                <a:gd name="T0" fmla="*/ 82 w 118"/>
                <a:gd name="T1" fmla="*/ 0 h 105"/>
                <a:gd name="T2" fmla="*/ 0 w 118"/>
                <a:gd name="T3" fmla="*/ 84 h 105"/>
                <a:gd name="T4" fmla="*/ 3 w 118"/>
                <a:gd name="T5" fmla="*/ 105 h 105"/>
                <a:gd name="T6" fmla="*/ 9 w 118"/>
                <a:gd name="T7" fmla="*/ 100 h 105"/>
                <a:gd name="T8" fmla="*/ 8 w 118"/>
                <a:gd name="T9" fmla="*/ 84 h 105"/>
                <a:gd name="T10" fmla="*/ 82 w 118"/>
                <a:gd name="T11" fmla="*/ 8 h 105"/>
                <a:gd name="T12" fmla="*/ 111 w 118"/>
                <a:gd name="T13" fmla="*/ 14 h 105"/>
                <a:gd name="T14" fmla="*/ 118 w 118"/>
                <a:gd name="T15" fmla="*/ 9 h 105"/>
                <a:gd name="T16" fmla="*/ 82 w 118"/>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105">
                  <a:moveTo>
                    <a:pt x="82" y="0"/>
                  </a:moveTo>
                  <a:cubicBezTo>
                    <a:pt x="37" y="0"/>
                    <a:pt x="0" y="38"/>
                    <a:pt x="0" y="84"/>
                  </a:cubicBezTo>
                  <a:cubicBezTo>
                    <a:pt x="0" y="91"/>
                    <a:pt x="1" y="98"/>
                    <a:pt x="3" y="105"/>
                  </a:cubicBezTo>
                  <a:cubicBezTo>
                    <a:pt x="9" y="100"/>
                    <a:pt x="9" y="100"/>
                    <a:pt x="9" y="100"/>
                  </a:cubicBezTo>
                  <a:cubicBezTo>
                    <a:pt x="8" y="95"/>
                    <a:pt x="8" y="89"/>
                    <a:pt x="8" y="84"/>
                  </a:cubicBezTo>
                  <a:cubicBezTo>
                    <a:pt x="8" y="42"/>
                    <a:pt x="41" y="8"/>
                    <a:pt x="82" y="8"/>
                  </a:cubicBezTo>
                  <a:cubicBezTo>
                    <a:pt x="92" y="8"/>
                    <a:pt x="102" y="10"/>
                    <a:pt x="111" y="14"/>
                  </a:cubicBezTo>
                  <a:cubicBezTo>
                    <a:pt x="118" y="9"/>
                    <a:pt x="118" y="9"/>
                    <a:pt x="118" y="9"/>
                  </a:cubicBezTo>
                  <a:cubicBezTo>
                    <a:pt x="107" y="3"/>
                    <a:pt x="95" y="0"/>
                    <a:pt x="82" y="0"/>
                  </a:cubicBezTo>
                </a:path>
              </a:pathLst>
            </a:custGeom>
            <a:solidFill>
              <a:srgbClr val="988B7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iṩļîḍe">
              <a:extLst>
                <a:ext uri="{FF2B5EF4-FFF2-40B4-BE49-F238E27FC236}">
                  <a16:creationId xmlns="" xmlns:a16="http://schemas.microsoft.com/office/drawing/2014/main" id="{7A68B9BD-5835-4920-8D37-E7932F198B01}"/>
                </a:ext>
              </a:extLst>
            </p:cNvPr>
            <p:cNvSpPr/>
            <p:nvPr/>
          </p:nvSpPr>
          <p:spPr bwMode="auto">
            <a:xfrm>
              <a:off x="5054600" y="2022475"/>
              <a:ext cx="2293938" cy="669925"/>
            </a:xfrm>
            <a:custGeom>
              <a:avLst/>
              <a:gdLst>
                <a:gd name="T0" fmla="*/ 979 w 1448"/>
                <a:gd name="T1" fmla="*/ 423 h 423"/>
                <a:gd name="T2" fmla="*/ 979 w 1448"/>
                <a:gd name="T3" fmla="*/ 423 h 423"/>
                <a:gd name="T4" fmla="*/ 390 w 1448"/>
                <a:gd name="T5" fmla="*/ 111 h 423"/>
                <a:gd name="T6" fmla="*/ 0 w 1448"/>
                <a:gd name="T7" fmla="*/ 0 h 423"/>
                <a:gd name="T8" fmla="*/ 1448 w 1448"/>
                <a:gd name="T9" fmla="*/ 0 h 423"/>
                <a:gd name="T10" fmla="*/ 979 w 1448"/>
                <a:gd name="T11" fmla="*/ 423 h 423"/>
              </a:gdLst>
              <a:ahLst/>
              <a:cxnLst>
                <a:cxn ang="0">
                  <a:pos x="T0" y="T1"/>
                </a:cxn>
                <a:cxn ang="0">
                  <a:pos x="T2" y="T3"/>
                </a:cxn>
                <a:cxn ang="0">
                  <a:pos x="T4" y="T5"/>
                </a:cxn>
                <a:cxn ang="0">
                  <a:pos x="T6" y="T7"/>
                </a:cxn>
                <a:cxn ang="0">
                  <a:pos x="T8" y="T9"/>
                </a:cxn>
                <a:cxn ang="0">
                  <a:pos x="T10" y="T11"/>
                </a:cxn>
              </a:cxnLst>
              <a:rect l="0" t="0" r="r" b="b"/>
              <a:pathLst>
                <a:path w="1448" h="423">
                  <a:moveTo>
                    <a:pt x="979" y="423"/>
                  </a:moveTo>
                  <a:cubicBezTo>
                    <a:pt x="979" y="423"/>
                    <a:pt x="979" y="423"/>
                    <a:pt x="979" y="423"/>
                  </a:cubicBezTo>
                  <a:cubicBezTo>
                    <a:pt x="802" y="284"/>
                    <a:pt x="603" y="178"/>
                    <a:pt x="390" y="111"/>
                  </a:cubicBezTo>
                  <a:cubicBezTo>
                    <a:pt x="0" y="0"/>
                    <a:pt x="0" y="0"/>
                    <a:pt x="0" y="0"/>
                  </a:cubicBezTo>
                  <a:cubicBezTo>
                    <a:pt x="1448" y="0"/>
                    <a:pt x="1448" y="0"/>
                    <a:pt x="1448" y="0"/>
                  </a:cubicBezTo>
                  <a:lnTo>
                    <a:pt x="979" y="423"/>
                  </a:lnTo>
                  <a:close/>
                </a:path>
              </a:pathLst>
            </a:custGeom>
            <a:solidFill>
              <a:srgbClr val="E3E4E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iṥļiḓe">
              <a:extLst>
                <a:ext uri="{FF2B5EF4-FFF2-40B4-BE49-F238E27FC236}">
                  <a16:creationId xmlns="" xmlns:a16="http://schemas.microsoft.com/office/drawing/2014/main" id="{CC47BB01-B1E5-47E3-97D8-50F609422DB4}"/>
                </a:ext>
              </a:extLst>
            </p:cNvPr>
            <p:cNvSpPr/>
            <p:nvPr/>
          </p:nvSpPr>
          <p:spPr bwMode="auto">
            <a:xfrm>
              <a:off x="4402138" y="2524125"/>
              <a:ext cx="501650" cy="368300"/>
            </a:xfrm>
            <a:custGeom>
              <a:avLst/>
              <a:gdLst>
                <a:gd name="T0" fmla="*/ 0 w 317"/>
                <a:gd name="T1" fmla="*/ 0 h 233"/>
                <a:gd name="T2" fmla="*/ 0 w 317"/>
                <a:gd name="T3" fmla="*/ 60 h 233"/>
                <a:gd name="T4" fmla="*/ 39 w 317"/>
                <a:gd name="T5" fmla="*/ 114 h 233"/>
                <a:gd name="T6" fmla="*/ 0 w 317"/>
                <a:gd name="T7" fmla="*/ 168 h 233"/>
                <a:gd name="T8" fmla="*/ 0 w 317"/>
                <a:gd name="T9" fmla="*/ 233 h 233"/>
                <a:gd name="T10" fmla="*/ 317 w 317"/>
                <a:gd name="T11" fmla="*/ 233 h 233"/>
                <a:gd name="T12" fmla="*/ 317 w 317"/>
                <a:gd name="T13" fmla="*/ 0 h 233"/>
                <a:gd name="T14" fmla="*/ 0 w 317"/>
                <a:gd name="T15" fmla="*/ 0 h 2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7" h="233">
                  <a:moveTo>
                    <a:pt x="0" y="0"/>
                  </a:moveTo>
                  <a:cubicBezTo>
                    <a:pt x="0" y="60"/>
                    <a:pt x="0" y="60"/>
                    <a:pt x="0" y="60"/>
                  </a:cubicBezTo>
                  <a:cubicBezTo>
                    <a:pt x="22" y="67"/>
                    <a:pt x="39" y="89"/>
                    <a:pt x="39" y="114"/>
                  </a:cubicBezTo>
                  <a:cubicBezTo>
                    <a:pt x="39" y="139"/>
                    <a:pt x="22" y="161"/>
                    <a:pt x="0" y="168"/>
                  </a:cubicBezTo>
                  <a:cubicBezTo>
                    <a:pt x="0" y="233"/>
                    <a:pt x="0" y="233"/>
                    <a:pt x="0" y="233"/>
                  </a:cubicBezTo>
                  <a:cubicBezTo>
                    <a:pt x="317" y="233"/>
                    <a:pt x="317" y="233"/>
                    <a:pt x="317" y="233"/>
                  </a:cubicBezTo>
                  <a:cubicBezTo>
                    <a:pt x="317" y="0"/>
                    <a:pt x="317" y="0"/>
                    <a:pt x="317" y="0"/>
                  </a:cubicBezTo>
                  <a:lnTo>
                    <a:pt x="0" y="0"/>
                  </a:lnTo>
                  <a:close/>
                </a:path>
              </a:pathLst>
            </a:custGeom>
            <a:solidFill>
              <a:srgbClr val="F6F1E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ïšḷîďe">
              <a:extLst>
                <a:ext uri="{FF2B5EF4-FFF2-40B4-BE49-F238E27FC236}">
                  <a16:creationId xmlns="" xmlns:a16="http://schemas.microsoft.com/office/drawing/2014/main" id="{2A9A4B49-2925-41B9-B458-2BB10DEF4A6D}"/>
                </a:ext>
              </a:extLst>
            </p:cNvPr>
            <p:cNvSpPr/>
            <p:nvPr/>
          </p:nvSpPr>
          <p:spPr bwMode="auto">
            <a:xfrm>
              <a:off x="4465638" y="4086225"/>
              <a:ext cx="501650" cy="269875"/>
            </a:xfrm>
            <a:custGeom>
              <a:avLst/>
              <a:gdLst>
                <a:gd name="T0" fmla="*/ 0 w 317"/>
                <a:gd name="T1" fmla="*/ 0 h 171"/>
                <a:gd name="T2" fmla="*/ 0 w 317"/>
                <a:gd name="T3" fmla="*/ 44 h 171"/>
                <a:gd name="T4" fmla="*/ 39 w 317"/>
                <a:gd name="T5" fmla="*/ 84 h 171"/>
                <a:gd name="T6" fmla="*/ 0 w 317"/>
                <a:gd name="T7" fmla="*/ 123 h 171"/>
                <a:gd name="T8" fmla="*/ 0 w 317"/>
                <a:gd name="T9" fmla="*/ 171 h 171"/>
                <a:gd name="T10" fmla="*/ 317 w 317"/>
                <a:gd name="T11" fmla="*/ 171 h 171"/>
                <a:gd name="T12" fmla="*/ 317 w 317"/>
                <a:gd name="T13" fmla="*/ 0 h 171"/>
                <a:gd name="T14" fmla="*/ 0 w 317"/>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7" h="171">
                  <a:moveTo>
                    <a:pt x="0" y="0"/>
                  </a:moveTo>
                  <a:cubicBezTo>
                    <a:pt x="0" y="44"/>
                    <a:pt x="0" y="44"/>
                    <a:pt x="0" y="44"/>
                  </a:cubicBezTo>
                  <a:cubicBezTo>
                    <a:pt x="22" y="49"/>
                    <a:pt x="39" y="65"/>
                    <a:pt x="39" y="84"/>
                  </a:cubicBezTo>
                  <a:cubicBezTo>
                    <a:pt x="39" y="102"/>
                    <a:pt x="22" y="118"/>
                    <a:pt x="0" y="123"/>
                  </a:cubicBezTo>
                  <a:cubicBezTo>
                    <a:pt x="0" y="171"/>
                    <a:pt x="0" y="171"/>
                    <a:pt x="0" y="171"/>
                  </a:cubicBezTo>
                  <a:cubicBezTo>
                    <a:pt x="317" y="171"/>
                    <a:pt x="317" y="171"/>
                    <a:pt x="317" y="171"/>
                  </a:cubicBezTo>
                  <a:cubicBezTo>
                    <a:pt x="317" y="0"/>
                    <a:pt x="317" y="0"/>
                    <a:pt x="317" y="0"/>
                  </a:cubicBezTo>
                  <a:cubicBezTo>
                    <a:pt x="0" y="0"/>
                    <a:pt x="0" y="0"/>
                    <a:pt x="0" y="0"/>
                  </a:cubicBezTo>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íṧ1îḍê">
              <a:extLst>
                <a:ext uri="{FF2B5EF4-FFF2-40B4-BE49-F238E27FC236}">
                  <a16:creationId xmlns="" xmlns:a16="http://schemas.microsoft.com/office/drawing/2014/main" id="{CF11A011-D72F-48FA-B4BD-8E44FE61D2B3}"/>
                </a:ext>
              </a:extLst>
            </p:cNvPr>
            <p:cNvSpPr/>
            <p:nvPr/>
          </p:nvSpPr>
          <p:spPr bwMode="auto">
            <a:xfrm>
              <a:off x="4779963" y="2554288"/>
              <a:ext cx="12700" cy="307975"/>
            </a:xfrm>
            <a:prstGeom prst="rect">
              <a:avLst/>
            </a:prstGeom>
            <a:solidFill>
              <a:srgbClr val="9A847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 name="íṧḻîḋe">
              <a:extLst>
                <a:ext uri="{FF2B5EF4-FFF2-40B4-BE49-F238E27FC236}">
                  <a16:creationId xmlns="" xmlns:a16="http://schemas.microsoft.com/office/drawing/2014/main" id="{E6D57E7A-1C55-4862-8BE7-508C44FA8FD7}"/>
                </a:ext>
              </a:extLst>
            </p:cNvPr>
            <p:cNvSpPr/>
            <p:nvPr/>
          </p:nvSpPr>
          <p:spPr bwMode="auto">
            <a:xfrm>
              <a:off x="4818063" y="2554288"/>
              <a:ext cx="55563" cy="307975"/>
            </a:xfrm>
            <a:prstGeom prst="rect">
              <a:avLst/>
            </a:prstGeom>
            <a:solidFill>
              <a:srgbClr val="E8CB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 name="îṧľíḍè">
              <a:extLst>
                <a:ext uri="{FF2B5EF4-FFF2-40B4-BE49-F238E27FC236}">
                  <a16:creationId xmlns="" xmlns:a16="http://schemas.microsoft.com/office/drawing/2014/main" id="{75C7793F-A281-4EEB-A3C8-8124A9376FBB}"/>
                </a:ext>
              </a:extLst>
            </p:cNvPr>
            <p:cNvSpPr/>
            <p:nvPr/>
          </p:nvSpPr>
          <p:spPr bwMode="auto">
            <a:xfrm>
              <a:off x="4506913" y="4572000"/>
              <a:ext cx="1449388" cy="292100"/>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8" name="îṥľiḓe">
              <a:extLst>
                <a:ext uri="{FF2B5EF4-FFF2-40B4-BE49-F238E27FC236}">
                  <a16:creationId xmlns="" xmlns:a16="http://schemas.microsoft.com/office/drawing/2014/main" id="{C3E72DE1-5E40-4E13-892D-9C8D0B5536AE}"/>
                </a:ext>
              </a:extLst>
            </p:cNvPr>
            <p:cNvSpPr/>
            <p:nvPr/>
          </p:nvSpPr>
          <p:spPr bwMode="auto">
            <a:xfrm>
              <a:off x="4506913" y="3597275"/>
              <a:ext cx="1449388" cy="290513"/>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9" name="ïṣļîde">
              <a:extLst>
                <a:ext uri="{FF2B5EF4-FFF2-40B4-BE49-F238E27FC236}">
                  <a16:creationId xmlns="" xmlns:a16="http://schemas.microsoft.com/office/drawing/2014/main" id="{0A033361-BA98-45C7-8349-6F0BB7C1A9CF}"/>
                </a:ext>
              </a:extLst>
            </p:cNvPr>
            <p:cNvSpPr/>
            <p:nvPr/>
          </p:nvSpPr>
          <p:spPr bwMode="auto">
            <a:xfrm>
              <a:off x="4619625" y="4146550"/>
              <a:ext cx="34925" cy="174625"/>
            </a:xfrm>
            <a:prstGeom prst="rect">
              <a:avLst/>
            </a:prstGeom>
            <a:solidFill>
              <a:srgbClr val="D9DF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0" name="íš1ídê">
              <a:extLst>
                <a:ext uri="{FF2B5EF4-FFF2-40B4-BE49-F238E27FC236}">
                  <a16:creationId xmlns="" xmlns:a16="http://schemas.microsoft.com/office/drawing/2014/main" id="{FD886DA6-6885-4F83-9249-1D643551EAE3}"/>
                </a:ext>
              </a:extLst>
            </p:cNvPr>
            <p:cNvSpPr/>
            <p:nvPr/>
          </p:nvSpPr>
          <p:spPr bwMode="auto">
            <a:xfrm>
              <a:off x="4619625" y="4146550"/>
              <a:ext cx="34925"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1" name="iṥḻîḋé">
              <a:extLst>
                <a:ext uri="{FF2B5EF4-FFF2-40B4-BE49-F238E27FC236}">
                  <a16:creationId xmlns="" xmlns:a16="http://schemas.microsoft.com/office/drawing/2014/main" id="{48CC4835-0B4E-46B4-9296-374A4B0372F4}"/>
                </a:ext>
              </a:extLst>
            </p:cNvPr>
            <p:cNvSpPr/>
            <p:nvPr/>
          </p:nvSpPr>
          <p:spPr bwMode="auto">
            <a:xfrm>
              <a:off x="4699000" y="4146550"/>
              <a:ext cx="33338" cy="174625"/>
            </a:xfrm>
            <a:prstGeom prst="rect">
              <a:avLst/>
            </a:prstGeom>
            <a:solidFill>
              <a:srgbClr val="D9DF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2" name="íŝlîḍe">
              <a:extLst>
                <a:ext uri="{FF2B5EF4-FFF2-40B4-BE49-F238E27FC236}">
                  <a16:creationId xmlns="" xmlns:a16="http://schemas.microsoft.com/office/drawing/2014/main" id="{64D1182A-18A8-4912-AE76-2C4FFBCA1A11}"/>
                </a:ext>
              </a:extLst>
            </p:cNvPr>
            <p:cNvSpPr/>
            <p:nvPr/>
          </p:nvSpPr>
          <p:spPr bwMode="auto">
            <a:xfrm>
              <a:off x="4699000" y="4146550"/>
              <a:ext cx="333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3" name="îṥľíďè">
              <a:extLst>
                <a:ext uri="{FF2B5EF4-FFF2-40B4-BE49-F238E27FC236}">
                  <a16:creationId xmlns="" xmlns:a16="http://schemas.microsoft.com/office/drawing/2014/main" id="{E4272C1B-28D6-4981-AE15-7E2E16553638}"/>
                </a:ext>
              </a:extLst>
            </p:cNvPr>
            <p:cNvSpPr/>
            <p:nvPr/>
          </p:nvSpPr>
          <p:spPr bwMode="auto">
            <a:xfrm>
              <a:off x="4800600" y="4146550"/>
              <a:ext cx="33338" cy="174625"/>
            </a:xfrm>
            <a:prstGeom prst="rect">
              <a:avLst/>
            </a:prstGeom>
            <a:solidFill>
              <a:srgbClr val="D9DF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4" name="ïs1ïḓê">
              <a:extLst>
                <a:ext uri="{FF2B5EF4-FFF2-40B4-BE49-F238E27FC236}">
                  <a16:creationId xmlns="" xmlns:a16="http://schemas.microsoft.com/office/drawing/2014/main" id="{DFFC7FD1-2A36-4B15-A44A-CBA395F35BBB}"/>
                </a:ext>
              </a:extLst>
            </p:cNvPr>
            <p:cNvSpPr/>
            <p:nvPr/>
          </p:nvSpPr>
          <p:spPr bwMode="auto">
            <a:xfrm>
              <a:off x="4800600" y="4146550"/>
              <a:ext cx="333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5" name="íṣḷïḋè">
              <a:extLst>
                <a:ext uri="{FF2B5EF4-FFF2-40B4-BE49-F238E27FC236}">
                  <a16:creationId xmlns="" xmlns:a16="http://schemas.microsoft.com/office/drawing/2014/main" id="{953F4BCD-5F01-4D53-B8CD-FC7F0955B6D7}"/>
                </a:ext>
              </a:extLst>
            </p:cNvPr>
            <p:cNvSpPr/>
            <p:nvPr/>
          </p:nvSpPr>
          <p:spPr bwMode="auto">
            <a:xfrm>
              <a:off x="6465888" y="4111625"/>
              <a:ext cx="53975" cy="244475"/>
            </a:xfrm>
            <a:prstGeom prst="rect">
              <a:avLst/>
            </a:prstGeom>
            <a:solidFill>
              <a:srgbClr val="F7DE8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spTree>
    <p:extLst>
      <p:ext uri="{BB962C8B-B14F-4D97-AF65-F5344CB8AC3E}">
        <p14:creationId xmlns:p14="http://schemas.microsoft.com/office/powerpoint/2010/main" val="7912798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4000"/>
                            </p:stCondLst>
                            <p:childTnLst>
                              <p:par>
                                <p:cTn id="13" presetID="42"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42"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par>
                          <p:cTn id="30" fill="hold">
                            <p:stCondLst>
                              <p:cond delay="7000"/>
                            </p:stCondLst>
                            <p:childTnLst>
                              <p:par>
                                <p:cTn id="31" presetID="42"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par>
                          <p:cTn id="36" fill="hold">
                            <p:stCondLst>
                              <p:cond delay="8000"/>
                            </p:stCondLst>
                            <p:childTnLst>
                              <p:par>
                                <p:cTn id="37" presetID="42"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AF0C09B-7D69-46CD-98F5-5DCC11FC93A5}"/>
              </a:ext>
            </a:extLst>
          </p:cNvPr>
          <p:cNvSpPr txBox="1"/>
          <p:nvPr/>
        </p:nvSpPr>
        <p:spPr>
          <a:xfrm>
            <a:off x="1439149" y="386874"/>
            <a:ext cx="2053081" cy="461665"/>
          </a:xfrm>
          <a:prstGeom prst="rect">
            <a:avLst/>
          </a:prstGeom>
          <a:noFill/>
        </p:spPr>
        <p:txBody>
          <a:bodyPr wrap="square" rtlCol="0">
            <a:spAutoFit/>
          </a:bodyPr>
          <a:lstStyle/>
          <a:p>
            <a:pPr algn="ctr"/>
            <a:r>
              <a:rPr lang="zh-CN" altLang="en-US" sz="2400" dirty="0">
                <a:latin typeface="造字工房力黑（非商用）常规体" pitchFamily="50" charset="-122"/>
                <a:ea typeface="造字工房力黑（非商用）常规体" pitchFamily="50" charset="-122"/>
              </a:rPr>
              <a:t>社员风采展示</a:t>
            </a:r>
          </a:p>
        </p:txBody>
      </p:sp>
      <p:pic>
        <p:nvPicPr>
          <p:cNvPr id="6" name="图片 5">
            <a:extLst>
              <a:ext uri="{FF2B5EF4-FFF2-40B4-BE49-F238E27FC236}">
                <a16:creationId xmlns="" xmlns:a16="http://schemas.microsoft.com/office/drawing/2014/main" id="{B6CFBA4E-2C61-4C4A-95A7-1A74860E05E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117" t="-23905" r="20513" b="5207"/>
          <a:stretch/>
        </p:blipFill>
        <p:spPr>
          <a:xfrm>
            <a:off x="404301" y="183389"/>
            <a:ext cx="1034848" cy="665150"/>
          </a:xfrm>
          <a:prstGeom prst="rect">
            <a:avLst/>
          </a:prstGeom>
        </p:spPr>
      </p:pic>
      <p:sp>
        <p:nvSpPr>
          <p:cNvPr id="7" name="AreaShape">
            <a:extLst>
              <a:ext uri="{FF2B5EF4-FFF2-40B4-BE49-F238E27FC236}">
                <a16:creationId xmlns="" xmlns:a16="http://schemas.microsoft.com/office/drawing/2014/main" id="{7E742618-6E2F-47DB-83CD-044948B7FD26}"/>
              </a:ext>
            </a:extLst>
          </p:cNvPr>
          <p:cNvSpPr/>
          <p:nvPr/>
        </p:nvSpPr>
        <p:spPr>
          <a:xfrm>
            <a:off x="2374744" y="1214876"/>
            <a:ext cx="7442512" cy="370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 name="组合 1">
            <a:extLst>
              <a:ext uri="{FF2B5EF4-FFF2-40B4-BE49-F238E27FC236}">
                <a16:creationId xmlns="" xmlns:a16="http://schemas.microsoft.com/office/drawing/2014/main" id="{863DC700-4F34-4C6E-A4D9-B2C4AA4DDEE2}"/>
              </a:ext>
            </a:extLst>
          </p:cNvPr>
          <p:cNvGrpSpPr/>
          <p:nvPr/>
        </p:nvGrpSpPr>
        <p:grpSpPr>
          <a:xfrm>
            <a:off x="2486179" y="1814398"/>
            <a:ext cx="6768991" cy="2362291"/>
            <a:chOff x="2486179" y="1814398"/>
            <a:chExt cx="6768991" cy="2362291"/>
          </a:xfrm>
        </p:grpSpPr>
        <p:sp>
          <p:nvSpPr>
            <p:cNvPr id="8" name="ExtraShape">
              <a:extLst>
                <a:ext uri="{FF2B5EF4-FFF2-40B4-BE49-F238E27FC236}">
                  <a16:creationId xmlns="" xmlns:a16="http://schemas.microsoft.com/office/drawing/2014/main" id="{3DD716BA-A33C-436B-8901-195B063F2BE1}"/>
                </a:ext>
              </a:extLst>
            </p:cNvPr>
            <p:cNvSpPr/>
            <p:nvPr/>
          </p:nvSpPr>
          <p:spPr bwMode="auto">
            <a:xfrm>
              <a:off x="3695975" y="1814398"/>
              <a:ext cx="1868445" cy="2277033"/>
            </a:xfrm>
            <a:custGeom>
              <a:avLst/>
              <a:gdLst>
                <a:gd name="connsiteX0" fmla="*/ 326491 w 1868445"/>
                <a:gd name="connsiteY0" fmla="*/ 1602072 h 2277033"/>
                <a:gd name="connsiteX1" fmla="*/ 122986 w 1868445"/>
                <a:gd name="connsiteY1" fmla="*/ 1649535 h 2277033"/>
                <a:gd name="connsiteX2" fmla="*/ 50334 w 1868445"/>
                <a:gd name="connsiteY2" fmla="*/ 1771702 h 2277033"/>
                <a:gd name="connsiteX3" fmla="*/ 79384 w 1868445"/>
                <a:gd name="connsiteY3" fmla="*/ 1911978 h 2277033"/>
                <a:gd name="connsiteX4" fmla="*/ 110116 w 1868445"/>
                <a:gd name="connsiteY4" fmla="*/ 1972774 h 2277033"/>
                <a:gd name="connsiteX5" fmla="*/ 113557 w 1868445"/>
                <a:gd name="connsiteY5" fmla="*/ 1953856 h 2277033"/>
                <a:gd name="connsiteX6" fmla="*/ 404310 w 1868445"/>
                <a:gd name="connsiteY6" fmla="*/ 1620824 h 2277033"/>
                <a:gd name="connsiteX7" fmla="*/ 427406 w 1868445"/>
                <a:gd name="connsiteY7" fmla="*/ 1604432 h 2277033"/>
                <a:gd name="connsiteX8" fmla="*/ 1721823 w 1868445"/>
                <a:gd name="connsiteY8" fmla="*/ 1259077 h 2277033"/>
                <a:gd name="connsiteX9" fmla="*/ 1678826 w 1868445"/>
                <a:gd name="connsiteY9" fmla="*/ 1275558 h 2277033"/>
                <a:gd name="connsiteX10" fmla="*/ 1250515 w 1868445"/>
                <a:gd name="connsiteY10" fmla="*/ 1346545 h 2277033"/>
                <a:gd name="connsiteX11" fmla="*/ 834633 w 1868445"/>
                <a:gd name="connsiteY11" fmla="*/ 1422436 h 2277033"/>
                <a:gd name="connsiteX12" fmla="*/ 646238 w 1868445"/>
                <a:gd name="connsiteY12" fmla="*/ 1517815 h 2277033"/>
                <a:gd name="connsiteX13" fmla="*/ 575973 w 1868445"/>
                <a:gd name="connsiteY13" fmla="*/ 1562308 h 2277033"/>
                <a:gd name="connsiteX14" fmla="*/ 638148 w 1868445"/>
                <a:gd name="connsiteY14" fmla="*/ 1566990 h 2277033"/>
                <a:gd name="connsiteX15" fmla="*/ 1645358 w 1868445"/>
                <a:gd name="connsiteY15" fmla="*/ 1365579 h 2277033"/>
                <a:gd name="connsiteX16" fmla="*/ 1705858 w 1868445"/>
                <a:gd name="connsiteY16" fmla="*/ 1287922 h 2277033"/>
                <a:gd name="connsiteX17" fmla="*/ 1285405 w 1868445"/>
                <a:gd name="connsiteY17" fmla="*/ 1931 h 2277033"/>
                <a:gd name="connsiteX18" fmla="*/ 1810474 w 1868445"/>
                <a:gd name="connsiteY18" fmla="*/ 556635 h 2277033"/>
                <a:gd name="connsiteX19" fmla="*/ 1684986 w 1868445"/>
                <a:gd name="connsiteY19" fmla="*/ 1398597 h 2277033"/>
                <a:gd name="connsiteX20" fmla="*/ 631544 w 1868445"/>
                <a:gd name="connsiteY20" fmla="*/ 1616517 h 2277033"/>
                <a:gd name="connsiteX21" fmla="*/ 507617 w 1868445"/>
                <a:gd name="connsiteY21" fmla="*/ 1608014 h 2277033"/>
                <a:gd name="connsiteX22" fmla="*/ 424114 w 1868445"/>
                <a:gd name="connsiteY22" fmla="*/ 1668256 h 2277033"/>
                <a:gd name="connsiteX23" fmla="*/ 154698 w 1868445"/>
                <a:gd name="connsiteY23" fmla="*/ 2003166 h 2277033"/>
                <a:gd name="connsiteX24" fmla="*/ 157844 w 1868445"/>
                <a:gd name="connsiteY24" fmla="*/ 2038482 h 2277033"/>
                <a:gd name="connsiteX25" fmla="*/ 170144 w 1868445"/>
                <a:gd name="connsiteY25" fmla="*/ 2065377 h 2277033"/>
                <a:gd name="connsiteX26" fmla="*/ 180330 w 1868445"/>
                <a:gd name="connsiteY26" fmla="*/ 2079025 h 2277033"/>
                <a:gd name="connsiteX27" fmla="*/ 198793 w 1868445"/>
                <a:gd name="connsiteY27" fmla="*/ 2099215 h 2277033"/>
                <a:gd name="connsiteX28" fmla="*/ 237215 w 1868445"/>
                <a:gd name="connsiteY28" fmla="*/ 2125251 h 2277033"/>
                <a:gd name="connsiteX29" fmla="*/ 742214 w 1868445"/>
                <a:gd name="connsiteY29" fmla="*/ 2187943 h 2277033"/>
                <a:gd name="connsiteX30" fmla="*/ 775221 w 1868445"/>
                <a:gd name="connsiteY30" fmla="*/ 2230838 h 2277033"/>
                <a:gd name="connsiteX31" fmla="*/ 583783 w 1868445"/>
                <a:gd name="connsiteY31" fmla="*/ 2277033 h 2277033"/>
                <a:gd name="connsiteX32" fmla="*/ 322928 w 1868445"/>
                <a:gd name="connsiteY32" fmla="*/ 2221352 h 2277033"/>
                <a:gd name="connsiteX33" fmla="*/ 269790 w 1868445"/>
                <a:gd name="connsiteY33" fmla="*/ 2196135 h 2277033"/>
                <a:gd name="connsiteX34" fmla="*/ 238567 w 1868445"/>
                <a:gd name="connsiteY34" fmla="*/ 2227352 h 2277033"/>
                <a:gd name="connsiteX35" fmla="*/ 154629 w 1868445"/>
                <a:gd name="connsiteY35" fmla="*/ 2130716 h 2277033"/>
                <a:gd name="connsiteX36" fmla="*/ 141770 w 1868445"/>
                <a:gd name="connsiteY36" fmla="*/ 2113102 h 2277033"/>
                <a:gd name="connsiteX37" fmla="*/ 127055 w 1868445"/>
                <a:gd name="connsiteY37" fmla="*/ 2096379 h 2277033"/>
                <a:gd name="connsiteX38" fmla="*/ 123720 w 1868445"/>
                <a:gd name="connsiteY38" fmla="*/ 2088378 h 2277033"/>
                <a:gd name="connsiteX39" fmla="*/ 109777 w 1868445"/>
                <a:gd name="connsiteY39" fmla="*/ 2069278 h 2277033"/>
                <a:gd name="connsiteX40" fmla="*/ 800 w 1868445"/>
                <a:gd name="connsiteY40" fmla="*/ 1765098 h 2277033"/>
                <a:gd name="connsiteX41" fmla="*/ 93265 w 1868445"/>
                <a:gd name="connsiteY41" fmla="*/ 1606612 h 2277033"/>
                <a:gd name="connsiteX42" fmla="*/ 467563 w 1868445"/>
                <a:gd name="connsiteY42" fmla="*/ 1554144 h 2277033"/>
                <a:gd name="connsiteX43" fmla="*/ 495313 w 1868445"/>
                <a:gd name="connsiteY43" fmla="*/ 1556234 h 2277033"/>
                <a:gd name="connsiteX44" fmla="*/ 522702 w 1868445"/>
                <a:gd name="connsiteY44" fmla="*/ 1536794 h 2277033"/>
                <a:gd name="connsiteX45" fmla="*/ 814829 w 1868445"/>
                <a:gd name="connsiteY45" fmla="*/ 1372942 h 2277033"/>
                <a:gd name="connsiteX46" fmla="*/ 1243914 w 1868445"/>
                <a:gd name="connsiteY46" fmla="*/ 1297051 h 2277033"/>
                <a:gd name="connsiteX47" fmla="*/ 1762116 w 1868445"/>
                <a:gd name="connsiteY47" fmla="*/ 1171666 h 2277033"/>
                <a:gd name="connsiteX48" fmla="*/ 1764299 w 1868445"/>
                <a:gd name="connsiteY48" fmla="*/ 1172757 h 2277033"/>
                <a:gd name="connsiteX49" fmla="*/ 1788158 w 1868445"/>
                <a:gd name="connsiteY49" fmla="*/ 1108463 h 2277033"/>
                <a:gd name="connsiteX50" fmla="*/ 1760940 w 1868445"/>
                <a:gd name="connsiteY50" fmla="*/ 573144 h 2277033"/>
                <a:gd name="connsiteX51" fmla="*/ 1275498 w 1868445"/>
                <a:gd name="connsiteY51" fmla="*/ 54760 h 2277033"/>
                <a:gd name="connsiteX52" fmla="*/ 1189637 w 1868445"/>
                <a:gd name="connsiteY52" fmla="*/ 74570 h 2277033"/>
                <a:gd name="connsiteX53" fmla="*/ 1142270 w 1868445"/>
                <a:gd name="connsiteY53" fmla="*/ 280263 h 2277033"/>
                <a:gd name="connsiteX54" fmla="*/ 1144186 w 1868445"/>
                <a:gd name="connsiteY54" fmla="*/ 310836 h 2277033"/>
                <a:gd name="connsiteX55" fmla="*/ 1155125 w 1868445"/>
                <a:gd name="connsiteY55" fmla="*/ 314972 h 2277033"/>
                <a:gd name="connsiteX56" fmla="*/ 1170151 w 1868445"/>
                <a:gd name="connsiteY56" fmla="*/ 348115 h 2277033"/>
                <a:gd name="connsiteX57" fmla="*/ 1170151 w 1868445"/>
                <a:gd name="connsiteY57" fmla="*/ 440914 h 2277033"/>
                <a:gd name="connsiteX58" fmla="*/ 1120063 w 1868445"/>
                <a:gd name="connsiteY58" fmla="*/ 490628 h 2277033"/>
                <a:gd name="connsiteX59" fmla="*/ 1073313 w 1868445"/>
                <a:gd name="connsiteY59" fmla="*/ 440914 h 2277033"/>
                <a:gd name="connsiteX60" fmla="*/ 1073313 w 1868445"/>
                <a:gd name="connsiteY60" fmla="*/ 348115 h 2277033"/>
                <a:gd name="connsiteX61" fmla="*/ 1086670 w 1868445"/>
                <a:gd name="connsiteY61" fmla="*/ 314972 h 2277033"/>
                <a:gd name="connsiteX62" fmla="*/ 1093100 w 1868445"/>
                <a:gd name="connsiteY62" fmla="*/ 312419 h 2277033"/>
                <a:gd name="connsiteX63" fmla="*/ 1092012 w 1868445"/>
                <a:gd name="connsiteY63" fmla="*/ 302447 h 2277033"/>
                <a:gd name="connsiteX64" fmla="*/ 1153312 w 1868445"/>
                <a:gd name="connsiteY64" fmla="*/ 38250 h 2277033"/>
                <a:gd name="connsiteX65" fmla="*/ 1285405 w 1868445"/>
                <a:gd name="connsiteY65" fmla="*/ 1931 h 2277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868445" h="2277033">
                  <a:moveTo>
                    <a:pt x="326491" y="1602072"/>
                  </a:moveTo>
                  <a:cubicBezTo>
                    <a:pt x="238567" y="1604135"/>
                    <a:pt x="167567" y="1616517"/>
                    <a:pt x="122986" y="1649535"/>
                  </a:cubicBezTo>
                  <a:cubicBezTo>
                    <a:pt x="76753" y="1682553"/>
                    <a:pt x="53637" y="1722175"/>
                    <a:pt x="50334" y="1771702"/>
                  </a:cubicBezTo>
                  <a:cubicBezTo>
                    <a:pt x="47032" y="1816277"/>
                    <a:pt x="59209" y="1864566"/>
                    <a:pt x="79384" y="1911978"/>
                  </a:cubicBezTo>
                  <a:lnTo>
                    <a:pt x="110116" y="1972774"/>
                  </a:lnTo>
                  <a:lnTo>
                    <a:pt x="113557" y="1953856"/>
                  </a:lnTo>
                  <a:cubicBezTo>
                    <a:pt x="146324" y="1844714"/>
                    <a:pt x="268210" y="1724401"/>
                    <a:pt x="404310" y="1620824"/>
                  </a:cubicBezTo>
                  <a:lnTo>
                    <a:pt x="427406" y="1604432"/>
                  </a:lnTo>
                  <a:close/>
                  <a:moveTo>
                    <a:pt x="1721823" y="1259077"/>
                  </a:moveTo>
                  <a:lnTo>
                    <a:pt x="1678826" y="1275558"/>
                  </a:lnTo>
                  <a:cubicBezTo>
                    <a:pt x="1571297" y="1309424"/>
                    <a:pt x="1413485" y="1327985"/>
                    <a:pt x="1250515" y="1346545"/>
                  </a:cubicBezTo>
                  <a:cubicBezTo>
                    <a:pt x="1088783" y="1366343"/>
                    <a:pt x="920450" y="1386140"/>
                    <a:pt x="834633" y="1422436"/>
                  </a:cubicBezTo>
                  <a:cubicBezTo>
                    <a:pt x="785123" y="1441409"/>
                    <a:pt x="718491" y="1475023"/>
                    <a:pt x="646238" y="1517815"/>
                  </a:cubicBezTo>
                  <a:lnTo>
                    <a:pt x="575973" y="1562308"/>
                  </a:lnTo>
                  <a:lnTo>
                    <a:pt x="638148" y="1566990"/>
                  </a:lnTo>
                  <a:cubicBezTo>
                    <a:pt x="981590" y="1593404"/>
                    <a:pt x="1410893" y="1626422"/>
                    <a:pt x="1645358" y="1365579"/>
                  </a:cubicBezTo>
                  <a:cubicBezTo>
                    <a:pt x="1667649" y="1341228"/>
                    <a:pt x="1687824" y="1315278"/>
                    <a:pt x="1705858" y="1287922"/>
                  </a:cubicBezTo>
                  <a:close/>
                  <a:moveTo>
                    <a:pt x="1285405" y="1931"/>
                  </a:moveTo>
                  <a:cubicBezTo>
                    <a:pt x="1503358" y="41552"/>
                    <a:pt x="1708102" y="259472"/>
                    <a:pt x="1810474" y="556635"/>
                  </a:cubicBezTo>
                  <a:cubicBezTo>
                    <a:pt x="1919451" y="876911"/>
                    <a:pt x="1873219" y="1190583"/>
                    <a:pt x="1684986" y="1398597"/>
                  </a:cubicBezTo>
                  <a:cubicBezTo>
                    <a:pt x="1430707" y="1679251"/>
                    <a:pt x="988195" y="1642931"/>
                    <a:pt x="631544" y="1616517"/>
                  </a:cubicBezTo>
                  <a:lnTo>
                    <a:pt x="507617" y="1608014"/>
                  </a:lnTo>
                  <a:lnTo>
                    <a:pt x="424114" y="1668256"/>
                  </a:lnTo>
                  <a:cubicBezTo>
                    <a:pt x="280123" y="1779618"/>
                    <a:pt x="159649" y="1905827"/>
                    <a:pt x="154698" y="2003166"/>
                  </a:cubicBezTo>
                  <a:cubicBezTo>
                    <a:pt x="153873" y="2015539"/>
                    <a:pt x="154905" y="2027294"/>
                    <a:pt x="157844" y="2038482"/>
                  </a:cubicBezTo>
                  <a:lnTo>
                    <a:pt x="170144" y="2065377"/>
                  </a:lnTo>
                  <a:lnTo>
                    <a:pt x="180330" y="2079025"/>
                  </a:lnTo>
                  <a:lnTo>
                    <a:pt x="198793" y="2099215"/>
                  </a:lnTo>
                  <a:cubicBezTo>
                    <a:pt x="209572" y="2108341"/>
                    <a:pt x="222362" y="2117002"/>
                    <a:pt x="237215" y="2125251"/>
                  </a:cubicBezTo>
                  <a:cubicBezTo>
                    <a:pt x="573881" y="2306729"/>
                    <a:pt x="742214" y="2191243"/>
                    <a:pt x="742214" y="2187943"/>
                  </a:cubicBezTo>
                  <a:cubicBezTo>
                    <a:pt x="775221" y="2230838"/>
                    <a:pt x="775221" y="2230838"/>
                    <a:pt x="775221" y="2230838"/>
                  </a:cubicBezTo>
                  <a:cubicBezTo>
                    <a:pt x="768620" y="2234138"/>
                    <a:pt x="705907" y="2277033"/>
                    <a:pt x="583783" y="2277033"/>
                  </a:cubicBezTo>
                  <a:cubicBezTo>
                    <a:pt x="514469" y="2277033"/>
                    <a:pt x="428446" y="2264041"/>
                    <a:pt x="322928" y="2221352"/>
                  </a:cubicBezTo>
                  <a:lnTo>
                    <a:pt x="269790" y="2196135"/>
                  </a:lnTo>
                  <a:lnTo>
                    <a:pt x="238567" y="2227352"/>
                  </a:lnTo>
                  <a:cubicBezTo>
                    <a:pt x="234852" y="2223638"/>
                    <a:pt x="198165" y="2186492"/>
                    <a:pt x="154629" y="2130716"/>
                  </a:cubicBezTo>
                  <a:lnTo>
                    <a:pt x="141770" y="2113102"/>
                  </a:lnTo>
                  <a:lnTo>
                    <a:pt x="127055" y="2096379"/>
                  </a:lnTo>
                  <a:lnTo>
                    <a:pt x="123720" y="2088378"/>
                  </a:lnTo>
                  <a:lnTo>
                    <a:pt x="109777" y="2069278"/>
                  </a:lnTo>
                  <a:cubicBezTo>
                    <a:pt x="49509" y="1980542"/>
                    <a:pt x="-7456" y="1867455"/>
                    <a:pt x="800" y="1765098"/>
                  </a:cubicBezTo>
                  <a:cubicBezTo>
                    <a:pt x="4102" y="1702364"/>
                    <a:pt x="37125" y="1649535"/>
                    <a:pt x="93265" y="1606612"/>
                  </a:cubicBezTo>
                  <a:cubicBezTo>
                    <a:pt x="172521" y="1549656"/>
                    <a:pt x="305646" y="1544703"/>
                    <a:pt x="467563" y="1554144"/>
                  </a:cubicBezTo>
                  <a:lnTo>
                    <a:pt x="495313" y="1556234"/>
                  </a:lnTo>
                  <a:lnTo>
                    <a:pt x="522702" y="1536794"/>
                  </a:lnTo>
                  <a:cubicBezTo>
                    <a:pt x="641080" y="1458164"/>
                    <a:pt x="754179" y="1397689"/>
                    <a:pt x="814829" y="1372942"/>
                  </a:cubicBezTo>
                  <a:cubicBezTo>
                    <a:pt x="907247" y="1336646"/>
                    <a:pt x="1072280" y="1316849"/>
                    <a:pt x="1243914" y="1297051"/>
                  </a:cubicBezTo>
                  <a:cubicBezTo>
                    <a:pt x="1458456" y="1270654"/>
                    <a:pt x="1725809" y="1237658"/>
                    <a:pt x="1762116" y="1171666"/>
                  </a:cubicBezTo>
                  <a:lnTo>
                    <a:pt x="1764299" y="1172757"/>
                  </a:lnTo>
                  <a:lnTo>
                    <a:pt x="1788158" y="1108463"/>
                  </a:lnTo>
                  <a:cubicBezTo>
                    <a:pt x="1834984" y="947435"/>
                    <a:pt x="1826987" y="760935"/>
                    <a:pt x="1760940" y="573144"/>
                  </a:cubicBezTo>
                  <a:cubicBezTo>
                    <a:pt x="1668474" y="295792"/>
                    <a:pt x="1473637" y="87778"/>
                    <a:pt x="1275498" y="54760"/>
                  </a:cubicBezTo>
                  <a:cubicBezTo>
                    <a:pt x="1239172" y="48156"/>
                    <a:pt x="1209451" y="54760"/>
                    <a:pt x="1189637" y="74570"/>
                  </a:cubicBezTo>
                  <a:cubicBezTo>
                    <a:pt x="1145056" y="116668"/>
                    <a:pt x="1139483" y="212627"/>
                    <a:pt x="1142270" y="280263"/>
                  </a:cubicBezTo>
                  <a:lnTo>
                    <a:pt x="1144186" y="310836"/>
                  </a:lnTo>
                  <a:lnTo>
                    <a:pt x="1155125" y="314972"/>
                  </a:lnTo>
                  <a:cubicBezTo>
                    <a:pt x="1164308" y="323258"/>
                    <a:pt x="1170151" y="334858"/>
                    <a:pt x="1170151" y="348115"/>
                  </a:cubicBezTo>
                  <a:lnTo>
                    <a:pt x="1170151" y="440914"/>
                  </a:lnTo>
                  <a:cubicBezTo>
                    <a:pt x="1170151" y="467428"/>
                    <a:pt x="1146777" y="490628"/>
                    <a:pt x="1120063" y="490628"/>
                  </a:cubicBezTo>
                  <a:cubicBezTo>
                    <a:pt x="1093349" y="490628"/>
                    <a:pt x="1073313" y="467428"/>
                    <a:pt x="1073313" y="440914"/>
                  </a:cubicBezTo>
                  <a:cubicBezTo>
                    <a:pt x="1073313" y="348115"/>
                    <a:pt x="1073313" y="348115"/>
                    <a:pt x="1073313" y="348115"/>
                  </a:cubicBezTo>
                  <a:cubicBezTo>
                    <a:pt x="1073313" y="334858"/>
                    <a:pt x="1078322" y="323258"/>
                    <a:pt x="1086670" y="314972"/>
                  </a:cubicBezTo>
                  <a:lnTo>
                    <a:pt x="1093100" y="312419"/>
                  </a:lnTo>
                  <a:lnTo>
                    <a:pt x="1092012" y="302447"/>
                  </a:lnTo>
                  <a:cubicBezTo>
                    <a:pt x="1086439" y="235740"/>
                    <a:pt x="1086439" y="102636"/>
                    <a:pt x="1153312" y="38250"/>
                  </a:cubicBezTo>
                  <a:cubicBezTo>
                    <a:pt x="1186335" y="5232"/>
                    <a:pt x="1232567" y="-4673"/>
                    <a:pt x="1285405" y="1931"/>
                  </a:cubicBezTo>
                  <a:close/>
                </a:path>
              </a:pathLst>
            </a:custGeom>
            <a:solidFill>
              <a:schemeClr val="tx1"/>
            </a:solidFill>
            <a:ln>
              <a:noFill/>
            </a:ln>
          </p:spPr>
          <p:txBody>
            <a:bodyPr anchor="ctr"/>
            <a:lstStyle/>
            <a:p>
              <a:pPr algn="ctr"/>
              <a:endParaRPr/>
            </a:p>
          </p:txBody>
        </p:sp>
        <p:sp>
          <p:nvSpPr>
            <p:cNvPr id="9" name="ValueShape1">
              <a:extLst>
                <a:ext uri="{FF2B5EF4-FFF2-40B4-BE49-F238E27FC236}">
                  <a16:creationId xmlns="" xmlns:a16="http://schemas.microsoft.com/office/drawing/2014/main" id="{8DDBBDC3-4DE9-49F8-BFD4-E8454EBE9D01}"/>
                </a:ext>
              </a:extLst>
            </p:cNvPr>
            <p:cNvSpPr/>
            <p:nvPr/>
          </p:nvSpPr>
          <p:spPr bwMode="auto">
            <a:xfrm>
              <a:off x="3997763" y="2225651"/>
              <a:ext cx="1016000" cy="1638300"/>
            </a:xfrm>
            <a:custGeom>
              <a:avLst/>
              <a:gdLst>
                <a:gd name="T0" fmla="*/ 308 w 308"/>
                <a:gd name="T1" fmla="*/ 471 h 496"/>
                <a:gd name="T2" fmla="*/ 282 w 308"/>
                <a:gd name="T3" fmla="*/ 496 h 496"/>
                <a:gd name="T4" fmla="*/ 25 w 308"/>
                <a:gd name="T5" fmla="*/ 496 h 496"/>
                <a:gd name="T6" fmla="*/ 0 w 308"/>
                <a:gd name="T7" fmla="*/ 471 h 496"/>
                <a:gd name="T8" fmla="*/ 0 w 308"/>
                <a:gd name="T9" fmla="*/ 26 h 496"/>
                <a:gd name="T10" fmla="*/ 25 w 308"/>
                <a:gd name="T11" fmla="*/ 0 h 496"/>
                <a:gd name="T12" fmla="*/ 282 w 308"/>
                <a:gd name="T13" fmla="*/ 0 h 496"/>
                <a:gd name="T14" fmla="*/ 308 w 308"/>
                <a:gd name="T15" fmla="*/ 26 h 496"/>
                <a:gd name="T16" fmla="*/ 308 w 308"/>
                <a:gd name="T17" fmla="*/ 471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496">
                  <a:moveTo>
                    <a:pt x="308" y="471"/>
                  </a:moveTo>
                  <a:cubicBezTo>
                    <a:pt x="308" y="485"/>
                    <a:pt x="296" y="496"/>
                    <a:pt x="282" y="496"/>
                  </a:cubicBezTo>
                  <a:cubicBezTo>
                    <a:pt x="25" y="496"/>
                    <a:pt x="25" y="496"/>
                    <a:pt x="25" y="496"/>
                  </a:cubicBezTo>
                  <a:cubicBezTo>
                    <a:pt x="11" y="496"/>
                    <a:pt x="0" y="485"/>
                    <a:pt x="0" y="471"/>
                  </a:cubicBezTo>
                  <a:cubicBezTo>
                    <a:pt x="0" y="26"/>
                    <a:pt x="0" y="26"/>
                    <a:pt x="0" y="26"/>
                  </a:cubicBezTo>
                  <a:cubicBezTo>
                    <a:pt x="0" y="12"/>
                    <a:pt x="11" y="0"/>
                    <a:pt x="25" y="0"/>
                  </a:cubicBezTo>
                  <a:cubicBezTo>
                    <a:pt x="282" y="0"/>
                    <a:pt x="282" y="0"/>
                    <a:pt x="282" y="0"/>
                  </a:cubicBezTo>
                  <a:cubicBezTo>
                    <a:pt x="296" y="0"/>
                    <a:pt x="308" y="12"/>
                    <a:pt x="308" y="26"/>
                  </a:cubicBezTo>
                  <a:lnTo>
                    <a:pt x="308" y="471"/>
                  </a:lnTo>
                  <a:close/>
                </a:path>
              </a:pathLst>
            </a:custGeom>
            <a:gradFill flip="none" rotWithShape="1">
              <a:gsLst>
                <a:gs pos="0">
                  <a:srgbClr val="FF33CC"/>
                </a:gs>
                <a:gs pos="100000">
                  <a:schemeClr val="lt1">
                    <a:lumMod val="85000"/>
                  </a:schemeClr>
                </a:gs>
                <a:gs pos="48000">
                  <a:schemeClr val="accent1">
                    <a:lumMod val="100000"/>
                  </a:schemeClr>
                </a:gs>
                <a:gs pos="49000">
                  <a:schemeClr val="lt1">
                    <a:lumMod val="85000"/>
                  </a:schemeClr>
                </a:gs>
              </a:gsLst>
              <a:lin ang="16200000" scaled="1"/>
              <a:tileRect/>
            </a:gradFill>
            <a:ln>
              <a:noFill/>
            </a:ln>
          </p:spPr>
          <p:txBody>
            <a:bodyPr anchor="ctr"/>
            <a:lstStyle/>
            <a:p>
              <a:pPr algn="ctr"/>
              <a:endParaRPr dirty="0"/>
            </a:p>
          </p:txBody>
        </p:sp>
        <p:cxnSp>
          <p:nvCxnSpPr>
            <p:cNvPr id="10" name="SorbShape1">
              <a:extLst>
                <a:ext uri="{FF2B5EF4-FFF2-40B4-BE49-F238E27FC236}">
                  <a16:creationId xmlns="" xmlns:a16="http://schemas.microsoft.com/office/drawing/2014/main" id="{9113ACA0-EC53-4A6B-81CC-3B19A4A789BF}"/>
                </a:ext>
              </a:extLst>
            </p:cNvPr>
            <p:cNvCxnSpPr>
              <a:cxnSpLocks/>
            </p:cNvCxnSpPr>
            <p:nvPr/>
          </p:nvCxnSpPr>
          <p:spPr>
            <a:xfrm>
              <a:off x="3032563" y="3075333"/>
              <a:ext cx="1977938" cy="0"/>
            </a:xfrm>
            <a:prstGeom prst="line">
              <a:avLst/>
            </a:prstGeom>
            <a:ln w="31750">
              <a:solidFill>
                <a:schemeClr val="accent1">
                  <a:lumMod val="100000"/>
                </a:schemeClr>
              </a:solidFill>
            </a:ln>
          </p:spPr>
          <p:style>
            <a:lnRef idx="1">
              <a:schemeClr val="accent1"/>
            </a:lnRef>
            <a:fillRef idx="0">
              <a:schemeClr val="accent1"/>
            </a:fillRef>
            <a:effectRef idx="0">
              <a:schemeClr val="accent1"/>
            </a:effectRef>
            <a:fontRef idx="minor">
              <a:schemeClr val="tx1"/>
            </a:fontRef>
          </p:style>
        </p:cxnSp>
        <p:sp>
          <p:nvSpPr>
            <p:cNvPr id="11" name="ValueBack1">
              <a:extLst>
                <a:ext uri="{FF2B5EF4-FFF2-40B4-BE49-F238E27FC236}">
                  <a16:creationId xmlns="" xmlns:a16="http://schemas.microsoft.com/office/drawing/2014/main" id="{48D28CD7-8B03-4F1E-BC78-914B6D60BCCB}"/>
                </a:ext>
              </a:extLst>
            </p:cNvPr>
            <p:cNvSpPr/>
            <p:nvPr/>
          </p:nvSpPr>
          <p:spPr>
            <a:xfrm>
              <a:off x="2486179" y="2802141"/>
              <a:ext cx="546384" cy="546384"/>
            </a:xfrm>
            <a:prstGeom prst="ellipse">
              <a:avLst/>
            </a:prstGeom>
            <a:solidFill>
              <a:schemeClr val="bg1"/>
            </a:solidFill>
            <a:ln w="31750">
              <a:solidFill>
                <a:schemeClr val="accent1">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ValueText1">
              <a:extLst>
                <a:ext uri="{FF2B5EF4-FFF2-40B4-BE49-F238E27FC236}">
                  <a16:creationId xmlns="" xmlns:a16="http://schemas.microsoft.com/office/drawing/2014/main" id="{0E7A49E5-F5C3-4986-80A0-C5DE13FC29FC}"/>
                </a:ext>
              </a:extLst>
            </p:cNvPr>
            <p:cNvSpPr txBox="1"/>
            <p:nvPr/>
          </p:nvSpPr>
          <p:spPr>
            <a:xfrm>
              <a:off x="2551672" y="2927132"/>
              <a:ext cx="415398" cy="296402"/>
            </a:xfrm>
            <a:prstGeom prst="rect">
              <a:avLst/>
            </a:prstGeom>
            <a:noFill/>
          </p:spPr>
          <p:txBody>
            <a:bodyPr wrap="none" anchor="ctr" anchorCtr="0">
              <a:prstTxWarp prst="textPlain">
                <a:avLst/>
              </a:prstTxWarp>
              <a:normAutofit fontScale="25000" lnSpcReduction="20000"/>
            </a:bodyPr>
            <a:lstStyle/>
            <a:p>
              <a:pPr marL="0" marR="0" lvl="0" indent="0" algn="ctr" defTabSz="914400" rtl="0" eaLnBrk="1" fontAlgn="base" latinLnBrk="0" hangingPunct="1">
                <a:spcBef>
                  <a:spcPct val="0"/>
                </a:spcBef>
                <a:spcAft>
                  <a:spcPct val="0"/>
                </a:spcAft>
                <a:buClrTx/>
                <a:buSzTx/>
                <a:buFontTx/>
                <a:buNone/>
                <a:tabLst/>
                <a:defRPr/>
              </a:pPr>
              <a:r>
                <a:rPr kumimoji="0" lang="en-US" sz="6000" b="0" i="0" u="none" strike="noStrike" kern="1200" cap="none" spc="0" normalizeH="0" baseline="0" noProof="0">
                  <a:ln>
                    <a:noFill/>
                  </a:ln>
                  <a:solidFill>
                    <a:schemeClr val="accent1">
                      <a:lumMod val="100000"/>
                    </a:schemeClr>
                  </a:solidFill>
                  <a:effectLst/>
                  <a:uLnTx/>
                  <a:uFillTx/>
                  <a:latin typeface="Impact" panose="020B0806030902050204" pitchFamily="34" charset="0"/>
                </a:rPr>
                <a:t>48%</a:t>
              </a:r>
            </a:p>
          </p:txBody>
        </p:sp>
        <p:sp>
          <p:nvSpPr>
            <p:cNvPr id="13" name="SorbShape11-1">
              <a:extLst>
                <a:ext uri="{FF2B5EF4-FFF2-40B4-BE49-F238E27FC236}">
                  <a16:creationId xmlns="" xmlns:a16="http://schemas.microsoft.com/office/drawing/2014/main" id="{CA049F4C-A5F8-455F-8A4D-A1BDD4CE3EB7}"/>
                </a:ext>
              </a:extLst>
            </p:cNvPr>
            <p:cNvSpPr/>
            <p:nvPr/>
          </p:nvSpPr>
          <p:spPr>
            <a:xfrm>
              <a:off x="3997763" y="2225650"/>
              <a:ext cx="1016000" cy="16340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SorbShape11">
              <a:extLst>
                <a:ext uri="{FF2B5EF4-FFF2-40B4-BE49-F238E27FC236}">
                  <a16:creationId xmlns="" xmlns:a16="http://schemas.microsoft.com/office/drawing/2014/main" id="{40C36D3E-2455-4F9E-9AFD-A357F511A62A}"/>
                </a:ext>
              </a:extLst>
            </p:cNvPr>
            <p:cNvSpPr/>
            <p:nvPr/>
          </p:nvSpPr>
          <p:spPr>
            <a:xfrm>
              <a:off x="3997763" y="3075333"/>
              <a:ext cx="1016000" cy="7843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ExtraShape">
              <a:extLst>
                <a:ext uri="{FF2B5EF4-FFF2-40B4-BE49-F238E27FC236}">
                  <a16:creationId xmlns="" xmlns:a16="http://schemas.microsoft.com/office/drawing/2014/main" id="{B9C58AA0-65B0-4863-99CB-D58104CADE1A}"/>
                </a:ext>
              </a:extLst>
            </p:cNvPr>
            <p:cNvSpPr/>
            <p:nvPr/>
          </p:nvSpPr>
          <p:spPr bwMode="auto">
            <a:xfrm>
              <a:off x="4387532" y="3478445"/>
              <a:ext cx="235556" cy="234574"/>
            </a:xfrm>
            <a:prstGeom prst="ellipse">
              <a:avLst/>
            </a:prstGeom>
            <a:solidFill>
              <a:schemeClr val="bg1"/>
            </a:solidFill>
            <a:ln>
              <a:noFill/>
            </a:ln>
          </p:spPr>
          <p:txBody>
            <a:bodyPr anchor="ctr"/>
            <a:lstStyle/>
            <a:p>
              <a:pPr algn="ctr"/>
              <a:endParaRPr/>
            </a:p>
          </p:txBody>
        </p:sp>
        <p:sp>
          <p:nvSpPr>
            <p:cNvPr id="16" name="ExtraShape">
              <a:extLst>
                <a:ext uri="{FF2B5EF4-FFF2-40B4-BE49-F238E27FC236}">
                  <a16:creationId xmlns="" xmlns:a16="http://schemas.microsoft.com/office/drawing/2014/main" id="{B4DC1A98-D32D-467F-B305-5A479AEFF311}"/>
                </a:ext>
              </a:extLst>
            </p:cNvPr>
            <p:cNvSpPr/>
            <p:nvPr/>
          </p:nvSpPr>
          <p:spPr bwMode="auto">
            <a:xfrm>
              <a:off x="4415716" y="3506629"/>
              <a:ext cx="179187" cy="179186"/>
            </a:xfrm>
            <a:prstGeom prst="ellipse">
              <a:avLst/>
            </a:prstGeom>
            <a:solidFill>
              <a:schemeClr val="accent6"/>
            </a:solidFill>
            <a:ln>
              <a:noFill/>
            </a:ln>
          </p:spPr>
          <p:txBody>
            <a:bodyPr anchor="ctr"/>
            <a:lstStyle/>
            <a:p>
              <a:pPr algn="ctr"/>
              <a:endParaRPr/>
            </a:p>
          </p:txBody>
        </p:sp>
        <p:sp>
          <p:nvSpPr>
            <p:cNvPr id="17" name="ExtraShape">
              <a:extLst>
                <a:ext uri="{FF2B5EF4-FFF2-40B4-BE49-F238E27FC236}">
                  <a16:creationId xmlns="" xmlns:a16="http://schemas.microsoft.com/office/drawing/2014/main" id="{A19A0009-23BF-4253-8060-046457D30736}"/>
                </a:ext>
              </a:extLst>
            </p:cNvPr>
            <p:cNvSpPr/>
            <p:nvPr/>
          </p:nvSpPr>
          <p:spPr bwMode="auto">
            <a:xfrm>
              <a:off x="3829488" y="3883001"/>
              <a:ext cx="280988" cy="280988"/>
            </a:xfrm>
            <a:prstGeom prst="ellipse">
              <a:avLst/>
            </a:prstGeom>
            <a:solidFill>
              <a:schemeClr val="tx1"/>
            </a:solidFill>
            <a:ln>
              <a:noFill/>
            </a:ln>
          </p:spPr>
          <p:txBody>
            <a:bodyPr anchor="ctr"/>
            <a:lstStyle/>
            <a:p>
              <a:pPr algn="ctr"/>
              <a:endParaRPr/>
            </a:p>
          </p:txBody>
        </p:sp>
        <p:sp>
          <p:nvSpPr>
            <p:cNvPr id="18" name="ExtraShape">
              <a:extLst>
                <a:ext uri="{FF2B5EF4-FFF2-40B4-BE49-F238E27FC236}">
                  <a16:creationId xmlns="" xmlns:a16="http://schemas.microsoft.com/office/drawing/2014/main" id="{E31A34B6-A939-4066-8539-4146D9B367C3}"/>
                </a:ext>
              </a:extLst>
            </p:cNvPr>
            <p:cNvSpPr/>
            <p:nvPr/>
          </p:nvSpPr>
          <p:spPr bwMode="auto">
            <a:xfrm>
              <a:off x="3891400" y="3946501"/>
              <a:ext cx="155575" cy="155575"/>
            </a:xfrm>
            <a:prstGeom prst="ellipse">
              <a:avLst/>
            </a:prstGeom>
            <a:solidFill>
              <a:schemeClr val="bg1"/>
            </a:solidFill>
            <a:ln>
              <a:noFill/>
            </a:ln>
          </p:spPr>
          <p:txBody>
            <a:bodyPr anchor="ctr"/>
            <a:lstStyle/>
            <a:p>
              <a:pPr algn="ctr"/>
              <a:endParaRPr/>
            </a:p>
          </p:txBody>
        </p:sp>
        <p:sp>
          <p:nvSpPr>
            <p:cNvPr id="19" name="ExtraShape">
              <a:extLst>
                <a:ext uri="{FF2B5EF4-FFF2-40B4-BE49-F238E27FC236}">
                  <a16:creationId xmlns="" xmlns:a16="http://schemas.microsoft.com/office/drawing/2014/main" id="{F55CBBA6-4845-4805-8DDC-4FC12F0493ED}"/>
                </a:ext>
              </a:extLst>
            </p:cNvPr>
            <p:cNvSpPr/>
            <p:nvPr/>
          </p:nvSpPr>
          <p:spPr bwMode="auto">
            <a:xfrm>
              <a:off x="4304150" y="3897289"/>
              <a:ext cx="280988" cy="279400"/>
            </a:xfrm>
            <a:prstGeom prst="ellipse">
              <a:avLst/>
            </a:prstGeom>
            <a:solidFill>
              <a:schemeClr val="tx1"/>
            </a:solidFill>
            <a:ln>
              <a:noFill/>
            </a:ln>
          </p:spPr>
          <p:txBody>
            <a:bodyPr anchor="ctr"/>
            <a:lstStyle/>
            <a:p>
              <a:pPr algn="ctr"/>
              <a:endParaRPr/>
            </a:p>
          </p:txBody>
        </p:sp>
        <p:sp>
          <p:nvSpPr>
            <p:cNvPr id="20" name="ExtraShape">
              <a:extLst>
                <a:ext uri="{FF2B5EF4-FFF2-40B4-BE49-F238E27FC236}">
                  <a16:creationId xmlns="" xmlns:a16="http://schemas.microsoft.com/office/drawing/2014/main" id="{EB67DCA7-7AAF-4493-B807-005463681133}"/>
                </a:ext>
              </a:extLst>
            </p:cNvPr>
            <p:cNvSpPr/>
            <p:nvPr/>
          </p:nvSpPr>
          <p:spPr bwMode="auto">
            <a:xfrm>
              <a:off x="4367650" y="3959201"/>
              <a:ext cx="153988" cy="155575"/>
            </a:xfrm>
            <a:prstGeom prst="ellipse">
              <a:avLst/>
            </a:prstGeom>
            <a:solidFill>
              <a:schemeClr val="bg1"/>
            </a:solidFill>
            <a:ln>
              <a:noFill/>
            </a:ln>
          </p:spPr>
          <p:txBody>
            <a:bodyPr anchor="ctr"/>
            <a:lstStyle/>
            <a:p>
              <a:pPr algn="ctr"/>
              <a:endParaRPr/>
            </a:p>
          </p:txBody>
        </p:sp>
        <p:cxnSp>
          <p:nvCxnSpPr>
            <p:cNvPr id="21" name="RelativeShape2">
              <a:extLst>
                <a:ext uri="{FF2B5EF4-FFF2-40B4-BE49-F238E27FC236}">
                  <a16:creationId xmlns="" xmlns:a16="http://schemas.microsoft.com/office/drawing/2014/main" id="{4F9E27BD-ACC2-42B2-AD0D-FFB632A345BB}"/>
                </a:ext>
              </a:extLst>
            </p:cNvPr>
            <p:cNvCxnSpPr>
              <a:cxnSpLocks/>
            </p:cNvCxnSpPr>
            <p:nvPr/>
          </p:nvCxnSpPr>
          <p:spPr>
            <a:xfrm>
              <a:off x="5798541" y="2605597"/>
              <a:ext cx="2938134" cy="0"/>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ValueShape2">
              <a:extLst>
                <a:ext uri="{FF2B5EF4-FFF2-40B4-BE49-F238E27FC236}">
                  <a16:creationId xmlns="" xmlns:a16="http://schemas.microsoft.com/office/drawing/2014/main" id="{8C699593-7197-49FF-8C69-63C1DC306BDD}"/>
                </a:ext>
              </a:extLst>
            </p:cNvPr>
            <p:cNvCxnSpPr>
              <a:cxnSpLocks/>
            </p:cNvCxnSpPr>
            <p:nvPr/>
          </p:nvCxnSpPr>
          <p:spPr>
            <a:xfrm>
              <a:off x="5798541" y="2605597"/>
              <a:ext cx="1087110" cy="0"/>
            </a:xfrm>
            <a:prstGeom prst="line">
              <a:avLst/>
            </a:prstGeom>
            <a:ln w="50800">
              <a:solidFill>
                <a:srgbClr val="7030A0"/>
              </a:solidFill>
            </a:ln>
          </p:spPr>
          <p:style>
            <a:lnRef idx="1">
              <a:schemeClr val="accent1"/>
            </a:lnRef>
            <a:fillRef idx="0">
              <a:schemeClr val="accent1"/>
            </a:fillRef>
            <a:effectRef idx="0">
              <a:schemeClr val="accent1"/>
            </a:effectRef>
            <a:fontRef idx="minor">
              <a:schemeClr val="tx1"/>
            </a:fontRef>
          </p:style>
        </p:cxnSp>
        <p:sp>
          <p:nvSpPr>
            <p:cNvPr id="23" name="ValueText2">
              <a:extLst>
                <a:ext uri="{FF2B5EF4-FFF2-40B4-BE49-F238E27FC236}">
                  <a16:creationId xmlns="" xmlns:a16="http://schemas.microsoft.com/office/drawing/2014/main" id="{3C2FE451-E659-49A7-8B73-58EFCEBD8B0C}"/>
                </a:ext>
              </a:extLst>
            </p:cNvPr>
            <p:cNvSpPr txBox="1"/>
            <p:nvPr/>
          </p:nvSpPr>
          <p:spPr>
            <a:xfrm>
              <a:off x="8922036" y="2483425"/>
              <a:ext cx="325793" cy="244343"/>
            </a:xfrm>
            <a:prstGeom prst="rect">
              <a:avLst/>
            </a:prstGeom>
            <a:noFill/>
          </p:spPr>
          <p:txBody>
            <a:bodyPr wrap="none" anchor="ctr" anchorCtr="0">
              <a:prstTxWarp prst="textPlain">
                <a:avLst/>
              </a:prstTxWarp>
              <a:normAutofit fontScale="25000" lnSpcReduction="20000"/>
            </a:bodyPr>
            <a:lstStyle/>
            <a:p>
              <a:pPr marL="0" marR="0" lvl="0" indent="0" algn="ctr" defTabSz="914400" rtl="0" eaLnBrk="0" fontAlgn="base" latinLnBrk="0" hangingPunct="0">
                <a:spcBef>
                  <a:spcPct val="0"/>
                </a:spcBef>
                <a:spcAft>
                  <a:spcPct val="0"/>
                </a:spcAft>
                <a:buClrTx/>
                <a:buSzTx/>
                <a:buFontTx/>
                <a:buNone/>
                <a:tabLst/>
                <a:defRPr/>
              </a:pPr>
              <a:r>
                <a:rPr kumimoji="0" lang="en-US" sz="6000" b="0" i="0" u="none" strike="noStrike" kern="1200" cap="none" spc="0" normalizeH="0" baseline="0" noProof="0" dirty="0">
                  <a:ln>
                    <a:noFill/>
                  </a:ln>
                  <a:solidFill>
                    <a:srgbClr val="7030A0"/>
                  </a:solidFill>
                  <a:effectLst/>
                  <a:uLnTx/>
                  <a:uFillTx/>
                  <a:latin typeface="Impact" panose="020B0806030902050204" pitchFamily="34" charset="0"/>
                </a:rPr>
                <a:t>37%</a:t>
              </a:r>
            </a:p>
          </p:txBody>
        </p:sp>
        <p:sp>
          <p:nvSpPr>
            <p:cNvPr id="24" name="SorbShape2">
              <a:extLst>
                <a:ext uri="{FF2B5EF4-FFF2-40B4-BE49-F238E27FC236}">
                  <a16:creationId xmlns="" xmlns:a16="http://schemas.microsoft.com/office/drawing/2014/main" id="{98156DD8-B837-4C1C-BEBD-049DDC80C289}"/>
                </a:ext>
              </a:extLst>
            </p:cNvPr>
            <p:cNvSpPr/>
            <p:nvPr/>
          </p:nvSpPr>
          <p:spPr>
            <a:xfrm>
              <a:off x="6702295" y="2483428"/>
              <a:ext cx="366713" cy="244338"/>
            </a:xfrm>
            <a:prstGeom prst="wedgeEllipseCallou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IconShape2">
              <a:extLst>
                <a:ext uri="{FF2B5EF4-FFF2-40B4-BE49-F238E27FC236}">
                  <a16:creationId xmlns="" xmlns:a16="http://schemas.microsoft.com/office/drawing/2014/main" id="{470AA5CA-0C49-4039-9986-873D9CB733DA}"/>
                </a:ext>
              </a:extLst>
            </p:cNvPr>
            <p:cNvSpPr/>
            <p:nvPr/>
          </p:nvSpPr>
          <p:spPr bwMode="auto">
            <a:xfrm>
              <a:off x="6804547" y="2520984"/>
              <a:ext cx="162208" cy="169226"/>
            </a:xfrm>
            <a:custGeom>
              <a:avLst/>
              <a:gdLst>
                <a:gd name="T0" fmla="*/ 407031 w 604011"/>
                <a:gd name="T1" fmla="*/ 407031 w 604011"/>
                <a:gd name="T2" fmla="*/ 407031 w 604011"/>
                <a:gd name="T3" fmla="*/ 407031 w 604011"/>
                <a:gd name="T4" fmla="*/ 407031 w 604011"/>
                <a:gd name="T5" fmla="*/ 407031 w 604011"/>
                <a:gd name="T6" fmla="*/ 407031 w 604011"/>
                <a:gd name="T7" fmla="*/ 407031 w 604011"/>
                <a:gd name="T8" fmla="*/ 407031 w 604011"/>
                <a:gd name="T9" fmla="*/ 407031 w 604011"/>
                <a:gd name="T10" fmla="*/ 407031 w 604011"/>
                <a:gd name="T11" fmla="*/ 407031 w 604011"/>
                <a:gd name="T12" fmla="*/ 407031 w 604011"/>
                <a:gd name="T13" fmla="*/ 407031 w 604011"/>
                <a:gd name="T14" fmla="*/ 407031 w 604011"/>
                <a:gd name="T15" fmla="*/ 407031 w 604011"/>
                <a:gd name="T16" fmla="*/ 407031 w 604011"/>
                <a:gd name="T17" fmla="*/ 407031 w 604011"/>
                <a:gd name="T18" fmla="*/ 407031 w 604011"/>
                <a:gd name="T19" fmla="*/ 407031 w 604011"/>
                <a:gd name="T20" fmla="*/ 407031 w 604011"/>
                <a:gd name="T21" fmla="*/ 407031 w 604011"/>
                <a:gd name="T22" fmla="*/ 407031 w 604011"/>
                <a:gd name="T23" fmla="*/ 407031 w 604011"/>
                <a:gd name="T24" fmla="*/ 407031 w 604011"/>
                <a:gd name="T25" fmla="*/ 407031 w 604011"/>
                <a:gd name="T26" fmla="*/ 407031 w 604011"/>
                <a:gd name="T27" fmla="*/ 407031 w 604011"/>
                <a:gd name="T28" fmla="*/ 407031 w 604011"/>
                <a:gd name="T29" fmla="*/ 407031 w 604011"/>
                <a:gd name="T30" fmla="*/ 407031 w 604011"/>
                <a:gd name="T31" fmla="*/ 407031 w 604011"/>
                <a:gd name="T32" fmla="*/ 407031 w 604011"/>
                <a:gd name="T33" fmla="*/ 407031 w 604011"/>
                <a:gd name="T34" fmla="*/ 407031 w 604011"/>
                <a:gd name="T35" fmla="*/ 407031 w 604011"/>
                <a:gd name="T36" fmla="*/ 407031 w 604011"/>
                <a:gd name="T37" fmla="*/ 407031 w 604011"/>
                <a:gd name="T38" fmla="*/ 407031 w 604011"/>
                <a:gd name="T39" fmla="*/ 407031 w 604011"/>
                <a:gd name="T40" fmla="*/ 407031 w 604011"/>
                <a:gd name="T41" fmla="*/ 407031 w 604011"/>
                <a:gd name="T42" fmla="*/ 407031 w 604011"/>
                <a:gd name="T43" fmla="*/ 407031 w 604011"/>
                <a:gd name="T44" fmla="*/ 407031 w 604011"/>
                <a:gd name="T45" fmla="*/ 407031 w 604011"/>
                <a:gd name="T46" fmla="*/ 407031 w 604011"/>
                <a:gd name="T47" fmla="*/ 407031 w 604011"/>
                <a:gd name="T48" fmla="*/ 407031 w 604011"/>
                <a:gd name="T49" fmla="*/ 407031 w 604011"/>
                <a:gd name="T50" fmla="*/ 407031 w 604011"/>
                <a:gd name="T51" fmla="*/ 40703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42" h="6836">
                  <a:moveTo>
                    <a:pt x="6443" y="78"/>
                  </a:moveTo>
                  <a:cubicBezTo>
                    <a:pt x="6380" y="23"/>
                    <a:pt x="6297" y="0"/>
                    <a:pt x="6215" y="12"/>
                  </a:cubicBezTo>
                  <a:lnTo>
                    <a:pt x="2517" y="581"/>
                  </a:lnTo>
                  <a:cubicBezTo>
                    <a:pt x="2378" y="603"/>
                    <a:pt x="2276" y="722"/>
                    <a:pt x="2276" y="862"/>
                  </a:cubicBezTo>
                  <a:lnTo>
                    <a:pt x="2276" y="1716"/>
                  </a:lnTo>
                  <a:lnTo>
                    <a:pt x="2276" y="2000"/>
                  </a:lnTo>
                  <a:lnTo>
                    <a:pt x="2276" y="4794"/>
                  </a:lnTo>
                  <a:cubicBezTo>
                    <a:pt x="2037" y="4649"/>
                    <a:pt x="1744" y="4560"/>
                    <a:pt x="1422" y="4560"/>
                  </a:cubicBezTo>
                  <a:cubicBezTo>
                    <a:pt x="638" y="4560"/>
                    <a:pt x="0" y="5071"/>
                    <a:pt x="0" y="5698"/>
                  </a:cubicBezTo>
                  <a:cubicBezTo>
                    <a:pt x="0" y="6325"/>
                    <a:pt x="638" y="6836"/>
                    <a:pt x="1422" y="6836"/>
                  </a:cubicBezTo>
                  <a:cubicBezTo>
                    <a:pt x="2207" y="6836"/>
                    <a:pt x="2845" y="6325"/>
                    <a:pt x="2845" y="5698"/>
                  </a:cubicBezTo>
                  <a:lnTo>
                    <a:pt x="2845" y="2244"/>
                  </a:lnTo>
                  <a:lnTo>
                    <a:pt x="5974" y="1763"/>
                  </a:lnTo>
                  <a:lnTo>
                    <a:pt x="5974" y="3656"/>
                  </a:lnTo>
                  <a:cubicBezTo>
                    <a:pt x="5735" y="3511"/>
                    <a:pt x="5442" y="3422"/>
                    <a:pt x="5120" y="3422"/>
                  </a:cubicBezTo>
                  <a:cubicBezTo>
                    <a:pt x="4336" y="3422"/>
                    <a:pt x="3698" y="3933"/>
                    <a:pt x="3698" y="4560"/>
                  </a:cubicBezTo>
                  <a:cubicBezTo>
                    <a:pt x="3698" y="5188"/>
                    <a:pt x="4336" y="5698"/>
                    <a:pt x="5120" y="5698"/>
                  </a:cubicBezTo>
                  <a:cubicBezTo>
                    <a:pt x="5904" y="5698"/>
                    <a:pt x="6542" y="5188"/>
                    <a:pt x="6542" y="4560"/>
                  </a:cubicBezTo>
                  <a:lnTo>
                    <a:pt x="6542" y="1431"/>
                  </a:lnTo>
                  <a:lnTo>
                    <a:pt x="6542" y="293"/>
                  </a:lnTo>
                  <a:cubicBezTo>
                    <a:pt x="6542" y="210"/>
                    <a:pt x="6506" y="132"/>
                    <a:pt x="6443" y="78"/>
                  </a:cubicBezTo>
                  <a:close/>
                  <a:moveTo>
                    <a:pt x="5974" y="1187"/>
                  </a:moveTo>
                  <a:lnTo>
                    <a:pt x="2845" y="1669"/>
                  </a:lnTo>
                  <a:lnTo>
                    <a:pt x="2845" y="1106"/>
                  </a:lnTo>
                  <a:lnTo>
                    <a:pt x="5974" y="625"/>
                  </a:lnTo>
                  <a:lnTo>
                    <a:pt x="5974" y="1187"/>
                  </a:lnTo>
                  <a:close/>
                </a:path>
              </a:pathLst>
            </a:custGeom>
            <a:solidFill>
              <a:schemeClr val="bg1"/>
            </a:solidFill>
            <a:ln>
              <a:noFill/>
            </a:ln>
          </p:spPr>
        </p:sp>
        <p:cxnSp>
          <p:nvCxnSpPr>
            <p:cNvPr id="26" name="RelativeShape3">
              <a:extLst>
                <a:ext uri="{FF2B5EF4-FFF2-40B4-BE49-F238E27FC236}">
                  <a16:creationId xmlns="" xmlns:a16="http://schemas.microsoft.com/office/drawing/2014/main" id="{36594155-2517-4B08-AB55-3FF0D18BAEBD}"/>
                </a:ext>
              </a:extLst>
            </p:cNvPr>
            <p:cNvCxnSpPr>
              <a:cxnSpLocks/>
            </p:cNvCxnSpPr>
            <p:nvPr/>
          </p:nvCxnSpPr>
          <p:spPr>
            <a:xfrm>
              <a:off x="5798541" y="3091146"/>
              <a:ext cx="2938134" cy="0"/>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7" name="ValueShape3">
              <a:extLst>
                <a:ext uri="{FF2B5EF4-FFF2-40B4-BE49-F238E27FC236}">
                  <a16:creationId xmlns="" xmlns:a16="http://schemas.microsoft.com/office/drawing/2014/main" id="{31644828-9A9E-4C2B-BB85-D4C4F724307D}"/>
                </a:ext>
              </a:extLst>
            </p:cNvPr>
            <p:cNvCxnSpPr>
              <a:cxnSpLocks/>
            </p:cNvCxnSpPr>
            <p:nvPr/>
          </p:nvCxnSpPr>
          <p:spPr>
            <a:xfrm>
              <a:off x="5798541" y="3091146"/>
              <a:ext cx="1586592" cy="0"/>
            </a:xfrm>
            <a:prstGeom prst="line">
              <a:avLst/>
            </a:prstGeom>
            <a:ln w="50800">
              <a:solidFill>
                <a:schemeClr val="accent3">
                  <a:lumMod val="100000"/>
                </a:schemeClr>
              </a:solidFill>
            </a:ln>
          </p:spPr>
          <p:style>
            <a:lnRef idx="1">
              <a:schemeClr val="accent1"/>
            </a:lnRef>
            <a:fillRef idx="0">
              <a:schemeClr val="accent1"/>
            </a:fillRef>
            <a:effectRef idx="0">
              <a:schemeClr val="accent1"/>
            </a:effectRef>
            <a:fontRef idx="minor">
              <a:schemeClr val="tx1"/>
            </a:fontRef>
          </p:style>
        </p:cxnSp>
        <p:sp>
          <p:nvSpPr>
            <p:cNvPr id="28" name="ValueText3">
              <a:extLst>
                <a:ext uri="{FF2B5EF4-FFF2-40B4-BE49-F238E27FC236}">
                  <a16:creationId xmlns="" xmlns:a16="http://schemas.microsoft.com/office/drawing/2014/main" id="{C2B0CCA2-8703-444E-B3E5-AB2EEF473FB4}"/>
                </a:ext>
              </a:extLst>
            </p:cNvPr>
            <p:cNvSpPr txBox="1"/>
            <p:nvPr/>
          </p:nvSpPr>
          <p:spPr>
            <a:xfrm>
              <a:off x="8922037" y="2968974"/>
              <a:ext cx="325793" cy="244343"/>
            </a:xfrm>
            <a:prstGeom prst="rect">
              <a:avLst/>
            </a:prstGeom>
            <a:noFill/>
          </p:spPr>
          <p:txBody>
            <a:bodyPr wrap="none" anchor="ctr" anchorCtr="0">
              <a:prstTxWarp prst="textPlain">
                <a:avLst/>
              </a:prstTxWarp>
              <a:normAutofit fontScale="25000" lnSpcReduction="20000"/>
            </a:bodyPr>
            <a:lstStyle/>
            <a:p>
              <a:pPr marL="0" marR="0" lvl="0" indent="0" algn="ctr" defTabSz="914400" rtl="0" eaLnBrk="0" fontAlgn="base" latinLnBrk="0" hangingPunct="0">
                <a:spcBef>
                  <a:spcPct val="0"/>
                </a:spcBef>
                <a:spcAft>
                  <a:spcPct val="0"/>
                </a:spcAft>
                <a:buClrTx/>
                <a:buSzTx/>
                <a:buFontTx/>
                <a:buNone/>
                <a:tabLst/>
                <a:defRPr/>
              </a:pPr>
              <a:r>
                <a:rPr kumimoji="0" lang="en-US" altLang="zh-CN" sz="6000" b="0" i="0" u="none" strike="noStrike" kern="1200" cap="none" spc="0" normalizeH="0" baseline="0" noProof="0">
                  <a:ln>
                    <a:noFill/>
                  </a:ln>
                  <a:solidFill>
                    <a:schemeClr val="accent3">
                      <a:lumMod val="100000"/>
                    </a:schemeClr>
                  </a:solidFill>
                  <a:effectLst/>
                  <a:uLnTx/>
                  <a:uFillTx/>
                  <a:latin typeface="Impact" panose="020B0806030902050204" pitchFamily="34" charset="0"/>
                </a:rPr>
                <a:t>54%</a:t>
              </a:r>
            </a:p>
          </p:txBody>
        </p:sp>
        <p:sp>
          <p:nvSpPr>
            <p:cNvPr id="29" name="SorbShape3">
              <a:extLst>
                <a:ext uri="{FF2B5EF4-FFF2-40B4-BE49-F238E27FC236}">
                  <a16:creationId xmlns="" xmlns:a16="http://schemas.microsoft.com/office/drawing/2014/main" id="{3A90AC85-CCA6-4738-90A4-E8EA38AD2543}"/>
                </a:ext>
              </a:extLst>
            </p:cNvPr>
            <p:cNvSpPr/>
            <p:nvPr/>
          </p:nvSpPr>
          <p:spPr>
            <a:xfrm>
              <a:off x="7201777" y="2968977"/>
              <a:ext cx="366713" cy="244338"/>
            </a:xfrm>
            <a:prstGeom prst="wedgeEllipseCallout">
              <a:avLst/>
            </a:prstGeom>
            <a:solidFill>
              <a:schemeClr val="accent3">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IconShape3">
              <a:extLst>
                <a:ext uri="{FF2B5EF4-FFF2-40B4-BE49-F238E27FC236}">
                  <a16:creationId xmlns="" xmlns:a16="http://schemas.microsoft.com/office/drawing/2014/main" id="{8704BF5D-E81C-4979-98F0-5CFDDD9F1CFD}"/>
                </a:ext>
              </a:extLst>
            </p:cNvPr>
            <p:cNvSpPr/>
            <p:nvPr/>
          </p:nvSpPr>
          <p:spPr bwMode="auto">
            <a:xfrm>
              <a:off x="7304030" y="3006533"/>
              <a:ext cx="162208" cy="169226"/>
            </a:xfrm>
            <a:custGeom>
              <a:avLst/>
              <a:gdLst>
                <a:gd name="T0" fmla="*/ 407031 w 604011"/>
                <a:gd name="T1" fmla="*/ 407031 w 604011"/>
                <a:gd name="T2" fmla="*/ 407031 w 604011"/>
                <a:gd name="T3" fmla="*/ 407031 w 604011"/>
                <a:gd name="T4" fmla="*/ 407031 w 604011"/>
                <a:gd name="T5" fmla="*/ 407031 w 604011"/>
                <a:gd name="T6" fmla="*/ 407031 w 604011"/>
                <a:gd name="T7" fmla="*/ 407031 w 604011"/>
                <a:gd name="T8" fmla="*/ 407031 w 604011"/>
                <a:gd name="T9" fmla="*/ 407031 w 604011"/>
                <a:gd name="T10" fmla="*/ 407031 w 604011"/>
                <a:gd name="T11" fmla="*/ 407031 w 604011"/>
                <a:gd name="T12" fmla="*/ 407031 w 604011"/>
                <a:gd name="T13" fmla="*/ 407031 w 604011"/>
                <a:gd name="T14" fmla="*/ 407031 w 604011"/>
                <a:gd name="T15" fmla="*/ 407031 w 604011"/>
                <a:gd name="T16" fmla="*/ 407031 w 604011"/>
                <a:gd name="T17" fmla="*/ 407031 w 604011"/>
                <a:gd name="T18" fmla="*/ 407031 w 604011"/>
                <a:gd name="T19" fmla="*/ 407031 w 604011"/>
                <a:gd name="T20" fmla="*/ 407031 w 604011"/>
                <a:gd name="T21" fmla="*/ 407031 w 604011"/>
                <a:gd name="T22" fmla="*/ 407031 w 604011"/>
                <a:gd name="T23" fmla="*/ 407031 w 604011"/>
                <a:gd name="T24" fmla="*/ 407031 w 604011"/>
                <a:gd name="T25" fmla="*/ 407031 w 604011"/>
                <a:gd name="T26" fmla="*/ 407031 w 604011"/>
                <a:gd name="T27" fmla="*/ 407031 w 604011"/>
                <a:gd name="T28" fmla="*/ 407031 w 604011"/>
                <a:gd name="T29" fmla="*/ 407031 w 604011"/>
                <a:gd name="T30" fmla="*/ 407031 w 604011"/>
                <a:gd name="T31" fmla="*/ 407031 w 604011"/>
                <a:gd name="T32" fmla="*/ 407031 w 604011"/>
                <a:gd name="T33" fmla="*/ 407031 w 604011"/>
                <a:gd name="T34" fmla="*/ 407031 w 604011"/>
                <a:gd name="T35" fmla="*/ 407031 w 604011"/>
                <a:gd name="T36" fmla="*/ 407031 w 604011"/>
                <a:gd name="T37" fmla="*/ 407031 w 604011"/>
                <a:gd name="T38" fmla="*/ 407031 w 604011"/>
                <a:gd name="T39" fmla="*/ 407031 w 604011"/>
                <a:gd name="T40" fmla="*/ 407031 w 604011"/>
                <a:gd name="T41" fmla="*/ 407031 w 604011"/>
                <a:gd name="T42" fmla="*/ 407031 w 604011"/>
                <a:gd name="T43" fmla="*/ 407031 w 604011"/>
                <a:gd name="T44" fmla="*/ 407031 w 604011"/>
                <a:gd name="T45" fmla="*/ 407031 w 604011"/>
                <a:gd name="T46" fmla="*/ 407031 w 604011"/>
                <a:gd name="T47" fmla="*/ 407031 w 604011"/>
                <a:gd name="T48" fmla="*/ 407031 w 604011"/>
                <a:gd name="T49" fmla="*/ 407031 w 604011"/>
                <a:gd name="T50" fmla="*/ 407031 w 604011"/>
                <a:gd name="T51" fmla="*/ 40703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42" h="6836">
                  <a:moveTo>
                    <a:pt x="6443" y="78"/>
                  </a:moveTo>
                  <a:cubicBezTo>
                    <a:pt x="6380" y="23"/>
                    <a:pt x="6297" y="0"/>
                    <a:pt x="6215" y="12"/>
                  </a:cubicBezTo>
                  <a:lnTo>
                    <a:pt x="2517" y="581"/>
                  </a:lnTo>
                  <a:cubicBezTo>
                    <a:pt x="2378" y="603"/>
                    <a:pt x="2276" y="722"/>
                    <a:pt x="2276" y="862"/>
                  </a:cubicBezTo>
                  <a:lnTo>
                    <a:pt x="2276" y="1716"/>
                  </a:lnTo>
                  <a:lnTo>
                    <a:pt x="2276" y="2000"/>
                  </a:lnTo>
                  <a:lnTo>
                    <a:pt x="2276" y="4794"/>
                  </a:lnTo>
                  <a:cubicBezTo>
                    <a:pt x="2037" y="4649"/>
                    <a:pt x="1744" y="4560"/>
                    <a:pt x="1422" y="4560"/>
                  </a:cubicBezTo>
                  <a:cubicBezTo>
                    <a:pt x="638" y="4560"/>
                    <a:pt x="0" y="5071"/>
                    <a:pt x="0" y="5698"/>
                  </a:cubicBezTo>
                  <a:cubicBezTo>
                    <a:pt x="0" y="6325"/>
                    <a:pt x="638" y="6836"/>
                    <a:pt x="1422" y="6836"/>
                  </a:cubicBezTo>
                  <a:cubicBezTo>
                    <a:pt x="2207" y="6836"/>
                    <a:pt x="2845" y="6325"/>
                    <a:pt x="2845" y="5698"/>
                  </a:cubicBezTo>
                  <a:lnTo>
                    <a:pt x="2845" y="2244"/>
                  </a:lnTo>
                  <a:lnTo>
                    <a:pt x="5974" y="1763"/>
                  </a:lnTo>
                  <a:lnTo>
                    <a:pt x="5974" y="3656"/>
                  </a:lnTo>
                  <a:cubicBezTo>
                    <a:pt x="5735" y="3511"/>
                    <a:pt x="5442" y="3422"/>
                    <a:pt x="5120" y="3422"/>
                  </a:cubicBezTo>
                  <a:cubicBezTo>
                    <a:pt x="4336" y="3422"/>
                    <a:pt x="3698" y="3933"/>
                    <a:pt x="3698" y="4560"/>
                  </a:cubicBezTo>
                  <a:cubicBezTo>
                    <a:pt x="3698" y="5188"/>
                    <a:pt x="4336" y="5698"/>
                    <a:pt x="5120" y="5698"/>
                  </a:cubicBezTo>
                  <a:cubicBezTo>
                    <a:pt x="5904" y="5698"/>
                    <a:pt x="6542" y="5188"/>
                    <a:pt x="6542" y="4560"/>
                  </a:cubicBezTo>
                  <a:lnTo>
                    <a:pt x="6542" y="1431"/>
                  </a:lnTo>
                  <a:lnTo>
                    <a:pt x="6542" y="293"/>
                  </a:lnTo>
                  <a:cubicBezTo>
                    <a:pt x="6542" y="210"/>
                    <a:pt x="6506" y="132"/>
                    <a:pt x="6443" y="78"/>
                  </a:cubicBezTo>
                  <a:close/>
                  <a:moveTo>
                    <a:pt x="5974" y="1187"/>
                  </a:moveTo>
                  <a:lnTo>
                    <a:pt x="2845" y="1669"/>
                  </a:lnTo>
                  <a:lnTo>
                    <a:pt x="2845" y="1106"/>
                  </a:lnTo>
                  <a:lnTo>
                    <a:pt x="5974" y="625"/>
                  </a:lnTo>
                  <a:lnTo>
                    <a:pt x="5974" y="1187"/>
                  </a:lnTo>
                  <a:close/>
                </a:path>
              </a:pathLst>
            </a:custGeom>
            <a:solidFill>
              <a:schemeClr val="bg1"/>
            </a:solidFill>
            <a:ln>
              <a:noFill/>
            </a:ln>
          </p:spPr>
        </p:sp>
        <p:cxnSp>
          <p:nvCxnSpPr>
            <p:cNvPr id="31" name="RelativeShape4">
              <a:extLst>
                <a:ext uri="{FF2B5EF4-FFF2-40B4-BE49-F238E27FC236}">
                  <a16:creationId xmlns="" xmlns:a16="http://schemas.microsoft.com/office/drawing/2014/main" id="{93048B2A-55F2-4017-A87C-266932BF2D7F}"/>
                </a:ext>
              </a:extLst>
            </p:cNvPr>
            <p:cNvCxnSpPr>
              <a:cxnSpLocks/>
            </p:cNvCxnSpPr>
            <p:nvPr/>
          </p:nvCxnSpPr>
          <p:spPr>
            <a:xfrm>
              <a:off x="5798541" y="3559114"/>
              <a:ext cx="2938134" cy="0"/>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 name="ValueShape4">
              <a:extLst>
                <a:ext uri="{FF2B5EF4-FFF2-40B4-BE49-F238E27FC236}">
                  <a16:creationId xmlns="" xmlns:a16="http://schemas.microsoft.com/office/drawing/2014/main" id="{09F3FE8C-EFD1-401A-BF9D-3E7E76A781F1}"/>
                </a:ext>
              </a:extLst>
            </p:cNvPr>
            <p:cNvCxnSpPr>
              <a:cxnSpLocks/>
            </p:cNvCxnSpPr>
            <p:nvPr/>
          </p:nvCxnSpPr>
          <p:spPr>
            <a:xfrm>
              <a:off x="5798541" y="3559114"/>
              <a:ext cx="1674736" cy="0"/>
            </a:xfrm>
            <a:prstGeom prst="line">
              <a:avLst/>
            </a:prstGeom>
            <a:ln w="50800">
              <a:solidFill>
                <a:schemeClr val="accent4">
                  <a:lumMod val="100000"/>
                </a:schemeClr>
              </a:solidFill>
            </a:ln>
          </p:spPr>
          <p:style>
            <a:lnRef idx="1">
              <a:schemeClr val="accent1"/>
            </a:lnRef>
            <a:fillRef idx="0">
              <a:schemeClr val="accent1"/>
            </a:fillRef>
            <a:effectRef idx="0">
              <a:schemeClr val="accent1"/>
            </a:effectRef>
            <a:fontRef idx="minor">
              <a:schemeClr val="tx1"/>
            </a:fontRef>
          </p:style>
        </p:cxnSp>
        <p:sp>
          <p:nvSpPr>
            <p:cNvPr id="33" name="ValueText4">
              <a:extLst>
                <a:ext uri="{FF2B5EF4-FFF2-40B4-BE49-F238E27FC236}">
                  <a16:creationId xmlns="" xmlns:a16="http://schemas.microsoft.com/office/drawing/2014/main" id="{9DDAE186-FF6B-46FD-BDF9-92A18E5AF3EB}"/>
                </a:ext>
              </a:extLst>
            </p:cNvPr>
            <p:cNvSpPr txBox="1"/>
            <p:nvPr/>
          </p:nvSpPr>
          <p:spPr>
            <a:xfrm>
              <a:off x="8929377" y="3449216"/>
              <a:ext cx="325793" cy="244343"/>
            </a:xfrm>
            <a:prstGeom prst="rect">
              <a:avLst/>
            </a:prstGeom>
            <a:noFill/>
          </p:spPr>
          <p:txBody>
            <a:bodyPr wrap="none" anchor="ctr" anchorCtr="0">
              <a:prstTxWarp prst="textPlain">
                <a:avLst/>
              </a:prstTxWarp>
              <a:normAutofit fontScale="25000" lnSpcReduction="20000"/>
            </a:bodyPr>
            <a:lstStyle/>
            <a:p>
              <a:pPr marL="0" marR="0" lvl="0" indent="0" algn="ctr" defTabSz="914400" rtl="0" eaLnBrk="0" fontAlgn="base" latinLnBrk="0" hangingPunct="0">
                <a:spcBef>
                  <a:spcPct val="0"/>
                </a:spcBef>
                <a:spcAft>
                  <a:spcPct val="0"/>
                </a:spcAft>
                <a:buClrTx/>
                <a:buSzTx/>
                <a:buFontTx/>
                <a:buNone/>
                <a:tabLst/>
                <a:defRPr/>
              </a:pPr>
              <a:r>
                <a:rPr kumimoji="0" lang="en-US" altLang="zh-CN" sz="6000" b="0" i="0" u="none" strike="noStrike" kern="1200" cap="none" spc="0" normalizeH="0" baseline="0" noProof="0">
                  <a:ln>
                    <a:noFill/>
                  </a:ln>
                  <a:solidFill>
                    <a:schemeClr val="accent4">
                      <a:lumMod val="100000"/>
                    </a:schemeClr>
                  </a:solidFill>
                  <a:effectLst/>
                  <a:uLnTx/>
                  <a:uFillTx/>
                  <a:latin typeface="Impact" panose="020B0806030902050204" pitchFamily="34" charset="0"/>
                </a:rPr>
                <a:t>57%</a:t>
              </a:r>
            </a:p>
          </p:txBody>
        </p:sp>
        <p:sp>
          <p:nvSpPr>
            <p:cNvPr id="34" name="SorbShape4">
              <a:extLst>
                <a:ext uri="{FF2B5EF4-FFF2-40B4-BE49-F238E27FC236}">
                  <a16:creationId xmlns="" xmlns:a16="http://schemas.microsoft.com/office/drawing/2014/main" id="{AA4EA273-A1D8-4FBC-A142-8676903224B8}"/>
                </a:ext>
              </a:extLst>
            </p:cNvPr>
            <p:cNvSpPr/>
            <p:nvPr/>
          </p:nvSpPr>
          <p:spPr>
            <a:xfrm>
              <a:off x="7289920" y="3436945"/>
              <a:ext cx="366713" cy="244338"/>
            </a:xfrm>
            <a:prstGeom prst="wedgeEllipseCallout">
              <a:avLst/>
            </a:prstGeom>
            <a:solidFill>
              <a:schemeClr val="accent4">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IconShape4">
              <a:extLst>
                <a:ext uri="{FF2B5EF4-FFF2-40B4-BE49-F238E27FC236}">
                  <a16:creationId xmlns="" xmlns:a16="http://schemas.microsoft.com/office/drawing/2014/main" id="{5A6DCAFD-24CB-4C91-98AE-E7A913C20AF6}"/>
                </a:ext>
              </a:extLst>
            </p:cNvPr>
            <p:cNvSpPr/>
            <p:nvPr/>
          </p:nvSpPr>
          <p:spPr bwMode="auto">
            <a:xfrm>
              <a:off x="7392173" y="3474501"/>
              <a:ext cx="162208" cy="169226"/>
            </a:xfrm>
            <a:custGeom>
              <a:avLst/>
              <a:gdLst>
                <a:gd name="T0" fmla="*/ 407031 w 604011"/>
                <a:gd name="T1" fmla="*/ 407031 w 604011"/>
                <a:gd name="T2" fmla="*/ 407031 w 604011"/>
                <a:gd name="T3" fmla="*/ 407031 w 604011"/>
                <a:gd name="T4" fmla="*/ 407031 w 604011"/>
                <a:gd name="T5" fmla="*/ 407031 w 604011"/>
                <a:gd name="T6" fmla="*/ 407031 w 604011"/>
                <a:gd name="T7" fmla="*/ 407031 w 604011"/>
                <a:gd name="T8" fmla="*/ 407031 w 604011"/>
                <a:gd name="T9" fmla="*/ 407031 w 604011"/>
                <a:gd name="T10" fmla="*/ 407031 w 604011"/>
                <a:gd name="T11" fmla="*/ 407031 w 604011"/>
                <a:gd name="T12" fmla="*/ 407031 w 604011"/>
                <a:gd name="T13" fmla="*/ 407031 w 604011"/>
                <a:gd name="T14" fmla="*/ 407031 w 604011"/>
                <a:gd name="T15" fmla="*/ 407031 w 604011"/>
                <a:gd name="T16" fmla="*/ 407031 w 604011"/>
                <a:gd name="T17" fmla="*/ 407031 w 604011"/>
                <a:gd name="T18" fmla="*/ 407031 w 604011"/>
                <a:gd name="T19" fmla="*/ 407031 w 604011"/>
                <a:gd name="T20" fmla="*/ 407031 w 604011"/>
                <a:gd name="T21" fmla="*/ 407031 w 604011"/>
                <a:gd name="T22" fmla="*/ 407031 w 604011"/>
                <a:gd name="T23" fmla="*/ 407031 w 604011"/>
                <a:gd name="T24" fmla="*/ 407031 w 604011"/>
                <a:gd name="T25" fmla="*/ 407031 w 604011"/>
                <a:gd name="T26" fmla="*/ 407031 w 604011"/>
                <a:gd name="T27" fmla="*/ 407031 w 604011"/>
                <a:gd name="T28" fmla="*/ 407031 w 604011"/>
                <a:gd name="T29" fmla="*/ 407031 w 604011"/>
                <a:gd name="T30" fmla="*/ 407031 w 604011"/>
                <a:gd name="T31" fmla="*/ 407031 w 604011"/>
                <a:gd name="T32" fmla="*/ 407031 w 604011"/>
                <a:gd name="T33" fmla="*/ 407031 w 604011"/>
                <a:gd name="T34" fmla="*/ 407031 w 604011"/>
                <a:gd name="T35" fmla="*/ 407031 w 604011"/>
                <a:gd name="T36" fmla="*/ 407031 w 604011"/>
                <a:gd name="T37" fmla="*/ 407031 w 604011"/>
                <a:gd name="T38" fmla="*/ 407031 w 604011"/>
                <a:gd name="T39" fmla="*/ 407031 w 604011"/>
                <a:gd name="T40" fmla="*/ 407031 w 604011"/>
                <a:gd name="T41" fmla="*/ 407031 w 604011"/>
                <a:gd name="T42" fmla="*/ 407031 w 604011"/>
                <a:gd name="T43" fmla="*/ 407031 w 604011"/>
                <a:gd name="T44" fmla="*/ 407031 w 604011"/>
                <a:gd name="T45" fmla="*/ 407031 w 604011"/>
                <a:gd name="T46" fmla="*/ 407031 w 604011"/>
                <a:gd name="T47" fmla="*/ 407031 w 604011"/>
                <a:gd name="T48" fmla="*/ 407031 w 604011"/>
                <a:gd name="T49" fmla="*/ 407031 w 604011"/>
                <a:gd name="T50" fmla="*/ 407031 w 604011"/>
                <a:gd name="T51" fmla="*/ 40703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42" h="6836">
                  <a:moveTo>
                    <a:pt x="6443" y="78"/>
                  </a:moveTo>
                  <a:cubicBezTo>
                    <a:pt x="6380" y="23"/>
                    <a:pt x="6297" y="0"/>
                    <a:pt x="6215" y="12"/>
                  </a:cubicBezTo>
                  <a:lnTo>
                    <a:pt x="2517" y="581"/>
                  </a:lnTo>
                  <a:cubicBezTo>
                    <a:pt x="2378" y="603"/>
                    <a:pt x="2276" y="722"/>
                    <a:pt x="2276" y="862"/>
                  </a:cubicBezTo>
                  <a:lnTo>
                    <a:pt x="2276" y="1716"/>
                  </a:lnTo>
                  <a:lnTo>
                    <a:pt x="2276" y="2000"/>
                  </a:lnTo>
                  <a:lnTo>
                    <a:pt x="2276" y="4794"/>
                  </a:lnTo>
                  <a:cubicBezTo>
                    <a:pt x="2037" y="4649"/>
                    <a:pt x="1744" y="4560"/>
                    <a:pt x="1422" y="4560"/>
                  </a:cubicBezTo>
                  <a:cubicBezTo>
                    <a:pt x="638" y="4560"/>
                    <a:pt x="0" y="5071"/>
                    <a:pt x="0" y="5698"/>
                  </a:cubicBezTo>
                  <a:cubicBezTo>
                    <a:pt x="0" y="6325"/>
                    <a:pt x="638" y="6836"/>
                    <a:pt x="1422" y="6836"/>
                  </a:cubicBezTo>
                  <a:cubicBezTo>
                    <a:pt x="2207" y="6836"/>
                    <a:pt x="2845" y="6325"/>
                    <a:pt x="2845" y="5698"/>
                  </a:cubicBezTo>
                  <a:lnTo>
                    <a:pt x="2845" y="2244"/>
                  </a:lnTo>
                  <a:lnTo>
                    <a:pt x="5974" y="1763"/>
                  </a:lnTo>
                  <a:lnTo>
                    <a:pt x="5974" y="3656"/>
                  </a:lnTo>
                  <a:cubicBezTo>
                    <a:pt x="5735" y="3511"/>
                    <a:pt x="5442" y="3422"/>
                    <a:pt x="5120" y="3422"/>
                  </a:cubicBezTo>
                  <a:cubicBezTo>
                    <a:pt x="4336" y="3422"/>
                    <a:pt x="3698" y="3933"/>
                    <a:pt x="3698" y="4560"/>
                  </a:cubicBezTo>
                  <a:cubicBezTo>
                    <a:pt x="3698" y="5188"/>
                    <a:pt x="4336" y="5698"/>
                    <a:pt x="5120" y="5698"/>
                  </a:cubicBezTo>
                  <a:cubicBezTo>
                    <a:pt x="5904" y="5698"/>
                    <a:pt x="6542" y="5188"/>
                    <a:pt x="6542" y="4560"/>
                  </a:cubicBezTo>
                  <a:lnTo>
                    <a:pt x="6542" y="1431"/>
                  </a:lnTo>
                  <a:lnTo>
                    <a:pt x="6542" y="293"/>
                  </a:lnTo>
                  <a:cubicBezTo>
                    <a:pt x="6542" y="210"/>
                    <a:pt x="6506" y="132"/>
                    <a:pt x="6443" y="78"/>
                  </a:cubicBezTo>
                  <a:close/>
                  <a:moveTo>
                    <a:pt x="5974" y="1187"/>
                  </a:moveTo>
                  <a:lnTo>
                    <a:pt x="2845" y="1669"/>
                  </a:lnTo>
                  <a:lnTo>
                    <a:pt x="2845" y="1106"/>
                  </a:lnTo>
                  <a:lnTo>
                    <a:pt x="5974" y="625"/>
                  </a:lnTo>
                  <a:lnTo>
                    <a:pt x="5974" y="1187"/>
                  </a:lnTo>
                  <a:close/>
                </a:path>
              </a:pathLst>
            </a:custGeom>
            <a:solidFill>
              <a:schemeClr val="bg1"/>
            </a:solidFill>
            <a:ln>
              <a:noFill/>
            </a:ln>
          </p:spPr>
        </p:sp>
        <p:sp>
          <p:nvSpPr>
            <p:cNvPr id="36" name="ExtraShape">
              <a:extLst>
                <a:ext uri="{FF2B5EF4-FFF2-40B4-BE49-F238E27FC236}">
                  <a16:creationId xmlns="" xmlns:a16="http://schemas.microsoft.com/office/drawing/2014/main" id="{08EF4954-C408-469E-987D-A287D594E89F}"/>
                </a:ext>
              </a:extLst>
            </p:cNvPr>
            <p:cNvSpPr/>
            <p:nvPr/>
          </p:nvSpPr>
          <p:spPr bwMode="auto">
            <a:xfrm>
              <a:off x="4124310" y="2429712"/>
              <a:ext cx="765175" cy="857250"/>
            </a:xfrm>
            <a:custGeom>
              <a:avLst/>
              <a:gdLst>
                <a:gd name="T0" fmla="*/ 232 w 232"/>
                <a:gd name="T1" fmla="*/ 235 h 260"/>
                <a:gd name="T2" fmla="*/ 206 w 232"/>
                <a:gd name="T3" fmla="*/ 260 h 260"/>
                <a:gd name="T4" fmla="*/ 25 w 232"/>
                <a:gd name="T5" fmla="*/ 260 h 260"/>
                <a:gd name="T6" fmla="*/ 0 w 232"/>
                <a:gd name="T7" fmla="*/ 235 h 260"/>
                <a:gd name="T8" fmla="*/ 0 w 232"/>
                <a:gd name="T9" fmla="*/ 26 h 260"/>
                <a:gd name="T10" fmla="*/ 25 w 232"/>
                <a:gd name="T11" fmla="*/ 0 h 260"/>
                <a:gd name="T12" fmla="*/ 206 w 232"/>
                <a:gd name="T13" fmla="*/ 0 h 260"/>
                <a:gd name="T14" fmla="*/ 232 w 232"/>
                <a:gd name="T15" fmla="*/ 26 h 260"/>
                <a:gd name="T16" fmla="*/ 232 w 232"/>
                <a:gd name="T17" fmla="*/ 2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260">
                  <a:moveTo>
                    <a:pt x="232" y="235"/>
                  </a:moveTo>
                  <a:cubicBezTo>
                    <a:pt x="232" y="249"/>
                    <a:pt x="220" y="260"/>
                    <a:pt x="206" y="260"/>
                  </a:cubicBezTo>
                  <a:cubicBezTo>
                    <a:pt x="25" y="260"/>
                    <a:pt x="25" y="260"/>
                    <a:pt x="25" y="260"/>
                  </a:cubicBezTo>
                  <a:cubicBezTo>
                    <a:pt x="11" y="260"/>
                    <a:pt x="0" y="249"/>
                    <a:pt x="0" y="235"/>
                  </a:cubicBezTo>
                  <a:cubicBezTo>
                    <a:pt x="0" y="26"/>
                    <a:pt x="0" y="26"/>
                    <a:pt x="0" y="26"/>
                  </a:cubicBezTo>
                  <a:cubicBezTo>
                    <a:pt x="0" y="12"/>
                    <a:pt x="11" y="0"/>
                    <a:pt x="25" y="0"/>
                  </a:cubicBezTo>
                  <a:cubicBezTo>
                    <a:pt x="206" y="0"/>
                    <a:pt x="206" y="0"/>
                    <a:pt x="206" y="0"/>
                  </a:cubicBezTo>
                  <a:cubicBezTo>
                    <a:pt x="220" y="0"/>
                    <a:pt x="232" y="12"/>
                    <a:pt x="232" y="26"/>
                  </a:cubicBezTo>
                  <a:lnTo>
                    <a:pt x="232" y="235"/>
                  </a:lnTo>
                  <a:close/>
                </a:path>
              </a:pathLst>
            </a:custGeom>
            <a:solidFill>
              <a:schemeClr val="bg1"/>
            </a:solidFill>
            <a:ln>
              <a:noFill/>
            </a:ln>
          </p:spPr>
          <p:txBody>
            <a:bodyPr anchor="ctr"/>
            <a:lstStyle/>
            <a:p>
              <a:pPr algn="ctr"/>
              <a:endParaRPr/>
            </a:p>
          </p:txBody>
        </p:sp>
        <p:sp>
          <p:nvSpPr>
            <p:cNvPr id="37" name="ExtraShape">
              <a:extLst>
                <a:ext uri="{FF2B5EF4-FFF2-40B4-BE49-F238E27FC236}">
                  <a16:creationId xmlns="" xmlns:a16="http://schemas.microsoft.com/office/drawing/2014/main" id="{96C94C87-16C0-463E-8F25-695A75C6CCBB}"/>
                </a:ext>
              </a:extLst>
            </p:cNvPr>
            <p:cNvSpPr/>
            <p:nvPr/>
          </p:nvSpPr>
          <p:spPr bwMode="auto">
            <a:xfrm>
              <a:off x="4124310" y="2555125"/>
              <a:ext cx="765175" cy="587375"/>
            </a:xfrm>
            <a:custGeom>
              <a:avLst/>
              <a:gdLst>
                <a:gd name="T0" fmla="*/ 113 w 232"/>
                <a:gd name="T1" fmla="*/ 178 h 178"/>
                <a:gd name="T2" fmla="*/ 103 w 232"/>
                <a:gd name="T3" fmla="*/ 109 h 178"/>
                <a:gd name="T4" fmla="*/ 91 w 232"/>
                <a:gd name="T5" fmla="*/ 160 h 178"/>
                <a:gd name="T6" fmla="*/ 83 w 232"/>
                <a:gd name="T7" fmla="*/ 152 h 178"/>
                <a:gd name="T8" fmla="*/ 74 w 232"/>
                <a:gd name="T9" fmla="*/ 139 h 178"/>
                <a:gd name="T10" fmla="*/ 66 w 232"/>
                <a:gd name="T11" fmla="*/ 145 h 178"/>
                <a:gd name="T12" fmla="*/ 57 w 232"/>
                <a:gd name="T13" fmla="*/ 128 h 178"/>
                <a:gd name="T14" fmla="*/ 44 w 232"/>
                <a:gd name="T15" fmla="*/ 174 h 178"/>
                <a:gd name="T16" fmla="*/ 32 w 232"/>
                <a:gd name="T17" fmla="*/ 107 h 178"/>
                <a:gd name="T18" fmla="*/ 23 w 232"/>
                <a:gd name="T19" fmla="*/ 121 h 178"/>
                <a:gd name="T20" fmla="*/ 0 w 232"/>
                <a:gd name="T21" fmla="*/ 106 h 178"/>
                <a:gd name="T22" fmla="*/ 29 w 232"/>
                <a:gd name="T23" fmla="*/ 57 h 178"/>
                <a:gd name="T24" fmla="*/ 44 w 232"/>
                <a:gd name="T25" fmla="*/ 59 h 178"/>
                <a:gd name="T26" fmla="*/ 50 w 232"/>
                <a:gd name="T27" fmla="*/ 74 h 178"/>
                <a:gd name="T28" fmla="*/ 58 w 232"/>
                <a:gd name="T29" fmla="*/ 67 h 178"/>
                <a:gd name="T30" fmla="*/ 67 w 232"/>
                <a:gd name="T31" fmla="*/ 84 h 178"/>
                <a:gd name="T32" fmla="*/ 82 w 232"/>
                <a:gd name="T33" fmla="*/ 22 h 178"/>
                <a:gd name="T34" fmla="*/ 92 w 232"/>
                <a:gd name="T35" fmla="*/ 65 h 178"/>
                <a:gd name="T36" fmla="*/ 106 w 232"/>
                <a:gd name="T37" fmla="*/ 0 h 178"/>
                <a:gd name="T38" fmla="*/ 116 w 232"/>
                <a:gd name="T39" fmla="*/ 69 h 178"/>
                <a:gd name="T40" fmla="*/ 129 w 232"/>
                <a:gd name="T41" fmla="*/ 14 h 178"/>
                <a:gd name="T42" fmla="*/ 137 w 232"/>
                <a:gd name="T43" fmla="*/ 21 h 178"/>
                <a:gd name="T44" fmla="*/ 144 w 232"/>
                <a:gd name="T45" fmla="*/ 41 h 178"/>
                <a:gd name="T46" fmla="*/ 151 w 232"/>
                <a:gd name="T47" fmla="*/ 35 h 178"/>
                <a:gd name="T48" fmla="*/ 164 w 232"/>
                <a:gd name="T49" fmla="*/ 75 h 178"/>
                <a:gd name="T50" fmla="*/ 176 w 232"/>
                <a:gd name="T51" fmla="*/ 50 h 178"/>
                <a:gd name="T52" fmla="*/ 186 w 232"/>
                <a:gd name="T53" fmla="*/ 82 h 178"/>
                <a:gd name="T54" fmla="*/ 200 w 232"/>
                <a:gd name="T55" fmla="*/ 5 h 178"/>
                <a:gd name="T56" fmla="*/ 219 w 232"/>
                <a:gd name="T57" fmla="*/ 106 h 178"/>
                <a:gd name="T58" fmla="*/ 232 w 232"/>
                <a:gd name="T59" fmla="*/ 121 h 178"/>
                <a:gd name="T60" fmla="*/ 205 w 232"/>
                <a:gd name="T61" fmla="*/ 115 h 178"/>
                <a:gd name="T62" fmla="*/ 194 w 232"/>
                <a:gd name="T63" fmla="*/ 159 h 178"/>
                <a:gd name="T64" fmla="*/ 179 w 232"/>
                <a:gd name="T65" fmla="*/ 159 h 178"/>
                <a:gd name="T66" fmla="*/ 169 w 232"/>
                <a:gd name="T67" fmla="*/ 115 h 178"/>
                <a:gd name="T68" fmla="*/ 154 w 232"/>
                <a:gd name="T69" fmla="*/ 114 h 178"/>
                <a:gd name="T70" fmla="*/ 146 w 232"/>
                <a:gd name="T71" fmla="*/ 135 h 178"/>
                <a:gd name="T72" fmla="*/ 131 w 232"/>
                <a:gd name="T73" fmla="*/ 135 h 178"/>
                <a:gd name="T74" fmla="*/ 121 w 232"/>
                <a:gd name="T75" fmla="*/ 17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178">
                  <a:moveTo>
                    <a:pt x="113" y="178"/>
                  </a:moveTo>
                  <a:cubicBezTo>
                    <a:pt x="113" y="178"/>
                    <a:pt x="113" y="178"/>
                    <a:pt x="113" y="178"/>
                  </a:cubicBezTo>
                  <a:cubicBezTo>
                    <a:pt x="109" y="178"/>
                    <a:pt x="106" y="175"/>
                    <a:pt x="106" y="171"/>
                  </a:cubicBezTo>
                  <a:cubicBezTo>
                    <a:pt x="103" y="109"/>
                    <a:pt x="103" y="109"/>
                    <a:pt x="103" y="109"/>
                  </a:cubicBezTo>
                  <a:cubicBezTo>
                    <a:pt x="98" y="153"/>
                    <a:pt x="98" y="153"/>
                    <a:pt x="98" y="153"/>
                  </a:cubicBezTo>
                  <a:cubicBezTo>
                    <a:pt x="98" y="157"/>
                    <a:pt x="95" y="160"/>
                    <a:pt x="91" y="160"/>
                  </a:cubicBezTo>
                  <a:cubicBezTo>
                    <a:pt x="91" y="160"/>
                    <a:pt x="91" y="160"/>
                    <a:pt x="91" y="160"/>
                  </a:cubicBezTo>
                  <a:cubicBezTo>
                    <a:pt x="87" y="159"/>
                    <a:pt x="83" y="156"/>
                    <a:pt x="83" y="152"/>
                  </a:cubicBezTo>
                  <a:cubicBezTo>
                    <a:pt x="80" y="101"/>
                    <a:pt x="80" y="101"/>
                    <a:pt x="80" y="101"/>
                  </a:cubicBezTo>
                  <a:cubicBezTo>
                    <a:pt x="74" y="139"/>
                    <a:pt x="74" y="139"/>
                    <a:pt x="74" y="139"/>
                  </a:cubicBezTo>
                  <a:cubicBezTo>
                    <a:pt x="73" y="143"/>
                    <a:pt x="70" y="145"/>
                    <a:pt x="66" y="145"/>
                  </a:cubicBezTo>
                  <a:cubicBezTo>
                    <a:pt x="66" y="145"/>
                    <a:pt x="66" y="145"/>
                    <a:pt x="66" y="145"/>
                  </a:cubicBezTo>
                  <a:cubicBezTo>
                    <a:pt x="63" y="145"/>
                    <a:pt x="59" y="143"/>
                    <a:pt x="59" y="139"/>
                  </a:cubicBezTo>
                  <a:cubicBezTo>
                    <a:pt x="57" y="128"/>
                    <a:pt x="57" y="128"/>
                    <a:pt x="57" y="128"/>
                  </a:cubicBezTo>
                  <a:cubicBezTo>
                    <a:pt x="51" y="167"/>
                    <a:pt x="51" y="167"/>
                    <a:pt x="51" y="167"/>
                  </a:cubicBezTo>
                  <a:cubicBezTo>
                    <a:pt x="51" y="171"/>
                    <a:pt x="48" y="174"/>
                    <a:pt x="44" y="174"/>
                  </a:cubicBezTo>
                  <a:cubicBezTo>
                    <a:pt x="40" y="174"/>
                    <a:pt x="37" y="171"/>
                    <a:pt x="36" y="167"/>
                  </a:cubicBezTo>
                  <a:cubicBezTo>
                    <a:pt x="32" y="107"/>
                    <a:pt x="32" y="107"/>
                    <a:pt x="32" y="107"/>
                  </a:cubicBezTo>
                  <a:cubicBezTo>
                    <a:pt x="30" y="115"/>
                    <a:pt x="30" y="115"/>
                    <a:pt x="30" y="115"/>
                  </a:cubicBezTo>
                  <a:cubicBezTo>
                    <a:pt x="29" y="119"/>
                    <a:pt x="26" y="121"/>
                    <a:pt x="23" y="121"/>
                  </a:cubicBezTo>
                  <a:cubicBezTo>
                    <a:pt x="0" y="121"/>
                    <a:pt x="0" y="121"/>
                    <a:pt x="0" y="121"/>
                  </a:cubicBezTo>
                  <a:cubicBezTo>
                    <a:pt x="0" y="106"/>
                    <a:pt x="0" y="106"/>
                    <a:pt x="0" y="106"/>
                  </a:cubicBezTo>
                  <a:cubicBezTo>
                    <a:pt x="17" y="106"/>
                    <a:pt x="17" y="106"/>
                    <a:pt x="17" y="106"/>
                  </a:cubicBezTo>
                  <a:cubicBezTo>
                    <a:pt x="29" y="57"/>
                    <a:pt x="29" y="57"/>
                    <a:pt x="29" y="57"/>
                  </a:cubicBezTo>
                  <a:cubicBezTo>
                    <a:pt x="30" y="54"/>
                    <a:pt x="34" y="51"/>
                    <a:pt x="37" y="52"/>
                  </a:cubicBezTo>
                  <a:cubicBezTo>
                    <a:pt x="41" y="52"/>
                    <a:pt x="44" y="55"/>
                    <a:pt x="44" y="59"/>
                  </a:cubicBezTo>
                  <a:cubicBezTo>
                    <a:pt x="47" y="96"/>
                    <a:pt x="47" y="96"/>
                    <a:pt x="47" y="96"/>
                  </a:cubicBezTo>
                  <a:cubicBezTo>
                    <a:pt x="50" y="74"/>
                    <a:pt x="50" y="74"/>
                    <a:pt x="50" y="74"/>
                  </a:cubicBezTo>
                  <a:cubicBezTo>
                    <a:pt x="51" y="70"/>
                    <a:pt x="54" y="67"/>
                    <a:pt x="58" y="67"/>
                  </a:cubicBezTo>
                  <a:cubicBezTo>
                    <a:pt x="58" y="67"/>
                    <a:pt x="58" y="67"/>
                    <a:pt x="58" y="67"/>
                  </a:cubicBezTo>
                  <a:cubicBezTo>
                    <a:pt x="61" y="67"/>
                    <a:pt x="65" y="70"/>
                    <a:pt x="65" y="74"/>
                  </a:cubicBezTo>
                  <a:cubicBezTo>
                    <a:pt x="67" y="84"/>
                    <a:pt x="67" y="84"/>
                    <a:pt x="67" y="84"/>
                  </a:cubicBezTo>
                  <a:cubicBezTo>
                    <a:pt x="75" y="28"/>
                    <a:pt x="75" y="28"/>
                    <a:pt x="75" y="28"/>
                  </a:cubicBezTo>
                  <a:cubicBezTo>
                    <a:pt x="75" y="24"/>
                    <a:pt x="79" y="22"/>
                    <a:pt x="82" y="22"/>
                  </a:cubicBezTo>
                  <a:cubicBezTo>
                    <a:pt x="86" y="22"/>
                    <a:pt x="90" y="25"/>
                    <a:pt x="90" y="29"/>
                  </a:cubicBezTo>
                  <a:cubicBezTo>
                    <a:pt x="92" y="65"/>
                    <a:pt x="92" y="65"/>
                    <a:pt x="92" y="65"/>
                  </a:cubicBezTo>
                  <a:cubicBezTo>
                    <a:pt x="98" y="7"/>
                    <a:pt x="98" y="7"/>
                    <a:pt x="98" y="7"/>
                  </a:cubicBezTo>
                  <a:cubicBezTo>
                    <a:pt x="99" y="3"/>
                    <a:pt x="102" y="0"/>
                    <a:pt x="106" y="0"/>
                  </a:cubicBezTo>
                  <a:cubicBezTo>
                    <a:pt x="110" y="0"/>
                    <a:pt x="113" y="4"/>
                    <a:pt x="114" y="8"/>
                  </a:cubicBezTo>
                  <a:cubicBezTo>
                    <a:pt x="116" y="69"/>
                    <a:pt x="116" y="69"/>
                    <a:pt x="116" y="69"/>
                  </a:cubicBezTo>
                  <a:cubicBezTo>
                    <a:pt x="121" y="20"/>
                    <a:pt x="121" y="20"/>
                    <a:pt x="121" y="20"/>
                  </a:cubicBezTo>
                  <a:cubicBezTo>
                    <a:pt x="122" y="17"/>
                    <a:pt x="125" y="14"/>
                    <a:pt x="129" y="14"/>
                  </a:cubicBezTo>
                  <a:cubicBezTo>
                    <a:pt x="129" y="14"/>
                    <a:pt x="129" y="14"/>
                    <a:pt x="129" y="14"/>
                  </a:cubicBezTo>
                  <a:cubicBezTo>
                    <a:pt x="133" y="14"/>
                    <a:pt x="136" y="17"/>
                    <a:pt x="137" y="21"/>
                  </a:cubicBezTo>
                  <a:cubicBezTo>
                    <a:pt x="140" y="65"/>
                    <a:pt x="140" y="65"/>
                    <a:pt x="140" y="65"/>
                  </a:cubicBezTo>
                  <a:cubicBezTo>
                    <a:pt x="144" y="41"/>
                    <a:pt x="144" y="41"/>
                    <a:pt x="144" y="41"/>
                  </a:cubicBezTo>
                  <a:cubicBezTo>
                    <a:pt x="144" y="38"/>
                    <a:pt x="147" y="35"/>
                    <a:pt x="151" y="35"/>
                  </a:cubicBezTo>
                  <a:cubicBezTo>
                    <a:pt x="151" y="35"/>
                    <a:pt x="151" y="35"/>
                    <a:pt x="151" y="35"/>
                  </a:cubicBezTo>
                  <a:cubicBezTo>
                    <a:pt x="155" y="35"/>
                    <a:pt x="158" y="38"/>
                    <a:pt x="159" y="41"/>
                  </a:cubicBezTo>
                  <a:cubicBezTo>
                    <a:pt x="164" y="75"/>
                    <a:pt x="164" y="75"/>
                    <a:pt x="164" y="75"/>
                  </a:cubicBezTo>
                  <a:cubicBezTo>
                    <a:pt x="169" y="56"/>
                    <a:pt x="169" y="56"/>
                    <a:pt x="169" y="56"/>
                  </a:cubicBezTo>
                  <a:cubicBezTo>
                    <a:pt x="169" y="52"/>
                    <a:pt x="173" y="50"/>
                    <a:pt x="176" y="50"/>
                  </a:cubicBezTo>
                  <a:cubicBezTo>
                    <a:pt x="180" y="50"/>
                    <a:pt x="183" y="53"/>
                    <a:pt x="183" y="57"/>
                  </a:cubicBezTo>
                  <a:cubicBezTo>
                    <a:pt x="186" y="82"/>
                    <a:pt x="186" y="82"/>
                    <a:pt x="186" y="82"/>
                  </a:cubicBezTo>
                  <a:cubicBezTo>
                    <a:pt x="193" y="11"/>
                    <a:pt x="193" y="11"/>
                    <a:pt x="193" y="11"/>
                  </a:cubicBezTo>
                  <a:cubicBezTo>
                    <a:pt x="193" y="8"/>
                    <a:pt x="196" y="5"/>
                    <a:pt x="200" y="5"/>
                  </a:cubicBezTo>
                  <a:cubicBezTo>
                    <a:pt x="204" y="5"/>
                    <a:pt x="208" y="7"/>
                    <a:pt x="208" y="11"/>
                  </a:cubicBezTo>
                  <a:cubicBezTo>
                    <a:pt x="219" y="106"/>
                    <a:pt x="219" y="106"/>
                    <a:pt x="219" y="106"/>
                  </a:cubicBezTo>
                  <a:cubicBezTo>
                    <a:pt x="232" y="106"/>
                    <a:pt x="232" y="106"/>
                    <a:pt x="232" y="106"/>
                  </a:cubicBezTo>
                  <a:cubicBezTo>
                    <a:pt x="232" y="121"/>
                    <a:pt x="232" y="121"/>
                    <a:pt x="232" y="121"/>
                  </a:cubicBezTo>
                  <a:cubicBezTo>
                    <a:pt x="212" y="121"/>
                    <a:pt x="212" y="121"/>
                    <a:pt x="212" y="121"/>
                  </a:cubicBezTo>
                  <a:cubicBezTo>
                    <a:pt x="209" y="121"/>
                    <a:pt x="205" y="118"/>
                    <a:pt x="205" y="115"/>
                  </a:cubicBezTo>
                  <a:cubicBezTo>
                    <a:pt x="201" y="84"/>
                    <a:pt x="201" y="84"/>
                    <a:pt x="201" y="84"/>
                  </a:cubicBezTo>
                  <a:cubicBezTo>
                    <a:pt x="194" y="159"/>
                    <a:pt x="194" y="159"/>
                    <a:pt x="194" y="159"/>
                  </a:cubicBezTo>
                  <a:cubicBezTo>
                    <a:pt x="194" y="163"/>
                    <a:pt x="191" y="166"/>
                    <a:pt x="187" y="166"/>
                  </a:cubicBezTo>
                  <a:cubicBezTo>
                    <a:pt x="183" y="166"/>
                    <a:pt x="179" y="163"/>
                    <a:pt x="179" y="159"/>
                  </a:cubicBezTo>
                  <a:cubicBezTo>
                    <a:pt x="173" y="100"/>
                    <a:pt x="173" y="100"/>
                    <a:pt x="173" y="100"/>
                  </a:cubicBezTo>
                  <a:cubicBezTo>
                    <a:pt x="169" y="115"/>
                    <a:pt x="169" y="115"/>
                    <a:pt x="169" y="115"/>
                  </a:cubicBezTo>
                  <a:cubicBezTo>
                    <a:pt x="168" y="118"/>
                    <a:pt x="165" y="121"/>
                    <a:pt x="161" y="120"/>
                  </a:cubicBezTo>
                  <a:cubicBezTo>
                    <a:pt x="158" y="120"/>
                    <a:pt x="155" y="118"/>
                    <a:pt x="154" y="114"/>
                  </a:cubicBezTo>
                  <a:cubicBezTo>
                    <a:pt x="152" y="96"/>
                    <a:pt x="152" y="96"/>
                    <a:pt x="152" y="96"/>
                  </a:cubicBezTo>
                  <a:cubicBezTo>
                    <a:pt x="146" y="135"/>
                    <a:pt x="146" y="135"/>
                    <a:pt x="146" y="135"/>
                  </a:cubicBezTo>
                  <a:cubicBezTo>
                    <a:pt x="146" y="139"/>
                    <a:pt x="143" y="142"/>
                    <a:pt x="139" y="142"/>
                  </a:cubicBezTo>
                  <a:cubicBezTo>
                    <a:pt x="135" y="142"/>
                    <a:pt x="132" y="139"/>
                    <a:pt x="131" y="135"/>
                  </a:cubicBezTo>
                  <a:cubicBezTo>
                    <a:pt x="128" y="101"/>
                    <a:pt x="128" y="101"/>
                    <a:pt x="128" y="101"/>
                  </a:cubicBezTo>
                  <a:cubicBezTo>
                    <a:pt x="121" y="171"/>
                    <a:pt x="121" y="171"/>
                    <a:pt x="121" y="171"/>
                  </a:cubicBezTo>
                  <a:cubicBezTo>
                    <a:pt x="120" y="175"/>
                    <a:pt x="117" y="178"/>
                    <a:pt x="113" y="178"/>
                  </a:cubicBezTo>
                  <a:close/>
                </a:path>
              </a:pathLst>
            </a:custGeom>
            <a:solidFill>
              <a:schemeClr val="accent6"/>
            </a:solidFill>
            <a:ln>
              <a:noFill/>
            </a:ln>
          </p:spPr>
          <p:txBody>
            <a:bodyPr anchor="ctr"/>
            <a:lstStyle/>
            <a:p>
              <a:pPr algn="ctr"/>
              <a:endParaRPr/>
            </a:p>
          </p:txBody>
        </p:sp>
      </p:grpSp>
      <p:sp>
        <p:nvSpPr>
          <p:cNvPr id="76" name="文本框 75">
            <a:extLst>
              <a:ext uri="{FF2B5EF4-FFF2-40B4-BE49-F238E27FC236}">
                <a16:creationId xmlns="" xmlns:a16="http://schemas.microsoft.com/office/drawing/2014/main" id="{E488D4A0-321C-4D31-8ED0-9FA4FE30948C}"/>
              </a:ext>
            </a:extLst>
          </p:cNvPr>
          <p:cNvSpPr txBox="1"/>
          <p:nvPr/>
        </p:nvSpPr>
        <p:spPr>
          <a:xfrm>
            <a:off x="1819186" y="4850456"/>
            <a:ext cx="8553627" cy="1156855"/>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在此输入文字或者复制粘贴内容至此处在此输入文字或者复制粘贴内容至此处在此输入文字或者复制粘贴内容至此处在此输入文字或者复制粘贴内容至此处在此输入文字或者复制粘贴内容至此处</a:t>
            </a:r>
          </a:p>
        </p:txBody>
      </p:sp>
      <p:sp>
        <p:nvSpPr>
          <p:cNvPr id="77" name="文本框 76">
            <a:extLst>
              <a:ext uri="{FF2B5EF4-FFF2-40B4-BE49-F238E27FC236}">
                <a16:creationId xmlns="" xmlns:a16="http://schemas.microsoft.com/office/drawing/2014/main" id="{C8E38EE6-8CF4-431A-999C-28C467617EB4}"/>
              </a:ext>
            </a:extLst>
          </p:cNvPr>
          <p:cNvSpPr txBox="1"/>
          <p:nvPr/>
        </p:nvSpPr>
        <p:spPr>
          <a:xfrm>
            <a:off x="4081994" y="4268700"/>
            <a:ext cx="4028012" cy="523220"/>
          </a:xfrm>
          <a:prstGeom prst="rect">
            <a:avLst/>
          </a:prstGeom>
          <a:noFill/>
        </p:spPr>
        <p:txBody>
          <a:bodyPr wrap="square" rtlCol="0">
            <a:spAutoFit/>
          </a:bodyPr>
          <a:lstStyle/>
          <a:p>
            <a:pPr algn="ctr"/>
            <a:r>
              <a:rPr lang="zh-CN" altLang="en-US" sz="2800" dirty="0">
                <a:solidFill>
                  <a:srgbClr val="002060"/>
                </a:solidFill>
                <a:latin typeface="造字工房力黑（非商用）常规体" pitchFamily="50" charset="-122"/>
                <a:ea typeface="造字工房力黑（非商用）常规体" pitchFamily="50" charset="-122"/>
              </a:rPr>
              <a:t>在此添加标题</a:t>
            </a:r>
          </a:p>
        </p:txBody>
      </p:sp>
    </p:spTree>
    <p:extLst>
      <p:ext uri="{BB962C8B-B14F-4D97-AF65-F5344CB8AC3E}">
        <p14:creationId xmlns:p14="http://schemas.microsoft.com/office/powerpoint/2010/main" val="10669431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7"/>
                                        </p:tgtEl>
                                        <p:attrNameLst>
                                          <p:attrName>style.visibility</p:attrName>
                                        </p:attrNameLst>
                                      </p:cBhvr>
                                      <p:to>
                                        <p:strVal val="visible"/>
                                      </p:to>
                                    </p:set>
                                    <p:anim calcmode="lin" valueType="num">
                                      <p:cBhvr>
                                        <p:cTn id="13" dur="500" fill="hold"/>
                                        <p:tgtEl>
                                          <p:spTgt spid="77"/>
                                        </p:tgtEl>
                                        <p:attrNameLst>
                                          <p:attrName>ppt_w</p:attrName>
                                        </p:attrNameLst>
                                      </p:cBhvr>
                                      <p:tavLst>
                                        <p:tav tm="0">
                                          <p:val>
                                            <p:fltVal val="0"/>
                                          </p:val>
                                        </p:tav>
                                        <p:tav tm="100000">
                                          <p:val>
                                            <p:strVal val="#ppt_w"/>
                                          </p:val>
                                        </p:tav>
                                      </p:tavLst>
                                    </p:anim>
                                    <p:anim calcmode="lin" valueType="num">
                                      <p:cBhvr>
                                        <p:cTn id="14" dur="500" fill="hold"/>
                                        <p:tgtEl>
                                          <p:spTgt spid="77"/>
                                        </p:tgtEl>
                                        <p:attrNameLst>
                                          <p:attrName>ppt_h</p:attrName>
                                        </p:attrNameLst>
                                      </p:cBhvr>
                                      <p:tavLst>
                                        <p:tav tm="0">
                                          <p:val>
                                            <p:fltVal val="0"/>
                                          </p:val>
                                        </p:tav>
                                        <p:tav tm="100000">
                                          <p:val>
                                            <p:strVal val="#ppt_h"/>
                                          </p:val>
                                        </p:tav>
                                      </p:tavLst>
                                    </p:anim>
                                    <p:animEffect transition="in" filter="fade">
                                      <p:cBhvr>
                                        <p:cTn id="15" dur="500"/>
                                        <p:tgtEl>
                                          <p:spTgt spid="7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cBhvr>
                                        <p:cTn id="19" dur="500" fill="hold"/>
                                        <p:tgtEl>
                                          <p:spTgt spid="76"/>
                                        </p:tgtEl>
                                        <p:attrNameLst>
                                          <p:attrName>ppt_w</p:attrName>
                                        </p:attrNameLst>
                                      </p:cBhvr>
                                      <p:tavLst>
                                        <p:tav tm="0">
                                          <p:val>
                                            <p:fltVal val="0"/>
                                          </p:val>
                                        </p:tav>
                                        <p:tav tm="100000">
                                          <p:val>
                                            <p:strVal val="#ppt_w"/>
                                          </p:val>
                                        </p:tav>
                                      </p:tavLst>
                                    </p:anim>
                                    <p:anim calcmode="lin" valueType="num">
                                      <p:cBhvr>
                                        <p:cTn id="20" dur="500" fill="hold"/>
                                        <p:tgtEl>
                                          <p:spTgt spid="76"/>
                                        </p:tgtEl>
                                        <p:attrNameLst>
                                          <p:attrName>ppt_h</p:attrName>
                                        </p:attrNameLst>
                                      </p:cBhvr>
                                      <p:tavLst>
                                        <p:tav tm="0">
                                          <p:val>
                                            <p:fltVal val="0"/>
                                          </p:val>
                                        </p:tav>
                                        <p:tav tm="100000">
                                          <p:val>
                                            <p:strVal val="#ppt_h"/>
                                          </p:val>
                                        </p:tav>
                                      </p:tavLst>
                                    </p:anim>
                                    <p:animEffect transition="in" filter="fade">
                                      <p:cBhvr>
                                        <p:cTn id="2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AF0C09B-7D69-46CD-98F5-5DCC11FC93A5}"/>
              </a:ext>
            </a:extLst>
          </p:cNvPr>
          <p:cNvSpPr txBox="1"/>
          <p:nvPr/>
        </p:nvSpPr>
        <p:spPr>
          <a:xfrm>
            <a:off x="1439149" y="386874"/>
            <a:ext cx="2053081" cy="461665"/>
          </a:xfrm>
          <a:prstGeom prst="rect">
            <a:avLst/>
          </a:prstGeom>
          <a:noFill/>
        </p:spPr>
        <p:txBody>
          <a:bodyPr wrap="square" rtlCol="0">
            <a:spAutoFit/>
          </a:bodyPr>
          <a:lstStyle/>
          <a:p>
            <a:pPr algn="ctr"/>
            <a:r>
              <a:rPr lang="zh-CN" altLang="en-US" sz="2400" dirty="0">
                <a:latin typeface="造字工房力黑（非商用）常规体" pitchFamily="50" charset="-122"/>
                <a:ea typeface="造字工房力黑（非商用）常规体" pitchFamily="50" charset="-122"/>
              </a:rPr>
              <a:t>社员风采展示</a:t>
            </a:r>
          </a:p>
        </p:txBody>
      </p:sp>
      <p:pic>
        <p:nvPicPr>
          <p:cNvPr id="6" name="图片 5">
            <a:extLst>
              <a:ext uri="{FF2B5EF4-FFF2-40B4-BE49-F238E27FC236}">
                <a16:creationId xmlns="" xmlns:a16="http://schemas.microsoft.com/office/drawing/2014/main" id="{B6CFBA4E-2C61-4C4A-95A7-1A74860E05E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117" t="-23905" r="20513" b="5207"/>
          <a:stretch/>
        </p:blipFill>
        <p:spPr>
          <a:xfrm>
            <a:off x="404301" y="183389"/>
            <a:ext cx="1034848" cy="665150"/>
          </a:xfrm>
          <a:prstGeom prst="rect">
            <a:avLst/>
          </a:prstGeom>
        </p:spPr>
      </p:pic>
      <p:pic>
        <p:nvPicPr>
          <p:cNvPr id="3" name="图片 2">
            <a:extLst>
              <a:ext uri="{FF2B5EF4-FFF2-40B4-BE49-F238E27FC236}">
                <a16:creationId xmlns="" xmlns:a16="http://schemas.microsoft.com/office/drawing/2014/main" id="{2E4F3F33-50FD-41FB-B050-B1217C6CA2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5763" y="3583696"/>
            <a:ext cx="4608365" cy="258860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图片 6">
            <a:extLst>
              <a:ext uri="{FF2B5EF4-FFF2-40B4-BE49-F238E27FC236}">
                <a16:creationId xmlns="" xmlns:a16="http://schemas.microsoft.com/office/drawing/2014/main" id="{66D63EB1-20FE-4CF6-B2D7-FCFD7A20D5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1725" y="1052024"/>
            <a:ext cx="4608365" cy="258860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文本框 9">
            <a:extLst>
              <a:ext uri="{FF2B5EF4-FFF2-40B4-BE49-F238E27FC236}">
                <a16:creationId xmlns="" xmlns:a16="http://schemas.microsoft.com/office/drawing/2014/main" id="{F4EF4B60-BD13-4F7E-AADE-1487FDEF6E13}"/>
              </a:ext>
            </a:extLst>
          </p:cNvPr>
          <p:cNvSpPr txBox="1"/>
          <p:nvPr/>
        </p:nvSpPr>
        <p:spPr>
          <a:xfrm>
            <a:off x="1349322" y="4523205"/>
            <a:ext cx="3451066" cy="1526187"/>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在此输入文字或者复制粘贴内容至此处在此输入文字或者复制粘贴内容至此处在此输入文字或者复制粘贴内</a:t>
            </a:r>
          </a:p>
        </p:txBody>
      </p:sp>
      <p:sp>
        <p:nvSpPr>
          <p:cNvPr id="11" name="文本框 10">
            <a:extLst>
              <a:ext uri="{FF2B5EF4-FFF2-40B4-BE49-F238E27FC236}">
                <a16:creationId xmlns="" xmlns:a16="http://schemas.microsoft.com/office/drawing/2014/main" id="{E67B2FED-78D3-4034-8697-CE9132746E89}"/>
              </a:ext>
            </a:extLst>
          </p:cNvPr>
          <p:cNvSpPr txBox="1"/>
          <p:nvPr/>
        </p:nvSpPr>
        <p:spPr>
          <a:xfrm>
            <a:off x="1349322" y="4123095"/>
            <a:ext cx="4028012" cy="400110"/>
          </a:xfrm>
          <a:prstGeom prst="rect">
            <a:avLst/>
          </a:prstGeom>
          <a:noFill/>
        </p:spPr>
        <p:txBody>
          <a:bodyPr wrap="square" rtlCol="0">
            <a:spAutoFit/>
          </a:bodyPr>
          <a:lstStyle/>
          <a:p>
            <a:r>
              <a:rPr lang="zh-CN" altLang="en-US" sz="2000" b="1" dirty="0">
                <a:solidFill>
                  <a:srgbClr val="002060"/>
                </a:solidFill>
                <a:latin typeface="微软雅黑" panose="020B0503020204020204" pitchFamily="34" charset="-122"/>
                <a:ea typeface="微软雅黑" panose="020B0503020204020204" pitchFamily="34" charset="-122"/>
              </a:rPr>
              <a:t>在此添加标题</a:t>
            </a:r>
          </a:p>
        </p:txBody>
      </p:sp>
      <p:sp>
        <p:nvSpPr>
          <p:cNvPr id="12" name="文本框 11">
            <a:extLst>
              <a:ext uri="{FF2B5EF4-FFF2-40B4-BE49-F238E27FC236}">
                <a16:creationId xmlns="" xmlns:a16="http://schemas.microsoft.com/office/drawing/2014/main" id="{B0822DEE-180F-4DBA-A56F-1A9E57C93024}"/>
              </a:ext>
            </a:extLst>
          </p:cNvPr>
          <p:cNvSpPr txBox="1"/>
          <p:nvPr/>
        </p:nvSpPr>
        <p:spPr>
          <a:xfrm>
            <a:off x="6864905" y="1748117"/>
            <a:ext cx="3451066" cy="1526187"/>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在此输入文字或者复制粘贴内容至此处在此输入文字或者复制粘贴内容至此处在此输入文字或者复制粘贴内</a:t>
            </a:r>
          </a:p>
        </p:txBody>
      </p:sp>
      <p:sp>
        <p:nvSpPr>
          <p:cNvPr id="13" name="文本框 12">
            <a:extLst>
              <a:ext uri="{FF2B5EF4-FFF2-40B4-BE49-F238E27FC236}">
                <a16:creationId xmlns="" xmlns:a16="http://schemas.microsoft.com/office/drawing/2014/main" id="{EC2A8D39-DDD7-49ED-A159-CA08C6A2534B}"/>
              </a:ext>
            </a:extLst>
          </p:cNvPr>
          <p:cNvSpPr txBox="1"/>
          <p:nvPr/>
        </p:nvSpPr>
        <p:spPr>
          <a:xfrm>
            <a:off x="6864905" y="1348007"/>
            <a:ext cx="4028012" cy="400110"/>
          </a:xfrm>
          <a:prstGeom prst="rect">
            <a:avLst/>
          </a:prstGeom>
          <a:noFill/>
        </p:spPr>
        <p:txBody>
          <a:bodyPr wrap="square" rtlCol="0">
            <a:spAutoFit/>
          </a:bodyPr>
          <a:lstStyle/>
          <a:p>
            <a:r>
              <a:rPr lang="zh-CN" altLang="en-US" sz="2000" b="1" dirty="0">
                <a:solidFill>
                  <a:srgbClr val="002060"/>
                </a:solidFill>
                <a:latin typeface="微软雅黑" panose="020B0503020204020204" pitchFamily="34" charset="-122"/>
                <a:ea typeface="微软雅黑" panose="020B0503020204020204" pitchFamily="34" charset="-122"/>
              </a:rPr>
              <a:t>在此添加标题</a:t>
            </a:r>
          </a:p>
        </p:txBody>
      </p:sp>
    </p:spTree>
    <p:extLst>
      <p:ext uri="{BB962C8B-B14F-4D97-AF65-F5344CB8AC3E}">
        <p14:creationId xmlns:p14="http://schemas.microsoft.com/office/powerpoint/2010/main" val="15262188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AF0C09B-7D69-46CD-98F5-5DCC11FC93A5}"/>
              </a:ext>
            </a:extLst>
          </p:cNvPr>
          <p:cNvSpPr txBox="1"/>
          <p:nvPr/>
        </p:nvSpPr>
        <p:spPr>
          <a:xfrm>
            <a:off x="1439149" y="386874"/>
            <a:ext cx="2053081" cy="461665"/>
          </a:xfrm>
          <a:prstGeom prst="rect">
            <a:avLst/>
          </a:prstGeom>
          <a:noFill/>
        </p:spPr>
        <p:txBody>
          <a:bodyPr wrap="square" rtlCol="0">
            <a:spAutoFit/>
          </a:bodyPr>
          <a:lstStyle/>
          <a:p>
            <a:pPr algn="ctr"/>
            <a:r>
              <a:rPr lang="zh-CN" altLang="en-US" sz="2400" dirty="0">
                <a:latin typeface="造字工房力黑（非商用）常规体" pitchFamily="50" charset="-122"/>
                <a:ea typeface="造字工房力黑（非商用）常规体" pitchFamily="50" charset="-122"/>
              </a:rPr>
              <a:t>我们需要你</a:t>
            </a:r>
          </a:p>
        </p:txBody>
      </p:sp>
      <p:pic>
        <p:nvPicPr>
          <p:cNvPr id="6" name="图片 5">
            <a:extLst>
              <a:ext uri="{FF2B5EF4-FFF2-40B4-BE49-F238E27FC236}">
                <a16:creationId xmlns="" xmlns:a16="http://schemas.microsoft.com/office/drawing/2014/main" id="{B6CFBA4E-2C61-4C4A-95A7-1A74860E05E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117" t="-23905" r="20513" b="5207"/>
          <a:stretch/>
        </p:blipFill>
        <p:spPr>
          <a:xfrm>
            <a:off x="404301" y="183389"/>
            <a:ext cx="1034848" cy="665150"/>
          </a:xfrm>
          <a:prstGeom prst="rect">
            <a:avLst/>
          </a:prstGeom>
        </p:spPr>
      </p:pic>
      <p:pic>
        <p:nvPicPr>
          <p:cNvPr id="3" name="图片 2">
            <a:extLst>
              <a:ext uri="{FF2B5EF4-FFF2-40B4-BE49-F238E27FC236}">
                <a16:creationId xmlns="" xmlns:a16="http://schemas.microsoft.com/office/drawing/2014/main" id="{A9FD6480-134D-465C-AEBC-FD59F31D28D9}"/>
              </a:ext>
            </a:extLst>
          </p:cNvPr>
          <p:cNvPicPr>
            <a:picLocks noChangeAspect="1"/>
          </p:cNvPicPr>
          <p:nvPr/>
        </p:nvPicPr>
        <p:blipFill rotWithShape="1">
          <a:blip r:embed="rId4">
            <a:extLst>
              <a:ext uri="{28A0092B-C50C-407E-A947-70E740481C1C}">
                <a14:useLocalDpi xmlns:a14="http://schemas.microsoft.com/office/drawing/2010/main" val="0"/>
              </a:ext>
            </a:extLst>
          </a:blip>
          <a:srcRect t="43415"/>
          <a:stretch/>
        </p:blipFill>
        <p:spPr>
          <a:xfrm>
            <a:off x="0" y="3180944"/>
            <a:ext cx="12192000" cy="3677055"/>
          </a:xfrm>
          <a:prstGeom prst="rect">
            <a:avLst/>
          </a:prstGeom>
        </p:spPr>
      </p:pic>
      <p:sp>
        <p:nvSpPr>
          <p:cNvPr id="7" name="文本框 6">
            <a:extLst>
              <a:ext uri="{FF2B5EF4-FFF2-40B4-BE49-F238E27FC236}">
                <a16:creationId xmlns="" xmlns:a16="http://schemas.microsoft.com/office/drawing/2014/main" id="{B4EF7291-122A-4C65-B5A9-BBF8844A5BC5}"/>
              </a:ext>
            </a:extLst>
          </p:cNvPr>
          <p:cNvSpPr txBox="1"/>
          <p:nvPr/>
        </p:nvSpPr>
        <p:spPr>
          <a:xfrm>
            <a:off x="1819186" y="2107256"/>
            <a:ext cx="8553627" cy="1156855"/>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在此输入文字或者复制粘贴内容至此处在此输入文字或者复制粘贴内容至此处在此输入文字或者复制粘贴内容至此处在此输入文字或者复制粘贴内容至此处在此输入文字或者复制粘贴内容至此处</a:t>
            </a:r>
          </a:p>
        </p:txBody>
      </p:sp>
      <p:sp>
        <p:nvSpPr>
          <p:cNvPr id="8" name="文本框 7">
            <a:extLst>
              <a:ext uri="{FF2B5EF4-FFF2-40B4-BE49-F238E27FC236}">
                <a16:creationId xmlns="" xmlns:a16="http://schemas.microsoft.com/office/drawing/2014/main" id="{09C5E95C-6455-4C36-AC3D-4448657E437A}"/>
              </a:ext>
            </a:extLst>
          </p:cNvPr>
          <p:cNvSpPr txBox="1"/>
          <p:nvPr/>
        </p:nvSpPr>
        <p:spPr>
          <a:xfrm>
            <a:off x="4081994" y="1306856"/>
            <a:ext cx="4028012" cy="707886"/>
          </a:xfrm>
          <a:prstGeom prst="rect">
            <a:avLst/>
          </a:prstGeom>
          <a:noFill/>
        </p:spPr>
        <p:txBody>
          <a:bodyPr wrap="square" rtlCol="0">
            <a:spAutoFit/>
          </a:bodyPr>
          <a:lstStyle/>
          <a:p>
            <a:pPr algn="ctr"/>
            <a:r>
              <a:rPr lang="zh-CN" altLang="en-US" sz="4000" dirty="0">
                <a:solidFill>
                  <a:srgbClr val="7030A0"/>
                </a:solidFill>
                <a:latin typeface="造字工房力黑（非商用）常规体" pitchFamily="50" charset="-122"/>
                <a:ea typeface="造字工房力黑（非商用）常规体" pitchFamily="50" charset="-122"/>
              </a:rPr>
              <a:t>在此添加标题</a:t>
            </a:r>
          </a:p>
        </p:txBody>
      </p:sp>
    </p:spTree>
    <p:extLst>
      <p:ext uri="{BB962C8B-B14F-4D97-AF65-F5344CB8AC3E}">
        <p14:creationId xmlns:p14="http://schemas.microsoft.com/office/powerpoint/2010/main" val="9274514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07ce0f22-4db1-4288-ad21-90323ee1974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 xmlns:a16="http://schemas.microsoft.com/office/drawing/2014/main" id="{F4B807B1-775E-48A2-8C9F-6C508DAE6E79}"/>
              </a:ext>
            </a:extLst>
          </p:cNvPr>
          <p:cNvGrpSpPr>
            <a:grpSpLocks noChangeAspect="1"/>
          </p:cNvGrpSpPr>
          <p:nvPr>
            <p:custDataLst>
              <p:tags r:id="rId1"/>
            </p:custDataLst>
          </p:nvPr>
        </p:nvGrpSpPr>
        <p:grpSpPr>
          <a:xfrm>
            <a:off x="4898229" y="1747355"/>
            <a:ext cx="1403319" cy="1401215"/>
            <a:chOff x="4006850" y="1281113"/>
            <a:chExt cx="4237038" cy="4230687"/>
          </a:xfrm>
        </p:grpSpPr>
        <p:sp>
          <p:nvSpPr>
            <p:cNvPr id="3" name="îṧ1idé">
              <a:extLst>
                <a:ext uri="{FF2B5EF4-FFF2-40B4-BE49-F238E27FC236}">
                  <a16:creationId xmlns="" xmlns:a16="http://schemas.microsoft.com/office/drawing/2014/main" id="{BF9D61FD-D211-4645-9971-4BAEBA72FEBB}"/>
                </a:ext>
              </a:extLst>
            </p:cNvPr>
            <p:cNvSpPr/>
            <p:nvPr/>
          </p:nvSpPr>
          <p:spPr bwMode="auto">
            <a:xfrm>
              <a:off x="4006850" y="3949700"/>
              <a:ext cx="1563688" cy="1562100"/>
            </a:xfrm>
            <a:custGeom>
              <a:avLst/>
              <a:gdLst>
                <a:gd name="T0" fmla="*/ 319 w 404"/>
                <a:gd name="T1" fmla="*/ 292 h 404"/>
                <a:gd name="T2" fmla="*/ 0 w 404"/>
                <a:gd name="T3" fmla="*/ 404 h 404"/>
                <a:gd name="T4" fmla="*/ 112 w 404"/>
                <a:gd name="T5" fmla="*/ 85 h 404"/>
                <a:gd name="T6" fmla="*/ 346 w 404"/>
                <a:gd name="T7" fmla="*/ 58 h 404"/>
                <a:gd name="T8" fmla="*/ 319 w 404"/>
                <a:gd name="T9" fmla="*/ 292 h 404"/>
              </a:gdLst>
              <a:ahLst/>
              <a:cxnLst>
                <a:cxn ang="0">
                  <a:pos x="T0" y="T1"/>
                </a:cxn>
                <a:cxn ang="0">
                  <a:pos x="T2" y="T3"/>
                </a:cxn>
                <a:cxn ang="0">
                  <a:pos x="T4" y="T5"/>
                </a:cxn>
                <a:cxn ang="0">
                  <a:pos x="T6" y="T7"/>
                </a:cxn>
                <a:cxn ang="0">
                  <a:pos x="T8" y="T9"/>
                </a:cxn>
              </a:cxnLst>
              <a:rect l="0" t="0" r="r" b="b"/>
              <a:pathLst>
                <a:path w="404" h="404">
                  <a:moveTo>
                    <a:pt x="319" y="292"/>
                  </a:moveTo>
                  <a:cubicBezTo>
                    <a:pt x="262" y="349"/>
                    <a:pt x="0" y="404"/>
                    <a:pt x="0" y="404"/>
                  </a:cubicBezTo>
                  <a:cubicBezTo>
                    <a:pt x="0" y="404"/>
                    <a:pt x="55" y="142"/>
                    <a:pt x="112" y="85"/>
                  </a:cubicBezTo>
                  <a:cubicBezTo>
                    <a:pt x="170" y="27"/>
                    <a:pt x="289" y="0"/>
                    <a:pt x="346" y="58"/>
                  </a:cubicBezTo>
                  <a:cubicBezTo>
                    <a:pt x="404" y="115"/>
                    <a:pt x="377" y="234"/>
                    <a:pt x="319" y="292"/>
                  </a:cubicBezTo>
                  <a:close/>
                </a:path>
              </a:pathLst>
            </a:custGeom>
            <a:solidFill>
              <a:srgbClr val="ED57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 name="îṡ1ïḋè">
              <a:extLst>
                <a:ext uri="{FF2B5EF4-FFF2-40B4-BE49-F238E27FC236}">
                  <a16:creationId xmlns="" xmlns:a16="http://schemas.microsoft.com/office/drawing/2014/main" id="{A44F515B-AF3E-49E6-98ED-8F8D9210A44E}"/>
                </a:ext>
              </a:extLst>
            </p:cNvPr>
            <p:cNvSpPr/>
            <p:nvPr/>
          </p:nvSpPr>
          <p:spPr bwMode="auto">
            <a:xfrm>
              <a:off x="4265613" y="4051300"/>
              <a:ext cx="1203325" cy="1201738"/>
            </a:xfrm>
            <a:custGeom>
              <a:avLst/>
              <a:gdLst>
                <a:gd name="T0" fmla="*/ 246 w 311"/>
                <a:gd name="T1" fmla="*/ 224 h 311"/>
                <a:gd name="T2" fmla="*/ 0 w 311"/>
                <a:gd name="T3" fmla="*/ 311 h 311"/>
                <a:gd name="T4" fmla="*/ 87 w 311"/>
                <a:gd name="T5" fmla="*/ 65 h 311"/>
                <a:gd name="T6" fmla="*/ 267 w 311"/>
                <a:gd name="T7" fmla="*/ 44 h 311"/>
                <a:gd name="T8" fmla="*/ 246 w 311"/>
                <a:gd name="T9" fmla="*/ 224 h 311"/>
              </a:gdLst>
              <a:ahLst/>
              <a:cxnLst>
                <a:cxn ang="0">
                  <a:pos x="T0" y="T1"/>
                </a:cxn>
                <a:cxn ang="0">
                  <a:pos x="T2" y="T3"/>
                </a:cxn>
                <a:cxn ang="0">
                  <a:pos x="T4" y="T5"/>
                </a:cxn>
                <a:cxn ang="0">
                  <a:pos x="T6" y="T7"/>
                </a:cxn>
                <a:cxn ang="0">
                  <a:pos x="T8" y="T9"/>
                </a:cxn>
              </a:cxnLst>
              <a:rect l="0" t="0" r="r" b="b"/>
              <a:pathLst>
                <a:path w="311" h="311">
                  <a:moveTo>
                    <a:pt x="246" y="224"/>
                  </a:moveTo>
                  <a:cubicBezTo>
                    <a:pt x="202" y="268"/>
                    <a:pt x="0" y="311"/>
                    <a:pt x="0" y="311"/>
                  </a:cubicBezTo>
                  <a:cubicBezTo>
                    <a:pt x="0" y="311"/>
                    <a:pt x="43" y="109"/>
                    <a:pt x="87" y="65"/>
                  </a:cubicBezTo>
                  <a:cubicBezTo>
                    <a:pt x="131" y="21"/>
                    <a:pt x="223" y="0"/>
                    <a:pt x="267" y="44"/>
                  </a:cubicBezTo>
                  <a:cubicBezTo>
                    <a:pt x="311" y="88"/>
                    <a:pt x="290" y="180"/>
                    <a:pt x="246" y="224"/>
                  </a:cubicBezTo>
                  <a:close/>
                </a:path>
              </a:pathLst>
            </a:custGeom>
            <a:solidFill>
              <a:srgbClr val="EA90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 name="ïsļiḍê">
              <a:extLst>
                <a:ext uri="{FF2B5EF4-FFF2-40B4-BE49-F238E27FC236}">
                  <a16:creationId xmlns="" xmlns:a16="http://schemas.microsoft.com/office/drawing/2014/main" id="{60EE21F8-5396-4F8C-91D7-2194F972F3D5}"/>
                </a:ext>
              </a:extLst>
            </p:cNvPr>
            <p:cNvSpPr/>
            <p:nvPr/>
          </p:nvSpPr>
          <p:spPr bwMode="auto">
            <a:xfrm>
              <a:off x="4491038" y="4094163"/>
              <a:ext cx="935038" cy="933450"/>
            </a:xfrm>
            <a:custGeom>
              <a:avLst/>
              <a:gdLst>
                <a:gd name="T0" fmla="*/ 192 w 242"/>
                <a:gd name="T1" fmla="*/ 175 h 242"/>
                <a:gd name="T2" fmla="*/ 0 w 242"/>
                <a:gd name="T3" fmla="*/ 242 h 242"/>
                <a:gd name="T4" fmla="*/ 67 w 242"/>
                <a:gd name="T5" fmla="*/ 50 h 242"/>
                <a:gd name="T6" fmla="*/ 208 w 242"/>
                <a:gd name="T7" fmla="*/ 34 h 242"/>
                <a:gd name="T8" fmla="*/ 192 w 242"/>
                <a:gd name="T9" fmla="*/ 175 h 242"/>
              </a:gdLst>
              <a:ahLst/>
              <a:cxnLst>
                <a:cxn ang="0">
                  <a:pos x="T0" y="T1"/>
                </a:cxn>
                <a:cxn ang="0">
                  <a:pos x="T2" y="T3"/>
                </a:cxn>
                <a:cxn ang="0">
                  <a:pos x="T4" y="T5"/>
                </a:cxn>
                <a:cxn ang="0">
                  <a:pos x="T6" y="T7"/>
                </a:cxn>
                <a:cxn ang="0">
                  <a:pos x="T8" y="T9"/>
                </a:cxn>
              </a:cxnLst>
              <a:rect l="0" t="0" r="r" b="b"/>
              <a:pathLst>
                <a:path w="242" h="242">
                  <a:moveTo>
                    <a:pt x="192" y="175"/>
                  </a:moveTo>
                  <a:cubicBezTo>
                    <a:pt x="157" y="209"/>
                    <a:pt x="0" y="242"/>
                    <a:pt x="0" y="242"/>
                  </a:cubicBezTo>
                  <a:cubicBezTo>
                    <a:pt x="0" y="242"/>
                    <a:pt x="33" y="85"/>
                    <a:pt x="67" y="50"/>
                  </a:cubicBezTo>
                  <a:cubicBezTo>
                    <a:pt x="102" y="16"/>
                    <a:pt x="173" y="0"/>
                    <a:pt x="208" y="34"/>
                  </a:cubicBezTo>
                  <a:cubicBezTo>
                    <a:pt x="242" y="68"/>
                    <a:pt x="226" y="140"/>
                    <a:pt x="192" y="175"/>
                  </a:cubicBezTo>
                  <a:close/>
                </a:path>
              </a:pathLst>
            </a:custGeom>
            <a:solidFill>
              <a:srgbClr val="F4BD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 name="ïṣḻíḋê">
              <a:extLst>
                <a:ext uri="{FF2B5EF4-FFF2-40B4-BE49-F238E27FC236}">
                  <a16:creationId xmlns="" xmlns:a16="http://schemas.microsoft.com/office/drawing/2014/main" id="{52F07F47-01BD-4649-B0B3-459FD7BF9B88}"/>
                </a:ext>
              </a:extLst>
            </p:cNvPr>
            <p:cNvSpPr/>
            <p:nvPr/>
          </p:nvSpPr>
          <p:spPr bwMode="auto">
            <a:xfrm>
              <a:off x="4733925" y="4175125"/>
              <a:ext cx="611188" cy="609600"/>
            </a:xfrm>
            <a:custGeom>
              <a:avLst/>
              <a:gdLst>
                <a:gd name="T0" fmla="*/ 125 w 158"/>
                <a:gd name="T1" fmla="*/ 114 h 158"/>
                <a:gd name="T2" fmla="*/ 0 w 158"/>
                <a:gd name="T3" fmla="*/ 158 h 158"/>
                <a:gd name="T4" fmla="*/ 44 w 158"/>
                <a:gd name="T5" fmla="*/ 33 h 158"/>
                <a:gd name="T6" fmla="*/ 136 w 158"/>
                <a:gd name="T7" fmla="*/ 22 h 158"/>
                <a:gd name="T8" fmla="*/ 125 w 158"/>
                <a:gd name="T9" fmla="*/ 114 h 158"/>
              </a:gdLst>
              <a:ahLst/>
              <a:cxnLst>
                <a:cxn ang="0">
                  <a:pos x="T0" y="T1"/>
                </a:cxn>
                <a:cxn ang="0">
                  <a:pos x="T2" y="T3"/>
                </a:cxn>
                <a:cxn ang="0">
                  <a:pos x="T4" y="T5"/>
                </a:cxn>
                <a:cxn ang="0">
                  <a:pos x="T6" y="T7"/>
                </a:cxn>
                <a:cxn ang="0">
                  <a:pos x="T8" y="T9"/>
                </a:cxn>
              </a:cxnLst>
              <a:rect l="0" t="0" r="r" b="b"/>
              <a:pathLst>
                <a:path w="158" h="158">
                  <a:moveTo>
                    <a:pt x="125" y="114"/>
                  </a:moveTo>
                  <a:cubicBezTo>
                    <a:pt x="103" y="137"/>
                    <a:pt x="0" y="158"/>
                    <a:pt x="0" y="158"/>
                  </a:cubicBezTo>
                  <a:cubicBezTo>
                    <a:pt x="0" y="158"/>
                    <a:pt x="21" y="55"/>
                    <a:pt x="44" y="33"/>
                  </a:cubicBezTo>
                  <a:cubicBezTo>
                    <a:pt x="66" y="10"/>
                    <a:pt x="113" y="0"/>
                    <a:pt x="136" y="22"/>
                  </a:cubicBezTo>
                  <a:cubicBezTo>
                    <a:pt x="158" y="45"/>
                    <a:pt x="148" y="92"/>
                    <a:pt x="125" y="114"/>
                  </a:cubicBezTo>
                  <a:close/>
                </a:path>
              </a:pathLst>
            </a:custGeom>
            <a:solidFill>
              <a:srgbClr val="FFE26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 name="iṥḷîḍe">
              <a:extLst>
                <a:ext uri="{FF2B5EF4-FFF2-40B4-BE49-F238E27FC236}">
                  <a16:creationId xmlns="" xmlns:a16="http://schemas.microsoft.com/office/drawing/2014/main" id="{03A66BA1-CFFF-4F78-86BA-D77C5058B65E}"/>
                </a:ext>
              </a:extLst>
            </p:cNvPr>
            <p:cNvSpPr/>
            <p:nvPr/>
          </p:nvSpPr>
          <p:spPr bwMode="auto">
            <a:xfrm>
              <a:off x="4127500" y="2733675"/>
              <a:ext cx="1524000" cy="1522413"/>
            </a:xfrm>
            <a:custGeom>
              <a:avLst/>
              <a:gdLst>
                <a:gd name="T0" fmla="*/ 394 w 394"/>
                <a:gd name="T1" fmla="*/ 0 h 394"/>
                <a:gd name="T2" fmla="*/ 0 w 394"/>
                <a:gd name="T3" fmla="*/ 394 h 394"/>
                <a:gd name="T4" fmla="*/ 185 w 394"/>
                <a:gd name="T5" fmla="*/ 323 h 394"/>
                <a:gd name="T6" fmla="*/ 394 w 394"/>
                <a:gd name="T7" fmla="*/ 0 h 394"/>
              </a:gdLst>
              <a:ahLst/>
              <a:cxnLst>
                <a:cxn ang="0">
                  <a:pos x="T0" y="T1"/>
                </a:cxn>
                <a:cxn ang="0">
                  <a:pos x="T2" y="T3"/>
                </a:cxn>
                <a:cxn ang="0">
                  <a:pos x="T4" y="T5"/>
                </a:cxn>
                <a:cxn ang="0">
                  <a:pos x="T6" y="T7"/>
                </a:cxn>
              </a:cxnLst>
              <a:rect l="0" t="0" r="r" b="b"/>
              <a:pathLst>
                <a:path w="394" h="394">
                  <a:moveTo>
                    <a:pt x="394" y="0"/>
                  </a:moveTo>
                  <a:cubicBezTo>
                    <a:pt x="58" y="0"/>
                    <a:pt x="85" y="108"/>
                    <a:pt x="0" y="394"/>
                  </a:cubicBezTo>
                  <a:cubicBezTo>
                    <a:pt x="185" y="323"/>
                    <a:pt x="185" y="323"/>
                    <a:pt x="185" y="323"/>
                  </a:cubicBezTo>
                  <a:lnTo>
                    <a:pt x="394" y="0"/>
                  </a:ln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 name="î$ḷíḑé">
              <a:extLst>
                <a:ext uri="{FF2B5EF4-FFF2-40B4-BE49-F238E27FC236}">
                  <a16:creationId xmlns="" xmlns:a16="http://schemas.microsoft.com/office/drawing/2014/main" id="{25C7C179-8E28-4352-B8BF-B4810F4B0034}"/>
                </a:ext>
              </a:extLst>
            </p:cNvPr>
            <p:cNvSpPr/>
            <p:nvPr/>
          </p:nvSpPr>
          <p:spPr bwMode="auto">
            <a:xfrm>
              <a:off x="5264150" y="3868738"/>
              <a:ext cx="1524000" cy="1522413"/>
            </a:xfrm>
            <a:custGeom>
              <a:avLst/>
              <a:gdLst>
                <a:gd name="T0" fmla="*/ 394 w 394"/>
                <a:gd name="T1" fmla="*/ 0 h 394"/>
                <a:gd name="T2" fmla="*/ 0 w 394"/>
                <a:gd name="T3" fmla="*/ 394 h 394"/>
                <a:gd name="T4" fmla="*/ 71 w 394"/>
                <a:gd name="T5" fmla="*/ 209 h 394"/>
                <a:gd name="T6" fmla="*/ 394 w 394"/>
                <a:gd name="T7" fmla="*/ 0 h 394"/>
              </a:gdLst>
              <a:ahLst/>
              <a:cxnLst>
                <a:cxn ang="0">
                  <a:pos x="T0" y="T1"/>
                </a:cxn>
                <a:cxn ang="0">
                  <a:pos x="T2" y="T3"/>
                </a:cxn>
                <a:cxn ang="0">
                  <a:pos x="T4" y="T5"/>
                </a:cxn>
                <a:cxn ang="0">
                  <a:pos x="T6" y="T7"/>
                </a:cxn>
              </a:cxnLst>
              <a:rect l="0" t="0" r="r" b="b"/>
              <a:pathLst>
                <a:path w="394" h="394">
                  <a:moveTo>
                    <a:pt x="394" y="0"/>
                  </a:moveTo>
                  <a:cubicBezTo>
                    <a:pt x="394" y="336"/>
                    <a:pt x="286" y="308"/>
                    <a:pt x="0" y="394"/>
                  </a:cubicBezTo>
                  <a:cubicBezTo>
                    <a:pt x="71" y="209"/>
                    <a:pt x="71" y="209"/>
                    <a:pt x="71" y="209"/>
                  </a:cubicBezTo>
                  <a:lnTo>
                    <a:pt x="394" y="0"/>
                  </a:ln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ïśḷíḓé">
              <a:extLst>
                <a:ext uri="{FF2B5EF4-FFF2-40B4-BE49-F238E27FC236}">
                  <a16:creationId xmlns="" xmlns:a16="http://schemas.microsoft.com/office/drawing/2014/main" id="{A8E7373D-952E-46E4-9D83-795F572E6C5E}"/>
                </a:ext>
              </a:extLst>
            </p:cNvPr>
            <p:cNvSpPr/>
            <p:nvPr/>
          </p:nvSpPr>
          <p:spPr bwMode="auto">
            <a:xfrm>
              <a:off x="5264150" y="4216400"/>
              <a:ext cx="987425" cy="1174750"/>
            </a:xfrm>
            <a:custGeom>
              <a:avLst/>
              <a:gdLst>
                <a:gd name="T0" fmla="*/ 0 w 255"/>
                <a:gd name="T1" fmla="*/ 304 h 304"/>
                <a:gd name="T2" fmla="*/ 219 w 255"/>
                <a:gd name="T3" fmla="*/ 242 h 304"/>
                <a:gd name="T4" fmla="*/ 255 w 255"/>
                <a:gd name="T5" fmla="*/ 0 h 304"/>
                <a:gd name="T6" fmla="*/ 71 w 255"/>
                <a:gd name="T7" fmla="*/ 119 h 304"/>
                <a:gd name="T8" fmla="*/ 0 w 255"/>
                <a:gd name="T9" fmla="*/ 304 h 304"/>
              </a:gdLst>
              <a:ahLst/>
              <a:cxnLst>
                <a:cxn ang="0">
                  <a:pos x="T0" y="T1"/>
                </a:cxn>
                <a:cxn ang="0">
                  <a:pos x="T2" y="T3"/>
                </a:cxn>
                <a:cxn ang="0">
                  <a:pos x="T4" y="T5"/>
                </a:cxn>
                <a:cxn ang="0">
                  <a:pos x="T6" y="T7"/>
                </a:cxn>
                <a:cxn ang="0">
                  <a:pos x="T8" y="T9"/>
                </a:cxn>
              </a:cxnLst>
              <a:rect l="0" t="0" r="r" b="b"/>
              <a:pathLst>
                <a:path w="255" h="304">
                  <a:moveTo>
                    <a:pt x="0" y="304"/>
                  </a:moveTo>
                  <a:cubicBezTo>
                    <a:pt x="90" y="277"/>
                    <a:pt x="162" y="262"/>
                    <a:pt x="219" y="242"/>
                  </a:cubicBezTo>
                  <a:cubicBezTo>
                    <a:pt x="175" y="207"/>
                    <a:pt x="136" y="134"/>
                    <a:pt x="255" y="0"/>
                  </a:cubicBezTo>
                  <a:cubicBezTo>
                    <a:pt x="71" y="119"/>
                    <a:pt x="71" y="119"/>
                    <a:pt x="71" y="119"/>
                  </a:cubicBezTo>
                  <a:lnTo>
                    <a:pt x="0" y="304"/>
                  </a:ln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íşḷîḓê">
              <a:extLst>
                <a:ext uri="{FF2B5EF4-FFF2-40B4-BE49-F238E27FC236}">
                  <a16:creationId xmlns="" xmlns:a16="http://schemas.microsoft.com/office/drawing/2014/main" id="{EC34D3EB-4E38-49C7-992F-1E9663AA6141}"/>
                </a:ext>
              </a:extLst>
            </p:cNvPr>
            <p:cNvSpPr/>
            <p:nvPr/>
          </p:nvSpPr>
          <p:spPr bwMode="auto">
            <a:xfrm>
              <a:off x="4127500" y="2752725"/>
              <a:ext cx="1511300" cy="1503363"/>
            </a:xfrm>
            <a:custGeom>
              <a:avLst/>
              <a:gdLst>
                <a:gd name="T0" fmla="*/ 0 w 391"/>
                <a:gd name="T1" fmla="*/ 389 h 389"/>
                <a:gd name="T2" fmla="*/ 185 w 391"/>
                <a:gd name="T3" fmla="*/ 318 h 389"/>
                <a:gd name="T4" fmla="*/ 391 w 391"/>
                <a:gd name="T5" fmla="*/ 0 h 389"/>
                <a:gd name="T6" fmla="*/ 46 w 391"/>
                <a:gd name="T7" fmla="*/ 223 h 389"/>
                <a:gd name="T8" fmla="*/ 0 w 391"/>
                <a:gd name="T9" fmla="*/ 389 h 389"/>
              </a:gdLst>
              <a:ahLst/>
              <a:cxnLst>
                <a:cxn ang="0">
                  <a:pos x="T0" y="T1"/>
                </a:cxn>
                <a:cxn ang="0">
                  <a:pos x="T2" y="T3"/>
                </a:cxn>
                <a:cxn ang="0">
                  <a:pos x="T4" y="T5"/>
                </a:cxn>
                <a:cxn ang="0">
                  <a:pos x="T6" y="T7"/>
                </a:cxn>
                <a:cxn ang="0">
                  <a:pos x="T8" y="T9"/>
                </a:cxn>
              </a:cxnLst>
              <a:rect l="0" t="0" r="r" b="b"/>
              <a:pathLst>
                <a:path w="391" h="389">
                  <a:moveTo>
                    <a:pt x="0" y="389"/>
                  </a:moveTo>
                  <a:cubicBezTo>
                    <a:pt x="185" y="318"/>
                    <a:pt x="185" y="318"/>
                    <a:pt x="185" y="318"/>
                  </a:cubicBezTo>
                  <a:cubicBezTo>
                    <a:pt x="391" y="0"/>
                    <a:pt x="391" y="0"/>
                    <a:pt x="391" y="0"/>
                  </a:cubicBezTo>
                  <a:cubicBezTo>
                    <a:pt x="256" y="165"/>
                    <a:pt x="148" y="304"/>
                    <a:pt x="46" y="223"/>
                  </a:cubicBezTo>
                  <a:cubicBezTo>
                    <a:pt x="32" y="270"/>
                    <a:pt x="19" y="325"/>
                    <a:pt x="0" y="389"/>
                  </a:cubicBez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ïṩ1îḋê">
              <a:extLst>
                <a:ext uri="{FF2B5EF4-FFF2-40B4-BE49-F238E27FC236}">
                  <a16:creationId xmlns="" xmlns:a16="http://schemas.microsoft.com/office/drawing/2014/main" id="{BE498887-752C-4EE7-94F9-2C2FDA99942B}"/>
                </a:ext>
              </a:extLst>
            </p:cNvPr>
            <p:cNvSpPr/>
            <p:nvPr/>
          </p:nvSpPr>
          <p:spPr bwMode="auto">
            <a:xfrm>
              <a:off x="4841875" y="1281113"/>
              <a:ext cx="3402013" cy="3395663"/>
            </a:xfrm>
            <a:custGeom>
              <a:avLst/>
              <a:gdLst>
                <a:gd name="T0" fmla="*/ 710 w 879"/>
                <a:gd name="T1" fmla="*/ 494 h 879"/>
                <a:gd name="T2" fmla="*/ 864 w 879"/>
                <a:gd name="T3" fmla="*/ 15 h 879"/>
                <a:gd name="T4" fmla="*/ 385 w 879"/>
                <a:gd name="T5" fmla="*/ 169 h 879"/>
                <a:gd name="T6" fmla="*/ 0 w 879"/>
                <a:gd name="T7" fmla="*/ 699 h 879"/>
                <a:gd name="T8" fmla="*/ 180 w 879"/>
                <a:gd name="T9" fmla="*/ 879 h 879"/>
                <a:gd name="T10" fmla="*/ 710 w 879"/>
                <a:gd name="T11" fmla="*/ 494 h 879"/>
              </a:gdLst>
              <a:ahLst/>
              <a:cxnLst>
                <a:cxn ang="0">
                  <a:pos x="T0" y="T1"/>
                </a:cxn>
                <a:cxn ang="0">
                  <a:pos x="T2" y="T3"/>
                </a:cxn>
                <a:cxn ang="0">
                  <a:pos x="T4" y="T5"/>
                </a:cxn>
                <a:cxn ang="0">
                  <a:pos x="T6" y="T7"/>
                </a:cxn>
                <a:cxn ang="0">
                  <a:pos x="T8" y="T9"/>
                </a:cxn>
                <a:cxn ang="0">
                  <a:pos x="T10" y="T11"/>
                </a:cxn>
              </a:cxnLst>
              <a:rect l="0" t="0" r="r" b="b"/>
              <a:pathLst>
                <a:path w="879" h="879">
                  <a:moveTo>
                    <a:pt x="710" y="494"/>
                  </a:moveTo>
                  <a:cubicBezTo>
                    <a:pt x="879" y="313"/>
                    <a:pt x="864" y="15"/>
                    <a:pt x="864" y="15"/>
                  </a:cubicBezTo>
                  <a:cubicBezTo>
                    <a:pt x="864" y="15"/>
                    <a:pt x="566" y="0"/>
                    <a:pt x="385" y="169"/>
                  </a:cubicBezTo>
                  <a:cubicBezTo>
                    <a:pt x="203" y="339"/>
                    <a:pt x="0" y="699"/>
                    <a:pt x="0" y="699"/>
                  </a:cubicBezTo>
                  <a:cubicBezTo>
                    <a:pt x="180" y="879"/>
                    <a:pt x="180" y="879"/>
                    <a:pt x="180" y="879"/>
                  </a:cubicBezTo>
                  <a:cubicBezTo>
                    <a:pt x="180" y="879"/>
                    <a:pt x="540" y="676"/>
                    <a:pt x="710" y="4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îśļiḋé">
              <a:extLst>
                <a:ext uri="{FF2B5EF4-FFF2-40B4-BE49-F238E27FC236}">
                  <a16:creationId xmlns="" xmlns:a16="http://schemas.microsoft.com/office/drawing/2014/main" id="{38A9FE96-A442-47D3-AA30-5D227C388850}"/>
                </a:ext>
              </a:extLst>
            </p:cNvPr>
            <p:cNvSpPr/>
            <p:nvPr/>
          </p:nvSpPr>
          <p:spPr bwMode="auto">
            <a:xfrm>
              <a:off x="4841875" y="1393825"/>
              <a:ext cx="2673350" cy="3282950"/>
            </a:xfrm>
            <a:custGeom>
              <a:avLst/>
              <a:gdLst>
                <a:gd name="T0" fmla="*/ 691 w 691"/>
                <a:gd name="T1" fmla="*/ 0 h 850"/>
                <a:gd name="T2" fmla="*/ 385 w 691"/>
                <a:gd name="T3" fmla="*/ 140 h 850"/>
                <a:gd name="T4" fmla="*/ 0 w 691"/>
                <a:gd name="T5" fmla="*/ 670 h 850"/>
                <a:gd name="T6" fmla="*/ 180 w 691"/>
                <a:gd name="T7" fmla="*/ 850 h 850"/>
                <a:gd name="T8" fmla="*/ 235 w 691"/>
                <a:gd name="T9" fmla="*/ 818 h 850"/>
                <a:gd name="T10" fmla="*/ 691 w 691"/>
                <a:gd name="T11" fmla="*/ 0 h 850"/>
              </a:gdLst>
              <a:ahLst/>
              <a:cxnLst>
                <a:cxn ang="0">
                  <a:pos x="T0" y="T1"/>
                </a:cxn>
                <a:cxn ang="0">
                  <a:pos x="T2" y="T3"/>
                </a:cxn>
                <a:cxn ang="0">
                  <a:pos x="T4" y="T5"/>
                </a:cxn>
                <a:cxn ang="0">
                  <a:pos x="T6" y="T7"/>
                </a:cxn>
                <a:cxn ang="0">
                  <a:pos x="T8" y="T9"/>
                </a:cxn>
                <a:cxn ang="0">
                  <a:pos x="T10" y="T11"/>
                </a:cxn>
              </a:cxnLst>
              <a:rect l="0" t="0" r="r" b="b"/>
              <a:pathLst>
                <a:path w="691" h="850">
                  <a:moveTo>
                    <a:pt x="691" y="0"/>
                  </a:moveTo>
                  <a:cubicBezTo>
                    <a:pt x="594" y="17"/>
                    <a:pt x="475" y="56"/>
                    <a:pt x="385" y="140"/>
                  </a:cubicBezTo>
                  <a:cubicBezTo>
                    <a:pt x="203" y="310"/>
                    <a:pt x="0" y="670"/>
                    <a:pt x="0" y="670"/>
                  </a:cubicBezTo>
                  <a:cubicBezTo>
                    <a:pt x="180" y="850"/>
                    <a:pt x="180" y="850"/>
                    <a:pt x="180" y="850"/>
                  </a:cubicBezTo>
                  <a:cubicBezTo>
                    <a:pt x="180" y="850"/>
                    <a:pt x="201" y="839"/>
                    <a:pt x="235" y="818"/>
                  </a:cubicBezTo>
                  <a:cubicBezTo>
                    <a:pt x="23" y="674"/>
                    <a:pt x="103" y="372"/>
                    <a:pt x="691" y="0"/>
                  </a:cubicBezTo>
                  <a:close/>
                </a:path>
              </a:pathLst>
            </a:custGeom>
            <a:solidFill>
              <a:srgbClr val="DAD5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ïSḻïḋe">
              <a:extLst>
                <a:ext uri="{FF2B5EF4-FFF2-40B4-BE49-F238E27FC236}">
                  <a16:creationId xmlns="" xmlns:a16="http://schemas.microsoft.com/office/drawing/2014/main" id="{04080A6C-3AAD-4917-B45D-D05D716286EF}"/>
                </a:ext>
              </a:extLst>
            </p:cNvPr>
            <p:cNvSpPr/>
            <p:nvPr/>
          </p:nvSpPr>
          <p:spPr bwMode="auto">
            <a:xfrm>
              <a:off x="7186613" y="1316038"/>
              <a:ext cx="1022350" cy="1019175"/>
            </a:xfrm>
            <a:custGeom>
              <a:avLst/>
              <a:gdLst>
                <a:gd name="T0" fmla="*/ 224 w 264"/>
                <a:gd name="T1" fmla="*/ 264 h 264"/>
                <a:gd name="T2" fmla="*/ 258 w 264"/>
                <a:gd name="T3" fmla="*/ 6 h 264"/>
                <a:gd name="T4" fmla="*/ 0 w 264"/>
                <a:gd name="T5" fmla="*/ 40 h 264"/>
                <a:gd name="T6" fmla="*/ 224 w 264"/>
                <a:gd name="T7" fmla="*/ 264 h 264"/>
              </a:gdLst>
              <a:ahLst/>
              <a:cxnLst>
                <a:cxn ang="0">
                  <a:pos x="T0" y="T1"/>
                </a:cxn>
                <a:cxn ang="0">
                  <a:pos x="T2" y="T3"/>
                </a:cxn>
                <a:cxn ang="0">
                  <a:pos x="T4" y="T5"/>
                </a:cxn>
                <a:cxn ang="0">
                  <a:pos x="T6" y="T7"/>
                </a:cxn>
              </a:cxnLst>
              <a:rect l="0" t="0" r="r" b="b"/>
              <a:pathLst>
                <a:path w="264" h="264">
                  <a:moveTo>
                    <a:pt x="224" y="264"/>
                  </a:moveTo>
                  <a:cubicBezTo>
                    <a:pt x="264" y="129"/>
                    <a:pt x="258" y="6"/>
                    <a:pt x="258" y="6"/>
                  </a:cubicBezTo>
                  <a:cubicBezTo>
                    <a:pt x="258" y="6"/>
                    <a:pt x="136" y="0"/>
                    <a:pt x="0" y="40"/>
                  </a:cubicBezTo>
                  <a:lnTo>
                    <a:pt x="224" y="264"/>
                  </a:ln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îŝļïḋe">
              <a:extLst>
                <a:ext uri="{FF2B5EF4-FFF2-40B4-BE49-F238E27FC236}">
                  <a16:creationId xmlns="" xmlns:a16="http://schemas.microsoft.com/office/drawing/2014/main" id="{5D6AB756-94FC-4F07-A8B2-54CBFE49D8DD}"/>
                </a:ext>
              </a:extLst>
            </p:cNvPr>
            <p:cNvSpPr/>
            <p:nvPr/>
          </p:nvSpPr>
          <p:spPr bwMode="auto">
            <a:xfrm>
              <a:off x="7186613" y="1316038"/>
              <a:ext cx="998538" cy="1019175"/>
            </a:xfrm>
            <a:custGeom>
              <a:avLst/>
              <a:gdLst>
                <a:gd name="T0" fmla="*/ 0 w 258"/>
                <a:gd name="T1" fmla="*/ 40 h 264"/>
                <a:gd name="T2" fmla="*/ 224 w 258"/>
                <a:gd name="T3" fmla="*/ 264 h 264"/>
                <a:gd name="T4" fmla="*/ 227 w 258"/>
                <a:gd name="T5" fmla="*/ 254 h 264"/>
                <a:gd name="T6" fmla="*/ 258 w 258"/>
                <a:gd name="T7" fmla="*/ 6 h 264"/>
                <a:gd name="T8" fmla="*/ 0 w 258"/>
                <a:gd name="T9" fmla="*/ 40 h 264"/>
              </a:gdLst>
              <a:ahLst/>
              <a:cxnLst>
                <a:cxn ang="0">
                  <a:pos x="T0" y="T1"/>
                </a:cxn>
                <a:cxn ang="0">
                  <a:pos x="T2" y="T3"/>
                </a:cxn>
                <a:cxn ang="0">
                  <a:pos x="T4" y="T5"/>
                </a:cxn>
                <a:cxn ang="0">
                  <a:pos x="T6" y="T7"/>
                </a:cxn>
                <a:cxn ang="0">
                  <a:pos x="T8" y="T9"/>
                </a:cxn>
              </a:cxnLst>
              <a:rect l="0" t="0" r="r" b="b"/>
              <a:pathLst>
                <a:path w="258" h="264">
                  <a:moveTo>
                    <a:pt x="0" y="40"/>
                  </a:moveTo>
                  <a:cubicBezTo>
                    <a:pt x="224" y="264"/>
                    <a:pt x="224" y="264"/>
                    <a:pt x="224" y="264"/>
                  </a:cubicBezTo>
                  <a:cubicBezTo>
                    <a:pt x="225" y="261"/>
                    <a:pt x="226" y="257"/>
                    <a:pt x="227" y="254"/>
                  </a:cubicBezTo>
                  <a:cubicBezTo>
                    <a:pt x="132" y="175"/>
                    <a:pt x="11" y="39"/>
                    <a:pt x="258" y="6"/>
                  </a:cubicBezTo>
                  <a:cubicBezTo>
                    <a:pt x="258" y="6"/>
                    <a:pt x="136" y="0"/>
                    <a:pt x="0" y="40"/>
                  </a:cubicBez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iṣḻíḓè">
              <a:extLst>
                <a:ext uri="{FF2B5EF4-FFF2-40B4-BE49-F238E27FC236}">
                  <a16:creationId xmlns="" xmlns:a16="http://schemas.microsoft.com/office/drawing/2014/main" id="{8E7DF8EB-B128-44F9-8A9D-CE8D157E7843}"/>
                </a:ext>
              </a:extLst>
            </p:cNvPr>
            <p:cNvSpPr/>
            <p:nvPr/>
          </p:nvSpPr>
          <p:spPr bwMode="auto">
            <a:xfrm>
              <a:off x="6389688" y="2049463"/>
              <a:ext cx="1044575" cy="1042988"/>
            </a:xfrm>
            <a:prstGeom prst="ellipse">
              <a:avLst/>
            </a:prstGeom>
            <a:solidFill>
              <a:srgbClr val="E0DED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iṡḷïḑê">
              <a:extLst>
                <a:ext uri="{FF2B5EF4-FFF2-40B4-BE49-F238E27FC236}">
                  <a16:creationId xmlns="" xmlns:a16="http://schemas.microsoft.com/office/drawing/2014/main" id="{2E68D67A-56BE-42E0-A9A3-B1B161C5D6B1}"/>
                </a:ext>
              </a:extLst>
            </p:cNvPr>
            <p:cNvSpPr/>
            <p:nvPr/>
          </p:nvSpPr>
          <p:spPr bwMode="auto">
            <a:xfrm>
              <a:off x="6424613" y="2084388"/>
              <a:ext cx="974725" cy="969963"/>
            </a:xfrm>
            <a:prstGeom prst="ellipse">
              <a:avLst/>
            </a:pr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iṧḻïḓe">
              <a:extLst>
                <a:ext uri="{FF2B5EF4-FFF2-40B4-BE49-F238E27FC236}">
                  <a16:creationId xmlns="" xmlns:a16="http://schemas.microsoft.com/office/drawing/2014/main" id="{3B20786D-DF7A-488D-AFA7-EA370957A8A2}"/>
                </a:ext>
              </a:extLst>
            </p:cNvPr>
            <p:cNvSpPr/>
            <p:nvPr/>
          </p:nvSpPr>
          <p:spPr bwMode="auto">
            <a:xfrm>
              <a:off x="6456363" y="2116138"/>
              <a:ext cx="912813" cy="911225"/>
            </a:xfrm>
            <a:prstGeom prst="ellipse">
              <a:avLst/>
            </a:pr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iş1iḑê">
              <a:extLst>
                <a:ext uri="{FF2B5EF4-FFF2-40B4-BE49-F238E27FC236}">
                  <a16:creationId xmlns="" xmlns:a16="http://schemas.microsoft.com/office/drawing/2014/main" id="{62635087-3939-4282-A766-29F683E7B3D8}"/>
                </a:ext>
              </a:extLst>
            </p:cNvPr>
            <p:cNvSpPr/>
            <p:nvPr/>
          </p:nvSpPr>
          <p:spPr bwMode="auto">
            <a:xfrm>
              <a:off x="6529388" y="2184400"/>
              <a:ext cx="766763" cy="769938"/>
            </a:xfrm>
            <a:prstGeom prst="ellipse">
              <a:avLst/>
            </a:prstGeom>
            <a:solidFill>
              <a:srgbClr val="3844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îŝḷîde">
              <a:extLst>
                <a:ext uri="{FF2B5EF4-FFF2-40B4-BE49-F238E27FC236}">
                  <a16:creationId xmlns="" xmlns:a16="http://schemas.microsoft.com/office/drawing/2014/main" id="{1719887B-27D7-4F12-91A8-879BE46AFF93}"/>
                </a:ext>
              </a:extLst>
            </p:cNvPr>
            <p:cNvSpPr/>
            <p:nvPr/>
          </p:nvSpPr>
          <p:spPr bwMode="auto">
            <a:xfrm>
              <a:off x="6553200" y="2211388"/>
              <a:ext cx="719138" cy="719138"/>
            </a:xfrm>
            <a:prstGeom prst="ellipse">
              <a:avLst/>
            </a:prstGeom>
            <a:solidFill>
              <a:srgbClr val="89BB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íşlïḑé">
              <a:extLst>
                <a:ext uri="{FF2B5EF4-FFF2-40B4-BE49-F238E27FC236}">
                  <a16:creationId xmlns="" xmlns:a16="http://schemas.microsoft.com/office/drawing/2014/main" id="{5D81A03E-F9C0-492B-82DF-809F0CAF042B}"/>
                </a:ext>
              </a:extLst>
            </p:cNvPr>
            <p:cNvSpPr/>
            <p:nvPr/>
          </p:nvSpPr>
          <p:spPr bwMode="auto">
            <a:xfrm>
              <a:off x="6553200" y="2211388"/>
              <a:ext cx="646113" cy="646113"/>
            </a:xfrm>
            <a:custGeom>
              <a:avLst/>
              <a:gdLst>
                <a:gd name="T0" fmla="*/ 0 w 167"/>
                <a:gd name="T1" fmla="*/ 93 h 167"/>
                <a:gd name="T2" fmla="*/ 37 w 167"/>
                <a:gd name="T3" fmla="*/ 167 h 167"/>
                <a:gd name="T4" fmla="*/ 167 w 167"/>
                <a:gd name="T5" fmla="*/ 37 h 167"/>
                <a:gd name="T6" fmla="*/ 93 w 167"/>
                <a:gd name="T7" fmla="*/ 0 h 167"/>
                <a:gd name="T8" fmla="*/ 90 w 167"/>
                <a:gd name="T9" fmla="*/ 0 h 167"/>
                <a:gd name="T10" fmla="*/ 0 w 167"/>
                <a:gd name="T11" fmla="*/ 90 h 167"/>
                <a:gd name="T12" fmla="*/ 0 w 167"/>
                <a:gd name="T13" fmla="*/ 93 h 167"/>
              </a:gdLst>
              <a:ahLst/>
              <a:cxnLst>
                <a:cxn ang="0">
                  <a:pos x="T0" y="T1"/>
                </a:cxn>
                <a:cxn ang="0">
                  <a:pos x="T2" y="T3"/>
                </a:cxn>
                <a:cxn ang="0">
                  <a:pos x="T4" y="T5"/>
                </a:cxn>
                <a:cxn ang="0">
                  <a:pos x="T6" y="T7"/>
                </a:cxn>
                <a:cxn ang="0">
                  <a:pos x="T8" y="T9"/>
                </a:cxn>
                <a:cxn ang="0">
                  <a:pos x="T10" y="T11"/>
                </a:cxn>
                <a:cxn ang="0">
                  <a:pos x="T12" y="T13"/>
                </a:cxn>
              </a:cxnLst>
              <a:rect l="0" t="0" r="r" b="b"/>
              <a:pathLst>
                <a:path w="167" h="167">
                  <a:moveTo>
                    <a:pt x="0" y="93"/>
                  </a:moveTo>
                  <a:cubicBezTo>
                    <a:pt x="0" y="123"/>
                    <a:pt x="14" y="150"/>
                    <a:pt x="37" y="167"/>
                  </a:cubicBezTo>
                  <a:cubicBezTo>
                    <a:pt x="167" y="37"/>
                    <a:pt x="167" y="37"/>
                    <a:pt x="167" y="37"/>
                  </a:cubicBezTo>
                  <a:cubicBezTo>
                    <a:pt x="150" y="14"/>
                    <a:pt x="123" y="0"/>
                    <a:pt x="93" y="0"/>
                  </a:cubicBezTo>
                  <a:cubicBezTo>
                    <a:pt x="92" y="0"/>
                    <a:pt x="91" y="0"/>
                    <a:pt x="90" y="0"/>
                  </a:cubicBezTo>
                  <a:cubicBezTo>
                    <a:pt x="0" y="90"/>
                    <a:pt x="0" y="90"/>
                    <a:pt x="0" y="90"/>
                  </a:cubicBezTo>
                  <a:cubicBezTo>
                    <a:pt x="0" y="91"/>
                    <a:pt x="0" y="92"/>
                    <a:pt x="0" y="93"/>
                  </a:cubicBezTo>
                  <a:close/>
                </a:path>
              </a:pathLst>
            </a:custGeom>
            <a:solidFill>
              <a:srgbClr val="BBE2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i$ľiḓê">
              <a:extLst>
                <a:ext uri="{FF2B5EF4-FFF2-40B4-BE49-F238E27FC236}">
                  <a16:creationId xmlns="" xmlns:a16="http://schemas.microsoft.com/office/drawing/2014/main" id="{57C4BEC4-DCF9-4BB7-A997-728C387F1D44}"/>
                </a:ext>
              </a:extLst>
            </p:cNvPr>
            <p:cNvSpPr/>
            <p:nvPr/>
          </p:nvSpPr>
          <p:spPr bwMode="auto">
            <a:xfrm>
              <a:off x="6777038" y="2436813"/>
              <a:ext cx="490538" cy="490538"/>
            </a:xfrm>
            <a:custGeom>
              <a:avLst/>
              <a:gdLst>
                <a:gd name="T0" fmla="*/ 121 w 127"/>
                <a:gd name="T1" fmla="*/ 0 h 127"/>
                <a:gd name="T2" fmla="*/ 0 w 127"/>
                <a:gd name="T3" fmla="*/ 121 h 127"/>
                <a:gd name="T4" fmla="*/ 23 w 127"/>
                <a:gd name="T5" fmla="*/ 127 h 127"/>
                <a:gd name="T6" fmla="*/ 127 w 127"/>
                <a:gd name="T7" fmla="*/ 23 h 127"/>
                <a:gd name="T8" fmla="*/ 121 w 127"/>
                <a:gd name="T9" fmla="*/ 0 h 127"/>
              </a:gdLst>
              <a:ahLst/>
              <a:cxnLst>
                <a:cxn ang="0">
                  <a:pos x="T0" y="T1"/>
                </a:cxn>
                <a:cxn ang="0">
                  <a:pos x="T2" y="T3"/>
                </a:cxn>
                <a:cxn ang="0">
                  <a:pos x="T4" y="T5"/>
                </a:cxn>
                <a:cxn ang="0">
                  <a:pos x="T6" y="T7"/>
                </a:cxn>
                <a:cxn ang="0">
                  <a:pos x="T8" y="T9"/>
                </a:cxn>
              </a:cxnLst>
              <a:rect l="0" t="0" r="r" b="b"/>
              <a:pathLst>
                <a:path w="127" h="127">
                  <a:moveTo>
                    <a:pt x="121" y="0"/>
                  </a:moveTo>
                  <a:cubicBezTo>
                    <a:pt x="0" y="121"/>
                    <a:pt x="0" y="121"/>
                    <a:pt x="0" y="121"/>
                  </a:cubicBezTo>
                  <a:cubicBezTo>
                    <a:pt x="7" y="124"/>
                    <a:pt x="15" y="126"/>
                    <a:pt x="23" y="127"/>
                  </a:cubicBezTo>
                  <a:cubicBezTo>
                    <a:pt x="127" y="23"/>
                    <a:pt x="127" y="23"/>
                    <a:pt x="127" y="23"/>
                  </a:cubicBezTo>
                  <a:cubicBezTo>
                    <a:pt x="126" y="15"/>
                    <a:pt x="124" y="7"/>
                    <a:pt x="121" y="0"/>
                  </a:cubicBezTo>
                  <a:close/>
                </a:path>
              </a:pathLst>
            </a:custGeom>
            <a:solidFill>
              <a:srgbClr val="BBE2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ïşľïḑè">
              <a:extLst>
                <a:ext uri="{FF2B5EF4-FFF2-40B4-BE49-F238E27FC236}">
                  <a16:creationId xmlns="" xmlns:a16="http://schemas.microsoft.com/office/drawing/2014/main" id="{06C28336-D2D1-4339-A9F6-85B43A0558EE}"/>
                </a:ext>
              </a:extLst>
            </p:cNvPr>
            <p:cNvSpPr/>
            <p:nvPr/>
          </p:nvSpPr>
          <p:spPr bwMode="auto">
            <a:xfrm>
              <a:off x="7151688" y="1520825"/>
              <a:ext cx="47625"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7" y="12"/>
                    <a:pt x="4" y="12"/>
                    <a:pt x="2" y="10"/>
                  </a:cubicBezTo>
                  <a:cubicBezTo>
                    <a:pt x="0" y="8"/>
                    <a:pt x="0" y="4"/>
                    <a:pt x="2" y="2"/>
                  </a:cubicBezTo>
                  <a:cubicBezTo>
                    <a:pt x="4" y="0"/>
                    <a:pt x="7" y="0"/>
                    <a:pt x="10" y="2"/>
                  </a:cubicBezTo>
                  <a:cubicBezTo>
                    <a:pt x="12" y="4"/>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iš1íďè">
              <a:extLst>
                <a:ext uri="{FF2B5EF4-FFF2-40B4-BE49-F238E27FC236}">
                  <a16:creationId xmlns="" xmlns:a16="http://schemas.microsoft.com/office/drawing/2014/main" id="{20EB4E64-0748-453F-976A-BD58C51D9BDF}"/>
                </a:ext>
              </a:extLst>
            </p:cNvPr>
            <p:cNvSpPr/>
            <p:nvPr/>
          </p:nvSpPr>
          <p:spPr bwMode="auto">
            <a:xfrm>
              <a:off x="7264400" y="1631950"/>
              <a:ext cx="42863" cy="47625"/>
            </a:xfrm>
            <a:custGeom>
              <a:avLst/>
              <a:gdLst>
                <a:gd name="T0" fmla="*/ 9 w 11"/>
                <a:gd name="T1" fmla="*/ 9 h 12"/>
                <a:gd name="T2" fmla="*/ 2 w 11"/>
                <a:gd name="T3" fmla="*/ 9 h 12"/>
                <a:gd name="T4" fmla="*/ 2 w 11"/>
                <a:gd name="T5" fmla="*/ 2 h 12"/>
                <a:gd name="T6" fmla="*/ 9 w 11"/>
                <a:gd name="T7" fmla="*/ 2 h 12"/>
                <a:gd name="T8" fmla="*/ 9 w 11"/>
                <a:gd name="T9" fmla="*/ 9 h 12"/>
              </a:gdLst>
              <a:ahLst/>
              <a:cxnLst>
                <a:cxn ang="0">
                  <a:pos x="T0" y="T1"/>
                </a:cxn>
                <a:cxn ang="0">
                  <a:pos x="T2" y="T3"/>
                </a:cxn>
                <a:cxn ang="0">
                  <a:pos x="T4" y="T5"/>
                </a:cxn>
                <a:cxn ang="0">
                  <a:pos x="T6" y="T7"/>
                </a:cxn>
                <a:cxn ang="0">
                  <a:pos x="T8" y="T9"/>
                </a:cxn>
              </a:cxnLst>
              <a:rect l="0" t="0" r="r" b="b"/>
              <a:pathLst>
                <a:path w="11" h="12">
                  <a:moveTo>
                    <a:pt x="9" y="9"/>
                  </a:moveTo>
                  <a:cubicBezTo>
                    <a:pt x="7" y="12"/>
                    <a:pt x="4" y="12"/>
                    <a:pt x="2" y="9"/>
                  </a:cubicBezTo>
                  <a:cubicBezTo>
                    <a:pt x="0" y="7"/>
                    <a:pt x="0" y="4"/>
                    <a:pt x="2" y="2"/>
                  </a:cubicBezTo>
                  <a:cubicBezTo>
                    <a:pt x="4" y="0"/>
                    <a:pt x="7" y="0"/>
                    <a:pt x="9" y="2"/>
                  </a:cubicBezTo>
                  <a:cubicBezTo>
                    <a:pt x="11" y="4"/>
                    <a:pt x="11" y="7"/>
                    <a:pt x="9"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iS1iḓe">
              <a:extLst>
                <a:ext uri="{FF2B5EF4-FFF2-40B4-BE49-F238E27FC236}">
                  <a16:creationId xmlns="" xmlns:a16="http://schemas.microsoft.com/office/drawing/2014/main" id="{351CEB8F-E4D2-4C61-850B-C9F3AAC53212}"/>
                </a:ext>
              </a:extLst>
            </p:cNvPr>
            <p:cNvSpPr/>
            <p:nvPr/>
          </p:nvSpPr>
          <p:spPr bwMode="auto">
            <a:xfrm>
              <a:off x="7372350" y="1744663"/>
              <a:ext cx="46038" cy="42863"/>
            </a:xfrm>
            <a:custGeom>
              <a:avLst/>
              <a:gdLst>
                <a:gd name="T0" fmla="*/ 10 w 12"/>
                <a:gd name="T1" fmla="*/ 9 h 11"/>
                <a:gd name="T2" fmla="*/ 2 w 12"/>
                <a:gd name="T3" fmla="*/ 9 h 11"/>
                <a:gd name="T4" fmla="*/ 2 w 12"/>
                <a:gd name="T5" fmla="*/ 2 h 11"/>
                <a:gd name="T6" fmla="*/ 10 w 12"/>
                <a:gd name="T7" fmla="*/ 2 h 11"/>
                <a:gd name="T8" fmla="*/ 10 w 12"/>
                <a:gd name="T9" fmla="*/ 9 h 11"/>
              </a:gdLst>
              <a:ahLst/>
              <a:cxnLst>
                <a:cxn ang="0">
                  <a:pos x="T0" y="T1"/>
                </a:cxn>
                <a:cxn ang="0">
                  <a:pos x="T2" y="T3"/>
                </a:cxn>
                <a:cxn ang="0">
                  <a:pos x="T4" y="T5"/>
                </a:cxn>
                <a:cxn ang="0">
                  <a:pos x="T6" y="T7"/>
                </a:cxn>
                <a:cxn ang="0">
                  <a:pos x="T8" y="T9"/>
                </a:cxn>
              </a:cxnLst>
              <a:rect l="0" t="0" r="r" b="b"/>
              <a:pathLst>
                <a:path w="12" h="11">
                  <a:moveTo>
                    <a:pt x="10" y="9"/>
                  </a:moveTo>
                  <a:cubicBezTo>
                    <a:pt x="8" y="11"/>
                    <a:pt x="5" y="11"/>
                    <a:pt x="2" y="9"/>
                  </a:cubicBezTo>
                  <a:cubicBezTo>
                    <a:pt x="0" y="7"/>
                    <a:pt x="0" y="4"/>
                    <a:pt x="2" y="2"/>
                  </a:cubicBezTo>
                  <a:cubicBezTo>
                    <a:pt x="5" y="0"/>
                    <a:pt x="8" y="0"/>
                    <a:pt x="10" y="2"/>
                  </a:cubicBezTo>
                  <a:cubicBezTo>
                    <a:pt x="12" y="4"/>
                    <a:pt x="12" y="7"/>
                    <a:pt x="10"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îṣľîḍé">
              <a:extLst>
                <a:ext uri="{FF2B5EF4-FFF2-40B4-BE49-F238E27FC236}">
                  <a16:creationId xmlns="" xmlns:a16="http://schemas.microsoft.com/office/drawing/2014/main" id="{B40ADAC4-91C3-41B7-A12B-35CBB3442D6B}"/>
                </a:ext>
              </a:extLst>
            </p:cNvPr>
            <p:cNvSpPr/>
            <p:nvPr/>
          </p:nvSpPr>
          <p:spPr bwMode="auto">
            <a:xfrm>
              <a:off x="7485063" y="1852613"/>
              <a:ext cx="46038"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2"/>
                  </a:cubicBezTo>
                  <a:cubicBezTo>
                    <a:pt x="4" y="0"/>
                    <a:pt x="8" y="0"/>
                    <a:pt x="10" y="2"/>
                  </a:cubicBezTo>
                  <a:cubicBezTo>
                    <a:pt x="12" y="5"/>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îsliḑè">
              <a:extLst>
                <a:ext uri="{FF2B5EF4-FFF2-40B4-BE49-F238E27FC236}">
                  <a16:creationId xmlns="" xmlns:a16="http://schemas.microsoft.com/office/drawing/2014/main" id="{1441219E-9F5F-4720-B96D-5354F64F4964}"/>
                </a:ext>
              </a:extLst>
            </p:cNvPr>
            <p:cNvSpPr/>
            <p:nvPr/>
          </p:nvSpPr>
          <p:spPr bwMode="auto">
            <a:xfrm>
              <a:off x="7597775" y="1965325"/>
              <a:ext cx="46038"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7" y="12"/>
                    <a:pt x="4" y="12"/>
                    <a:pt x="2" y="10"/>
                  </a:cubicBezTo>
                  <a:cubicBezTo>
                    <a:pt x="0" y="8"/>
                    <a:pt x="0" y="4"/>
                    <a:pt x="2" y="2"/>
                  </a:cubicBezTo>
                  <a:cubicBezTo>
                    <a:pt x="4" y="0"/>
                    <a:pt x="7" y="0"/>
                    <a:pt x="10" y="2"/>
                  </a:cubicBezTo>
                  <a:cubicBezTo>
                    <a:pt x="12" y="4"/>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ïṧ1íḋé">
              <a:extLst>
                <a:ext uri="{FF2B5EF4-FFF2-40B4-BE49-F238E27FC236}">
                  <a16:creationId xmlns="" xmlns:a16="http://schemas.microsoft.com/office/drawing/2014/main" id="{3BF2F8AB-95E6-4AA1-AABA-11CEDAAAC0C5}"/>
                </a:ext>
              </a:extLst>
            </p:cNvPr>
            <p:cNvSpPr/>
            <p:nvPr/>
          </p:nvSpPr>
          <p:spPr bwMode="auto">
            <a:xfrm>
              <a:off x="7708900" y="2076450"/>
              <a:ext cx="42863" cy="47625"/>
            </a:xfrm>
            <a:custGeom>
              <a:avLst/>
              <a:gdLst>
                <a:gd name="T0" fmla="*/ 9 w 11"/>
                <a:gd name="T1" fmla="*/ 9 h 12"/>
                <a:gd name="T2" fmla="*/ 2 w 11"/>
                <a:gd name="T3" fmla="*/ 9 h 12"/>
                <a:gd name="T4" fmla="*/ 2 w 11"/>
                <a:gd name="T5" fmla="*/ 2 h 12"/>
                <a:gd name="T6" fmla="*/ 9 w 11"/>
                <a:gd name="T7" fmla="*/ 2 h 12"/>
                <a:gd name="T8" fmla="*/ 9 w 11"/>
                <a:gd name="T9" fmla="*/ 9 h 12"/>
              </a:gdLst>
              <a:ahLst/>
              <a:cxnLst>
                <a:cxn ang="0">
                  <a:pos x="T0" y="T1"/>
                </a:cxn>
                <a:cxn ang="0">
                  <a:pos x="T2" y="T3"/>
                </a:cxn>
                <a:cxn ang="0">
                  <a:pos x="T4" y="T5"/>
                </a:cxn>
                <a:cxn ang="0">
                  <a:pos x="T6" y="T7"/>
                </a:cxn>
                <a:cxn ang="0">
                  <a:pos x="T8" y="T9"/>
                </a:cxn>
              </a:cxnLst>
              <a:rect l="0" t="0" r="r" b="b"/>
              <a:pathLst>
                <a:path w="11" h="12">
                  <a:moveTo>
                    <a:pt x="9" y="9"/>
                  </a:moveTo>
                  <a:cubicBezTo>
                    <a:pt x="7" y="12"/>
                    <a:pt x="4" y="12"/>
                    <a:pt x="2" y="9"/>
                  </a:cubicBezTo>
                  <a:cubicBezTo>
                    <a:pt x="0" y="7"/>
                    <a:pt x="0" y="4"/>
                    <a:pt x="2" y="2"/>
                  </a:cubicBezTo>
                  <a:cubicBezTo>
                    <a:pt x="4" y="0"/>
                    <a:pt x="7" y="0"/>
                    <a:pt x="9" y="2"/>
                  </a:cubicBezTo>
                  <a:cubicBezTo>
                    <a:pt x="11" y="4"/>
                    <a:pt x="11" y="7"/>
                    <a:pt x="9"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íṣ1íḍe">
              <a:extLst>
                <a:ext uri="{FF2B5EF4-FFF2-40B4-BE49-F238E27FC236}">
                  <a16:creationId xmlns="" xmlns:a16="http://schemas.microsoft.com/office/drawing/2014/main" id="{BA0A5CE9-870D-4F2A-B097-074301901E1E}"/>
                </a:ext>
              </a:extLst>
            </p:cNvPr>
            <p:cNvSpPr/>
            <p:nvPr/>
          </p:nvSpPr>
          <p:spPr bwMode="auto">
            <a:xfrm>
              <a:off x="7818438" y="2189163"/>
              <a:ext cx="46038" cy="42863"/>
            </a:xfrm>
            <a:custGeom>
              <a:avLst/>
              <a:gdLst>
                <a:gd name="T0" fmla="*/ 10 w 12"/>
                <a:gd name="T1" fmla="*/ 9 h 11"/>
                <a:gd name="T2" fmla="*/ 2 w 12"/>
                <a:gd name="T3" fmla="*/ 9 h 11"/>
                <a:gd name="T4" fmla="*/ 2 w 12"/>
                <a:gd name="T5" fmla="*/ 2 h 11"/>
                <a:gd name="T6" fmla="*/ 10 w 12"/>
                <a:gd name="T7" fmla="*/ 2 h 11"/>
                <a:gd name="T8" fmla="*/ 10 w 12"/>
                <a:gd name="T9" fmla="*/ 9 h 11"/>
              </a:gdLst>
              <a:ahLst/>
              <a:cxnLst>
                <a:cxn ang="0">
                  <a:pos x="T0" y="T1"/>
                </a:cxn>
                <a:cxn ang="0">
                  <a:pos x="T2" y="T3"/>
                </a:cxn>
                <a:cxn ang="0">
                  <a:pos x="T4" y="T5"/>
                </a:cxn>
                <a:cxn ang="0">
                  <a:pos x="T6" y="T7"/>
                </a:cxn>
                <a:cxn ang="0">
                  <a:pos x="T8" y="T9"/>
                </a:cxn>
              </a:cxnLst>
              <a:rect l="0" t="0" r="r" b="b"/>
              <a:pathLst>
                <a:path w="12" h="11">
                  <a:moveTo>
                    <a:pt x="10" y="9"/>
                  </a:moveTo>
                  <a:cubicBezTo>
                    <a:pt x="8" y="11"/>
                    <a:pt x="5" y="11"/>
                    <a:pt x="2" y="9"/>
                  </a:cubicBezTo>
                  <a:cubicBezTo>
                    <a:pt x="0" y="7"/>
                    <a:pt x="0" y="4"/>
                    <a:pt x="2" y="2"/>
                  </a:cubicBezTo>
                  <a:cubicBezTo>
                    <a:pt x="5" y="0"/>
                    <a:pt x="8" y="0"/>
                    <a:pt x="10" y="2"/>
                  </a:cubicBezTo>
                  <a:cubicBezTo>
                    <a:pt x="12" y="4"/>
                    <a:pt x="12" y="7"/>
                    <a:pt x="10" y="9"/>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iSḻiďé">
              <a:extLst>
                <a:ext uri="{FF2B5EF4-FFF2-40B4-BE49-F238E27FC236}">
                  <a16:creationId xmlns="" xmlns:a16="http://schemas.microsoft.com/office/drawing/2014/main" id="{A0FD2780-A324-4DFE-98A9-F5C855E0CACA}"/>
                </a:ext>
              </a:extLst>
            </p:cNvPr>
            <p:cNvSpPr/>
            <p:nvPr/>
          </p:nvSpPr>
          <p:spPr bwMode="auto">
            <a:xfrm>
              <a:off x="7929563" y="2297113"/>
              <a:ext cx="46038" cy="46038"/>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2"/>
                  </a:cubicBezTo>
                  <a:cubicBezTo>
                    <a:pt x="4" y="0"/>
                    <a:pt x="8" y="0"/>
                    <a:pt x="10" y="2"/>
                  </a:cubicBezTo>
                  <a:cubicBezTo>
                    <a:pt x="12" y="5"/>
                    <a:pt x="12"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îSļíḑe">
              <a:extLst>
                <a:ext uri="{FF2B5EF4-FFF2-40B4-BE49-F238E27FC236}">
                  <a16:creationId xmlns="" xmlns:a16="http://schemas.microsoft.com/office/drawing/2014/main" id="{D1335D8B-A4B9-4CDA-88C1-A4D35EFB52C0}"/>
                </a:ext>
              </a:extLst>
            </p:cNvPr>
            <p:cNvSpPr/>
            <p:nvPr/>
          </p:nvSpPr>
          <p:spPr bwMode="auto">
            <a:xfrm>
              <a:off x="4900613" y="3954463"/>
              <a:ext cx="50800" cy="50800"/>
            </a:xfrm>
            <a:custGeom>
              <a:avLst/>
              <a:gdLst>
                <a:gd name="T0" fmla="*/ 11 w 13"/>
                <a:gd name="T1" fmla="*/ 11 h 13"/>
                <a:gd name="T2" fmla="*/ 3 w 13"/>
                <a:gd name="T3" fmla="*/ 11 h 13"/>
                <a:gd name="T4" fmla="*/ 3 w 13"/>
                <a:gd name="T5" fmla="*/ 3 h 13"/>
                <a:gd name="T6" fmla="*/ 11 w 13"/>
                <a:gd name="T7" fmla="*/ 3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9" y="13"/>
                    <a:pt x="5" y="13"/>
                    <a:pt x="3" y="11"/>
                  </a:cubicBezTo>
                  <a:cubicBezTo>
                    <a:pt x="0" y="9"/>
                    <a:pt x="0" y="5"/>
                    <a:pt x="3" y="3"/>
                  </a:cubicBezTo>
                  <a:cubicBezTo>
                    <a:pt x="5" y="0"/>
                    <a:pt x="9" y="0"/>
                    <a:pt x="11" y="3"/>
                  </a:cubicBezTo>
                  <a:cubicBezTo>
                    <a:pt x="13" y="5"/>
                    <a:pt x="13" y="9"/>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íśļîḍè">
              <a:extLst>
                <a:ext uri="{FF2B5EF4-FFF2-40B4-BE49-F238E27FC236}">
                  <a16:creationId xmlns="" xmlns:a16="http://schemas.microsoft.com/office/drawing/2014/main" id="{DB8FE787-A212-4AD0-9D6B-95766B9230B7}"/>
                </a:ext>
              </a:extLst>
            </p:cNvPr>
            <p:cNvSpPr/>
            <p:nvPr/>
          </p:nvSpPr>
          <p:spPr bwMode="auto">
            <a:xfrm>
              <a:off x="5024438" y="4078288"/>
              <a:ext cx="50800" cy="49213"/>
            </a:xfrm>
            <a:custGeom>
              <a:avLst/>
              <a:gdLst>
                <a:gd name="T0" fmla="*/ 11 w 13"/>
                <a:gd name="T1" fmla="*/ 11 h 13"/>
                <a:gd name="T2" fmla="*/ 2 w 13"/>
                <a:gd name="T3" fmla="*/ 11 h 13"/>
                <a:gd name="T4" fmla="*/ 2 w 13"/>
                <a:gd name="T5" fmla="*/ 2 h 13"/>
                <a:gd name="T6" fmla="*/ 11 w 13"/>
                <a:gd name="T7" fmla="*/ 2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8" y="13"/>
                    <a:pt x="5" y="13"/>
                    <a:pt x="2" y="11"/>
                  </a:cubicBezTo>
                  <a:cubicBezTo>
                    <a:pt x="0" y="8"/>
                    <a:pt x="0" y="5"/>
                    <a:pt x="2" y="2"/>
                  </a:cubicBezTo>
                  <a:cubicBezTo>
                    <a:pt x="5" y="0"/>
                    <a:pt x="8" y="0"/>
                    <a:pt x="11" y="2"/>
                  </a:cubicBezTo>
                  <a:cubicBezTo>
                    <a:pt x="13" y="5"/>
                    <a:pt x="13" y="8"/>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íşlîḑe">
              <a:extLst>
                <a:ext uri="{FF2B5EF4-FFF2-40B4-BE49-F238E27FC236}">
                  <a16:creationId xmlns="" xmlns:a16="http://schemas.microsoft.com/office/drawing/2014/main" id="{F36DFEFF-9BFC-407F-8171-4246CE1ECF01}"/>
                </a:ext>
              </a:extLst>
            </p:cNvPr>
            <p:cNvSpPr/>
            <p:nvPr/>
          </p:nvSpPr>
          <p:spPr bwMode="auto">
            <a:xfrm>
              <a:off x="5148263" y="4202113"/>
              <a:ext cx="50800" cy="49213"/>
            </a:xfrm>
            <a:custGeom>
              <a:avLst/>
              <a:gdLst>
                <a:gd name="T0" fmla="*/ 11 w 13"/>
                <a:gd name="T1" fmla="*/ 11 h 13"/>
                <a:gd name="T2" fmla="*/ 2 w 13"/>
                <a:gd name="T3" fmla="*/ 11 h 13"/>
                <a:gd name="T4" fmla="*/ 2 w 13"/>
                <a:gd name="T5" fmla="*/ 2 h 13"/>
                <a:gd name="T6" fmla="*/ 11 w 13"/>
                <a:gd name="T7" fmla="*/ 2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8" y="13"/>
                    <a:pt x="4" y="13"/>
                    <a:pt x="2" y="11"/>
                  </a:cubicBezTo>
                  <a:cubicBezTo>
                    <a:pt x="0" y="8"/>
                    <a:pt x="0" y="4"/>
                    <a:pt x="2" y="2"/>
                  </a:cubicBezTo>
                  <a:cubicBezTo>
                    <a:pt x="4" y="0"/>
                    <a:pt x="8" y="0"/>
                    <a:pt x="11" y="2"/>
                  </a:cubicBezTo>
                  <a:cubicBezTo>
                    <a:pt x="13" y="4"/>
                    <a:pt x="13" y="8"/>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ŝḷîḓe">
              <a:extLst>
                <a:ext uri="{FF2B5EF4-FFF2-40B4-BE49-F238E27FC236}">
                  <a16:creationId xmlns="" xmlns:a16="http://schemas.microsoft.com/office/drawing/2014/main" id="{5DA403BF-89C9-4713-B06C-198ED72A193C}"/>
                </a:ext>
              </a:extLst>
            </p:cNvPr>
            <p:cNvSpPr/>
            <p:nvPr/>
          </p:nvSpPr>
          <p:spPr bwMode="auto">
            <a:xfrm>
              <a:off x="5272088" y="4325938"/>
              <a:ext cx="50800" cy="49213"/>
            </a:xfrm>
            <a:custGeom>
              <a:avLst/>
              <a:gdLst>
                <a:gd name="T0" fmla="*/ 10 w 13"/>
                <a:gd name="T1" fmla="*/ 10 h 13"/>
                <a:gd name="T2" fmla="*/ 2 w 13"/>
                <a:gd name="T3" fmla="*/ 10 h 13"/>
                <a:gd name="T4" fmla="*/ 2 w 13"/>
                <a:gd name="T5" fmla="*/ 2 h 13"/>
                <a:gd name="T6" fmla="*/ 10 w 13"/>
                <a:gd name="T7" fmla="*/ 2 h 13"/>
                <a:gd name="T8" fmla="*/ 10 w 13"/>
                <a:gd name="T9" fmla="*/ 10 h 13"/>
              </a:gdLst>
              <a:ahLst/>
              <a:cxnLst>
                <a:cxn ang="0">
                  <a:pos x="T0" y="T1"/>
                </a:cxn>
                <a:cxn ang="0">
                  <a:pos x="T2" y="T3"/>
                </a:cxn>
                <a:cxn ang="0">
                  <a:pos x="T4" y="T5"/>
                </a:cxn>
                <a:cxn ang="0">
                  <a:pos x="T6" y="T7"/>
                </a:cxn>
                <a:cxn ang="0">
                  <a:pos x="T8" y="T9"/>
                </a:cxn>
              </a:cxnLst>
              <a:rect l="0" t="0" r="r" b="b"/>
              <a:pathLst>
                <a:path w="13" h="13">
                  <a:moveTo>
                    <a:pt x="10" y="10"/>
                  </a:moveTo>
                  <a:cubicBezTo>
                    <a:pt x="8" y="13"/>
                    <a:pt x="4" y="13"/>
                    <a:pt x="2" y="10"/>
                  </a:cubicBezTo>
                  <a:cubicBezTo>
                    <a:pt x="0" y="8"/>
                    <a:pt x="0" y="4"/>
                    <a:pt x="2" y="2"/>
                  </a:cubicBezTo>
                  <a:cubicBezTo>
                    <a:pt x="4" y="0"/>
                    <a:pt x="8" y="0"/>
                    <a:pt x="10" y="2"/>
                  </a:cubicBezTo>
                  <a:cubicBezTo>
                    <a:pt x="13" y="4"/>
                    <a:pt x="13" y="8"/>
                    <a:pt x="10" y="10"/>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ṡ1íḑè">
              <a:extLst>
                <a:ext uri="{FF2B5EF4-FFF2-40B4-BE49-F238E27FC236}">
                  <a16:creationId xmlns="" xmlns:a16="http://schemas.microsoft.com/office/drawing/2014/main" id="{3B13C104-3DA4-48C5-B684-98033BAB739C}"/>
                </a:ext>
              </a:extLst>
            </p:cNvPr>
            <p:cNvSpPr/>
            <p:nvPr/>
          </p:nvSpPr>
          <p:spPr bwMode="auto">
            <a:xfrm>
              <a:off x="5391150" y="4445000"/>
              <a:ext cx="50800" cy="50800"/>
            </a:xfrm>
            <a:custGeom>
              <a:avLst/>
              <a:gdLst>
                <a:gd name="T0" fmla="*/ 11 w 13"/>
                <a:gd name="T1" fmla="*/ 11 h 13"/>
                <a:gd name="T2" fmla="*/ 3 w 13"/>
                <a:gd name="T3" fmla="*/ 11 h 13"/>
                <a:gd name="T4" fmla="*/ 3 w 13"/>
                <a:gd name="T5" fmla="*/ 3 h 13"/>
                <a:gd name="T6" fmla="*/ 11 w 13"/>
                <a:gd name="T7" fmla="*/ 3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9" y="13"/>
                    <a:pt x="5" y="13"/>
                    <a:pt x="3" y="11"/>
                  </a:cubicBezTo>
                  <a:cubicBezTo>
                    <a:pt x="0" y="9"/>
                    <a:pt x="0" y="5"/>
                    <a:pt x="3" y="3"/>
                  </a:cubicBezTo>
                  <a:cubicBezTo>
                    <a:pt x="5" y="0"/>
                    <a:pt x="9" y="0"/>
                    <a:pt x="11" y="3"/>
                  </a:cubicBezTo>
                  <a:cubicBezTo>
                    <a:pt x="13" y="5"/>
                    <a:pt x="13" y="9"/>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îṣlîḑé">
              <a:extLst>
                <a:ext uri="{FF2B5EF4-FFF2-40B4-BE49-F238E27FC236}">
                  <a16:creationId xmlns="" xmlns:a16="http://schemas.microsoft.com/office/drawing/2014/main" id="{782340B3-8C55-4D09-9EDF-E217C1A7ED1F}"/>
                </a:ext>
              </a:extLst>
            </p:cNvPr>
            <p:cNvSpPr/>
            <p:nvPr/>
          </p:nvSpPr>
          <p:spPr bwMode="auto">
            <a:xfrm>
              <a:off x="5514975" y="4568825"/>
              <a:ext cx="50800" cy="49213"/>
            </a:xfrm>
            <a:custGeom>
              <a:avLst/>
              <a:gdLst>
                <a:gd name="T0" fmla="*/ 11 w 13"/>
                <a:gd name="T1" fmla="*/ 11 h 13"/>
                <a:gd name="T2" fmla="*/ 2 w 13"/>
                <a:gd name="T3" fmla="*/ 11 h 13"/>
                <a:gd name="T4" fmla="*/ 2 w 13"/>
                <a:gd name="T5" fmla="*/ 2 h 13"/>
                <a:gd name="T6" fmla="*/ 11 w 13"/>
                <a:gd name="T7" fmla="*/ 2 h 13"/>
                <a:gd name="T8" fmla="*/ 11 w 13"/>
                <a:gd name="T9" fmla="*/ 11 h 13"/>
              </a:gdLst>
              <a:ahLst/>
              <a:cxnLst>
                <a:cxn ang="0">
                  <a:pos x="T0" y="T1"/>
                </a:cxn>
                <a:cxn ang="0">
                  <a:pos x="T2" y="T3"/>
                </a:cxn>
                <a:cxn ang="0">
                  <a:pos x="T4" y="T5"/>
                </a:cxn>
                <a:cxn ang="0">
                  <a:pos x="T6" y="T7"/>
                </a:cxn>
                <a:cxn ang="0">
                  <a:pos x="T8" y="T9"/>
                </a:cxn>
              </a:cxnLst>
              <a:rect l="0" t="0" r="r" b="b"/>
              <a:pathLst>
                <a:path w="13" h="13">
                  <a:moveTo>
                    <a:pt x="11" y="11"/>
                  </a:moveTo>
                  <a:cubicBezTo>
                    <a:pt x="8" y="13"/>
                    <a:pt x="5" y="13"/>
                    <a:pt x="2" y="11"/>
                  </a:cubicBezTo>
                  <a:cubicBezTo>
                    <a:pt x="0" y="8"/>
                    <a:pt x="0" y="5"/>
                    <a:pt x="2" y="2"/>
                  </a:cubicBezTo>
                  <a:cubicBezTo>
                    <a:pt x="5" y="0"/>
                    <a:pt x="8" y="0"/>
                    <a:pt x="11" y="2"/>
                  </a:cubicBezTo>
                  <a:cubicBezTo>
                    <a:pt x="13" y="5"/>
                    <a:pt x="13" y="8"/>
                    <a:pt x="11" y="11"/>
                  </a:cubicBezTo>
                  <a:close/>
                </a:path>
              </a:pathLst>
            </a:custGeom>
            <a:solidFill>
              <a:srgbClr val="B3B0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ïṡlïďê">
              <a:extLst>
                <a:ext uri="{FF2B5EF4-FFF2-40B4-BE49-F238E27FC236}">
                  <a16:creationId xmlns="" xmlns:a16="http://schemas.microsoft.com/office/drawing/2014/main" id="{16DBE5D6-1504-41A9-947E-65415BBF9A31}"/>
                </a:ext>
              </a:extLst>
            </p:cNvPr>
            <p:cNvSpPr/>
            <p:nvPr/>
          </p:nvSpPr>
          <p:spPr bwMode="auto">
            <a:xfrm>
              <a:off x="4695825" y="3200400"/>
              <a:ext cx="1566863" cy="1622425"/>
            </a:xfrm>
            <a:custGeom>
              <a:avLst/>
              <a:gdLst>
                <a:gd name="T0" fmla="*/ 405 w 405"/>
                <a:gd name="T1" fmla="*/ 15 h 420"/>
                <a:gd name="T2" fmla="*/ 0 w 405"/>
                <a:gd name="T3" fmla="*/ 420 h 420"/>
                <a:gd name="T4" fmla="*/ 237 w 405"/>
                <a:gd name="T5" fmla="*/ 142 h 420"/>
                <a:gd name="T6" fmla="*/ 405 w 405"/>
                <a:gd name="T7" fmla="*/ 15 h 420"/>
              </a:gdLst>
              <a:ahLst/>
              <a:cxnLst>
                <a:cxn ang="0">
                  <a:pos x="T0" y="T1"/>
                </a:cxn>
                <a:cxn ang="0">
                  <a:pos x="T2" y="T3"/>
                </a:cxn>
                <a:cxn ang="0">
                  <a:pos x="T4" y="T5"/>
                </a:cxn>
                <a:cxn ang="0">
                  <a:pos x="T6" y="T7"/>
                </a:cxn>
              </a:cxnLst>
              <a:rect l="0" t="0" r="r" b="b"/>
              <a:pathLst>
                <a:path w="405" h="420">
                  <a:moveTo>
                    <a:pt x="405" y="15"/>
                  </a:moveTo>
                  <a:cubicBezTo>
                    <a:pt x="0" y="420"/>
                    <a:pt x="0" y="420"/>
                    <a:pt x="0" y="420"/>
                  </a:cubicBezTo>
                  <a:cubicBezTo>
                    <a:pt x="0" y="420"/>
                    <a:pt x="94" y="285"/>
                    <a:pt x="237" y="142"/>
                  </a:cubicBezTo>
                  <a:cubicBezTo>
                    <a:pt x="379" y="0"/>
                    <a:pt x="405" y="15"/>
                    <a:pt x="405" y="15"/>
                  </a:cubicBezTo>
                  <a:close/>
                </a:path>
              </a:pathLst>
            </a:custGeom>
            <a:solidFill>
              <a:srgbClr val="EA345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ṧlîdè">
              <a:extLst>
                <a:ext uri="{FF2B5EF4-FFF2-40B4-BE49-F238E27FC236}">
                  <a16:creationId xmlns="" xmlns:a16="http://schemas.microsoft.com/office/drawing/2014/main" id="{D7A085AC-2945-4AB6-A97B-986101C3DA7A}"/>
                </a:ext>
              </a:extLst>
            </p:cNvPr>
            <p:cNvSpPr/>
            <p:nvPr/>
          </p:nvSpPr>
          <p:spPr bwMode="auto">
            <a:xfrm>
              <a:off x="4695825" y="3259138"/>
              <a:ext cx="1624013" cy="1563688"/>
            </a:xfrm>
            <a:custGeom>
              <a:avLst/>
              <a:gdLst>
                <a:gd name="T0" fmla="*/ 405 w 420"/>
                <a:gd name="T1" fmla="*/ 0 h 405"/>
                <a:gd name="T2" fmla="*/ 0 w 420"/>
                <a:gd name="T3" fmla="*/ 405 h 405"/>
                <a:gd name="T4" fmla="*/ 278 w 420"/>
                <a:gd name="T5" fmla="*/ 168 h 405"/>
                <a:gd name="T6" fmla="*/ 405 w 420"/>
                <a:gd name="T7" fmla="*/ 0 h 405"/>
              </a:gdLst>
              <a:ahLst/>
              <a:cxnLst>
                <a:cxn ang="0">
                  <a:pos x="T0" y="T1"/>
                </a:cxn>
                <a:cxn ang="0">
                  <a:pos x="T2" y="T3"/>
                </a:cxn>
                <a:cxn ang="0">
                  <a:pos x="T4" y="T5"/>
                </a:cxn>
                <a:cxn ang="0">
                  <a:pos x="T6" y="T7"/>
                </a:cxn>
              </a:cxnLst>
              <a:rect l="0" t="0" r="r" b="b"/>
              <a:pathLst>
                <a:path w="420" h="405">
                  <a:moveTo>
                    <a:pt x="405" y="0"/>
                  </a:moveTo>
                  <a:cubicBezTo>
                    <a:pt x="0" y="405"/>
                    <a:pt x="0" y="405"/>
                    <a:pt x="0" y="405"/>
                  </a:cubicBezTo>
                  <a:cubicBezTo>
                    <a:pt x="0" y="405"/>
                    <a:pt x="135" y="311"/>
                    <a:pt x="278" y="168"/>
                  </a:cubicBezTo>
                  <a:cubicBezTo>
                    <a:pt x="420" y="26"/>
                    <a:pt x="405" y="0"/>
                    <a:pt x="405" y="0"/>
                  </a:cubicBezTo>
                  <a:close/>
                </a:path>
              </a:pathLst>
            </a:custGeom>
            <a:solidFill>
              <a:srgbClr val="AA2B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ïṥľïďe">
              <a:extLst>
                <a:ext uri="{FF2B5EF4-FFF2-40B4-BE49-F238E27FC236}">
                  <a16:creationId xmlns="" xmlns:a16="http://schemas.microsoft.com/office/drawing/2014/main" id="{8266F5BF-114F-46AE-A4AA-4155310513B2}"/>
                </a:ext>
              </a:extLst>
            </p:cNvPr>
            <p:cNvSpPr/>
            <p:nvPr/>
          </p:nvSpPr>
          <p:spPr bwMode="auto">
            <a:xfrm>
              <a:off x="8045450" y="1404938"/>
              <a:ext cx="115888" cy="822325"/>
            </a:xfrm>
            <a:custGeom>
              <a:avLst/>
              <a:gdLst>
                <a:gd name="T0" fmla="*/ 25 w 30"/>
                <a:gd name="T1" fmla="*/ 0 h 213"/>
                <a:gd name="T2" fmla="*/ 0 w 30"/>
                <a:gd name="T3" fmla="*/ 213 h 213"/>
                <a:gd name="T4" fmla="*/ 25 w 30"/>
                <a:gd name="T5" fmla="*/ 0 h 213"/>
              </a:gdLst>
              <a:ahLst/>
              <a:cxnLst>
                <a:cxn ang="0">
                  <a:pos x="T0" y="T1"/>
                </a:cxn>
                <a:cxn ang="0">
                  <a:pos x="T2" y="T3"/>
                </a:cxn>
                <a:cxn ang="0">
                  <a:pos x="T4" y="T5"/>
                </a:cxn>
              </a:cxnLst>
              <a:rect l="0" t="0" r="r" b="b"/>
              <a:pathLst>
                <a:path w="30" h="213">
                  <a:moveTo>
                    <a:pt x="25" y="0"/>
                  </a:moveTo>
                  <a:cubicBezTo>
                    <a:pt x="25" y="0"/>
                    <a:pt x="30" y="77"/>
                    <a:pt x="0" y="213"/>
                  </a:cubicBezTo>
                  <a:cubicBezTo>
                    <a:pt x="0" y="213"/>
                    <a:pt x="7" y="123"/>
                    <a:pt x="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9" name="文本框 38">
            <a:extLst>
              <a:ext uri="{FF2B5EF4-FFF2-40B4-BE49-F238E27FC236}">
                <a16:creationId xmlns="" xmlns:a16="http://schemas.microsoft.com/office/drawing/2014/main" id="{60083E8F-5FD4-4C76-AF76-6FE54573F0F1}"/>
              </a:ext>
            </a:extLst>
          </p:cNvPr>
          <p:cNvSpPr txBox="1"/>
          <p:nvPr/>
        </p:nvSpPr>
        <p:spPr>
          <a:xfrm>
            <a:off x="5881971" y="2515729"/>
            <a:ext cx="1562765" cy="461665"/>
          </a:xfrm>
          <a:prstGeom prst="rect">
            <a:avLst/>
          </a:prstGeom>
          <a:noFill/>
        </p:spPr>
        <p:txBody>
          <a:bodyPr wrap="square" rtlCol="0">
            <a:spAutoFit/>
          </a:bodyPr>
          <a:lstStyle/>
          <a:p>
            <a:pPr algn="ctr"/>
            <a:r>
              <a:rPr lang="zh-CN" altLang="en-US" sz="2400" dirty="0">
                <a:solidFill>
                  <a:schemeClr val="accent2"/>
                </a:solidFill>
                <a:latin typeface="造字工房力黑（非商用）常规体" pitchFamily="50" charset="-122"/>
                <a:ea typeface="造字工房力黑（非商用）常规体" pitchFamily="50" charset="-122"/>
              </a:rPr>
              <a:t>第四部分</a:t>
            </a:r>
          </a:p>
        </p:txBody>
      </p:sp>
      <p:sp>
        <p:nvSpPr>
          <p:cNvPr id="40" name="文本框 39">
            <a:extLst>
              <a:ext uri="{FF2B5EF4-FFF2-40B4-BE49-F238E27FC236}">
                <a16:creationId xmlns="" xmlns:a16="http://schemas.microsoft.com/office/drawing/2014/main" id="{CB92F268-B798-4B04-B834-518E3FAA5089}"/>
              </a:ext>
            </a:extLst>
          </p:cNvPr>
          <p:cNvSpPr txBox="1"/>
          <p:nvPr/>
        </p:nvSpPr>
        <p:spPr>
          <a:xfrm>
            <a:off x="3613986" y="3356756"/>
            <a:ext cx="4947135" cy="1200329"/>
          </a:xfrm>
          <a:prstGeom prst="rect">
            <a:avLst/>
          </a:prstGeom>
          <a:noFill/>
        </p:spPr>
        <p:txBody>
          <a:bodyPr wrap="square" rtlCol="0">
            <a:spAutoFit/>
          </a:bodyPr>
          <a:lstStyle/>
          <a:p>
            <a:pPr algn="ctr"/>
            <a:r>
              <a:rPr lang="zh-CN" altLang="en-US" sz="7200" dirty="0">
                <a:latin typeface="造字工房力黑（非商用）常规体" pitchFamily="50" charset="-122"/>
                <a:ea typeface="造字工房力黑（非商用）常规体" pitchFamily="50" charset="-122"/>
              </a:rPr>
              <a:t>我们需要你</a:t>
            </a:r>
          </a:p>
        </p:txBody>
      </p:sp>
      <p:sp>
        <p:nvSpPr>
          <p:cNvPr id="41" name="文本框 40">
            <a:extLst>
              <a:ext uri="{FF2B5EF4-FFF2-40B4-BE49-F238E27FC236}">
                <a16:creationId xmlns="" xmlns:a16="http://schemas.microsoft.com/office/drawing/2014/main" id="{77BD1D24-9FFF-406F-936D-580279EBA069}"/>
              </a:ext>
            </a:extLst>
          </p:cNvPr>
          <p:cNvSpPr txBox="1"/>
          <p:nvPr/>
        </p:nvSpPr>
        <p:spPr>
          <a:xfrm>
            <a:off x="4329608" y="4451699"/>
            <a:ext cx="3531140" cy="369332"/>
          </a:xfrm>
          <a:prstGeom prst="rect">
            <a:avLst/>
          </a:prstGeom>
          <a:noFill/>
        </p:spPr>
        <p:txBody>
          <a:bodyPr wrap="square" rtlCol="0">
            <a:spAutoFit/>
          </a:bodyPr>
          <a:lstStyle/>
          <a:p>
            <a:pPr algn="ctr"/>
            <a:r>
              <a:rPr lang="en-US" altLang="zh-CN" dirty="0">
                <a:latin typeface="微软雅黑" panose="020B0503020204020204" pitchFamily="34" charset="-122"/>
                <a:ea typeface="微软雅黑" panose="020B0503020204020204" pitchFamily="34" charset="-122"/>
              </a:rPr>
              <a:t>We need you</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797187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AF0C09B-7D69-46CD-98F5-5DCC11FC93A5}"/>
              </a:ext>
            </a:extLst>
          </p:cNvPr>
          <p:cNvSpPr txBox="1"/>
          <p:nvPr/>
        </p:nvSpPr>
        <p:spPr>
          <a:xfrm>
            <a:off x="1439149" y="386874"/>
            <a:ext cx="2053081" cy="461665"/>
          </a:xfrm>
          <a:prstGeom prst="rect">
            <a:avLst/>
          </a:prstGeom>
          <a:noFill/>
        </p:spPr>
        <p:txBody>
          <a:bodyPr wrap="square" rtlCol="0">
            <a:spAutoFit/>
          </a:bodyPr>
          <a:lstStyle/>
          <a:p>
            <a:pPr algn="ctr"/>
            <a:r>
              <a:rPr lang="zh-CN" altLang="en-US" sz="2400">
                <a:latin typeface="造字工房力黑（非商用）常规体" pitchFamily="50" charset="-122"/>
                <a:ea typeface="造字工房力黑（非商用）常规体" pitchFamily="50" charset="-122"/>
              </a:rPr>
              <a:t>我们需要你</a:t>
            </a:r>
            <a:endParaRPr lang="zh-CN" altLang="en-US" sz="2400" dirty="0">
              <a:latin typeface="造字工房力黑（非商用）常规体" pitchFamily="50" charset="-122"/>
              <a:ea typeface="造字工房力黑（非商用）常规体" pitchFamily="50" charset="-122"/>
            </a:endParaRPr>
          </a:p>
        </p:txBody>
      </p:sp>
      <p:pic>
        <p:nvPicPr>
          <p:cNvPr id="6" name="图片 5">
            <a:extLst>
              <a:ext uri="{FF2B5EF4-FFF2-40B4-BE49-F238E27FC236}">
                <a16:creationId xmlns="" xmlns:a16="http://schemas.microsoft.com/office/drawing/2014/main" id="{B6CFBA4E-2C61-4C4A-95A7-1A74860E05E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117" t="-23905" r="20513" b="5207"/>
          <a:stretch/>
        </p:blipFill>
        <p:spPr>
          <a:xfrm>
            <a:off x="404301" y="183389"/>
            <a:ext cx="1034848" cy="665150"/>
          </a:xfrm>
          <a:prstGeom prst="rect">
            <a:avLst/>
          </a:prstGeom>
        </p:spPr>
      </p:pic>
      <p:grpSp>
        <p:nvGrpSpPr>
          <p:cNvPr id="5" name="ca262d36-acaf-44fb-aae2-a396becaac2e" descr="QQUAAB+LCAAAAAAABADFU01TgzAQ/S9Rb+gAjrbl1urg9ODHtJ16cHqIkEIUQicEp06H/+4GEqBtrO3J4RLevt19b7PZoHPxvSLIQ9MUc3FPccRxOhYkRRYah8hjRZJYaERZSFn0wLNilSPvbdOkdSOvVMRznBRE5jIqKE7qX2+Pr2mPlNG0SBXNvrIBwusO5Ng1SMMwIV3amAnCv5oOjsSq81RwaOBnPMUCGm7s8gKpEPJ6wCtlckjWUMhCs1qW1qPkyQEYfcqAtDkMP4pcpISJNukFw+gIqDL43c9r2Y0cd3celwPDRNyeXXlQlacxXpEnKCX1qglIyEGLxt2WWmgMhy3fpfWr4BlZn2hRZnTNme7joPyqZSteKTDJXhiEN5t4lyUZ/3sTNW0v/rxc0oBMSABtNWkSvSNvcD1wb/s9sMCLPAbmme+7/o3b95EW7ZSmJdNVjl2yHf4xw69SutMHFzkRw6B1UT+fGh9xGsWCkTxXsJZ/0nppnVtXVIMHNuvf3B1+PCMcfB7pbQHfD/2ci25BBQAA">
            <a:extLst>
              <a:ext uri="{FF2B5EF4-FFF2-40B4-BE49-F238E27FC236}">
                <a16:creationId xmlns="" xmlns:a16="http://schemas.microsoft.com/office/drawing/2014/main" id="{87CBBEA5-FC16-468F-AD35-67592FD15C83}"/>
              </a:ext>
            </a:extLst>
          </p:cNvPr>
          <p:cNvGrpSpPr>
            <a:grpSpLocks noChangeAspect="1"/>
          </p:cNvGrpSpPr>
          <p:nvPr/>
        </p:nvGrpSpPr>
        <p:grpSpPr>
          <a:xfrm>
            <a:off x="4810655" y="2016720"/>
            <a:ext cx="2570689" cy="2318722"/>
            <a:chOff x="4561049" y="2044498"/>
            <a:chExt cx="3069903" cy="2769005"/>
          </a:xfrm>
        </p:grpSpPr>
        <p:sp>
          <p:nvSpPr>
            <p:cNvPr id="7" name="ExtraShape">
              <a:extLst>
                <a:ext uri="{FF2B5EF4-FFF2-40B4-BE49-F238E27FC236}">
                  <a16:creationId xmlns="" xmlns:a16="http://schemas.microsoft.com/office/drawing/2014/main" id="{A0D49D0A-6157-4C30-9938-31EE969B3407}"/>
                </a:ext>
              </a:extLst>
            </p:cNvPr>
            <p:cNvSpPr/>
            <p:nvPr/>
          </p:nvSpPr>
          <p:spPr>
            <a:xfrm>
              <a:off x="4561051" y="2079110"/>
              <a:ext cx="2734393" cy="2734393"/>
            </a:xfrm>
            <a:prstGeom prst="ellipse">
              <a:avLst/>
            </a:prstGeom>
            <a:solidFill>
              <a:schemeClr val="bg1"/>
            </a:soli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ValueShape1">
              <a:extLst>
                <a:ext uri="{FF2B5EF4-FFF2-40B4-BE49-F238E27FC236}">
                  <a16:creationId xmlns="" xmlns:a16="http://schemas.microsoft.com/office/drawing/2014/main" id="{92044C46-C798-4D86-B4AC-D5363C44A407}"/>
                </a:ext>
              </a:extLst>
            </p:cNvPr>
            <p:cNvSpPr/>
            <p:nvPr/>
          </p:nvSpPr>
          <p:spPr>
            <a:xfrm>
              <a:off x="4561049" y="2079108"/>
              <a:ext cx="2734394" cy="2734394"/>
            </a:xfrm>
            <a:prstGeom prst="arc">
              <a:avLst>
                <a:gd name="adj1" fmla="val 16200000"/>
                <a:gd name="adj2" fmla="val 9936000"/>
              </a:avLst>
            </a:prstGeom>
            <a:ln w="25400">
              <a:solidFill>
                <a:srgbClr val="2F528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9" name="ValueBack">
              <a:extLst>
                <a:ext uri="{FF2B5EF4-FFF2-40B4-BE49-F238E27FC236}">
                  <a16:creationId xmlns="" xmlns:a16="http://schemas.microsoft.com/office/drawing/2014/main" id="{C4DB6EF5-07CF-4C43-8E2C-18020F13B1F3}"/>
                </a:ext>
              </a:extLst>
            </p:cNvPr>
            <p:cNvSpPr/>
            <p:nvPr/>
          </p:nvSpPr>
          <p:spPr>
            <a:xfrm>
              <a:off x="6943160" y="3110796"/>
              <a:ext cx="687792" cy="671017"/>
            </a:xfrm>
            <a:prstGeom prst="ellipse">
              <a:avLst/>
            </a:prstGeom>
            <a:solidFill>
              <a:srgbClr val="2F5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ValueBack">
              <a:extLst>
                <a:ext uri="{FF2B5EF4-FFF2-40B4-BE49-F238E27FC236}">
                  <a16:creationId xmlns="" xmlns:a16="http://schemas.microsoft.com/office/drawing/2014/main" id="{0D3F1042-09AB-498C-A6FF-40184A5FC9E8}"/>
                </a:ext>
              </a:extLst>
            </p:cNvPr>
            <p:cNvSpPr/>
            <p:nvPr/>
          </p:nvSpPr>
          <p:spPr>
            <a:xfrm>
              <a:off x="5892773" y="2044498"/>
              <a:ext cx="70949" cy="69219"/>
            </a:xfrm>
            <a:prstGeom prst="ellipse">
              <a:avLst/>
            </a:prstGeom>
            <a:solidFill>
              <a:srgbClr val="2F5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ValueText">
              <a:extLst>
                <a:ext uri="{FF2B5EF4-FFF2-40B4-BE49-F238E27FC236}">
                  <a16:creationId xmlns="" xmlns:a16="http://schemas.microsoft.com/office/drawing/2014/main" id="{F375E982-02B0-4BC4-82BC-C0E52C114A24}"/>
                </a:ext>
              </a:extLst>
            </p:cNvPr>
            <p:cNvSpPr txBox="1"/>
            <p:nvPr/>
          </p:nvSpPr>
          <p:spPr>
            <a:xfrm>
              <a:off x="7158720" y="3343760"/>
              <a:ext cx="273450" cy="205087"/>
            </a:xfrm>
            <a:prstGeom prst="rect">
              <a:avLst/>
            </a:prstGeom>
            <a:noFill/>
          </p:spPr>
          <p:txBody>
            <a:bodyPr wrap="square" lIns="0" tIns="0" rIns="0" bIns="0" anchor="ctr" anchorCtr="1">
              <a:prstTxWarp prst="textPlain">
                <a:avLst/>
              </a:prstTxWarp>
              <a:normAutofit fontScale="70000" lnSpcReduction="20000"/>
            </a:bodyPr>
            <a:lstStyle/>
            <a:p>
              <a:pPr algn="ctr"/>
              <a:r>
                <a:rPr lang="en-US" altLang="zh-CN" sz="1600" b="1">
                  <a:solidFill>
                    <a:schemeClr val="bg1"/>
                  </a:solidFill>
                  <a:latin typeface="Impact" panose="020B0806030902050204" pitchFamily="34" charset="0"/>
                </a:rPr>
                <a:t>71%</a:t>
              </a:r>
              <a:endParaRPr lang="en-US" altLang="zh-CN" sz="1600" b="1" dirty="0">
                <a:solidFill>
                  <a:schemeClr val="bg1"/>
                </a:solidFill>
                <a:latin typeface="Impact" panose="020B0806030902050204" pitchFamily="34" charset="0"/>
              </a:endParaRPr>
            </a:p>
          </p:txBody>
        </p:sp>
        <p:sp>
          <p:nvSpPr>
            <p:cNvPr id="12" name="CustomText">
              <a:extLst>
                <a:ext uri="{FF2B5EF4-FFF2-40B4-BE49-F238E27FC236}">
                  <a16:creationId xmlns="" xmlns:a16="http://schemas.microsoft.com/office/drawing/2014/main" id="{01C1B514-76CB-4D18-A373-22E73B64DC46}"/>
                </a:ext>
              </a:extLst>
            </p:cNvPr>
            <p:cNvSpPr/>
            <p:nvPr/>
          </p:nvSpPr>
          <p:spPr>
            <a:xfrm>
              <a:off x="5089031" y="3454062"/>
              <a:ext cx="1794156" cy="270086"/>
            </a:xfrm>
            <a:prstGeom prst="rect">
              <a:avLst/>
            </a:prstGeom>
            <a:noFill/>
          </p:spPr>
          <p:txBody>
            <a:bodyPr wrap="square" lIns="90000" tIns="46800" rIns="90000" bIns="46800">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sz="16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在此添加内容</a:t>
              </a:r>
              <a:endParaRPr kumimoji="0" lang="en-US" altLang="zh-CN" sz="16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3" name="CustomText" descr="OQAAAB+LCAAAAAAABACrVlIpqSxIVbJSCs5NLCpxyUxML0rM9SxJzVXSUfJMUbLKK83J0VFyysxLycxLdy/KLy0oVrKKjq0FALpUkis5AAAA">
              <a:extLst>
                <a:ext uri="{FF2B5EF4-FFF2-40B4-BE49-F238E27FC236}">
                  <a16:creationId xmlns="" xmlns:a16="http://schemas.microsoft.com/office/drawing/2014/main" id="{3072CB95-9E76-4593-8880-72F39FDC87C2}"/>
                </a:ext>
              </a:extLst>
            </p:cNvPr>
            <p:cNvSpPr/>
            <p:nvPr/>
          </p:nvSpPr>
          <p:spPr>
            <a:xfrm>
              <a:off x="5029054" y="3087905"/>
              <a:ext cx="1794158" cy="343286"/>
            </a:xfrm>
            <a:prstGeom prst="rect">
              <a:avLst/>
            </a:prstGeom>
            <a:noFill/>
          </p:spPr>
          <p:txBody>
            <a:bodyPr wrap="squar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b="1" i="0" u="none" strike="noStrike" kern="1200" cap="none" spc="0" normalizeH="0" baseline="0" noProof="0" dirty="0">
                  <a:solidFill>
                    <a:srgbClr val="002060"/>
                  </a:solidFill>
                  <a:effectLst/>
                  <a:uLnTx/>
                  <a:uFillTx/>
                  <a:latin typeface="微软雅黑" panose="020B0503020204020204" pitchFamily="34" charset="-122"/>
                  <a:ea typeface="微软雅黑" panose="020B0503020204020204" pitchFamily="34" charset="-122"/>
                </a:rPr>
                <a:t>添加标题</a:t>
              </a:r>
              <a:endParaRPr kumimoji="0" lang="en-US" altLang="zh-CN" b="1" i="0" u="none" strike="noStrike" kern="1200" cap="none" spc="0" normalizeH="0" baseline="0" noProof="0" dirty="0">
                <a:solidFill>
                  <a:srgbClr val="002060"/>
                </a:solidFill>
                <a:effectLst/>
                <a:uLnTx/>
                <a:uFillTx/>
                <a:latin typeface="微软雅黑" panose="020B0503020204020204" pitchFamily="34" charset="-122"/>
                <a:ea typeface="微软雅黑" panose="020B0503020204020204" pitchFamily="34" charset="-122"/>
              </a:endParaRPr>
            </a:p>
          </p:txBody>
        </p:sp>
      </p:grpSp>
      <p:grpSp>
        <p:nvGrpSpPr>
          <p:cNvPr id="14" name="ca262d36-acaf-44fb-aae2-a396becaac2e" descr="QQUAAB+LCAAAAAAABADFU01TgzAQ/S9Rb+gAjrbl1urg9ODHtJ16cHqIkEIUQicEp06H/+4GEqBtrO3J4RLevt19b7PZoHPxvSLIQ9MUc3FPccRxOhYkRRYah8hjRZJYaERZSFn0wLNilSPvbdOkdSOvVMRznBRE5jIqKE7qX2+Pr2mPlNG0SBXNvrIBwusO5Ng1SMMwIV3amAnCv5oOjsSq81RwaOBnPMUCGm7s8gKpEPJ6wCtlckjWUMhCs1qW1qPkyQEYfcqAtDkMP4pcpISJNukFw+gIqDL43c9r2Y0cd3celwPDRNyeXXlQlacxXpEnKCX1qglIyEGLxt2WWmgMhy3fpfWr4BlZn2hRZnTNme7joPyqZSteKTDJXhiEN5t4lyUZ/3sTNW0v/rxc0oBMSABtNWkSvSNvcD1wb/s9sMCLPAbmme+7/o3b95EW7ZSmJdNVjl2yHf4xw69SutMHFzkRw6B1UT+fGh9xGsWCkTxXsJZ/0nppnVtXVIMHNuvf3B1+PCMcfB7pbQHfD/2ci25BBQAA">
            <a:extLst>
              <a:ext uri="{FF2B5EF4-FFF2-40B4-BE49-F238E27FC236}">
                <a16:creationId xmlns="" xmlns:a16="http://schemas.microsoft.com/office/drawing/2014/main" id="{ADCAEBFC-78B3-4AC1-B3DE-200937E88D2E}"/>
              </a:ext>
            </a:extLst>
          </p:cNvPr>
          <p:cNvGrpSpPr>
            <a:grpSpLocks noChangeAspect="1"/>
          </p:cNvGrpSpPr>
          <p:nvPr/>
        </p:nvGrpSpPr>
        <p:grpSpPr>
          <a:xfrm>
            <a:off x="1696519" y="2227315"/>
            <a:ext cx="1945458" cy="1754773"/>
            <a:chOff x="4561049" y="2044498"/>
            <a:chExt cx="3069903" cy="2769005"/>
          </a:xfrm>
        </p:grpSpPr>
        <p:sp>
          <p:nvSpPr>
            <p:cNvPr id="15" name="ExtraShape">
              <a:extLst>
                <a:ext uri="{FF2B5EF4-FFF2-40B4-BE49-F238E27FC236}">
                  <a16:creationId xmlns="" xmlns:a16="http://schemas.microsoft.com/office/drawing/2014/main" id="{24365739-9C23-433E-9D19-8BD36E387F0C}"/>
                </a:ext>
              </a:extLst>
            </p:cNvPr>
            <p:cNvSpPr/>
            <p:nvPr/>
          </p:nvSpPr>
          <p:spPr>
            <a:xfrm>
              <a:off x="4561051" y="2079110"/>
              <a:ext cx="2734393" cy="2734393"/>
            </a:xfrm>
            <a:prstGeom prst="ellipse">
              <a:avLst/>
            </a:prstGeom>
            <a:solidFill>
              <a:schemeClr val="bg1"/>
            </a:soli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ValueShape1">
              <a:extLst>
                <a:ext uri="{FF2B5EF4-FFF2-40B4-BE49-F238E27FC236}">
                  <a16:creationId xmlns="" xmlns:a16="http://schemas.microsoft.com/office/drawing/2014/main" id="{F7422A20-89B5-4B36-879C-F008320E301B}"/>
                </a:ext>
              </a:extLst>
            </p:cNvPr>
            <p:cNvSpPr/>
            <p:nvPr/>
          </p:nvSpPr>
          <p:spPr>
            <a:xfrm>
              <a:off x="4561049" y="2079108"/>
              <a:ext cx="2734394" cy="2734394"/>
            </a:xfrm>
            <a:prstGeom prst="arc">
              <a:avLst>
                <a:gd name="adj1" fmla="val 16200000"/>
                <a:gd name="adj2" fmla="val 9936000"/>
              </a:avLst>
            </a:prstGeom>
            <a:ln w="25400">
              <a:solidFill>
                <a:srgbClr val="FF33C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17" name="ValueBack">
              <a:extLst>
                <a:ext uri="{FF2B5EF4-FFF2-40B4-BE49-F238E27FC236}">
                  <a16:creationId xmlns="" xmlns:a16="http://schemas.microsoft.com/office/drawing/2014/main" id="{163F4B85-E600-489F-85AC-C4B6FD67B5BA}"/>
                </a:ext>
              </a:extLst>
            </p:cNvPr>
            <p:cNvSpPr/>
            <p:nvPr/>
          </p:nvSpPr>
          <p:spPr>
            <a:xfrm>
              <a:off x="6943160" y="3110796"/>
              <a:ext cx="687792" cy="671017"/>
            </a:xfrm>
            <a:prstGeom prst="ellipse">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ValueBack">
              <a:extLst>
                <a:ext uri="{FF2B5EF4-FFF2-40B4-BE49-F238E27FC236}">
                  <a16:creationId xmlns="" xmlns:a16="http://schemas.microsoft.com/office/drawing/2014/main" id="{2C71ACC9-AD11-424F-BA7B-A7FEB30AEB32}"/>
                </a:ext>
              </a:extLst>
            </p:cNvPr>
            <p:cNvSpPr/>
            <p:nvPr/>
          </p:nvSpPr>
          <p:spPr>
            <a:xfrm>
              <a:off x="5892773" y="2044498"/>
              <a:ext cx="70949" cy="69219"/>
            </a:xfrm>
            <a:prstGeom prst="ellipse">
              <a:avLst/>
            </a:prstGeom>
            <a:solidFill>
              <a:srgbClr val="2F5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ValueText">
              <a:extLst>
                <a:ext uri="{FF2B5EF4-FFF2-40B4-BE49-F238E27FC236}">
                  <a16:creationId xmlns="" xmlns:a16="http://schemas.microsoft.com/office/drawing/2014/main" id="{8BABB89C-777E-4F78-9663-171165F53FD5}"/>
                </a:ext>
              </a:extLst>
            </p:cNvPr>
            <p:cNvSpPr txBox="1"/>
            <p:nvPr/>
          </p:nvSpPr>
          <p:spPr>
            <a:xfrm>
              <a:off x="7158720" y="3343760"/>
              <a:ext cx="273450" cy="205087"/>
            </a:xfrm>
            <a:prstGeom prst="rect">
              <a:avLst/>
            </a:prstGeom>
            <a:noFill/>
          </p:spPr>
          <p:txBody>
            <a:bodyPr wrap="square" lIns="0" tIns="0" rIns="0" bIns="0" anchor="ctr" anchorCtr="1">
              <a:prstTxWarp prst="textPlain">
                <a:avLst/>
              </a:prstTxWarp>
              <a:normAutofit fontScale="55000" lnSpcReduction="20000"/>
            </a:bodyPr>
            <a:lstStyle/>
            <a:p>
              <a:pPr algn="ctr"/>
              <a:r>
                <a:rPr lang="en-US" altLang="zh-CN" sz="1600" b="1">
                  <a:solidFill>
                    <a:schemeClr val="bg1"/>
                  </a:solidFill>
                  <a:latin typeface="Impact" panose="020B0806030902050204" pitchFamily="34" charset="0"/>
                </a:rPr>
                <a:t>71%</a:t>
              </a:r>
              <a:endParaRPr lang="en-US" altLang="zh-CN" sz="1600" b="1" dirty="0">
                <a:solidFill>
                  <a:schemeClr val="bg1"/>
                </a:solidFill>
                <a:latin typeface="Impact" panose="020B0806030902050204" pitchFamily="34" charset="0"/>
              </a:endParaRPr>
            </a:p>
          </p:txBody>
        </p:sp>
        <p:sp>
          <p:nvSpPr>
            <p:cNvPr id="20" name="CustomText">
              <a:extLst>
                <a:ext uri="{FF2B5EF4-FFF2-40B4-BE49-F238E27FC236}">
                  <a16:creationId xmlns="" xmlns:a16="http://schemas.microsoft.com/office/drawing/2014/main" id="{5E0E4E13-255C-4CD2-B71B-1CD7F2F0220E}"/>
                </a:ext>
              </a:extLst>
            </p:cNvPr>
            <p:cNvSpPr/>
            <p:nvPr/>
          </p:nvSpPr>
          <p:spPr>
            <a:xfrm>
              <a:off x="5089031" y="3454062"/>
              <a:ext cx="1794156" cy="270086"/>
            </a:xfrm>
            <a:prstGeom prst="rect">
              <a:avLst/>
            </a:prstGeom>
            <a:noFill/>
          </p:spPr>
          <p:txBody>
            <a:bodyPr wrap="square" lIns="90000" tIns="46800" rIns="90000" bIns="46800">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sz="1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在此添加内容</a:t>
              </a:r>
              <a:endParaRPr kumimoji="0" lang="en-US" altLang="zh-CN" sz="1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1" name="CustomText" descr="OQAAAB+LCAAAAAAABACrVlIpqSxIVbJSCs5NLCpxyUxML0rM9SxJzVXSUfJMUbLKK83J0VFyysxLycxLdy/KLy0oVrKKjq0FALpUkis5AAAA">
              <a:extLst>
                <a:ext uri="{FF2B5EF4-FFF2-40B4-BE49-F238E27FC236}">
                  <a16:creationId xmlns="" xmlns:a16="http://schemas.microsoft.com/office/drawing/2014/main" id="{88BD9E02-2E71-486B-ABDD-1CBF97B5C69E}"/>
                </a:ext>
              </a:extLst>
            </p:cNvPr>
            <p:cNvSpPr/>
            <p:nvPr/>
          </p:nvSpPr>
          <p:spPr>
            <a:xfrm>
              <a:off x="5029054" y="3087905"/>
              <a:ext cx="1794158" cy="343286"/>
            </a:xfrm>
            <a:prstGeom prst="rect">
              <a:avLst/>
            </a:prstGeom>
            <a:noFill/>
          </p:spPr>
          <p:txBody>
            <a:bodyPr wrap="squar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b="1" i="0" u="none" strike="noStrike" kern="1200" cap="none" spc="0" normalizeH="0" baseline="0" noProof="0" dirty="0">
                  <a:solidFill>
                    <a:srgbClr val="FF33CC"/>
                  </a:solidFill>
                  <a:effectLst/>
                  <a:uLnTx/>
                  <a:uFillTx/>
                  <a:latin typeface="微软雅黑" panose="020B0503020204020204" pitchFamily="34" charset="-122"/>
                  <a:ea typeface="微软雅黑" panose="020B0503020204020204" pitchFamily="34" charset="-122"/>
                </a:rPr>
                <a:t>添加标题</a:t>
              </a:r>
              <a:endParaRPr kumimoji="0" lang="en-US" altLang="zh-CN" b="1" i="0" u="none" strike="noStrike" kern="1200" cap="none" spc="0" normalizeH="0" baseline="0" noProof="0" dirty="0">
                <a:solidFill>
                  <a:srgbClr val="FF33CC"/>
                </a:solidFill>
                <a:effectLst/>
                <a:uLnTx/>
                <a:uFillTx/>
                <a:latin typeface="微软雅黑" panose="020B0503020204020204" pitchFamily="34" charset="-122"/>
                <a:ea typeface="微软雅黑" panose="020B0503020204020204" pitchFamily="34" charset="-122"/>
              </a:endParaRPr>
            </a:p>
          </p:txBody>
        </p:sp>
      </p:grpSp>
      <p:grpSp>
        <p:nvGrpSpPr>
          <p:cNvPr id="22" name="ca262d36-acaf-44fb-aae2-a396becaac2e" descr="QQUAAB+LCAAAAAAABADFU01TgzAQ/S9Rb+gAjrbl1urg9ODHtJ16cHqIkEIUQicEp06H/+4GEqBtrO3J4RLevt19b7PZoHPxvSLIQ9MUc3FPccRxOhYkRRYah8hjRZJYaERZSFn0wLNilSPvbdOkdSOvVMRznBRE5jIqKE7qX2+Pr2mPlNG0SBXNvrIBwusO5Ng1SMMwIV3amAnCv5oOjsSq81RwaOBnPMUCGm7s8gKpEPJ6wCtlckjWUMhCs1qW1qPkyQEYfcqAtDkMP4pcpISJNukFw+gIqDL43c9r2Y0cd3celwPDRNyeXXlQlacxXpEnKCX1qglIyEGLxt2WWmgMhy3fpfWr4BlZn2hRZnTNme7joPyqZSteKTDJXhiEN5t4lyUZ/3sTNW0v/rxc0oBMSABtNWkSvSNvcD1wb/s9sMCLPAbmme+7/o3b95EW7ZSmJdNVjl2yHf4xw69SutMHFzkRw6B1UT+fGh9xGsWCkTxXsJZ/0nppnVtXVIMHNuvf3B1+PCMcfB7pbQHfD/2ci25BBQAA">
            <a:extLst>
              <a:ext uri="{FF2B5EF4-FFF2-40B4-BE49-F238E27FC236}">
                <a16:creationId xmlns="" xmlns:a16="http://schemas.microsoft.com/office/drawing/2014/main" id="{2134D37C-9C86-42F6-9ABC-C3C7E57F91BF}"/>
              </a:ext>
            </a:extLst>
          </p:cNvPr>
          <p:cNvGrpSpPr>
            <a:grpSpLocks noChangeAspect="1"/>
          </p:cNvGrpSpPr>
          <p:nvPr/>
        </p:nvGrpSpPr>
        <p:grpSpPr>
          <a:xfrm>
            <a:off x="8275199" y="2271180"/>
            <a:ext cx="1945458" cy="1754773"/>
            <a:chOff x="4561049" y="2044498"/>
            <a:chExt cx="3069903" cy="2769005"/>
          </a:xfrm>
        </p:grpSpPr>
        <p:sp>
          <p:nvSpPr>
            <p:cNvPr id="23" name="ExtraShape">
              <a:extLst>
                <a:ext uri="{FF2B5EF4-FFF2-40B4-BE49-F238E27FC236}">
                  <a16:creationId xmlns="" xmlns:a16="http://schemas.microsoft.com/office/drawing/2014/main" id="{0C8E3429-7308-4FB0-97E3-EB8790529494}"/>
                </a:ext>
              </a:extLst>
            </p:cNvPr>
            <p:cNvSpPr/>
            <p:nvPr/>
          </p:nvSpPr>
          <p:spPr>
            <a:xfrm>
              <a:off x="4561051" y="2079110"/>
              <a:ext cx="2734393" cy="2734393"/>
            </a:xfrm>
            <a:prstGeom prst="ellipse">
              <a:avLst/>
            </a:prstGeom>
            <a:solidFill>
              <a:schemeClr val="bg1"/>
            </a:soli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ValueShape1">
              <a:extLst>
                <a:ext uri="{FF2B5EF4-FFF2-40B4-BE49-F238E27FC236}">
                  <a16:creationId xmlns="" xmlns:a16="http://schemas.microsoft.com/office/drawing/2014/main" id="{3573B6F1-2D7A-4B25-98F5-325A08152F1E}"/>
                </a:ext>
              </a:extLst>
            </p:cNvPr>
            <p:cNvSpPr/>
            <p:nvPr/>
          </p:nvSpPr>
          <p:spPr>
            <a:xfrm>
              <a:off x="4561049" y="2079108"/>
              <a:ext cx="2734394" cy="2734394"/>
            </a:xfrm>
            <a:prstGeom prst="arc">
              <a:avLst>
                <a:gd name="adj1" fmla="val 16200000"/>
                <a:gd name="adj2" fmla="val 9936000"/>
              </a:avLst>
            </a:prstGeom>
            <a:ln w="254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25" name="ValueBack">
              <a:extLst>
                <a:ext uri="{FF2B5EF4-FFF2-40B4-BE49-F238E27FC236}">
                  <a16:creationId xmlns="" xmlns:a16="http://schemas.microsoft.com/office/drawing/2014/main" id="{8E60FCF3-427B-4F7E-BC43-CD17606B4946}"/>
                </a:ext>
              </a:extLst>
            </p:cNvPr>
            <p:cNvSpPr/>
            <p:nvPr/>
          </p:nvSpPr>
          <p:spPr>
            <a:xfrm>
              <a:off x="6943160" y="3110796"/>
              <a:ext cx="687792" cy="67101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ValueBack">
              <a:extLst>
                <a:ext uri="{FF2B5EF4-FFF2-40B4-BE49-F238E27FC236}">
                  <a16:creationId xmlns="" xmlns:a16="http://schemas.microsoft.com/office/drawing/2014/main" id="{4EBFC482-C9A3-492A-AD72-1E1422CB1A70}"/>
                </a:ext>
              </a:extLst>
            </p:cNvPr>
            <p:cNvSpPr/>
            <p:nvPr/>
          </p:nvSpPr>
          <p:spPr>
            <a:xfrm>
              <a:off x="5892773" y="2044498"/>
              <a:ext cx="70949" cy="69219"/>
            </a:xfrm>
            <a:prstGeom prst="ellipse">
              <a:avLst/>
            </a:prstGeom>
            <a:solidFill>
              <a:srgbClr val="2F5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ValueText">
              <a:extLst>
                <a:ext uri="{FF2B5EF4-FFF2-40B4-BE49-F238E27FC236}">
                  <a16:creationId xmlns="" xmlns:a16="http://schemas.microsoft.com/office/drawing/2014/main" id="{07ADAF70-54F8-4B78-83AC-F1B8ACF8AC3C}"/>
                </a:ext>
              </a:extLst>
            </p:cNvPr>
            <p:cNvSpPr txBox="1"/>
            <p:nvPr/>
          </p:nvSpPr>
          <p:spPr>
            <a:xfrm>
              <a:off x="7158720" y="3343760"/>
              <a:ext cx="273450" cy="205087"/>
            </a:xfrm>
            <a:prstGeom prst="rect">
              <a:avLst/>
            </a:prstGeom>
            <a:noFill/>
          </p:spPr>
          <p:txBody>
            <a:bodyPr wrap="square" lIns="0" tIns="0" rIns="0" bIns="0" anchor="ctr" anchorCtr="1">
              <a:prstTxWarp prst="textPlain">
                <a:avLst/>
              </a:prstTxWarp>
              <a:normAutofit fontScale="55000" lnSpcReduction="20000"/>
            </a:bodyPr>
            <a:lstStyle/>
            <a:p>
              <a:pPr algn="ctr"/>
              <a:r>
                <a:rPr lang="en-US" altLang="zh-CN" sz="1600" b="1">
                  <a:solidFill>
                    <a:schemeClr val="bg1"/>
                  </a:solidFill>
                  <a:latin typeface="Impact" panose="020B0806030902050204" pitchFamily="34" charset="0"/>
                </a:rPr>
                <a:t>71%</a:t>
              </a:r>
              <a:endParaRPr lang="en-US" altLang="zh-CN" sz="1600" b="1" dirty="0">
                <a:solidFill>
                  <a:schemeClr val="bg1"/>
                </a:solidFill>
                <a:latin typeface="Impact" panose="020B0806030902050204" pitchFamily="34" charset="0"/>
              </a:endParaRPr>
            </a:p>
          </p:txBody>
        </p:sp>
        <p:sp>
          <p:nvSpPr>
            <p:cNvPr id="28" name="CustomText">
              <a:extLst>
                <a:ext uri="{FF2B5EF4-FFF2-40B4-BE49-F238E27FC236}">
                  <a16:creationId xmlns="" xmlns:a16="http://schemas.microsoft.com/office/drawing/2014/main" id="{9EC3E511-CD30-4D96-8D7F-9E89B445ED93}"/>
                </a:ext>
              </a:extLst>
            </p:cNvPr>
            <p:cNvSpPr/>
            <p:nvPr/>
          </p:nvSpPr>
          <p:spPr>
            <a:xfrm>
              <a:off x="5089031" y="3454062"/>
              <a:ext cx="1794156" cy="270086"/>
            </a:xfrm>
            <a:prstGeom prst="rect">
              <a:avLst/>
            </a:prstGeom>
            <a:noFill/>
          </p:spPr>
          <p:txBody>
            <a:bodyPr wrap="square" lIns="90000" tIns="46800" rIns="90000" bIns="46800">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sz="1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在此添加内容</a:t>
              </a:r>
              <a:endParaRPr kumimoji="0" lang="en-US" altLang="zh-CN" sz="12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9" name="CustomText" descr="OQAAAB+LCAAAAAAABACrVlIpqSxIVbJSCs5NLCpxyUxML0rM9SxJzVXSUfJMUbLKK83J0VFyysxLycxLdy/KLy0oVrKKjq0FALpUkis5AAAA">
              <a:extLst>
                <a:ext uri="{FF2B5EF4-FFF2-40B4-BE49-F238E27FC236}">
                  <a16:creationId xmlns="" xmlns:a16="http://schemas.microsoft.com/office/drawing/2014/main" id="{FDA0F9F9-C554-4ACE-8277-8E7C1C298BBB}"/>
                </a:ext>
              </a:extLst>
            </p:cNvPr>
            <p:cNvSpPr/>
            <p:nvPr/>
          </p:nvSpPr>
          <p:spPr>
            <a:xfrm>
              <a:off x="5029054" y="3087905"/>
              <a:ext cx="1794158" cy="343286"/>
            </a:xfrm>
            <a:prstGeom prst="rect">
              <a:avLst/>
            </a:prstGeom>
            <a:noFill/>
          </p:spPr>
          <p:txBody>
            <a:bodyPr wrap="square" lIns="90000" tIns="46800" rIns="90000" bIns="46800" anchor="ctr">
              <a:noAutofit/>
            </a:bodyPr>
            <a:lstStyle/>
            <a:p>
              <a:pPr marL="0" marR="0" lvl="0" indent="0" algn="ctr" defTabSz="914400" rtl="0" eaLnBrk="1" fontAlgn="auto" latinLnBrk="0" hangingPunct="1">
                <a:spcBef>
                  <a:spcPts val="0"/>
                </a:spcBef>
                <a:spcAft>
                  <a:spcPts val="0"/>
                </a:spcAft>
                <a:buClrTx/>
                <a:buSzTx/>
                <a:buFontTx/>
                <a:buNone/>
                <a:tabLst/>
                <a:defRPr/>
              </a:pPr>
              <a:r>
                <a:rPr kumimoji="0" lang="zh-CN" altLang="en-US" b="1" i="0" u="none" strike="noStrike" kern="1200" cap="none" spc="0" normalizeH="0" baseline="0" noProof="0" dirty="0">
                  <a:solidFill>
                    <a:schemeClr val="accent4"/>
                  </a:solidFill>
                  <a:effectLst/>
                  <a:uLnTx/>
                  <a:uFillTx/>
                  <a:latin typeface="微软雅黑" panose="020B0503020204020204" pitchFamily="34" charset="-122"/>
                  <a:ea typeface="微软雅黑" panose="020B0503020204020204" pitchFamily="34" charset="-122"/>
                </a:rPr>
                <a:t>添加标题</a:t>
              </a:r>
              <a:endParaRPr kumimoji="0" lang="en-US" altLang="zh-CN" b="1" i="0" u="none" strike="noStrike" kern="1200" cap="none" spc="0" normalizeH="0" baseline="0" noProof="0" dirty="0">
                <a:solidFill>
                  <a:schemeClr val="accent4"/>
                </a:solidFill>
                <a:effectLst/>
                <a:uLnTx/>
                <a:uFillTx/>
                <a:latin typeface="微软雅黑" panose="020B0503020204020204" pitchFamily="34" charset="-122"/>
                <a:ea typeface="微软雅黑" panose="020B0503020204020204" pitchFamily="34" charset="-122"/>
              </a:endParaRPr>
            </a:p>
          </p:txBody>
        </p:sp>
      </p:grpSp>
      <p:sp>
        <p:nvSpPr>
          <p:cNvPr id="30" name="文本框 29">
            <a:extLst>
              <a:ext uri="{FF2B5EF4-FFF2-40B4-BE49-F238E27FC236}">
                <a16:creationId xmlns="" xmlns:a16="http://schemas.microsoft.com/office/drawing/2014/main" id="{307F8B22-12F1-4D61-9739-9A1EDDF9DC1F}"/>
              </a:ext>
            </a:extLst>
          </p:cNvPr>
          <p:cNvSpPr txBox="1"/>
          <p:nvPr/>
        </p:nvSpPr>
        <p:spPr>
          <a:xfrm>
            <a:off x="1264459" y="4665246"/>
            <a:ext cx="2594280" cy="787523"/>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在此输入文字或者复制粘贴内容至此</a:t>
            </a:r>
          </a:p>
        </p:txBody>
      </p:sp>
      <p:sp>
        <p:nvSpPr>
          <p:cNvPr id="31" name="文本框 30">
            <a:extLst>
              <a:ext uri="{FF2B5EF4-FFF2-40B4-BE49-F238E27FC236}">
                <a16:creationId xmlns="" xmlns:a16="http://schemas.microsoft.com/office/drawing/2014/main" id="{3F8CB571-2FE9-4DD1-956D-2FC43C0EEF24}"/>
              </a:ext>
            </a:extLst>
          </p:cNvPr>
          <p:cNvSpPr txBox="1"/>
          <p:nvPr/>
        </p:nvSpPr>
        <p:spPr>
          <a:xfrm>
            <a:off x="4787064" y="4665245"/>
            <a:ext cx="2594280" cy="787523"/>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在此输入文字或者复制粘贴内容至此</a:t>
            </a:r>
          </a:p>
        </p:txBody>
      </p:sp>
      <p:sp>
        <p:nvSpPr>
          <p:cNvPr id="32" name="文本框 31">
            <a:extLst>
              <a:ext uri="{FF2B5EF4-FFF2-40B4-BE49-F238E27FC236}">
                <a16:creationId xmlns="" xmlns:a16="http://schemas.microsoft.com/office/drawing/2014/main" id="{C20731DA-1039-4CE4-B5F1-2A6874A63C9F}"/>
              </a:ext>
            </a:extLst>
          </p:cNvPr>
          <p:cNvSpPr txBox="1"/>
          <p:nvPr/>
        </p:nvSpPr>
        <p:spPr>
          <a:xfrm>
            <a:off x="7881148" y="4665244"/>
            <a:ext cx="2594280" cy="787523"/>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在此输入文字或者复制粘贴内容至此</a:t>
            </a:r>
          </a:p>
        </p:txBody>
      </p:sp>
    </p:spTree>
    <p:extLst>
      <p:ext uri="{BB962C8B-B14F-4D97-AF65-F5344CB8AC3E}">
        <p14:creationId xmlns:p14="http://schemas.microsoft.com/office/powerpoint/2010/main" val="36398316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AF0C09B-7D69-46CD-98F5-5DCC11FC93A5}"/>
              </a:ext>
            </a:extLst>
          </p:cNvPr>
          <p:cNvSpPr txBox="1"/>
          <p:nvPr/>
        </p:nvSpPr>
        <p:spPr>
          <a:xfrm>
            <a:off x="1439149" y="386874"/>
            <a:ext cx="2053081" cy="461665"/>
          </a:xfrm>
          <a:prstGeom prst="rect">
            <a:avLst/>
          </a:prstGeom>
          <a:noFill/>
        </p:spPr>
        <p:txBody>
          <a:bodyPr wrap="square" rtlCol="0">
            <a:spAutoFit/>
          </a:bodyPr>
          <a:lstStyle/>
          <a:p>
            <a:pPr algn="ctr"/>
            <a:r>
              <a:rPr lang="zh-CN" altLang="en-US" sz="2400">
                <a:latin typeface="造字工房力黑（非商用）常规体" pitchFamily="50" charset="-122"/>
                <a:ea typeface="造字工房力黑（非商用）常规体" pitchFamily="50" charset="-122"/>
              </a:rPr>
              <a:t>我们需要你</a:t>
            </a:r>
            <a:endParaRPr lang="zh-CN" altLang="en-US" sz="2400" dirty="0">
              <a:latin typeface="造字工房力黑（非商用）常规体" pitchFamily="50" charset="-122"/>
              <a:ea typeface="造字工房力黑（非商用）常规体" pitchFamily="50" charset="-122"/>
            </a:endParaRPr>
          </a:p>
        </p:txBody>
      </p:sp>
      <p:pic>
        <p:nvPicPr>
          <p:cNvPr id="6" name="图片 5">
            <a:extLst>
              <a:ext uri="{FF2B5EF4-FFF2-40B4-BE49-F238E27FC236}">
                <a16:creationId xmlns="" xmlns:a16="http://schemas.microsoft.com/office/drawing/2014/main" id="{B6CFBA4E-2C61-4C4A-95A7-1A74860E05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6117" t="-23905" r="20513" b="5207"/>
          <a:stretch/>
        </p:blipFill>
        <p:spPr>
          <a:xfrm>
            <a:off x="404301" y="183389"/>
            <a:ext cx="1034848" cy="665150"/>
          </a:xfrm>
          <a:prstGeom prst="rect">
            <a:avLst/>
          </a:prstGeom>
        </p:spPr>
      </p:pic>
      <p:grpSp>
        <p:nvGrpSpPr>
          <p:cNvPr id="5" name="821242f6-ee5f-4bf5-a8d8-efc95807eb2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 xmlns:a16="http://schemas.microsoft.com/office/drawing/2014/main" id="{CB855D13-6415-4C42-AB01-0AD8E89BC708}"/>
              </a:ext>
            </a:extLst>
          </p:cNvPr>
          <p:cNvGrpSpPr>
            <a:grpSpLocks noChangeAspect="1"/>
          </p:cNvGrpSpPr>
          <p:nvPr>
            <p:custDataLst>
              <p:tags r:id="rId1"/>
            </p:custDataLst>
          </p:nvPr>
        </p:nvGrpSpPr>
        <p:grpSpPr>
          <a:xfrm>
            <a:off x="775815" y="1613204"/>
            <a:ext cx="5715001" cy="4108450"/>
            <a:chOff x="3236913" y="1370013"/>
            <a:chExt cx="5715001" cy="4108450"/>
          </a:xfrm>
        </p:grpSpPr>
        <p:sp>
          <p:nvSpPr>
            <p:cNvPr id="7" name="iṡļîḋê">
              <a:extLst>
                <a:ext uri="{FF2B5EF4-FFF2-40B4-BE49-F238E27FC236}">
                  <a16:creationId xmlns="" xmlns:a16="http://schemas.microsoft.com/office/drawing/2014/main" id="{60DCD397-472B-4BD2-8963-E6603E22DA34}"/>
                </a:ext>
              </a:extLst>
            </p:cNvPr>
            <p:cNvSpPr/>
            <p:nvPr/>
          </p:nvSpPr>
          <p:spPr bwMode="auto">
            <a:xfrm>
              <a:off x="7073901" y="3773488"/>
              <a:ext cx="1189038" cy="722313"/>
            </a:xfrm>
            <a:custGeom>
              <a:avLst/>
              <a:gdLst>
                <a:gd name="T0" fmla="*/ 119 w 360"/>
                <a:gd name="T1" fmla="*/ 0 h 219"/>
                <a:gd name="T2" fmla="*/ 108 w 360"/>
                <a:gd name="T3" fmla="*/ 2 h 219"/>
                <a:gd name="T4" fmla="*/ 5 w 360"/>
                <a:gd name="T5" fmla="*/ 62 h 219"/>
                <a:gd name="T6" fmla="*/ 0 w 360"/>
                <a:gd name="T7" fmla="*/ 68 h 219"/>
                <a:gd name="T8" fmla="*/ 0 w 360"/>
                <a:gd name="T9" fmla="*/ 79 h 219"/>
                <a:gd name="T10" fmla="*/ 5 w 360"/>
                <a:gd name="T11" fmla="*/ 86 h 219"/>
                <a:gd name="T12" fmla="*/ 232 w 360"/>
                <a:gd name="T13" fmla="*/ 217 h 219"/>
                <a:gd name="T14" fmla="*/ 241 w 360"/>
                <a:gd name="T15" fmla="*/ 219 h 219"/>
                <a:gd name="T16" fmla="*/ 242 w 360"/>
                <a:gd name="T17" fmla="*/ 219 h 219"/>
                <a:gd name="T18" fmla="*/ 252 w 360"/>
                <a:gd name="T19" fmla="*/ 217 h 219"/>
                <a:gd name="T20" fmla="*/ 345 w 360"/>
                <a:gd name="T21" fmla="*/ 163 h 219"/>
                <a:gd name="T22" fmla="*/ 356 w 360"/>
                <a:gd name="T23" fmla="*/ 157 h 219"/>
                <a:gd name="T24" fmla="*/ 360 w 360"/>
                <a:gd name="T25" fmla="*/ 152 h 219"/>
                <a:gd name="T26" fmla="*/ 360 w 360"/>
                <a:gd name="T27" fmla="*/ 150 h 219"/>
                <a:gd name="T28" fmla="*/ 360 w 360"/>
                <a:gd name="T29" fmla="*/ 141 h 219"/>
                <a:gd name="T30" fmla="*/ 360 w 360"/>
                <a:gd name="T31" fmla="*/ 138 h 219"/>
                <a:gd name="T32" fmla="*/ 356 w 360"/>
                <a:gd name="T33" fmla="*/ 133 h 219"/>
                <a:gd name="T34" fmla="*/ 129 w 360"/>
                <a:gd name="T35" fmla="*/ 2 h 219"/>
                <a:gd name="T36" fmla="*/ 119 w 360"/>
                <a:gd name="T37"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219">
                  <a:moveTo>
                    <a:pt x="119" y="0"/>
                  </a:moveTo>
                  <a:cubicBezTo>
                    <a:pt x="113" y="0"/>
                    <a:pt x="108" y="2"/>
                    <a:pt x="108" y="2"/>
                  </a:cubicBezTo>
                  <a:cubicBezTo>
                    <a:pt x="108" y="2"/>
                    <a:pt x="15" y="56"/>
                    <a:pt x="5" y="62"/>
                  </a:cubicBezTo>
                  <a:cubicBezTo>
                    <a:pt x="1" y="64"/>
                    <a:pt x="0" y="66"/>
                    <a:pt x="0" y="68"/>
                  </a:cubicBezTo>
                  <a:cubicBezTo>
                    <a:pt x="0" y="79"/>
                    <a:pt x="0" y="79"/>
                    <a:pt x="0" y="79"/>
                  </a:cubicBezTo>
                  <a:cubicBezTo>
                    <a:pt x="0" y="83"/>
                    <a:pt x="5" y="86"/>
                    <a:pt x="5" y="86"/>
                  </a:cubicBezTo>
                  <a:cubicBezTo>
                    <a:pt x="5" y="86"/>
                    <a:pt x="221" y="211"/>
                    <a:pt x="232" y="217"/>
                  </a:cubicBezTo>
                  <a:cubicBezTo>
                    <a:pt x="235" y="218"/>
                    <a:pt x="238" y="219"/>
                    <a:pt x="241" y="219"/>
                  </a:cubicBezTo>
                  <a:cubicBezTo>
                    <a:pt x="241" y="219"/>
                    <a:pt x="242" y="219"/>
                    <a:pt x="242" y="219"/>
                  </a:cubicBezTo>
                  <a:cubicBezTo>
                    <a:pt x="248" y="219"/>
                    <a:pt x="252" y="217"/>
                    <a:pt x="252" y="217"/>
                  </a:cubicBezTo>
                  <a:cubicBezTo>
                    <a:pt x="345" y="163"/>
                    <a:pt x="345" y="163"/>
                    <a:pt x="345" y="163"/>
                  </a:cubicBezTo>
                  <a:cubicBezTo>
                    <a:pt x="345" y="163"/>
                    <a:pt x="345" y="163"/>
                    <a:pt x="356" y="157"/>
                  </a:cubicBezTo>
                  <a:cubicBezTo>
                    <a:pt x="358" y="155"/>
                    <a:pt x="360" y="154"/>
                    <a:pt x="360" y="152"/>
                  </a:cubicBezTo>
                  <a:cubicBezTo>
                    <a:pt x="360" y="152"/>
                    <a:pt x="360" y="151"/>
                    <a:pt x="360" y="150"/>
                  </a:cubicBezTo>
                  <a:cubicBezTo>
                    <a:pt x="360" y="141"/>
                    <a:pt x="360" y="141"/>
                    <a:pt x="360" y="141"/>
                  </a:cubicBezTo>
                  <a:cubicBezTo>
                    <a:pt x="360" y="140"/>
                    <a:pt x="360" y="139"/>
                    <a:pt x="360" y="138"/>
                  </a:cubicBezTo>
                  <a:cubicBezTo>
                    <a:pt x="359" y="135"/>
                    <a:pt x="356" y="133"/>
                    <a:pt x="356" y="133"/>
                  </a:cubicBezTo>
                  <a:cubicBezTo>
                    <a:pt x="356" y="133"/>
                    <a:pt x="139" y="8"/>
                    <a:pt x="129" y="2"/>
                  </a:cubicBezTo>
                  <a:cubicBezTo>
                    <a:pt x="125" y="0"/>
                    <a:pt x="122" y="0"/>
                    <a:pt x="119" y="0"/>
                  </a:cubicBezTo>
                </a:path>
              </a:pathLst>
            </a:custGeom>
            <a:solidFill>
              <a:srgbClr val="B1BEE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 name="íşlïďê">
              <a:extLst>
                <a:ext uri="{FF2B5EF4-FFF2-40B4-BE49-F238E27FC236}">
                  <a16:creationId xmlns="" xmlns:a16="http://schemas.microsoft.com/office/drawing/2014/main" id="{0D5D2C9A-E4D8-4CE9-9E83-F622F58C0AD3}"/>
                </a:ext>
              </a:extLst>
            </p:cNvPr>
            <p:cNvSpPr/>
            <p:nvPr/>
          </p:nvSpPr>
          <p:spPr bwMode="auto">
            <a:xfrm>
              <a:off x="7146926" y="3800476"/>
              <a:ext cx="1187450" cy="695325"/>
            </a:xfrm>
            <a:custGeom>
              <a:avLst/>
              <a:gdLst>
                <a:gd name="T0" fmla="*/ 360 w 360"/>
                <a:gd name="T1" fmla="*/ 144 h 211"/>
                <a:gd name="T2" fmla="*/ 360 w 360"/>
                <a:gd name="T3" fmla="*/ 142 h 211"/>
                <a:gd name="T4" fmla="*/ 360 w 360"/>
                <a:gd name="T5" fmla="*/ 130 h 211"/>
                <a:gd name="T6" fmla="*/ 336 w 360"/>
                <a:gd name="T7" fmla="*/ 126 h 211"/>
                <a:gd name="T8" fmla="*/ 129 w 360"/>
                <a:gd name="T9" fmla="*/ 6 h 211"/>
                <a:gd name="T10" fmla="*/ 108 w 360"/>
                <a:gd name="T11" fmla="*/ 6 h 211"/>
                <a:gd name="T12" fmla="*/ 12 w 360"/>
                <a:gd name="T13" fmla="*/ 61 h 211"/>
                <a:gd name="T14" fmla="*/ 1 w 360"/>
                <a:gd name="T15" fmla="*/ 59 h 211"/>
                <a:gd name="T16" fmla="*/ 1 w 360"/>
                <a:gd name="T17" fmla="*/ 71 h 211"/>
                <a:gd name="T18" fmla="*/ 5 w 360"/>
                <a:gd name="T19" fmla="*/ 78 h 211"/>
                <a:gd name="T20" fmla="*/ 232 w 360"/>
                <a:gd name="T21" fmla="*/ 209 h 211"/>
                <a:gd name="T22" fmla="*/ 241 w 360"/>
                <a:gd name="T23" fmla="*/ 211 h 211"/>
                <a:gd name="T24" fmla="*/ 241 w 360"/>
                <a:gd name="T25" fmla="*/ 211 h 211"/>
                <a:gd name="T26" fmla="*/ 253 w 360"/>
                <a:gd name="T27" fmla="*/ 209 h 211"/>
                <a:gd name="T28" fmla="*/ 345 w 360"/>
                <a:gd name="T29" fmla="*/ 155 h 211"/>
                <a:gd name="T30" fmla="*/ 356 w 360"/>
                <a:gd name="T31" fmla="*/ 149 h 211"/>
                <a:gd name="T32" fmla="*/ 360 w 360"/>
                <a:gd name="T33" fmla="*/ 144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0" h="211">
                  <a:moveTo>
                    <a:pt x="360" y="144"/>
                  </a:moveTo>
                  <a:cubicBezTo>
                    <a:pt x="360" y="144"/>
                    <a:pt x="360" y="143"/>
                    <a:pt x="360" y="142"/>
                  </a:cubicBezTo>
                  <a:cubicBezTo>
                    <a:pt x="360" y="130"/>
                    <a:pt x="360" y="130"/>
                    <a:pt x="360" y="130"/>
                  </a:cubicBezTo>
                  <a:cubicBezTo>
                    <a:pt x="336" y="126"/>
                    <a:pt x="336" y="126"/>
                    <a:pt x="336" y="126"/>
                  </a:cubicBezTo>
                  <a:cubicBezTo>
                    <a:pt x="282" y="94"/>
                    <a:pt x="137" y="11"/>
                    <a:pt x="129" y="6"/>
                  </a:cubicBezTo>
                  <a:cubicBezTo>
                    <a:pt x="119" y="0"/>
                    <a:pt x="108" y="6"/>
                    <a:pt x="108" y="6"/>
                  </a:cubicBezTo>
                  <a:cubicBezTo>
                    <a:pt x="108" y="6"/>
                    <a:pt x="37" y="47"/>
                    <a:pt x="12" y="61"/>
                  </a:cubicBezTo>
                  <a:cubicBezTo>
                    <a:pt x="1" y="59"/>
                    <a:pt x="1" y="59"/>
                    <a:pt x="1" y="59"/>
                  </a:cubicBezTo>
                  <a:cubicBezTo>
                    <a:pt x="1" y="71"/>
                    <a:pt x="1" y="71"/>
                    <a:pt x="1" y="71"/>
                  </a:cubicBezTo>
                  <a:cubicBezTo>
                    <a:pt x="0" y="75"/>
                    <a:pt x="5" y="78"/>
                    <a:pt x="5" y="78"/>
                  </a:cubicBezTo>
                  <a:cubicBezTo>
                    <a:pt x="5" y="78"/>
                    <a:pt x="222" y="203"/>
                    <a:pt x="232" y="209"/>
                  </a:cubicBezTo>
                  <a:cubicBezTo>
                    <a:pt x="235" y="210"/>
                    <a:pt x="239" y="211"/>
                    <a:pt x="241" y="211"/>
                  </a:cubicBezTo>
                  <a:cubicBezTo>
                    <a:pt x="241" y="211"/>
                    <a:pt x="241" y="211"/>
                    <a:pt x="241" y="211"/>
                  </a:cubicBezTo>
                  <a:cubicBezTo>
                    <a:pt x="248" y="211"/>
                    <a:pt x="253" y="209"/>
                    <a:pt x="253" y="209"/>
                  </a:cubicBezTo>
                  <a:cubicBezTo>
                    <a:pt x="345" y="155"/>
                    <a:pt x="345" y="155"/>
                    <a:pt x="345" y="155"/>
                  </a:cubicBezTo>
                  <a:cubicBezTo>
                    <a:pt x="345" y="155"/>
                    <a:pt x="345" y="155"/>
                    <a:pt x="356" y="149"/>
                  </a:cubicBezTo>
                  <a:cubicBezTo>
                    <a:pt x="359" y="147"/>
                    <a:pt x="360" y="146"/>
                    <a:pt x="360" y="14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ïṩlîdé">
              <a:extLst>
                <a:ext uri="{FF2B5EF4-FFF2-40B4-BE49-F238E27FC236}">
                  <a16:creationId xmlns="" xmlns:a16="http://schemas.microsoft.com/office/drawing/2014/main" id="{3D5A6738-A06F-4AFE-A80E-852092DC969B}"/>
                </a:ext>
              </a:extLst>
            </p:cNvPr>
            <p:cNvSpPr/>
            <p:nvPr/>
          </p:nvSpPr>
          <p:spPr bwMode="auto">
            <a:xfrm>
              <a:off x="7131051" y="3760788"/>
              <a:ext cx="1223963" cy="708025"/>
            </a:xfrm>
            <a:custGeom>
              <a:avLst/>
              <a:gdLst>
                <a:gd name="T0" fmla="*/ 350 w 371"/>
                <a:gd name="T1" fmla="*/ 155 h 215"/>
                <a:gd name="T2" fmla="*/ 258 w 371"/>
                <a:gd name="T3" fmla="*/ 209 h 215"/>
                <a:gd name="T4" fmla="*/ 237 w 371"/>
                <a:gd name="T5" fmla="*/ 209 h 215"/>
                <a:gd name="T6" fmla="*/ 10 w 371"/>
                <a:gd name="T7" fmla="*/ 78 h 215"/>
                <a:gd name="T8" fmla="*/ 10 w 371"/>
                <a:gd name="T9" fmla="*/ 66 h 215"/>
                <a:gd name="T10" fmla="*/ 113 w 371"/>
                <a:gd name="T11" fmla="*/ 6 h 215"/>
                <a:gd name="T12" fmla="*/ 134 w 371"/>
                <a:gd name="T13" fmla="*/ 6 h 215"/>
                <a:gd name="T14" fmla="*/ 361 w 371"/>
                <a:gd name="T15" fmla="*/ 137 h 215"/>
                <a:gd name="T16" fmla="*/ 361 w 371"/>
                <a:gd name="T17" fmla="*/ 149 h 215"/>
                <a:gd name="T18" fmla="*/ 350 w 371"/>
                <a:gd name="T19" fmla="*/ 15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215">
                  <a:moveTo>
                    <a:pt x="350" y="155"/>
                  </a:moveTo>
                  <a:cubicBezTo>
                    <a:pt x="258" y="209"/>
                    <a:pt x="258" y="209"/>
                    <a:pt x="258" y="209"/>
                  </a:cubicBezTo>
                  <a:cubicBezTo>
                    <a:pt x="258" y="209"/>
                    <a:pt x="247" y="215"/>
                    <a:pt x="237" y="209"/>
                  </a:cubicBezTo>
                  <a:cubicBezTo>
                    <a:pt x="227" y="203"/>
                    <a:pt x="10" y="78"/>
                    <a:pt x="10" y="78"/>
                  </a:cubicBezTo>
                  <a:cubicBezTo>
                    <a:pt x="10" y="78"/>
                    <a:pt x="0" y="72"/>
                    <a:pt x="10" y="66"/>
                  </a:cubicBezTo>
                  <a:cubicBezTo>
                    <a:pt x="20" y="60"/>
                    <a:pt x="113" y="6"/>
                    <a:pt x="113" y="6"/>
                  </a:cubicBezTo>
                  <a:cubicBezTo>
                    <a:pt x="113" y="6"/>
                    <a:pt x="124" y="0"/>
                    <a:pt x="134" y="6"/>
                  </a:cubicBezTo>
                  <a:cubicBezTo>
                    <a:pt x="144" y="12"/>
                    <a:pt x="361" y="137"/>
                    <a:pt x="361" y="137"/>
                  </a:cubicBezTo>
                  <a:cubicBezTo>
                    <a:pt x="361" y="137"/>
                    <a:pt x="371" y="143"/>
                    <a:pt x="361" y="149"/>
                  </a:cubicBezTo>
                  <a:cubicBezTo>
                    <a:pt x="350" y="155"/>
                    <a:pt x="350" y="155"/>
                    <a:pt x="350" y="155"/>
                  </a:cubicBezTo>
                  <a:close/>
                </a:path>
              </a:pathLst>
            </a:custGeom>
            <a:solidFill>
              <a:srgbClr val="381E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îšḻîḍe">
              <a:extLst>
                <a:ext uri="{FF2B5EF4-FFF2-40B4-BE49-F238E27FC236}">
                  <a16:creationId xmlns="" xmlns:a16="http://schemas.microsoft.com/office/drawing/2014/main" id="{293E71D2-E4B8-476D-A817-D1E55D7A434B}"/>
                </a:ext>
              </a:extLst>
            </p:cNvPr>
            <p:cNvSpPr/>
            <p:nvPr/>
          </p:nvSpPr>
          <p:spPr bwMode="auto">
            <a:xfrm>
              <a:off x="7232651" y="3819526"/>
              <a:ext cx="950913" cy="550863"/>
            </a:xfrm>
            <a:custGeom>
              <a:avLst/>
              <a:gdLst>
                <a:gd name="T0" fmla="*/ 599 w 599"/>
                <a:gd name="T1" fmla="*/ 222 h 347"/>
                <a:gd name="T2" fmla="*/ 214 w 599"/>
                <a:gd name="T3" fmla="*/ 0 h 347"/>
                <a:gd name="T4" fmla="*/ 0 w 599"/>
                <a:gd name="T5" fmla="*/ 125 h 347"/>
                <a:gd name="T6" fmla="*/ 385 w 599"/>
                <a:gd name="T7" fmla="*/ 347 h 347"/>
                <a:gd name="T8" fmla="*/ 599 w 599"/>
                <a:gd name="T9" fmla="*/ 222 h 347"/>
              </a:gdLst>
              <a:ahLst/>
              <a:cxnLst>
                <a:cxn ang="0">
                  <a:pos x="T0" y="T1"/>
                </a:cxn>
                <a:cxn ang="0">
                  <a:pos x="T2" y="T3"/>
                </a:cxn>
                <a:cxn ang="0">
                  <a:pos x="T4" y="T5"/>
                </a:cxn>
                <a:cxn ang="0">
                  <a:pos x="T6" y="T7"/>
                </a:cxn>
                <a:cxn ang="0">
                  <a:pos x="T8" y="T9"/>
                </a:cxn>
              </a:cxnLst>
              <a:rect l="0" t="0" r="r" b="b"/>
              <a:pathLst>
                <a:path w="599" h="347">
                  <a:moveTo>
                    <a:pt x="599" y="222"/>
                  </a:moveTo>
                  <a:lnTo>
                    <a:pt x="214" y="0"/>
                  </a:lnTo>
                  <a:lnTo>
                    <a:pt x="0" y="125"/>
                  </a:lnTo>
                  <a:lnTo>
                    <a:pt x="385" y="347"/>
                  </a:lnTo>
                  <a:lnTo>
                    <a:pt x="599" y="222"/>
                  </a:lnTo>
                  <a:close/>
                </a:path>
              </a:pathLst>
            </a:custGeom>
            <a:solidFill>
              <a:srgbClr val="FFF2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ïśḻiḍé">
              <a:extLst>
                <a:ext uri="{FF2B5EF4-FFF2-40B4-BE49-F238E27FC236}">
                  <a16:creationId xmlns="" xmlns:a16="http://schemas.microsoft.com/office/drawing/2014/main" id="{6B04F653-3E61-44A2-BB7E-96703CC7F694}"/>
                </a:ext>
              </a:extLst>
            </p:cNvPr>
            <p:cNvSpPr/>
            <p:nvPr/>
          </p:nvSpPr>
          <p:spPr bwMode="auto">
            <a:xfrm>
              <a:off x="7964488" y="4232276"/>
              <a:ext cx="222250" cy="128588"/>
            </a:xfrm>
            <a:custGeom>
              <a:avLst/>
              <a:gdLst>
                <a:gd name="T0" fmla="*/ 65 w 67"/>
                <a:gd name="T1" fmla="*/ 2 h 39"/>
                <a:gd name="T2" fmla="*/ 63 w 67"/>
                <a:gd name="T3" fmla="*/ 1 h 39"/>
                <a:gd name="T4" fmla="*/ 55 w 67"/>
                <a:gd name="T5" fmla="*/ 1 h 39"/>
                <a:gd name="T6" fmla="*/ 2 w 67"/>
                <a:gd name="T7" fmla="*/ 32 h 39"/>
                <a:gd name="T8" fmla="*/ 2 w 67"/>
                <a:gd name="T9" fmla="*/ 37 h 39"/>
                <a:gd name="T10" fmla="*/ 3 w 67"/>
                <a:gd name="T11" fmla="*/ 37 h 39"/>
                <a:gd name="T12" fmla="*/ 12 w 67"/>
                <a:gd name="T13" fmla="*/ 37 h 39"/>
                <a:gd name="T14" fmla="*/ 65 w 67"/>
                <a:gd name="T15" fmla="*/ 7 h 39"/>
                <a:gd name="T16" fmla="*/ 65 w 67"/>
                <a:gd name="T17" fmla="*/ 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39">
                  <a:moveTo>
                    <a:pt x="65" y="2"/>
                  </a:moveTo>
                  <a:cubicBezTo>
                    <a:pt x="63" y="1"/>
                    <a:pt x="63" y="1"/>
                    <a:pt x="63" y="1"/>
                  </a:cubicBezTo>
                  <a:cubicBezTo>
                    <a:pt x="61" y="0"/>
                    <a:pt x="58" y="0"/>
                    <a:pt x="55" y="1"/>
                  </a:cubicBezTo>
                  <a:cubicBezTo>
                    <a:pt x="2" y="32"/>
                    <a:pt x="2" y="32"/>
                    <a:pt x="2" y="32"/>
                  </a:cubicBezTo>
                  <a:cubicBezTo>
                    <a:pt x="0" y="33"/>
                    <a:pt x="0" y="36"/>
                    <a:pt x="2" y="37"/>
                  </a:cubicBezTo>
                  <a:cubicBezTo>
                    <a:pt x="3" y="37"/>
                    <a:pt x="3" y="37"/>
                    <a:pt x="3" y="37"/>
                  </a:cubicBezTo>
                  <a:cubicBezTo>
                    <a:pt x="6" y="39"/>
                    <a:pt x="9" y="39"/>
                    <a:pt x="12" y="37"/>
                  </a:cubicBezTo>
                  <a:cubicBezTo>
                    <a:pt x="65" y="7"/>
                    <a:pt x="65" y="7"/>
                    <a:pt x="65" y="7"/>
                  </a:cubicBezTo>
                  <a:cubicBezTo>
                    <a:pt x="67" y="6"/>
                    <a:pt x="67" y="3"/>
                    <a:pt x="65" y="2"/>
                  </a:cubicBezTo>
                  <a:close/>
                </a:path>
              </a:pathLst>
            </a:custGeom>
            <a:solidFill>
              <a:srgbClr val="FFF2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ïṩľïḍê">
              <a:extLst>
                <a:ext uri="{FF2B5EF4-FFF2-40B4-BE49-F238E27FC236}">
                  <a16:creationId xmlns="" xmlns:a16="http://schemas.microsoft.com/office/drawing/2014/main" id="{C6214681-7B5F-4711-9A0F-714315BFB72B}"/>
                </a:ext>
              </a:extLst>
            </p:cNvPr>
            <p:cNvSpPr/>
            <p:nvPr/>
          </p:nvSpPr>
          <p:spPr bwMode="auto">
            <a:xfrm>
              <a:off x="7351713" y="3889376"/>
              <a:ext cx="33338" cy="12700"/>
            </a:xfrm>
            <a:prstGeom prst="ellipse">
              <a:avLst/>
            </a:prstGeom>
            <a:solidFill>
              <a:srgbClr val="FFF2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ísľíde">
              <a:extLst>
                <a:ext uri="{FF2B5EF4-FFF2-40B4-BE49-F238E27FC236}">
                  <a16:creationId xmlns="" xmlns:a16="http://schemas.microsoft.com/office/drawing/2014/main" id="{0593F72C-FB45-4EFB-9E21-AAB3669A7006}"/>
                </a:ext>
              </a:extLst>
            </p:cNvPr>
            <p:cNvSpPr/>
            <p:nvPr/>
          </p:nvSpPr>
          <p:spPr bwMode="auto">
            <a:xfrm>
              <a:off x="6919913" y="2903538"/>
              <a:ext cx="1830388" cy="842963"/>
            </a:xfrm>
            <a:custGeom>
              <a:avLst/>
              <a:gdLst>
                <a:gd name="T0" fmla="*/ 241 w 1153"/>
                <a:gd name="T1" fmla="*/ 0 h 531"/>
                <a:gd name="T2" fmla="*/ 0 w 1153"/>
                <a:gd name="T3" fmla="*/ 116 h 531"/>
                <a:gd name="T4" fmla="*/ 723 w 1153"/>
                <a:gd name="T5" fmla="*/ 531 h 531"/>
                <a:gd name="T6" fmla="*/ 1153 w 1153"/>
                <a:gd name="T7" fmla="*/ 284 h 531"/>
                <a:gd name="T8" fmla="*/ 1153 w 1153"/>
                <a:gd name="T9" fmla="*/ 276 h 531"/>
                <a:gd name="T10" fmla="*/ 806 w 1153"/>
                <a:gd name="T11" fmla="*/ 475 h 531"/>
                <a:gd name="T12" fmla="*/ 193 w 1153"/>
                <a:gd name="T13" fmla="*/ 122 h 531"/>
                <a:gd name="T14" fmla="*/ 201 w 1153"/>
                <a:gd name="T15" fmla="*/ 118 h 531"/>
                <a:gd name="T16" fmla="*/ 193 w 1153"/>
                <a:gd name="T17" fmla="*/ 112 h 531"/>
                <a:gd name="T18" fmla="*/ 201 w 1153"/>
                <a:gd name="T19" fmla="*/ 108 h 531"/>
                <a:gd name="T20" fmla="*/ 193 w 1153"/>
                <a:gd name="T21" fmla="*/ 103 h 531"/>
                <a:gd name="T22" fmla="*/ 218 w 1153"/>
                <a:gd name="T23" fmla="*/ 89 h 531"/>
                <a:gd name="T24" fmla="*/ 193 w 1153"/>
                <a:gd name="T25" fmla="*/ 74 h 531"/>
                <a:gd name="T26" fmla="*/ 207 w 1153"/>
                <a:gd name="T27" fmla="*/ 66 h 531"/>
                <a:gd name="T28" fmla="*/ 193 w 1153"/>
                <a:gd name="T29" fmla="*/ 58 h 531"/>
                <a:gd name="T30" fmla="*/ 201 w 1153"/>
                <a:gd name="T31" fmla="*/ 54 h 531"/>
                <a:gd name="T32" fmla="*/ 193 w 1153"/>
                <a:gd name="T33" fmla="*/ 47 h 531"/>
                <a:gd name="T34" fmla="*/ 255 w 1153"/>
                <a:gd name="T35" fmla="*/ 12 h 531"/>
                <a:gd name="T36" fmla="*/ 237 w 1153"/>
                <a:gd name="T37" fmla="*/ 2 h 531"/>
                <a:gd name="T38" fmla="*/ 241 w 1153"/>
                <a:gd name="T3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53" h="531">
                  <a:moveTo>
                    <a:pt x="241" y="0"/>
                  </a:moveTo>
                  <a:lnTo>
                    <a:pt x="0" y="116"/>
                  </a:lnTo>
                  <a:lnTo>
                    <a:pt x="723" y="531"/>
                  </a:lnTo>
                  <a:lnTo>
                    <a:pt x="1153" y="284"/>
                  </a:lnTo>
                  <a:lnTo>
                    <a:pt x="1153" y="276"/>
                  </a:lnTo>
                  <a:lnTo>
                    <a:pt x="806" y="475"/>
                  </a:lnTo>
                  <a:lnTo>
                    <a:pt x="193" y="122"/>
                  </a:lnTo>
                  <a:lnTo>
                    <a:pt x="201" y="118"/>
                  </a:lnTo>
                  <a:lnTo>
                    <a:pt x="193" y="112"/>
                  </a:lnTo>
                  <a:lnTo>
                    <a:pt x="201" y="108"/>
                  </a:lnTo>
                  <a:lnTo>
                    <a:pt x="193" y="103"/>
                  </a:lnTo>
                  <a:lnTo>
                    <a:pt x="218" y="89"/>
                  </a:lnTo>
                  <a:lnTo>
                    <a:pt x="193" y="74"/>
                  </a:lnTo>
                  <a:lnTo>
                    <a:pt x="207" y="66"/>
                  </a:lnTo>
                  <a:lnTo>
                    <a:pt x="193" y="58"/>
                  </a:lnTo>
                  <a:lnTo>
                    <a:pt x="201" y="54"/>
                  </a:lnTo>
                  <a:lnTo>
                    <a:pt x="193" y="47"/>
                  </a:lnTo>
                  <a:lnTo>
                    <a:pt x="255" y="12"/>
                  </a:lnTo>
                  <a:lnTo>
                    <a:pt x="237" y="2"/>
                  </a:lnTo>
                  <a:lnTo>
                    <a:pt x="241" y="0"/>
                  </a:lnTo>
                  <a:close/>
                </a:path>
              </a:pathLst>
            </a:custGeom>
            <a:solidFill>
              <a:srgbClr val="B1BEE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iSlide">
              <a:extLst>
                <a:ext uri="{FF2B5EF4-FFF2-40B4-BE49-F238E27FC236}">
                  <a16:creationId xmlns="" xmlns:a16="http://schemas.microsoft.com/office/drawing/2014/main" id="{6F41DA93-3538-4F45-B308-D43E927C041C}"/>
                </a:ext>
              </a:extLst>
            </p:cNvPr>
            <p:cNvSpPr/>
            <p:nvPr/>
          </p:nvSpPr>
          <p:spPr bwMode="auto">
            <a:xfrm>
              <a:off x="6919913" y="2903538"/>
              <a:ext cx="1830388" cy="842963"/>
            </a:xfrm>
            <a:custGeom>
              <a:avLst/>
              <a:gdLst>
                <a:gd name="T0" fmla="*/ 241 w 1153"/>
                <a:gd name="T1" fmla="*/ 0 h 531"/>
                <a:gd name="T2" fmla="*/ 0 w 1153"/>
                <a:gd name="T3" fmla="*/ 116 h 531"/>
                <a:gd name="T4" fmla="*/ 723 w 1153"/>
                <a:gd name="T5" fmla="*/ 531 h 531"/>
                <a:gd name="T6" fmla="*/ 1153 w 1153"/>
                <a:gd name="T7" fmla="*/ 284 h 531"/>
                <a:gd name="T8" fmla="*/ 1153 w 1153"/>
                <a:gd name="T9" fmla="*/ 276 h 531"/>
                <a:gd name="T10" fmla="*/ 806 w 1153"/>
                <a:gd name="T11" fmla="*/ 475 h 531"/>
                <a:gd name="T12" fmla="*/ 193 w 1153"/>
                <a:gd name="T13" fmla="*/ 122 h 531"/>
                <a:gd name="T14" fmla="*/ 201 w 1153"/>
                <a:gd name="T15" fmla="*/ 118 h 531"/>
                <a:gd name="T16" fmla="*/ 193 w 1153"/>
                <a:gd name="T17" fmla="*/ 112 h 531"/>
                <a:gd name="T18" fmla="*/ 201 w 1153"/>
                <a:gd name="T19" fmla="*/ 108 h 531"/>
                <a:gd name="T20" fmla="*/ 193 w 1153"/>
                <a:gd name="T21" fmla="*/ 103 h 531"/>
                <a:gd name="T22" fmla="*/ 218 w 1153"/>
                <a:gd name="T23" fmla="*/ 89 h 531"/>
                <a:gd name="T24" fmla="*/ 193 w 1153"/>
                <a:gd name="T25" fmla="*/ 74 h 531"/>
                <a:gd name="T26" fmla="*/ 207 w 1153"/>
                <a:gd name="T27" fmla="*/ 66 h 531"/>
                <a:gd name="T28" fmla="*/ 193 w 1153"/>
                <a:gd name="T29" fmla="*/ 58 h 531"/>
                <a:gd name="T30" fmla="*/ 201 w 1153"/>
                <a:gd name="T31" fmla="*/ 54 h 531"/>
                <a:gd name="T32" fmla="*/ 193 w 1153"/>
                <a:gd name="T33" fmla="*/ 47 h 531"/>
                <a:gd name="T34" fmla="*/ 255 w 1153"/>
                <a:gd name="T35" fmla="*/ 12 h 531"/>
                <a:gd name="T36" fmla="*/ 237 w 1153"/>
                <a:gd name="T37" fmla="*/ 2 h 531"/>
                <a:gd name="T38" fmla="*/ 241 w 1153"/>
                <a:gd name="T3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53" h="531">
                  <a:moveTo>
                    <a:pt x="241" y="0"/>
                  </a:moveTo>
                  <a:lnTo>
                    <a:pt x="0" y="116"/>
                  </a:lnTo>
                  <a:lnTo>
                    <a:pt x="723" y="531"/>
                  </a:lnTo>
                  <a:lnTo>
                    <a:pt x="1153" y="284"/>
                  </a:lnTo>
                  <a:lnTo>
                    <a:pt x="1153" y="276"/>
                  </a:lnTo>
                  <a:lnTo>
                    <a:pt x="806" y="475"/>
                  </a:lnTo>
                  <a:lnTo>
                    <a:pt x="193" y="122"/>
                  </a:lnTo>
                  <a:lnTo>
                    <a:pt x="201" y="118"/>
                  </a:lnTo>
                  <a:lnTo>
                    <a:pt x="193" y="112"/>
                  </a:lnTo>
                  <a:lnTo>
                    <a:pt x="201" y="108"/>
                  </a:lnTo>
                  <a:lnTo>
                    <a:pt x="193" y="103"/>
                  </a:lnTo>
                  <a:lnTo>
                    <a:pt x="218" y="89"/>
                  </a:lnTo>
                  <a:lnTo>
                    <a:pt x="193" y="74"/>
                  </a:lnTo>
                  <a:lnTo>
                    <a:pt x="207" y="66"/>
                  </a:lnTo>
                  <a:lnTo>
                    <a:pt x="193" y="58"/>
                  </a:lnTo>
                  <a:lnTo>
                    <a:pt x="201" y="54"/>
                  </a:lnTo>
                  <a:lnTo>
                    <a:pt x="193" y="47"/>
                  </a:lnTo>
                  <a:lnTo>
                    <a:pt x="255" y="12"/>
                  </a:lnTo>
                  <a:lnTo>
                    <a:pt x="237" y="2"/>
                  </a:lnTo>
                  <a:lnTo>
                    <a:pt x="2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îŝļidè">
              <a:extLst>
                <a:ext uri="{FF2B5EF4-FFF2-40B4-BE49-F238E27FC236}">
                  <a16:creationId xmlns="" xmlns:a16="http://schemas.microsoft.com/office/drawing/2014/main" id="{6E895262-59FE-4DED-A1FF-FE684EA8C511}"/>
                </a:ext>
              </a:extLst>
            </p:cNvPr>
            <p:cNvSpPr/>
            <p:nvPr/>
          </p:nvSpPr>
          <p:spPr bwMode="auto">
            <a:xfrm>
              <a:off x="5981701" y="4624388"/>
              <a:ext cx="809625" cy="260350"/>
            </a:xfrm>
            <a:custGeom>
              <a:avLst/>
              <a:gdLst>
                <a:gd name="T0" fmla="*/ 2 w 245"/>
                <a:gd name="T1" fmla="*/ 0 h 79"/>
                <a:gd name="T2" fmla="*/ 135 w 245"/>
                <a:gd name="T3" fmla="*/ 79 h 79"/>
                <a:gd name="T4" fmla="*/ 245 w 245"/>
                <a:gd name="T5" fmla="*/ 9 h 79"/>
                <a:gd name="T6" fmla="*/ 2 w 245"/>
                <a:gd name="T7" fmla="*/ 0 h 79"/>
                <a:gd name="T8" fmla="*/ 2 w 245"/>
                <a:gd name="T9" fmla="*/ 0 h 79"/>
              </a:gdLst>
              <a:ahLst/>
              <a:cxnLst>
                <a:cxn ang="0">
                  <a:pos x="T0" y="T1"/>
                </a:cxn>
                <a:cxn ang="0">
                  <a:pos x="T2" y="T3"/>
                </a:cxn>
                <a:cxn ang="0">
                  <a:pos x="T4" y="T5"/>
                </a:cxn>
                <a:cxn ang="0">
                  <a:pos x="T6" y="T7"/>
                </a:cxn>
                <a:cxn ang="0">
                  <a:pos x="T8" y="T9"/>
                </a:cxn>
              </a:cxnLst>
              <a:rect l="0" t="0" r="r" b="b"/>
              <a:pathLst>
                <a:path w="245" h="79">
                  <a:moveTo>
                    <a:pt x="2" y="0"/>
                  </a:moveTo>
                  <a:cubicBezTo>
                    <a:pt x="0" y="0"/>
                    <a:pt x="135" y="79"/>
                    <a:pt x="135" y="79"/>
                  </a:cubicBezTo>
                  <a:cubicBezTo>
                    <a:pt x="135" y="79"/>
                    <a:pt x="242" y="11"/>
                    <a:pt x="245" y="9"/>
                  </a:cubicBezTo>
                  <a:cubicBezTo>
                    <a:pt x="245" y="9"/>
                    <a:pt x="7" y="1"/>
                    <a:pt x="2" y="0"/>
                  </a:cubicBezTo>
                  <a:cubicBezTo>
                    <a:pt x="2" y="0"/>
                    <a:pt x="2" y="0"/>
                    <a:pt x="2" y="0"/>
                  </a:cubicBezTo>
                </a:path>
              </a:pathLst>
            </a:custGeom>
            <a:solidFill>
              <a:srgbClr val="8397E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îṡḻîḓê">
              <a:extLst>
                <a:ext uri="{FF2B5EF4-FFF2-40B4-BE49-F238E27FC236}">
                  <a16:creationId xmlns="" xmlns:a16="http://schemas.microsoft.com/office/drawing/2014/main" id="{0D0C9451-5166-4FE4-B6D9-70809E03BA22}"/>
                </a:ext>
              </a:extLst>
            </p:cNvPr>
            <p:cNvSpPr/>
            <p:nvPr/>
          </p:nvSpPr>
          <p:spPr bwMode="auto">
            <a:xfrm>
              <a:off x="5988051" y="4410076"/>
              <a:ext cx="803275" cy="431800"/>
            </a:xfrm>
            <a:custGeom>
              <a:avLst/>
              <a:gdLst>
                <a:gd name="T0" fmla="*/ 506 w 506"/>
                <a:gd name="T1" fmla="*/ 154 h 272"/>
                <a:gd name="T2" fmla="*/ 235 w 506"/>
                <a:gd name="T3" fmla="*/ 0 h 272"/>
                <a:gd name="T4" fmla="*/ 0 w 506"/>
                <a:gd name="T5" fmla="*/ 135 h 272"/>
                <a:gd name="T6" fmla="*/ 237 w 506"/>
                <a:gd name="T7" fmla="*/ 272 h 272"/>
                <a:gd name="T8" fmla="*/ 302 w 506"/>
                <a:gd name="T9" fmla="*/ 270 h 272"/>
                <a:gd name="T10" fmla="*/ 506 w 506"/>
                <a:gd name="T11" fmla="*/ 154 h 272"/>
              </a:gdLst>
              <a:ahLst/>
              <a:cxnLst>
                <a:cxn ang="0">
                  <a:pos x="T0" y="T1"/>
                </a:cxn>
                <a:cxn ang="0">
                  <a:pos x="T2" y="T3"/>
                </a:cxn>
                <a:cxn ang="0">
                  <a:pos x="T4" y="T5"/>
                </a:cxn>
                <a:cxn ang="0">
                  <a:pos x="T6" y="T7"/>
                </a:cxn>
                <a:cxn ang="0">
                  <a:pos x="T8" y="T9"/>
                </a:cxn>
                <a:cxn ang="0">
                  <a:pos x="T10" y="T11"/>
                </a:cxn>
              </a:cxnLst>
              <a:rect l="0" t="0" r="r" b="b"/>
              <a:pathLst>
                <a:path w="506" h="272">
                  <a:moveTo>
                    <a:pt x="506" y="154"/>
                  </a:moveTo>
                  <a:lnTo>
                    <a:pt x="235" y="0"/>
                  </a:lnTo>
                  <a:lnTo>
                    <a:pt x="0" y="135"/>
                  </a:lnTo>
                  <a:lnTo>
                    <a:pt x="237" y="272"/>
                  </a:lnTo>
                  <a:lnTo>
                    <a:pt x="302" y="270"/>
                  </a:lnTo>
                  <a:lnTo>
                    <a:pt x="506" y="154"/>
                  </a:lnTo>
                  <a:close/>
                </a:path>
              </a:pathLst>
            </a:custGeom>
            <a:solidFill>
              <a:srgbClr val="FCCF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iśļîďè">
              <a:extLst>
                <a:ext uri="{FF2B5EF4-FFF2-40B4-BE49-F238E27FC236}">
                  <a16:creationId xmlns="" xmlns:a16="http://schemas.microsoft.com/office/drawing/2014/main" id="{3F17356B-A90E-4D9B-B1ED-BEF032041B68}"/>
                </a:ext>
              </a:extLst>
            </p:cNvPr>
            <p:cNvSpPr/>
            <p:nvPr/>
          </p:nvSpPr>
          <p:spPr bwMode="auto">
            <a:xfrm>
              <a:off x="6364288" y="4778376"/>
              <a:ext cx="103188" cy="63500"/>
            </a:xfrm>
            <a:custGeom>
              <a:avLst/>
              <a:gdLst>
                <a:gd name="T0" fmla="*/ 32 w 65"/>
                <a:gd name="T1" fmla="*/ 0 h 40"/>
                <a:gd name="T2" fmla="*/ 65 w 65"/>
                <a:gd name="T3" fmla="*/ 38 h 40"/>
                <a:gd name="T4" fmla="*/ 0 w 65"/>
                <a:gd name="T5" fmla="*/ 40 h 40"/>
                <a:gd name="T6" fmla="*/ 32 w 65"/>
                <a:gd name="T7" fmla="*/ 0 h 40"/>
              </a:gdLst>
              <a:ahLst/>
              <a:cxnLst>
                <a:cxn ang="0">
                  <a:pos x="T0" y="T1"/>
                </a:cxn>
                <a:cxn ang="0">
                  <a:pos x="T2" y="T3"/>
                </a:cxn>
                <a:cxn ang="0">
                  <a:pos x="T4" y="T5"/>
                </a:cxn>
                <a:cxn ang="0">
                  <a:pos x="T6" y="T7"/>
                </a:cxn>
              </a:cxnLst>
              <a:rect l="0" t="0" r="r" b="b"/>
              <a:pathLst>
                <a:path w="65" h="40">
                  <a:moveTo>
                    <a:pt x="32" y="0"/>
                  </a:moveTo>
                  <a:lnTo>
                    <a:pt x="65" y="38"/>
                  </a:lnTo>
                  <a:lnTo>
                    <a:pt x="0" y="40"/>
                  </a:lnTo>
                  <a:lnTo>
                    <a:pt x="32" y="0"/>
                  </a:lnTo>
                  <a:close/>
                </a:path>
              </a:pathLst>
            </a:custGeom>
            <a:solidFill>
              <a:srgbClr val="B9925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îS1iḋê">
              <a:extLst>
                <a:ext uri="{FF2B5EF4-FFF2-40B4-BE49-F238E27FC236}">
                  <a16:creationId xmlns="" xmlns:a16="http://schemas.microsoft.com/office/drawing/2014/main" id="{48B72A6F-23C4-43EE-9B44-BA667FE96FFF}"/>
                </a:ext>
              </a:extLst>
            </p:cNvPr>
            <p:cNvSpPr/>
            <p:nvPr/>
          </p:nvSpPr>
          <p:spPr bwMode="auto">
            <a:xfrm>
              <a:off x="7226301" y="2705101"/>
              <a:ext cx="1655763" cy="952500"/>
            </a:xfrm>
            <a:custGeom>
              <a:avLst/>
              <a:gdLst>
                <a:gd name="T0" fmla="*/ 1043 w 1043"/>
                <a:gd name="T1" fmla="*/ 353 h 600"/>
                <a:gd name="T2" fmla="*/ 430 w 1043"/>
                <a:gd name="T3" fmla="*/ 0 h 600"/>
                <a:gd name="T4" fmla="*/ 0 w 1043"/>
                <a:gd name="T5" fmla="*/ 247 h 600"/>
                <a:gd name="T6" fmla="*/ 613 w 1043"/>
                <a:gd name="T7" fmla="*/ 600 h 600"/>
                <a:gd name="T8" fmla="*/ 1043 w 1043"/>
                <a:gd name="T9" fmla="*/ 353 h 600"/>
              </a:gdLst>
              <a:ahLst/>
              <a:cxnLst>
                <a:cxn ang="0">
                  <a:pos x="T0" y="T1"/>
                </a:cxn>
                <a:cxn ang="0">
                  <a:pos x="T2" y="T3"/>
                </a:cxn>
                <a:cxn ang="0">
                  <a:pos x="T4" y="T5"/>
                </a:cxn>
                <a:cxn ang="0">
                  <a:pos x="T6" y="T7"/>
                </a:cxn>
                <a:cxn ang="0">
                  <a:pos x="T8" y="T9"/>
                </a:cxn>
              </a:cxnLst>
              <a:rect l="0" t="0" r="r" b="b"/>
              <a:pathLst>
                <a:path w="1043" h="600">
                  <a:moveTo>
                    <a:pt x="1043" y="353"/>
                  </a:moveTo>
                  <a:lnTo>
                    <a:pt x="430" y="0"/>
                  </a:lnTo>
                  <a:lnTo>
                    <a:pt x="0" y="247"/>
                  </a:lnTo>
                  <a:lnTo>
                    <a:pt x="613" y="600"/>
                  </a:lnTo>
                  <a:lnTo>
                    <a:pt x="1043" y="353"/>
                  </a:lnTo>
                  <a:close/>
                </a:path>
              </a:pathLst>
            </a:custGeom>
            <a:solidFill>
              <a:srgbClr val="FF85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iṡḻïḑè">
              <a:extLst>
                <a:ext uri="{FF2B5EF4-FFF2-40B4-BE49-F238E27FC236}">
                  <a16:creationId xmlns="" xmlns:a16="http://schemas.microsoft.com/office/drawing/2014/main" id="{53583ABF-701D-48A4-B091-B144FB06B556}"/>
                </a:ext>
              </a:extLst>
            </p:cNvPr>
            <p:cNvSpPr/>
            <p:nvPr/>
          </p:nvSpPr>
          <p:spPr bwMode="auto">
            <a:xfrm>
              <a:off x="7226301" y="2705101"/>
              <a:ext cx="1655763" cy="952500"/>
            </a:xfrm>
            <a:custGeom>
              <a:avLst/>
              <a:gdLst>
                <a:gd name="T0" fmla="*/ 1043 w 1043"/>
                <a:gd name="T1" fmla="*/ 353 h 600"/>
                <a:gd name="T2" fmla="*/ 430 w 1043"/>
                <a:gd name="T3" fmla="*/ 0 h 600"/>
                <a:gd name="T4" fmla="*/ 0 w 1043"/>
                <a:gd name="T5" fmla="*/ 247 h 600"/>
                <a:gd name="T6" fmla="*/ 613 w 1043"/>
                <a:gd name="T7" fmla="*/ 600 h 600"/>
                <a:gd name="T8" fmla="*/ 1043 w 1043"/>
                <a:gd name="T9" fmla="*/ 353 h 600"/>
              </a:gdLst>
              <a:ahLst/>
              <a:cxnLst>
                <a:cxn ang="0">
                  <a:pos x="T0" y="T1"/>
                </a:cxn>
                <a:cxn ang="0">
                  <a:pos x="T2" y="T3"/>
                </a:cxn>
                <a:cxn ang="0">
                  <a:pos x="T4" y="T5"/>
                </a:cxn>
                <a:cxn ang="0">
                  <a:pos x="T6" y="T7"/>
                </a:cxn>
                <a:cxn ang="0">
                  <a:pos x="T8" y="T9"/>
                </a:cxn>
              </a:cxnLst>
              <a:rect l="0" t="0" r="r" b="b"/>
              <a:pathLst>
                <a:path w="1043" h="600">
                  <a:moveTo>
                    <a:pt x="1043" y="353"/>
                  </a:moveTo>
                  <a:lnTo>
                    <a:pt x="430" y="0"/>
                  </a:lnTo>
                  <a:lnTo>
                    <a:pt x="0" y="247"/>
                  </a:lnTo>
                  <a:lnTo>
                    <a:pt x="613" y="600"/>
                  </a:lnTo>
                  <a:lnTo>
                    <a:pt x="1043" y="3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ïŝlîḍé">
              <a:extLst>
                <a:ext uri="{FF2B5EF4-FFF2-40B4-BE49-F238E27FC236}">
                  <a16:creationId xmlns="" xmlns:a16="http://schemas.microsoft.com/office/drawing/2014/main" id="{9951B83F-D0A5-40C9-9EF2-A5E1D5365FC4}"/>
                </a:ext>
              </a:extLst>
            </p:cNvPr>
            <p:cNvSpPr/>
            <p:nvPr/>
          </p:nvSpPr>
          <p:spPr bwMode="auto">
            <a:xfrm>
              <a:off x="7226301" y="3081338"/>
              <a:ext cx="1655763" cy="576263"/>
            </a:xfrm>
            <a:custGeom>
              <a:avLst/>
              <a:gdLst>
                <a:gd name="T0" fmla="*/ 0 w 1043"/>
                <a:gd name="T1" fmla="*/ 0 h 363"/>
                <a:gd name="T2" fmla="*/ 0 w 1043"/>
                <a:gd name="T3" fmla="*/ 10 h 363"/>
                <a:gd name="T4" fmla="*/ 613 w 1043"/>
                <a:gd name="T5" fmla="*/ 363 h 363"/>
                <a:gd name="T6" fmla="*/ 1043 w 1043"/>
                <a:gd name="T7" fmla="*/ 116 h 363"/>
                <a:gd name="T8" fmla="*/ 1043 w 1043"/>
                <a:gd name="T9" fmla="*/ 106 h 363"/>
                <a:gd name="T10" fmla="*/ 0 w 1043"/>
                <a:gd name="T11" fmla="*/ 0 h 363"/>
              </a:gdLst>
              <a:ahLst/>
              <a:cxnLst>
                <a:cxn ang="0">
                  <a:pos x="T0" y="T1"/>
                </a:cxn>
                <a:cxn ang="0">
                  <a:pos x="T2" y="T3"/>
                </a:cxn>
                <a:cxn ang="0">
                  <a:pos x="T4" y="T5"/>
                </a:cxn>
                <a:cxn ang="0">
                  <a:pos x="T6" y="T7"/>
                </a:cxn>
                <a:cxn ang="0">
                  <a:pos x="T8" y="T9"/>
                </a:cxn>
                <a:cxn ang="0">
                  <a:pos x="T10" y="T11"/>
                </a:cxn>
              </a:cxnLst>
              <a:rect l="0" t="0" r="r" b="b"/>
              <a:pathLst>
                <a:path w="1043" h="363">
                  <a:moveTo>
                    <a:pt x="0" y="0"/>
                  </a:moveTo>
                  <a:lnTo>
                    <a:pt x="0" y="10"/>
                  </a:lnTo>
                  <a:lnTo>
                    <a:pt x="613" y="363"/>
                  </a:lnTo>
                  <a:lnTo>
                    <a:pt x="1043" y="116"/>
                  </a:lnTo>
                  <a:lnTo>
                    <a:pt x="1043" y="106"/>
                  </a:lnTo>
                  <a:lnTo>
                    <a:pt x="0" y="0"/>
                  </a:lnTo>
                  <a:close/>
                </a:path>
              </a:pathLst>
            </a:custGeom>
            <a:solidFill>
              <a:srgbClr val="FF85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iṣliḋê">
              <a:extLst>
                <a:ext uri="{FF2B5EF4-FFF2-40B4-BE49-F238E27FC236}">
                  <a16:creationId xmlns="" xmlns:a16="http://schemas.microsoft.com/office/drawing/2014/main" id="{1E0B17FC-891A-4C68-8915-1EC60DBC1ED4}"/>
                </a:ext>
              </a:extLst>
            </p:cNvPr>
            <p:cNvSpPr/>
            <p:nvPr/>
          </p:nvSpPr>
          <p:spPr bwMode="auto">
            <a:xfrm>
              <a:off x="7226301" y="2689226"/>
              <a:ext cx="1655763" cy="955675"/>
            </a:xfrm>
            <a:custGeom>
              <a:avLst/>
              <a:gdLst>
                <a:gd name="T0" fmla="*/ 1043 w 1043"/>
                <a:gd name="T1" fmla="*/ 353 h 602"/>
                <a:gd name="T2" fmla="*/ 430 w 1043"/>
                <a:gd name="T3" fmla="*/ 0 h 602"/>
                <a:gd name="T4" fmla="*/ 0 w 1043"/>
                <a:gd name="T5" fmla="*/ 247 h 602"/>
                <a:gd name="T6" fmla="*/ 613 w 1043"/>
                <a:gd name="T7" fmla="*/ 602 h 602"/>
                <a:gd name="T8" fmla="*/ 1043 w 1043"/>
                <a:gd name="T9" fmla="*/ 353 h 602"/>
              </a:gdLst>
              <a:ahLst/>
              <a:cxnLst>
                <a:cxn ang="0">
                  <a:pos x="T0" y="T1"/>
                </a:cxn>
                <a:cxn ang="0">
                  <a:pos x="T2" y="T3"/>
                </a:cxn>
                <a:cxn ang="0">
                  <a:pos x="T4" y="T5"/>
                </a:cxn>
                <a:cxn ang="0">
                  <a:pos x="T6" y="T7"/>
                </a:cxn>
                <a:cxn ang="0">
                  <a:pos x="T8" y="T9"/>
                </a:cxn>
              </a:cxnLst>
              <a:rect l="0" t="0" r="r" b="b"/>
              <a:pathLst>
                <a:path w="1043" h="602">
                  <a:moveTo>
                    <a:pt x="1043" y="353"/>
                  </a:moveTo>
                  <a:lnTo>
                    <a:pt x="430" y="0"/>
                  </a:lnTo>
                  <a:lnTo>
                    <a:pt x="0" y="247"/>
                  </a:lnTo>
                  <a:lnTo>
                    <a:pt x="613" y="602"/>
                  </a:lnTo>
                  <a:lnTo>
                    <a:pt x="1043" y="353"/>
                  </a:lnTo>
                  <a:close/>
                </a:path>
              </a:pathLst>
            </a:custGeom>
            <a:solidFill>
              <a:srgbClr val="EF6C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ïṧľíḋé">
              <a:extLst>
                <a:ext uri="{FF2B5EF4-FFF2-40B4-BE49-F238E27FC236}">
                  <a16:creationId xmlns="" xmlns:a16="http://schemas.microsoft.com/office/drawing/2014/main" id="{A7DAD88B-72F0-4882-B9FE-3D31D2C16247}"/>
                </a:ext>
              </a:extLst>
            </p:cNvPr>
            <p:cNvSpPr/>
            <p:nvPr/>
          </p:nvSpPr>
          <p:spPr bwMode="auto">
            <a:xfrm>
              <a:off x="7226301" y="2689226"/>
              <a:ext cx="1655763" cy="955675"/>
            </a:xfrm>
            <a:custGeom>
              <a:avLst/>
              <a:gdLst>
                <a:gd name="T0" fmla="*/ 1043 w 1043"/>
                <a:gd name="T1" fmla="*/ 353 h 602"/>
                <a:gd name="T2" fmla="*/ 430 w 1043"/>
                <a:gd name="T3" fmla="*/ 0 h 602"/>
                <a:gd name="T4" fmla="*/ 0 w 1043"/>
                <a:gd name="T5" fmla="*/ 247 h 602"/>
                <a:gd name="T6" fmla="*/ 613 w 1043"/>
                <a:gd name="T7" fmla="*/ 602 h 602"/>
                <a:gd name="T8" fmla="*/ 1043 w 1043"/>
                <a:gd name="T9" fmla="*/ 353 h 602"/>
              </a:gdLst>
              <a:ahLst/>
              <a:cxnLst>
                <a:cxn ang="0">
                  <a:pos x="T0" y="T1"/>
                </a:cxn>
                <a:cxn ang="0">
                  <a:pos x="T2" y="T3"/>
                </a:cxn>
                <a:cxn ang="0">
                  <a:pos x="T4" y="T5"/>
                </a:cxn>
                <a:cxn ang="0">
                  <a:pos x="T6" y="T7"/>
                </a:cxn>
                <a:cxn ang="0">
                  <a:pos x="T8" y="T9"/>
                </a:cxn>
              </a:cxnLst>
              <a:rect l="0" t="0" r="r" b="b"/>
              <a:pathLst>
                <a:path w="1043" h="602">
                  <a:moveTo>
                    <a:pt x="1043" y="353"/>
                  </a:moveTo>
                  <a:lnTo>
                    <a:pt x="430" y="0"/>
                  </a:lnTo>
                  <a:lnTo>
                    <a:pt x="0" y="247"/>
                  </a:lnTo>
                  <a:lnTo>
                    <a:pt x="613" y="602"/>
                  </a:lnTo>
                  <a:lnTo>
                    <a:pt x="1043" y="3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îṩ1ïḑe">
              <a:extLst>
                <a:ext uri="{FF2B5EF4-FFF2-40B4-BE49-F238E27FC236}">
                  <a16:creationId xmlns="" xmlns:a16="http://schemas.microsoft.com/office/drawing/2014/main" id="{F24EF2E7-BB27-4A95-9E5B-CEFD4A486041}"/>
                </a:ext>
              </a:extLst>
            </p:cNvPr>
            <p:cNvSpPr/>
            <p:nvPr/>
          </p:nvSpPr>
          <p:spPr bwMode="auto">
            <a:xfrm>
              <a:off x="7226301" y="2674938"/>
              <a:ext cx="1655763" cy="954088"/>
            </a:xfrm>
            <a:custGeom>
              <a:avLst/>
              <a:gdLst>
                <a:gd name="T0" fmla="*/ 1043 w 1043"/>
                <a:gd name="T1" fmla="*/ 353 h 601"/>
                <a:gd name="T2" fmla="*/ 430 w 1043"/>
                <a:gd name="T3" fmla="*/ 0 h 601"/>
                <a:gd name="T4" fmla="*/ 0 w 1043"/>
                <a:gd name="T5" fmla="*/ 247 h 601"/>
                <a:gd name="T6" fmla="*/ 613 w 1043"/>
                <a:gd name="T7" fmla="*/ 601 h 601"/>
                <a:gd name="T8" fmla="*/ 1043 w 1043"/>
                <a:gd name="T9" fmla="*/ 353 h 601"/>
              </a:gdLst>
              <a:ahLst/>
              <a:cxnLst>
                <a:cxn ang="0">
                  <a:pos x="T0" y="T1"/>
                </a:cxn>
                <a:cxn ang="0">
                  <a:pos x="T2" y="T3"/>
                </a:cxn>
                <a:cxn ang="0">
                  <a:pos x="T4" y="T5"/>
                </a:cxn>
                <a:cxn ang="0">
                  <a:pos x="T6" y="T7"/>
                </a:cxn>
                <a:cxn ang="0">
                  <a:pos x="T8" y="T9"/>
                </a:cxn>
              </a:cxnLst>
              <a:rect l="0" t="0" r="r" b="b"/>
              <a:pathLst>
                <a:path w="1043" h="601">
                  <a:moveTo>
                    <a:pt x="1043" y="353"/>
                  </a:moveTo>
                  <a:lnTo>
                    <a:pt x="430" y="0"/>
                  </a:lnTo>
                  <a:lnTo>
                    <a:pt x="0" y="247"/>
                  </a:lnTo>
                  <a:lnTo>
                    <a:pt x="613" y="601"/>
                  </a:lnTo>
                  <a:lnTo>
                    <a:pt x="1043" y="353"/>
                  </a:lnTo>
                  <a:close/>
                </a:path>
              </a:pathLst>
            </a:custGeom>
            <a:solidFill>
              <a:srgbClr val="FF85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iṩľîdê">
              <a:extLst>
                <a:ext uri="{FF2B5EF4-FFF2-40B4-BE49-F238E27FC236}">
                  <a16:creationId xmlns="" xmlns:a16="http://schemas.microsoft.com/office/drawing/2014/main" id="{9FD66B6A-8CF3-4F87-9C41-B35DB68BEAB2}"/>
                </a:ext>
              </a:extLst>
            </p:cNvPr>
            <p:cNvSpPr/>
            <p:nvPr/>
          </p:nvSpPr>
          <p:spPr bwMode="auto">
            <a:xfrm>
              <a:off x="7226301" y="2674938"/>
              <a:ext cx="1655763" cy="954088"/>
            </a:xfrm>
            <a:custGeom>
              <a:avLst/>
              <a:gdLst>
                <a:gd name="T0" fmla="*/ 1043 w 1043"/>
                <a:gd name="T1" fmla="*/ 353 h 601"/>
                <a:gd name="T2" fmla="*/ 430 w 1043"/>
                <a:gd name="T3" fmla="*/ 0 h 601"/>
                <a:gd name="T4" fmla="*/ 0 w 1043"/>
                <a:gd name="T5" fmla="*/ 247 h 601"/>
                <a:gd name="T6" fmla="*/ 613 w 1043"/>
                <a:gd name="T7" fmla="*/ 601 h 601"/>
                <a:gd name="T8" fmla="*/ 1043 w 1043"/>
                <a:gd name="T9" fmla="*/ 353 h 601"/>
              </a:gdLst>
              <a:ahLst/>
              <a:cxnLst>
                <a:cxn ang="0">
                  <a:pos x="T0" y="T1"/>
                </a:cxn>
                <a:cxn ang="0">
                  <a:pos x="T2" y="T3"/>
                </a:cxn>
                <a:cxn ang="0">
                  <a:pos x="T4" y="T5"/>
                </a:cxn>
                <a:cxn ang="0">
                  <a:pos x="T6" y="T7"/>
                </a:cxn>
                <a:cxn ang="0">
                  <a:pos x="T8" y="T9"/>
                </a:cxn>
              </a:cxnLst>
              <a:rect l="0" t="0" r="r" b="b"/>
              <a:pathLst>
                <a:path w="1043" h="601">
                  <a:moveTo>
                    <a:pt x="1043" y="353"/>
                  </a:moveTo>
                  <a:lnTo>
                    <a:pt x="430" y="0"/>
                  </a:lnTo>
                  <a:lnTo>
                    <a:pt x="0" y="247"/>
                  </a:lnTo>
                  <a:lnTo>
                    <a:pt x="613" y="601"/>
                  </a:lnTo>
                  <a:lnTo>
                    <a:pt x="1043" y="3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îŝḷîḓe">
              <a:extLst>
                <a:ext uri="{FF2B5EF4-FFF2-40B4-BE49-F238E27FC236}">
                  <a16:creationId xmlns="" xmlns:a16="http://schemas.microsoft.com/office/drawing/2014/main" id="{51FA8A7E-ECE1-4B83-8B1D-020830EC0BC2}"/>
                </a:ext>
              </a:extLst>
            </p:cNvPr>
            <p:cNvSpPr/>
            <p:nvPr/>
          </p:nvSpPr>
          <p:spPr bwMode="auto">
            <a:xfrm>
              <a:off x="7226301" y="3021013"/>
              <a:ext cx="1655763" cy="608013"/>
            </a:xfrm>
            <a:custGeom>
              <a:avLst/>
              <a:gdLst>
                <a:gd name="T0" fmla="*/ 0 w 1043"/>
                <a:gd name="T1" fmla="*/ 0 h 383"/>
                <a:gd name="T2" fmla="*/ 0 w 1043"/>
                <a:gd name="T3" fmla="*/ 29 h 383"/>
                <a:gd name="T4" fmla="*/ 613 w 1043"/>
                <a:gd name="T5" fmla="*/ 383 h 383"/>
                <a:gd name="T6" fmla="*/ 1043 w 1043"/>
                <a:gd name="T7" fmla="*/ 135 h 383"/>
                <a:gd name="T8" fmla="*/ 1043 w 1043"/>
                <a:gd name="T9" fmla="*/ 106 h 383"/>
                <a:gd name="T10" fmla="*/ 0 w 1043"/>
                <a:gd name="T11" fmla="*/ 0 h 383"/>
              </a:gdLst>
              <a:ahLst/>
              <a:cxnLst>
                <a:cxn ang="0">
                  <a:pos x="T0" y="T1"/>
                </a:cxn>
                <a:cxn ang="0">
                  <a:pos x="T2" y="T3"/>
                </a:cxn>
                <a:cxn ang="0">
                  <a:pos x="T4" y="T5"/>
                </a:cxn>
                <a:cxn ang="0">
                  <a:pos x="T6" y="T7"/>
                </a:cxn>
                <a:cxn ang="0">
                  <a:pos x="T8" y="T9"/>
                </a:cxn>
                <a:cxn ang="0">
                  <a:pos x="T10" y="T11"/>
                </a:cxn>
              </a:cxnLst>
              <a:rect l="0" t="0" r="r" b="b"/>
              <a:pathLst>
                <a:path w="1043" h="383">
                  <a:moveTo>
                    <a:pt x="0" y="0"/>
                  </a:moveTo>
                  <a:lnTo>
                    <a:pt x="0" y="29"/>
                  </a:lnTo>
                  <a:lnTo>
                    <a:pt x="613" y="383"/>
                  </a:lnTo>
                  <a:lnTo>
                    <a:pt x="1043" y="135"/>
                  </a:lnTo>
                  <a:lnTo>
                    <a:pt x="1043" y="106"/>
                  </a:lnTo>
                  <a:lnTo>
                    <a:pt x="0" y="0"/>
                  </a:lnTo>
                  <a:close/>
                </a:path>
              </a:pathLst>
            </a:custGeom>
            <a:solidFill>
              <a:srgbClr val="FFE5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îṥḻïḑè">
              <a:extLst>
                <a:ext uri="{FF2B5EF4-FFF2-40B4-BE49-F238E27FC236}">
                  <a16:creationId xmlns="" xmlns:a16="http://schemas.microsoft.com/office/drawing/2014/main" id="{B7C6D663-5C23-46F6-909E-E6E168253083}"/>
                </a:ext>
              </a:extLst>
            </p:cNvPr>
            <p:cNvSpPr/>
            <p:nvPr/>
          </p:nvSpPr>
          <p:spPr bwMode="auto">
            <a:xfrm>
              <a:off x="7226301" y="2628901"/>
              <a:ext cx="1655763" cy="952500"/>
            </a:xfrm>
            <a:custGeom>
              <a:avLst/>
              <a:gdLst>
                <a:gd name="T0" fmla="*/ 1043 w 1043"/>
                <a:gd name="T1" fmla="*/ 353 h 600"/>
                <a:gd name="T2" fmla="*/ 430 w 1043"/>
                <a:gd name="T3" fmla="*/ 0 h 600"/>
                <a:gd name="T4" fmla="*/ 0 w 1043"/>
                <a:gd name="T5" fmla="*/ 247 h 600"/>
                <a:gd name="T6" fmla="*/ 613 w 1043"/>
                <a:gd name="T7" fmla="*/ 600 h 600"/>
                <a:gd name="T8" fmla="*/ 1043 w 1043"/>
                <a:gd name="T9" fmla="*/ 353 h 600"/>
              </a:gdLst>
              <a:ahLst/>
              <a:cxnLst>
                <a:cxn ang="0">
                  <a:pos x="T0" y="T1"/>
                </a:cxn>
                <a:cxn ang="0">
                  <a:pos x="T2" y="T3"/>
                </a:cxn>
                <a:cxn ang="0">
                  <a:pos x="T4" y="T5"/>
                </a:cxn>
                <a:cxn ang="0">
                  <a:pos x="T6" y="T7"/>
                </a:cxn>
                <a:cxn ang="0">
                  <a:pos x="T8" y="T9"/>
                </a:cxn>
              </a:cxnLst>
              <a:rect l="0" t="0" r="r" b="b"/>
              <a:pathLst>
                <a:path w="1043" h="600">
                  <a:moveTo>
                    <a:pt x="1043" y="353"/>
                  </a:moveTo>
                  <a:lnTo>
                    <a:pt x="430" y="0"/>
                  </a:lnTo>
                  <a:lnTo>
                    <a:pt x="0" y="247"/>
                  </a:lnTo>
                  <a:lnTo>
                    <a:pt x="613" y="600"/>
                  </a:lnTo>
                  <a:lnTo>
                    <a:pt x="1043" y="353"/>
                  </a:ln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iṩḷiḋè">
              <a:extLst>
                <a:ext uri="{FF2B5EF4-FFF2-40B4-BE49-F238E27FC236}">
                  <a16:creationId xmlns="" xmlns:a16="http://schemas.microsoft.com/office/drawing/2014/main" id="{07D3DC88-63BD-4375-A5BD-97C0D1D0A99F}"/>
                </a:ext>
              </a:extLst>
            </p:cNvPr>
            <p:cNvSpPr/>
            <p:nvPr/>
          </p:nvSpPr>
          <p:spPr bwMode="auto">
            <a:xfrm>
              <a:off x="7226301" y="2628901"/>
              <a:ext cx="1655763" cy="952500"/>
            </a:xfrm>
            <a:custGeom>
              <a:avLst/>
              <a:gdLst>
                <a:gd name="T0" fmla="*/ 1043 w 1043"/>
                <a:gd name="T1" fmla="*/ 353 h 600"/>
                <a:gd name="T2" fmla="*/ 430 w 1043"/>
                <a:gd name="T3" fmla="*/ 0 h 600"/>
                <a:gd name="T4" fmla="*/ 0 w 1043"/>
                <a:gd name="T5" fmla="*/ 247 h 600"/>
                <a:gd name="T6" fmla="*/ 613 w 1043"/>
                <a:gd name="T7" fmla="*/ 600 h 600"/>
                <a:gd name="T8" fmla="*/ 1043 w 1043"/>
                <a:gd name="T9" fmla="*/ 353 h 600"/>
              </a:gdLst>
              <a:ahLst/>
              <a:cxnLst>
                <a:cxn ang="0">
                  <a:pos x="T0" y="T1"/>
                </a:cxn>
                <a:cxn ang="0">
                  <a:pos x="T2" y="T3"/>
                </a:cxn>
                <a:cxn ang="0">
                  <a:pos x="T4" y="T5"/>
                </a:cxn>
                <a:cxn ang="0">
                  <a:pos x="T6" y="T7"/>
                </a:cxn>
                <a:cxn ang="0">
                  <a:pos x="T8" y="T9"/>
                </a:cxn>
              </a:cxnLst>
              <a:rect l="0" t="0" r="r" b="b"/>
              <a:pathLst>
                <a:path w="1043" h="600">
                  <a:moveTo>
                    <a:pt x="1043" y="353"/>
                  </a:moveTo>
                  <a:lnTo>
                    <a:pt x="430" y="0"/>
                  </a:lnTo>
                  <a:lnTo>
                    <a:pt x="0" y="247"/>
                  </a:lnTo>
                  <a:lnTo>
                    <a:pt x="613" y="600"/>
                  </a:lnTo>
                  <a:lnTo>
                    <a:pt x="1043" y="3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îŝ1iḋe">
              <a:extLst>
                <a:ext uri="{FF2B5EF4-FFF2-40B4-BE49-F238E27FC236}">
                  <a16:creationId xmlns="" xmlns:a16="http://schemas.microsoft.com/office/drawing/2014/main" id="{17AFA26D-3C9C-4E72-9C9B-E57BF7476DE3}"/>
                </a:ext>
              </a:extLst>
            </p:cNvPr>
            <p:cNvSpPr/>
            <p:nvPr/>
          </p:nvSpPr>
          <p:spPr bwMode="auto">
            <a:xfrm>
              <a:off x="7226301" y="2603501"/>
              <a:ext cx="1655763" cy="952500"/>
            </a:xfrm>
            <a:custGeom>
              <a:avLst/>
              <a:gdLst>
                <a:gd name="T0" fmla="*/ 1043 w 1043"/>
                <a:gd name="T1" fmla="*/ 353 h 600"/>
                <a:gd name="T2" fmla="*/ 430 w 1043"/>
                <a:gd name="T3" fmla="*/ 0 h 600"/>
                <a:gd name="T4" fmla="*/ 0 w 1043"/>
                <a:gd name="T5" fmla="*/ 247 h 600"/>
                <a:gd name="T6" fmla="*/ 613 w 1043"/>
                <a:gd name="T7" fmla="*/ 600 h 600"/>
                <a:gd name="T8" fmla="*/ 1043 w 1043"/>
                <a:gd name="T9" fmla="*/ 353 h 600"/>
              </a:gdLst>
              <a:ahLst/>
              <a:cxnLst>
                <a:cxn ang="0">
                  <a:pos x="T0" y="T1"/>
                </a:cxn>
                <a:cxn ang="0">
                  <a:pos x="T2" y="T3"/>
                </a:cxn>
                <a:cxn ang="0">
                  <a:pos x="T4" y="T5"/>
                </a:cxn>
                <a:cxn ang="0">
                  <a:pos x="T6" y="T7"/>
                </a:cxn>
                <a:cxn ang="0">
                  <a:pos x="T8" y="T9"/>
                </a:cxn>
              </a:cxnLst>
              <a:rect l="0" t="0" r="r" b="b"/>
              <a:pathLst>
                <a:path w="1043" h="600">
                  <a:moveTo>
                    <a:pt x="1043" y="353"/>
                  </a:moveTo>
                  <a:lnTo>
                    <a:pt x="430" y="0"/>
                  </a:lnTo>
                  <a:lnTo>
                    <a:pt x="0" y="247"/>
                  </a:lnTo>
                  <a:lnTo>
                    <a:pt x="613" y="600"/>
                  </a:lnTo>
                  <a:lnTo>
                    <a:pt x="1043" y="353"/>
                  </a:lnTo>
                  <a:close/>
                </a:path>
              </a:pathLst>
            </a:custGeom>
            <a:solidFill>
              <a:srgbClr val="FF85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iS1iḑe">
              <a:extLst>
                <a:ext uri="{FF2B5EF4-FFF2-40B4-BE49-F238E27FC236}">
                  <a16:creationId xmlns="" xmlns:a16="http://schemas.microsoft.com/office/drawing/2014/main" id="{7E1186CA-7D76-456B-9FF2-97238B2AE578}"/>
                </a:ext>
              </a:extLst>
            </p:cNvPr>
            <p:cNvSpPr/>
            <p:nvPr/>
          </p:nvSpPr>
          <p:spPr bwMode="auto">
            <a:xfrm>
              <a:off x="7226301" y="2603501"/>
              <a:ext cx="1655763" cy="952500"/>
            </a:xfrm>
            <a:custGeom>
              <a:avLst/>
              <a:gdLst>
                <a:gd name="T0" fmla="*/ 1043 w 1043"/>
                <a:gd name="T1" fmla="*/ 353 h 600"/>
                <a:gd name="T2" fmla="*/ 430 w 1043"/>
                <a:gd name="T3" fmla="*/ 0 h 600"/>
                <a:gd name="T4" fmla="*/ 0 w 1043"/>
                <a:gd name="T5" fmla="*/ 247 h 600"/>
                <a:gd name="T6" fmla="*/ 613 w 1043"/>
                <a:gd name="T7" fmla="*/ 600 h 600"/>
                <a:gd name="T8" fmla="*/ 1043 w 1043"/>
                <a:gd name="T9" fmla="*/ 353 h 600"/>
              </a:gdLst>
              <a:ahLst/>
              <a:cxnLst>
                <a:cxn ang="0">
                  <a:pos x="T0" y="T1"/>
                </a:cxn>
                <a:cxn ang="0">
                  <a:pos x="T2" y="T3"/>
                </a:cxn>
                <a:cxn ang="0">
                  <a:pos x="T4" y="T5"/>
                </a:cxn>
                <a:cxn ang="0">
                  <a:pos x="T6" y="T7"/>
                </a:cxn>
                <a:cxn ang="0">
                  <a:pos x="T8" y="T9"/>
                </a:cxn>
              </a:cxnLst>
              <a:rect l="0" t="0" r="r" b="b"/>
              <a:pathLst>
                <a:path w="1043" h="600">
                  <a:moveTo>
                    <a:pt x="1043" y="353"/>
                  </a:moveTo>
                  <a:lnTo>
                    <a:pt x="430" y="0"/>
                  </a:lnTo>
                  <a:lnTo>
                    <a:pt x="0" y="247"/>
                  </a:lnTo>
                  <a:lnTo>
                    <a:pt x="613" y="600"/>
                  </a:lnTo>
                  <a:lnTo>
                    <a:pt x="1043" y="3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íṥļîḍé">
              <a:extLst>
                <a:ext uri="{FF2B5EF4-FFF2-40B4-BE49-F238E27FC236}">
                  <a16:creationId xmlns="" xmlns:a16="http://schemas.microsoft.com/office/drawing/2014/main" id="{A53BB87D-6438-4785-AD86-26E863DFAADF}"/>
                </a:ext>
              </a:extLst>
            </p:cNvPr>
            <p:cNvSpPr/>
            <p:nvPr/>
          </p:nvSpPr>
          <p:spPr bwMode="auto">
            <a:xfrm>
              <a:off x="7226301" y="2978151"/>
              <a:ext cx="1655763" cy="577850"/>
            </a:xfrm>
            <a:custGeom>
              <a:avLst/>
              <a:gdLst>
                <a:gd name="T0" fmla="*/ 0 w 1043"/>
                <a:gd name="T1" fmla="*/ 0 h 364"/>
                <a:gd name="T2" fmla="*/ 0 w 1043"/>
                <a:gd name="T3" fmla="*/ 11 h 364"/>
                <a:gd name="T4" fmla="*/ 613 w 1043"/>
                <a:gd name="T5" fmla="*/ 364 h 364"/>
                <a:gd name="T6" fmla="*/ 1043 w 1043"/>
                <a:gd name="T7" fmla="*/ 117 h 364"/>
                <a:gd name="T8" fmla="*/ 1043 w 1043"/>
                <a:gd name="T9" fmla="*/ 106 h 364"/>
                <a:gd name="T10" fmla="*/ 0 w 1043"/>
                <a:gd name="T11" fmla="*/ 0 h 364"/>
              </a:gdLst>
              <a:ahLst/>
              <a:cxnLst>
                <a:cxn ang="0">
                  <a:pos x="T0" y="T1"/>
                </a:cxn>
                <a:cxn ang="0">
                  <a:pos x="T2" y="T3"/>
                </a:cxn>
                <a:cxn ang="0">
                  <a:pos x="T4" y="T5"/>
                </a:cxn>
                <a:cxn ang="0">
                  <a:pos x="T6" y="T7"/>
                </a:cxn>
                <a:cxn ang="0">
                  <a:pos x="T8" y="T9"/>
                </a:cxn>
                <a:cxn ang="0">
                  <a:pos x="T10" y="T11"/>
                </a:cxn>
              </a:cxnLst>
              <a:rect l="0" t="0" r="r" b="b"/>
              <a:pathLst>
                <a:path w="1043" h="364">
                  <a:moveTo>
                    <a:pt x="0" y="0"/>
                  </a:moveTo>
                  <a:lnTo>
                    <a:pt x="0" y="11"/>
                  </a:lnTo>
                  <a:lnTo>
                    <a:pt x="613" y="364"/>
                  </a:lnTo>
                  <a:lnTo>
                    <a:pt x="1043" y="117"/>
                  </a:lnTo>
                  <a:lnTo>
                    <a:pt x="1043" y="106"/>
                  </a:lnTo>
                  <a:lnTo>
                    <a:pt x="0" y="0"/>
                  </a:lnTo>
                  <a:close/>
                </a:path>
              </a:pathLst>
            </a:custGeom>
            <a:solidFill>
              <a:srgbClr val="EF6C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iṡ1íḓé">
              <a:extLst>
                <a:ext uri="{FF2B5EF4-FFF2-40B4-BE49-F238E27FC236}">
                  <a16:creationId xmlns="" xmlns:a16="http://schemas.microsoft.com/office/drawing/2014/main" id="{944A30C2-0212-4C29-84B3-42B4DDAA9ADD}"/>
                </a:ext>
              </a:extLst>
            </p:cNvPr>
            <p:cNvSpPr/>
            <p:nvPr/>
          </p:nvSpPr>
          <p:spPr bwMode="auto">
            <a:xfrm>
              <a:off x="7226301" y="2586038"/>
              <a:ext cx="1655763" cy="957263"/>
            </a:xfrm>
            <a:custGeom>
              <a:avLst/>
              <a:gdLst>
                <a:gd name="T0" fmla="*/ 1043 w 1043"/>
                <a:gd name="T1" fmla="*/ 353 h 603"/>
                <a:gd name="T2" fmla="*/ 430 w 1043"/>
                <a:gd name="T3" fmla="*/ 0 h 603"/>
                <a:gd name="T4" fmla="*/ 0 w 1043"/>
                <a:gd name="T5" fmla="*/ 247 h 603"/>
                <a:gd name="T6" fmla="*/ 613 w 1043"/>
                <a:gd name="T7" fmla="*/ 603 h 603"/>
                <a:gd name="T8" fmla="*/ 1043 w 1043"/>
                <a:gd name="T9" fmla="*/ 353 h 603"/>
              </a:gdLst>
              <a:ahLst/>
              <a:cxnLst>
                <a:cxn ang="0">
                  <a:pos x="T0" y="T1"/>
                </a:cxn>
                <a:cxn ang="0">
                  <a:pos x="T2" y="T3"/>
                </a:cxn>
                <a:cxn ang="0">
                  <a:pos x="T4" y="T5"/>
                </a:cxn>
                <a:cxn ang="0">
                  <a:pos x="T6" y="T7"/>
                </a:cxn>
                <a:cxn ang="0">
                  <a:pos x="T8" y="T9"/>
                </a:cxn>
              </a:cxnLst>
              <a:rect l="0" t="0" r="r" b="b"/>
              <a:pathLst>
                <a:path w="1043" h="603">
                  <a:moveTo>
                    <a:pt x="1043" y="353"/>
                  </a:moveTo>
                  <a:lnTo>
                    <a:pt x="430" y="0"/>
                  </a:lnTo>
                  <a:lnTo>
                    <a:pt x="0" y="247"/>
                  </a:lnTo>
                  <a:lnTo>
                    <a:pt x="613" y="603"/>
                  </a:lnTo>
                  <a:lnTo>
                    <a:pt x="1043" y="353"/>
                  </a:lnTo>
                  <a:close/>
                </a:path>
              </a:pathLst>
            </a:custGeom>
            <a:solidFill>
              <a:srgbClr val="FF85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ïṧḻïḑe">
              <a:extLst>
                <a:ext uri="{FF2B5EF4-FFF2-40B4-BE49-F238E27FC236}">
                  <a16:creationId xmlns="" xmlns:a16="http://schemas.microsoft.com/office/drawing/2014/main" id="{9144E774-D85F-4DC1-99B8-A392D5954448}"/>
                </a:ext>
              </a:extLst>
            </p:cNvPr>
            <p:cNvSpPr/>
            <p:nvPr/>
          </p:nvSpPr>
          <p:spPr bwMode="auto">
            <a:xfrm>
              <a:off x="7226301" y="2586038"/>
              <a:ext cx="1655763" cy="957263"/>
            </a:xfrm>
            <a:custGeom>
              <a:avLst/>
              <a:gdLst>
                <a:gd name="T0" fmla="*/ 1043 w 1043"/>
                <a:gd name="T1" fmla="*/ 353 h 603"/>
                <a:gd name="T2" fmla="*/ 430 w 1043"/>
                <a:gd name="T3" fmla="*/ 0 h 603"/>
                <a:gd name="T4" fmla="*/ 0 w 1043"/>
                <a:gd name="T5" fmla="*/ 247 h 603"/>
                <a:gd name="T6" fmla="*/ 613 w 1043"/>
                <a:gd name="T7" fmla="*/ 603 h 603"/>
                <a:gd name="T8" fmla="*/ 1043 w 1043"/>
                <a:gd name="T9" fmla="*/ 353 h 603"/>
              </a:gdLst>
              <a:ahLst/>
              <a:cxnLst>
                <a:cxn ang="0">
                  <a:pos x="T0" y="T1"/>
                </a:cxn>
                <a:cxn ang="0">
                  <a:pos x="T2" y="T3"/>
                </a:cxn>
                <a:cxn ang="0">
                  <a:pos x="T4" y="T5"/>
                </a:cxn>
                <a:cxn ang="0">
                  <a:pos x="T6" y="T7"/>
                </a:cxn>
                <a:cxn ang="0">
                  <a:pos x="T8" y="T9"/>
                </a:cxn>
              </a:cxnLst>
              <a:rect l="0" t="0" r="r" b="b"/>
              <a:pathLst>
                <a:path w="1043" h="603">
                  <a:moveTo>
                    <a:pt x="1043" y="353"/>
                  </a:moveTo>
                  <a:lnTo>
                    <a:pt x="430" y="0"/>
                  </a:lnTo>
                  <a:lnTo>
                    <a:pt x="0" y="247"/>
                  </a:lnTo>
                  <a:lnTo>
                    <a:pt x="613" y="603"/>
                  </a:lnTo>
                  <a:lnTo>
                    <a:pt x="1043" y="3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şlidè">
              <a:extLst>
                <a:ext uri="{FF2B5EF4-FFF2-40B4-BE49-F238E27FC236}">
                  <a16:creationId xmlns="" xmlns:a16="http://schemas.microsoft.com/office/drawing/2014/main" id="{5CEBEDA9-CA1C-4AD9-BA83-C8CB73B74997}"/>
                </a:ext>
              </a:extLst>
            </p:cNvPr>
            <p:cNvSpPr/>
            <p:nvPr/>
          </p:nvSpPr>
          <p:spPr bwMode="auto">
            <a:xfrm>
              <a:off x="7226301" y="2978151"/>
              <a:ext cx="973138" cy="679450"/>
            </a:xfrm>
            <a:custGeom>
              <a:avLst/>
              <a:gdLst>
                <a:gd name="T0" fmla="*/ 613 w 613"/>
                <a:gd name="T1" fmla="*/ 356 h 428"/>
                <a:gd name="T2" fmla="*/ 613 w 613"/>
                <a:gd name="T3" fmla="*/ 428 h 428"/>
                <a:gd name="T4" fmla="*/ 0 w 613"/>
                <a:gd name="T5" fmla="*/ 75 h 428"/>
                <a:gd name="T6" fmla="*/ 0 w 613"/>
                <a:gd name="T7" fmla="*/ 0 h 428"/>
                <a:gd name="T8" fmla="*/ 613 w 613"/>
                <a:gd name="T9" fmla="*/ 356 h 428"/>
              </a:gdLst>
              <a:ahLst/>
              <a:cxnLst>
                <a:cxn ang="0">
                  <a:pos x="T0" y="T1"/>
                </a:cxn>
                <a:cxn ang="0">
                  <a:pos x="T2" y="T3"/>
                </a:cxn>
                <a:cxn ang="0">
                  <a:pos x="T4" y="T5"/>
                </a:cxn>
                <a:cxn ang="0">
                  <a:pos x="T6" y="T7"/>
                </a:cxn>
                <a:cxn ang="0">
                  <a:pos x="T8" y="T9"/>
                </a:cxn>
              </a:cxnLst>
              <a:rect l="0" t="0" r="r" b="b"/>
              <a:pathLst>
                <a:path w="613" h="428">
                  <a:moveTo>
                    <a:pt x="613" y="356"/>
                  </a:moveTo>
                  <a:lnTo>
                    <a:pt x="613" y="428"/>
                  </a:lnTo>
                  <a:lnTo>
                    <a:pt x="0" y="75"/>
                  </a:lnTo>
                  <a:lnTo>
                    <a:pt x="0" y="0"/>
                  </a:lnTo>
                  <a:lnTo>
                    <a:pt x="613" y="356"/>
                  </a:lnTo>
                  <a:close/>
                </a:path>
              </a:pathLst>
            </a:custGeom>
            <a:solidFill>
              <a:srgbClr val="EF6C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îṩľîḍê">
              <a:extLst>
                <a:ext uri="{FF2B5EF4-FFF2-40B4-BE49-F238E27FC236}">
                  <a16:creationId xmlns="" xmlns:a16="http://schemas.microsoft.com/office/drawing/2014/main" id="{4E1C3477-5D45-428A-8EA1-9530E483B7EF}"/>
                </a:ext>
              </a:extLst>
            </p:cNvPr>
            <p:cNvSpPr/>
            <p:nvPr/>
          </p:nvSpPr>
          <p:spPr bwMode="auto">
            <a:xfrm>
              <a:off x="7296151" y="2514601"/>
              <a:ext cx="1655763" cy="952500"/>
            </a:xfrm>
            <a:custGeom>
              <a:avLst/>
              <a:gdLst>
                <a:gd name="T0" fmla="*/ 1043 w 1043"/>
                <a:gd name="T1" fmla="*/ 353 h 600"/>
                <a:gd name="T2" fmla="*/ 430 w 1043"/>
                <a:gd name="T3" fmla="*/ 0 h 600"/>
                <a:gd name="T4" fmla="*/ 0 w 1043"/>
                <a:gd name="T5" fmla="*/ 247 h 600"/>
                <a:gd name="T6" fmla="*/ 613 w 1043"/>
                <a:gd name="T7" fmla="*/ 600 h 600"/>
                <a:gd name="T8" fmla="*/ 1043 w 1043"/>
                <a:gd name="T9" fmla="*/ 353 h 600"/>
              </a:gdLst>
              <a:ahLst/>
              <a:cxnLst>
                <a:cxn ang="0">
                  <a:pos x="T0" y="T1"/>
                </a:cxn>
                <a:cxn ang="0">
                  <a:pos x="T2" y="T3"/>
                </a:cxn>
                <a:cxn ang="0">
                  <a:pos x="T4" y="T5"/>
                </a:cxn>
                <a:cxn ang="0">
                  <a:pos x="T6" y="T7"/>
                </a:cxn>
                <a:cxn ang="0">
                  <a:pos x="T8" y="T9"/>
                </a:cxn>
              </a:cxnLst>
              <a:rect l="0" t="0" r="r" b="b"/>
              <a:pathLst>
                <a:path w="1043" h="600">
                  <a:moveTo>
                    <a:pt x="1043" y="353"/>
                  </a:moveTo>
                  <a:lnTo>
                    <a:pt x="430" y="0"/>
                  </a:lnTo>
                  <a:lnTo>
                    <a:pt x="0" y="247"/>
                  </a:lnTo>
                  <a:lnTo>
                    <a:pt x="613" y="600"/>
                  </a:lnTo>
                  <a:lnTo>
                    <a:pt x="1043" y="353"/>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ïṣḻïḑe">
              <a:extLst>
                <a:ext uri="{FF2B5EF4-FFF2-40B4-BE49-F238E27FC236}">
                  <a16:creationId xmlns="" xmlns:a16="http://schemas.microsoft.com/office/drawing/2014/main" id="{7E82F103-EB60-4F04-8029-4D80A49CF3FA}"/>
                </a:ext>
              </a:extLst>
            </p:cNvPr>
            <p:cNvSpPr/>
            <p:nvPr/>
          </p:nvSpPr>
          <p:spPr bwMode="auto">
            <a:xfrm>
              <a:off x="7296151" y="2514601"/>
              <a:ext cx="1655763" cy="952500"/>
            </a:xfrm>
            <a:custGeom>
              <a:avLst/>
              <a:gdLst>
                <a:gd name="T0" fmla="*/ 1043 w 1043"/>
                <a:gd name="T1" fmla="*/ 353 h 600"/>
                <a:gd name="T2" fmla="*/ 430 w 1043"/>
                <a:gd name="T3" fmla="*/ 0 h 600"/>
                <a:gd name="T4" fmla="*/ 0 w 1043"/>
                <a:gd name="T5" fmla="*/ 247 h 600"/>
                <a:gd name="T6" fmla="*/ 613 w 1043"/>
                <a:gd name="T7" fmla="*/ 600 h 600"/>
                <a:gd name="T8" fmla="*/ 1043 w 1043"/>
                <a:gd name="T9" fmla="*/ 353 h 600"/>
              </a:gdLst>
              <a:ahLst/>
              <a:cxnLst>
                <a:cxn ang="0">
                  <a:pos x="T0" y="T1"/>
                </a:cxn>
                <a:cxn ang="0">
                  <a:pos x="T2" y="T3"/>
                </a:cxn>
                <a:cxn ang="0">
                  <a:pos x="T4" y="T5"/>
                </a:cxn>
                <a:cxn ang="0">
                  <a:pos x="T6" y="T7"/>
                </a:cxn>
                <a:cxn ang="0">
                  <a:pos x="T8" y="T9"/>
                </a:cxn>
              </a:cxnLst>
              <a:rect l="0" t="0" r="r" b="b"/>
              <a:pathLst>
                <a:path w="1043" h="600">
                  <a:moveTo>
                    <a:pt x="1043" y="353"/>
                  </a:moveTo>
                  <a:lnTo>
                    <a:pt x="430" y="0"/>
                  </a:lnTo>
                  <a:lnTo>
                    <a:pt x="0" y="247"/>
                  </a:lnTo>
                  <a:lnTo>
                    <a:pt x="613" y="600"/>
                  </a:lnTo>
                  <a:lnTo>
                    <a:pt x="1043" y="3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ïṣḻíďê">
              <a:extLst>
                <a:ext uri="{FF2B5EF4-FFF2-40B4-BE49-F238E27FC236}">
                  <a16:creationId xmlns="" xmlns:a16="http://schemas.microsoft.com/office/drawing/2014/main" id="{02ACCCCA-43F0-429D-96FB-B250BF4DD5D3}"/>
                </a:ext>
              </a:extLst>
            </p:cNvPr>
            <p:cNvSpPr/>
            <p:nvPr/>
          </p:nvSpPr>
          <p:spPr bwMode="auto">
            <a:xfrm>
              <a:off x="7296151" y="2892426"/>
              <a:ext cx="1655763" cy="574675"/>
            </a:xfrm>
            <a:custGeom>
              <a:avLst/>
              <a:gdLst>
                <a:gd name="T0" fmla="*/ 0 w 1043"/>
                <a:gd name="T1" fmla="*/ 0 h 362"/>
                <a:gd name="T2" fmla="*/ 0 w 1043"/>
                <a:gd name="T3" fmla="*/ 9 h 362"/>
                <a:gd name="T4" fmla="*/ 613 w 1043"/>
                <a:gd name="T5" fmla="*/ 362 h 362"/>
                <a:gd name="T6" fmla="*/ 1043 w 1043"/>
                <a:gd name="T7" fmla="*/ 115 h 362"/>
                <a:gd name="T8" fmla="*/ 1043 w 1043"/>
                <a:gd name="T9" fmla="*/ 106 h 362"/>
                <a:gd name="T10" fmla="*/ 0 w 1043"/>
                <a:gd name="T11" fmla="*/ 0 h 362"/>
              </a:gdLst>
              <a:ahLst/>
              <a:cxnLst>
                <a:cxn ang="0">
                  <a:pos x="T0" y="T1"/>
                </a:cxn>
                <a:cxn ang="0">
                  <a:pos x="T2" y="T3"/>
                </a:cxn>
                <a:cxn ang="0">
                  <a:pos x="T4" y="T5"/>
                </a:cxn>
                <a:cxn ang="0">
                  <a:pos x="T6" y="T7"/>
                </a:cxn>
                <a:cxn ang="0">
                  <a:pos x="T8" y="T9"/>
                </a:cxn>
                <a:cxn ang="0">
                  <a:pos x="T10" y="T11"/>
                </a:cxn>
              </a:cxnLst>
              <a:rect l="0" t="0" r="r" b="b"/>
              <a:pathLst>
                <a:path w="1043" h="362">
                  <a:moveTo>
                    <a:pt x="0" y="0"/>
                  </a:moveTo>
                  <a:lnTo>
                    <a:pt x="0" y="9"/>
                  </a:lnTo>
                  <a:lnTo>
                    <a:pt x="613" y="362"/>
                  </a:lnTo>
                  <a:lnTo>
                    <a:pt x="1043" y="115"/>
                  </a:lnTo>
                  <a:lnTo>
                    <a:pt x="1043" y="106"/>
                  </a:lnTo>
                  <a:lnTo>
                    <a:pt x="0" y="0"/>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íSḻíḋé">
              <a:extLst>
                <a:ext uri="{FF2B5EF4-FFF2-40B4-BE49-F238E27FC236}">
                  <a16:creationId xmlns="" xmlns:a16="http://schemas.microsoft.com/office/drawing/2014/main" id="{E23B45DB-A431-4F08-869C-81B63523EA81}"/>
                </a:ext>
              </a:extLst>
            </p:cNvPr>
            <p:cNvSpPr/>
            <p:nvPr/>
          </p:nvSpPr>
          <p:spPr bwMode="auto">
            <a:xfrm>
              <a:off x="7296151" y="2497138"/>
              <a:ext cx="1655763" cy="955675"/>
            </a:xfrm>
            <a:custGeom>
              <a:avLst/>
              <a:gdLst>
                <a:gd name="T0" fmla="*/ 1043 w 1043"/>
                <a:gd name="T1" fmla="*/ 355 h 602"/>
                <a:gd name="T2" fmla="*/ 430 w 1043"/>
                <a:gd name="T3" fmla="*/ 0 h 602"/>
                <a:gd name="T4" fmla="*/ 0 w 1043"/>
                <a:gd name="T5" fmla="*/ 249 h 602"/>
                <a:gd name="T6" fmla="*/ 613 w 1043"/>
                <a:gd name="T7" fmla="*/ 602 h 602"/>
                <a:gd name="T8" fmla="*/ 1043 w 1043"/>
                <a:gd name="T9" fmla="*/ 355 h 602"/>
              </a:gdLst>
              <a:ahLst/>
              <a:cxnLst>
                <a:cxn ang="0">
                  <a:pos x="T0" y="T1"/>
                </a:cxn>
                <a:cxn ang="0">
                  <a:pos x="T2" y="T3"/>
                </a:cxn>
                <a:cxn ang="0">
                  <a:pos x="T4" y="T5"/>
                </a:cxn>
                <a:cxn ang="0">
                  <a:pos x="T6" y="T7"/>
                </a:cxn>
                <a:cxn ang="0">
                  <a:pos x="T8" y="T9"/>
                </a:cxn>
              </a:cxnLst>
              <a:rect l="0" t="0" r="r" b="b"/>
              <a:pathLst>
                <a:path w="1043" h="602">
                  <a:moveTo>
                    <a:pt x="1043" y="355"/>
                  </a:moveTo>
                  <a:lnTo>
                    <a:pt x="430" y="0"/>
                  </a:lnTo>
                  <a:lnTo>
                    <a:pt x="0" y="249"/>
                  </a:lnTo>
                  <a:lnTo>
                    <a:pt x="613" y="602"/>
                  </a:lnTo>
                  <a:lnTo>
                    <a:pt x="1043" y="355"/>
                  </a:lnTo>
                  <a:close/>
                </a:path>
              </a:pathLst>
            </a:custGeom>
            <a:solidFill>
              <a:srgbClr val="4CA6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ṩľïďé">
              <a:extLst>
                <a:ext uri="{FF2B5EF4-FFF2-40B4-BE49-F238E27FC236}">
                  <a16:creationId xmlns="" xmlns:a16="http://schemas.microsoft.com/office/drawing/2014/main" id="{18A19B53-92E4-4CDC-A367-03AEAFB38BA5}"/>
                </a:ext>
              </a:extLst>
            </p:cNvPr>
            <p:cNvSpPr/>
            <p:nvPr/>
          </p:nvSpPr>
          <p:spPr bwMode="auto">
            <a:xfrm>
              <a:off x="7296151" y="2497138"/>
              <a:ext cx="1655763" cy="955675"/>
            </a:xfrm>
            <a:custGeom>
              <a:avLst/>
              <a:gdLst>
                <a:gd name="T0" fmla="*/ 1043 w 1043"/>
                <a:gd name="T1" fmla="*/ 355 h 602"/>
                <a:gd name="T2" fmla="*/ 430 w 1043"/>
                <a:gd name="T3" fmla="*/ 0 h 602"/>
                <a:gd name="T4" fmla="*/ 0 w 1043"/>
                <a:gd name="T5" fmla="*/ 249 h 602"/>
                <a:gd name="T6" fmla="*/ 613 w 1043"/>
                <a:gd name="T7" fmla="*/ 602 h 602"/>
                <a:gd name="T8" fmla="*/ 1043 w 1043"/>
                <a:gd name="T9" fmla="*/ 355 h 602"/>
              </a:gdLst>
              <a:ahLst/>
              <a:cxnLst>
                <a:cxn ang="0">
                  <a:pos x="T0" y="T1"/>
                </a:cxn>
                <a:cxn ang="0">
                  <a:pos x="T2" y="T3"/>
                </a:cxn>
                <a:cxn ang="0">
                  <a:pos x="T4" y="T5"/>
                </a:cxn>
                <a:cxn ang="0">
                  <a:pos x="T6" y="T7"/>
                </a:cxn>
                <a:cxn ang="0">
                  <a:pos x="T8" y="T9"/>
                </a:cxn>
              </a:cxnLst>
              <a:rect l="0" t="0" r="r" b="b"/>
              <a:pathLst>
                <a:path w="1043" h="602">
                  <a:moveTo>
                    <a:pt x="1043" y="355"/>
                  </a:moveTo>
                  <a:lnTo>
                    <a:pt x="430" y="0"/>
                  </a:lnTo>
                  <a:lnTo>
                    <a:pt x="0" y="249"/>
                  </a:lnTo>
                  <a:lnTo>
                    <a:pt x="613" y="602"/>
                  </a:lnTo>
                  <a:lnTo>
                    <a:pt x="1043" y="3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ï$ľiďe">
              <a:extLst>
                <a:ext uri="{FF2B5EF4-FFF2-40B4-BE49-F238E27FC236}">
                  <a16:creationId xmlns="" xmlns:a16="http://schemas.microsoft.com/office/drawing/2014/main" id="{E997F431-3435-47F5-B3BB-8F8CEB44B690}"/>
                </a:ext>
              </a:extLst>
            </p:cNvPr>
            <p:cNvSpPr/>
            <p:nvPr/>
          </p:nvSpPr>
          <p:spPr bwMode="auto">
            <a:xfrm>
              <a:off x="7296151" y="2484438"/>
              <a:ext cx="1655763" cy="952500"/>
            </a:xfrm>
            <a:custGeom>
              <a:avLst/>
              <a:gdLst>
                <a:gd name="T0" fmla="*/ 1043 w 1043"/>
                <a:gd name="T1" fmla="*/ 353 h 600"/>
                <a:gd name="T2" fmla="*/ 430 w 1043"/>
                <a:gd name="T3" fmla="*/ 0 h 600"/>
                <a:gd name="T4" fmla="*/ 0 w 1043"/>
                <a:gd name="T5" fmla="*/ 247 h 600"/>
                <a:gd name="T6" fmla="*/ 613 w 1043"/>
                <a:gd name="T7" fmla="*/ 600 h 600"/>
                <a:gd name="T8" fmla="*/ 1043 w 1043"/>
                <a:gd name="T9" fmla="*/ 353 h 600"/>
              </a:gdLst>
              <a:ahLst/>
              <a:cxnLst>
                <a:cxn ang="0">
                  <a:pos x="T0" y="T1"/>
                </a:cxn>
                <a:cxn ang="0">
                  <a:pos x="T2" y="T3"/>
                </a:cxn>
                <a:cxn ang="0">
                  <a:pos x="T4" y="T5"/>
                </a:cxn>
                <a:cxn ang="0">
                  <a:pos x="T6" y="T7"/>
                </a:cxn>
                <a:cxn ang="0">
                  <a:pos x="T8" y="T9"/>
                </a:cxn>
              </a:cxnLst>
              <a:rect l="0" t="0" r="r" b="b"/>
              <a:pathLst>
                <a:path w="1043" h="600">
                  <a:moveTo>
                    <a:pt x="1043" y="353"/>
                  </a:moveTo>
                  <a:lnTo>
                    <a:pt x="430" y="0"/>
                  </a:lnTo>
                  <a:lnTo>
                    <a:pt x="0" y="247"/>
                  </a:lnTo>
                  <a:lnTo>
                    <a:pt x="613" y="600"/>
                  </a:lnTo>
                  <a:lnTo>
                    <a:pt x="1043" y="353"/>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iṥḻíḍe">
              <a:extLst>
                <a:ext uri="{FF2B5EF4-FFF2-40B4-BE49-F238E27FC236}">
                  <a16:creationId xmlns="" xmlns:a16="http://schemas.microsoft.com/office/drawing/2014/main" id="{D06D165B-7591-4CC7-8434-80336BF10987}"/>
                </a:ext>
              </a:extLst>
            </p:cNvPr>
            <p:cNvSpPr/>
            <p:nvPr/>
          </p:nvSpPr>
          <p:spPr bwMode="auto">
            <a:xfrm>
              <a:off x="7296151" y="2484438"/>
              <a:ext cx="1655763" cy="952500"/>
            </a:xfrm>
            <a:custGeom>
              <a:avLst/>
              <a:gdLst>
                <a:gd name="T0" fmla="*/ 1043 w 1043"/>
                <a:gd name="T1" fmla="*/ 353 h 600"/>
                <a:gd name="T2" fmla="*/ 430 w 1043"/>
                <a:gd name="T3" fmla="*/ 0 h 600"/>
                <a:gd name="T4" fmla="*/ 0 w 1043"/>
                <a:gd name="T5" fmla="*/ 247 h 600"/>
                <a:gd name="T6" fmla="*/ 613 w 1043"/>
                <a:gd name="T7" fmla="*/ 600 h 600"/>
                <a:gd name="T8" fmla="*/ 1043 w 1043"/>
                <a:gd name="T9" fmla="*/ 353 h 600"/>
              </a:gdLst>
              <a:ahLst/>
              <a:cxnLst>
                <a:cxn ang="0">
                  <a:pos x="T0" y="T1"/>
                </a:cxn>
                <a:cxn ang="0">
                  <a:pos x="T2" y="T3"/>
                </a:cxn>
                <a:cxn ang="0">
                  <a:pos x="T4" y="T5"/>
                </a:cxn>
                <a:cxn ang="0">
                  <a:pos x="T6" y="T7"/>
                </a:cxn>
                <a:cxn ang="0">
                  <a:pos x="T8" y="T9"/>
                </a:cxn>
              </a:cxnLst>
              <a:rect l="0" t="0" r="r" b="b"/>
              <a:pathLst>
                <a:path w="1043" h="600">
                  <a:moveTo>
                    <a:pt x="1043" y="353"/>
                  </a:moveTo>
                  <a:lnTo>
                    <a:pt x="430" y="0"/>
                  </a:lnTo>
                  <a:lnTo>
                    <a:pt x="0" y="247"/>
                  </a:lnTo>
                  <a:lnTo>
                    <a:pt x="613" y="600"/>
                  </a:lnTo>
                  <a:lnTo>
                    <a:pt x="1043" y="3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îSlïďe">
              <a:extLst>
                <a:ext uri="{FF2B5EF4-FFF2-40B4-BE49-F238E27FC236}">
                  <a16:creationId xmlns="" xmlns:a16="http://schemas.microsoft.com/office/drawing/2014/main" id="{D67E76B0-5A29-4A7D-AB23-916AC0B31CEF}"/>
                </a:ext>
              </a:extLst>
            </p:cNvPr>
            <p:cNvSpPr/>
            <p:nvPr/>
          </p:nvSpPr>
          <p:spPr bwMode="auto">
            <a:xfrm>
              <a:off x="7296151" y="2830513"/>
              <a:ext cx="1655763" cy="606425"/>
            </a:xfrm>
            <a:custGeom>
              <a:avLst/>
              <a:gdLst>
                <a:gd name="T0" fmla="*/ 0 w 1043"/>
                <a:gd name="T1" fmla="*/ 0 h 382"/>
                <a:gd name="T2" fmla="*/ 0 w 1043"/>
                <a:gd name="T3" fmla="*/ 29 h 382"/>
                <a:gd name="T4" fmla="*/ 613 w 1043"/>
                <a:gd name="T5" fmla="*/ 382 h 382"/>
                <a:gd name="T6" fmla="*/ 1043 w 1043"/>
                <a:gd name="T7" fmla="*/ 135 h 382"/>
                <a:gd name="T8" fmla="*/ 1043 w 1043"/>
                <a:gd name="T9" fmla="*/ 106 h 382"/>
                <a:gd name="T10" fmla="*/ 0 w 1043"/>
                <a:gd name="T11" fmla="*/ 0 h 382"/>
              </a:gdLst>
              <a:ahLst/>
              <a:cxnLst>
                <a:cxn ang="0">
                  <a:pos x="T0" y="T1"/>
                </a:cxn>
                <a:cxn ang="0">
                  <a:pos x="T2" y="T3"/>
                </a:cxn>
                <a:cxn ang="0">
                  <a:pos x="T4" y="T5"/>
                </a:cxn>
                <a:cxn ang="0">
                  <a:pos x="T6" y="T7"/>
                </a:cxn>
                <a:cxn ang="0">
                  <a:pos x="T8" y="T9"/>
                </a:cxn>
                <a:cxn ang="0">
                  <a:pos x="T10" y="T11"/>
                </a:cxn>
              </a:cxnLst>
              <a:rect l="0" t="0" r="r" b="b"/>
              <a:pathLst>
                <a:path w="1043" h="382">
                  <a:moveTo>
                    <a:pt x="0" y="0"/>
                  </a:moveTo>
                  <a:lnTo>
                    <a:pt x="0" y="29"/>
                  </a:lnTo>
                  <a:lnTo>
                    <a:pt x="613" y="382"/>
                  </a:lnTo>
                  <a:lnTo>
                    <a:pt x="1043" y="135"/>
                  </a:lnTo>
                  <a:lnTo>
                    <a:pt x="1043" y="106"/>
                  </a:lnTo>
                  <a:lnTo>
                    <a:pt x="0" y="0"/>
                  </a:lnTo>
                  <a:close/>
                </a:path>
              </a:pathLst>
            </a:custGeom>
            <a:solidFill>
              <a:srgbClr val="FFE4E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iš1íḑe">
              <a:extLst>
                <a:ext uri="{FF2B5EF4-FFF2-40B4-BE49-F238E27FC236}">
                  <a16:creationId xmlns="" xmlns:a16="http://schemas.microsoft.com/office/drawing/2014/main" id="{CA5F6172-727A-4BC8-83A2-6009040BE58C}"/>
                </a:ext>
              </a:extLst>
            </p:cNvPr>
            <p:cNvSpPr/>
            <p:nvPr/>
          </p:nvSpPr>
          <p:spPr bwMode="auto">
            <a:xfrm>
              <a:off x="7296151" y="2830513"/>
              <a:ext cx="1655763" cy="606425"/>
            </a:xfrm>
            <a:custGeom>
              <a:avLst/>
              <a:gdLst>
                <a:gd name="T0" fmla="*/ 0 w 1043"/>
                <a:gd name="T1" fmla="*/ 0 h 382"/>
                <a:gd name="T2" fmla="*/ 0 w 1043"/>
                <a:gd name="T3" fmla="*/ 29 h 382"/>
                <a:gd name="T4" fmla="*/ 613 w 1043"/>
                <a:gd name="T5" fmla="*/ 382 h 382"/>
                <a:gd name="T6" fmla="*/ 1043 w 1043"/>
                <a:gd name="T7" fmla="*/ 135 h 382"/>
                <a:gd name="T8" fmla="*/ 1043 w 1043"/>
                <a:gd name="T9" fmla="*/ 106 h 382"/>
                <a:gd name="T10" fmla="*/ 0 w 1043"/>
                <a:gd name="T11" fmla="*/ 0 h 382"/>
              </a:gdLst>
              <a:ahLst/>
              <a:cxnLst>
                <a:cxn ang="0">
                  <a:pos x="T0" y="T1"/>
                </a:cxn>
                <a:cxn ang="0">
                  <a:pos x="T2" y="T3"/>
                </a:cxn>
                <a:cxn ang="0">
                  <a:pos x="T4" y="T5"/>
                </a:cxn>
                <a:cxn ang="0">
                  <a:pos x="T6" y="T7"/>
                </a:cxn>
                <a:cxn ang="0">
                  <a:pos x="T8" y="T9"/>
                </a:cxn>
                <a:cxn ang="0">
                  <a:pos x="T10" y="T11"/>
                </a:cxn>
              </a:cxnLst>
              <a:rect l="0" t="0" r="r" b="b"/>
              <a:pathLst>
                <a:path w="1043" h="382">
                  <a:moveTo>
                    <a:pt x="0" y="0"/>
                  </a:moveTo>
                  <a:lnTo>
                    <a:pt x="0" y="29"/>
                  </a:lnTo>
                  <a:lnTo>
                    <a:pt x="613" y="382"/>
                  </a:lnTo>
                  <a:lnTo>
                    <a:pt x="1043" y="135"/>
                  </a:lnTo>
                  <a:lnTo>
                    <a:pt x="1043" y="10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íslïḍê">
              <a:extLst>
                <a:ext uri="{FF2B5EF4-FFF2-40B4-BE49-F238E27FC236}">
                  <a16:creationId xmlns="" xmlns:a16="http://schemas.microsoft.com/office/drawing/2014/main" id="{4147E22E-FB9B-4ED5-9BFE-7E3719B092CE}"/>
                </a:ext>
              </a:extLst>
            </p:cNvPr>
            <p:cNvSpPr/>
            <p:nvPr/>
          </p:nvSpPr>
          <p:spPr bwMode="auto">
            <a:xfrm>
              <a:off x="7296151" y="2438401"/>
              <a:ext cx="1655763" cy="955675"/>
            </a:xfrm>
            <a:custGeom>
              <a:avLst/>
              <a:gdLst>
                <a:gd name="T0" fmla="*/ 1043 w 1043"/>
                <a:gd name="T1" fmla="*/ 353 h 602"/>
                <a:gd name="T2" fmla="*/ 430 w 1043"/>
                <a:gd name="T3" fmla="*/ 0 h 602"/>
                <a:gd name="T4" fmla="*/ 0 w 1043"/>
                <a:gd name="T5" fmla="*/ 247 h 602"/>
                <a:gd name="T6" fmla="*/ 613 w 1043"/>
                <a:gd name="T7" fmla="*/ 602 h 602"/>
                <a:gd name="T8" fmla="*/ 1043 w 1043"/>
                <a:gd name="T9" fmla="*/ 353 h 602"/>
              </a:gdLst>
              <a:ahLst/>
              <a:cxnLst>
                <a:cxn ang="0">
                  <a:pos x="T0" y="T1"/>
                </a:cxn>
                <a:cxn ang="0">
                  <a:pos x="T2" y="T3"/>
                </a:cxn>
                <a:cxn ang="0">
                  <a:pos x="T4" y="T5"/>
                </a:cxn>
                <a:cxn ang="0">
                  <a:pos x="T6" y="T7"/>
                </a:cxn>
                <a:cxn ang="0">
                  <a:pos x="T8" y="T9"/>
                </a:cxn>
              </a:cxnLst>
              <a:rect l="0" t="0" r="r" b="b"/>
              <a:pathLst>
                <a:path w="1043" h="602">
                  <a:moveTo>
                    <a:pt x="1043" y="353"/>
                  </a:moveTo>
                  <a:lnTo>
                    <a:pt x="430" y="0"/>
                  </a:lnTo>
                  <a:lnTo>
                    <a:pt x="0" y="247"/>
                  </a:lnTo>
                  <a:lnTo>
                    <a:pt x="613" y="602"/>
                  </a:lnTo>
                  <a:lnTo>
                    <a:pt x="1043" y="353"/>
                  </a:ln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íSḷíďè">
              <a:extLst>
                <a:ext uri="{FF2B5EF4-FFF2-40B4-BE49-F238E27FC236}">
                  <a16:creationId xmlns="" xmlns:a16="http://schemas.microsoft.com/office/drawing/2014/main" id="{DA765B06-E6C9-4A66-8EA3-B6C2E6D9A629}"/>
                </a:ext>
              </a:extLst>
            </p:cNvPr>
            <p:cNvSpPr/>
            <p:nvPr/>
          </p:nvSpPr>
          <p:spPr bwMode="auto">
            <a:xfrm>
              <a:off x="7296151" y="2438401"/>
              <a:ext cx="1655763" cy="955675"/>
            </a:xfrm>
            <a:custGeom>
              <a:avLst/>
              <a:gdLst>
                <a:gd name="T0" fmla="*/ 1043 w 1043"/>
                <a:gd name="T1" fmla="*/ 353 h 602"/>
                <a:gd name="T2" fmla="*/ 430 w 1043"/>
                <a:gd name="T3" fmla="*/ 0 h 602"/>
                <a:gd name="T4" fmla="*/ 0 w 1043"/>
                <a:gd name="T5" fmla="*/ 247 h 602"/>
                <a:gd name="T6" fmla="*/ 613 w 1043"/>
                <a:gd name="T7" fmla="*/ 602 h 602"/>
                <a:gd name="T8" fmla="*/ 1043 w 1043"/>
                <a:gd name="T9" fmla="*/ 353 h 602"/>
              </a:gdLst>
              <a:ahLst/>
              <a:cxnLst>
                <a:cxn ang="0">
                  <a:pos x="T0" y="T1"/>
                </a:cxn>
                <a:cxn ang="0">
                  <a:pos x="T2" y="T3"/>
                </a:cxn>
                <a:cxn ang="0">
                  <a:pos x="T4" y="T5"/>
                </a:cxn>
                <a:cxn ang="0">
                  <a:pos x="T6" y="T7"/>
                </a:cxn>
                <a:cxn ang="0">
                  <a:pos x="T8" y="T9"/>
                </a:cxn>
              </a:cxnLst>
              <a:rect l="0" t="0" r="r" b="b"/>
              <a:pathLst>
                <a:path w="1043" h="602">
                  <a:moveTo>
                    <a:pt x="1043" y="353"/>
                  </a:moveTo>
                  <a:lnTo>
                    <a:pt x="430" y="0"/>
                  </a:lnTo>
                  <a:lnTo>
                    <a:pt x="0" y="247"/>
                  </a:lnTo>
                  <a:lnTo>
                    <a:pt x="613" y="602"/>
                  </a:lnTo>
                  <a:lnTo>
                    <a:pt x="1043" y="3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îŝļïḋè">
              <a:extLst>
                <a:ext uri="{FF2B5EF4-FFF2-40B4-BE49-F238E27FC236}">
                  <a16:creationId xmlns="" xmlns:a16="http://schemas.microsoft.com/office/drawing/2014/main" id="{7EBBAAE7-6680-4160-9412-16C2C3123388}"/>
                </a:ext>
              </a:extLst>
            </p:cNvPr>
            <p:cNvSpPr/>
            <p:nvPr/>
          </p:nvSpPr>
          <p:spPr bwMode="auto">
            <a:xfrm>
              <a:off x="7296151" y="2411413"/>
              <a:ext cx="1655763" cy="952500"/>
            </a:xfrm>
            <a:custGeom>
              <a:avLst/>
              <a:gdLst>
                <a:gd name="T0" fmla="*/ 1043 w 1043"/>
                <a:gd name="T1" fmla="*/ 353 h 600"/>
                <a:gd name="T2" fmla="*/ 430 w 1043"/>
                <a:gd name="T3" fmla="*/ 0 h 600"/>
                <a:gd name="T4" fmla="*/ 0 w 1043"/>
                <a:gd name="T5" fmla="*/ 247 h 600"/>
                <a:gd name="T6" fmla="*/ 613 w 1043"/>
                <a:gd name="T7" fmla="*/ 600 h 600"/>
                <a:gd name="T8" fmla="*/ 1043 w 1043"/>
                <a:gd name="T9" fmla="*/ 353 h 600"/>
              </a:gdLst>
              <a:ahLst/>
              <a:cxnLst>
                <a:cxn ang="0">
                  <a:pos x="T0" y="T1"/>
                </a:cxn>
                <a:cxn ang="0">
                  <a:pos x="T2" y="T3"/>
                </a:cxn>
                <a:cxn ang="0">
                  <a:pos x="T4" y="T5"/>
                </a:cxn>
                <a:cxn ang="0">
                  <a:pos x="T6" y="T7"/>
                </a:cxn>
                <a:cxn ang="0">
                  <a:pos x="T8" y="T9"/>
                </a:cxn>
              </a:cxnLst>
              <a:rect l="0" t="0" r="r" b="b"/>
              <a:pathLst>
                <a:path w="1043" h="600">
                  <a:moveTo>
                    <a:pt x="1043" y="353"/>
                  </a:moveTo>
                  <a:lnTo>
                    <a:pt x="430" y="0"/>
                  </a:lnTo>
                  <a:lnTo>
                    <a:pt x="0" y="247"/>
                  </a:lnTo>
                  <a:lnTo>
                    <a:pt x="613" y="600"/>
                  </a:lnTo>
                  <a:lnTo>
                    <a:pt x="1043" y="353"/>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i$ļïḓe">
              <a:extLst>
                <a:ext uri="{FF2B5EF4-FFF2-40B4-BE49-F238E27FC236}">
                  <a16:creationId xmlns="" xmlns:a16="http://schemas.microsoft.com/office/drawing/2014/main" id="{4A8C0FFF-6BCA-4637-9FC2-EFC7B0367656}"/>
                </a:ext>
              </a:extLst>
            </p:cNvPr>
            <p:cNvSpPr/>
            <p:nvPr/>
          </p:nvSpPr>
          <p:spPr bwMode="auto">
            <a:xfrm>
              <a:off x="7296151" y="2411413"/>
              <a:ext cx="1655763" cy="952500"/>
            </a:xfrm>
            <a:custGeom>
              <a:avLst/>
              <a:gdLst>
                <a:gd name="T0" fmla="*/ 1043 w 1043"/>
                <a:gd name="T1" fmla="*/ 353 h 600"/>
                <a:gd name="T2" fmla="*/ 430 w 1043"/>
                <a:gd name="T3" fmla="*/ 0 h 600"/>
                <a:gd name="T4" fmla="*/ 0 w 1043"/>
                <a:gd name="T5" fmla="*/ 247 h 600"/>
                <a:gd name="T6" fmla="*/ 613 w 1043"/>
                <a:gd name="T7" fmla="*/ 600 h 600"/>
                <a:gd name="T8" fmla="*/ 1043 w 1043"/>
                <a:gd name="T9" fmla="*/ 353 h 600"/>
              </a:gdLst>
              <a:ahLst/>
              <a:cxnLst>
                <a:cxn ang="0">
                  <a:pos x="T0" y="T1"/>
                </a:cxn>
                <a:cxn ang="0">
                  <a:pos x="T2" y="T3"/>
                </a:cxn>
                <a:cxn ang="0">
                  <a:pos x="T4" y="T5"/>
                </a:cxn>
                <a:cxn ang="0">
                  <a:pos x="T6" y="T7"/>
                </a:cxn>
                <a:cxn ang="0">
                  <a:pos x="T8" y="T9"/>
                </a:cxn>
              </a:cxnLst>
              <a:rect l="0" t="0" r="r" b="b"/>
              <a:pathLst>
                <a:path w="1043" h="600">
                  <a:moveTo>
                    <a:pt x="1043" y="353"/>
                  </a:moveTo>
                  <a:lnTo>
                    <a:pt x="430" y="0"/>
                  </a:lnTo>
                  <a:lnTo>
                    <a:pt x="0" y="247"/>
                  </a:lnTo>
                  <a:lnTo>
                    <a:pt x="613" y="600"/>
                  </a:lnTo>
                  <a:lnTo>
                    <a:pt x="1043" y="3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íṡļíḓe">
              <a:extLst>
                <a:ext uri="{FF2B5EF4-FFF2-40B4-BE49-F238E27FC236}">
                  <a16:creationId xmlns="" xmlns:a16="http://schemas.microsoft.com/office/drawing/2014/main" id="{542D62AA-2EF5-4A55-854C-F1871D2A8AD0}"/>
                </a:ext>
              </a:extLst>
            </p:cNvPr>
            <p:cNvSpPr/>
            <p:nvPr/>
          </p:nvSpPr>
          <p:spPr bwMode="auto">
            <a:xfrm>
              <a:off x="7296151" y="2790826"/>
              <a:ext cx="1655763" cy="573088"/>
            </a:xfrm>
            <a:custGeom>
              <a:avLst/>
              <a:gdLst>
                <a:gd name="T0" fmla="*/ 0 w 1043"/>
                <a:gd name="T1" fmla="*/ 0 h 361"/>
                <a:gd name="T2" fmla="*/ 0 w 1043"/>
                <a:gd name="T3" fmla="*/ 8 h 361"/>
                <a:gd name="T4" fmla="*/ 613 w 1043"/>
                <a:gd name="T5" fmla="*/ 361 h 361"/>
                <a:gd name="T6" fmla="*/ 1043 w 1043"/>
                <a:gd name="T7" fmla="*/ 114 h 361"/>
                <a:gd name="T8" fmla="*/ 1043 w 1043"/>
                <a:gd name="T9" fmla="*/ 106 h 361"/>
                <a:gd name="T10" fmla="*/ 0 w 1043"/>
                <a:gd name="T11" fmla="*/ 0 h 361"/>
              </a:gdLst>
              <a:ahLst/>
              <a:cxnLst>
                <a:cxn ang="0">
                  <a:pos x="T0" y="T1"/>
                </a:cxn>
                <a:cxn ang="0">
                  <a:pos x="T2" y="T3"/>
                </a:cxn>
                <a:cxn ang="0">
                  <a:pos x="T4" y="T5"/>
                </a:cxn>
                <a:cxn ang="0">
                  <a:pos x="T6" y="T7"/>
                </a:cxn>
                <a:cxn ang="0">
                  <a:pos x="T8" y="T9"/>
                </a:cxn>
                <a:cxn ang="0">
                  <a:pos x="T10" y="T11"/>
                </a:cxn>
              </a:cxnLst>
              <a:rect l="0" t="0" r="r" b="b"/>
              <a:pathLst>
                <a:path w="1043" h="361">
                  <a:moveTo>
                    <a:pt x="0" y="0"/>
                  </a:moveTo>
                  <a:lnTo>
                    <a:pt x="0" y="8"/>
                  </a:lnTo>
                  <a:lnTo>
                    <a:pt x="613" y="361"/>
                  </a:lnTo>
                  <a:lnTo>
                    <a:pt x="1043" y="114"/>
                  </a:lnTo>
                  <a:lnTo>
                    <a:pt x="1043" y="106"/>
                  </a:lnTo>
                  <a:lnTo>
                    <a:pt x="0" y="0"/>
                  </a:lnTo>
                  <a:close/>
                </a:path>
              </a:pathLst>
            </a:custGeom>
            <a:solidFill>
              <a:srgbClr val="4CA6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îṣļíḓê">
              <a:extLst>
                <a:ext uri="{FF2B5EF4-FFF2-40B4-BE49-F238E27FC236}">
                  <a16:creationId xmlns="" xmlns:a16="http://schemas.microsoft.com/office/drawing/2014/main" id="{D0B06D90-50E5-4E2C-989B-31250176E636}"/>
                </a:ext>
              </a:extLst>
            </p:cNvPr>
            <p:cNvSpPr/>
            <p:nvPr/>
          </p:nvSpPr>
          <p:spPr bwMode="auto">
            <a:xfrm>
              <a:off x="7296151" y="2790826"/>
              <a:ext cx="1655763" cy="573088"/>
            </a:xfrm>
            <a:custGeom>
              <a:avLst/>
              <a:gdLst>
                <a:gd name="T0" fmla="*/ 0 w 1043"/>
                <a:gd name="T1" fmla="*/ 0 h 361"/>
                <a:gd name="T2" fmla="*/ 0 w 1043"/>
                <a:gd name="T3" fmla="*/ 8 h 361"/>
                <a:gd name="T4" fmla="*/ 613 w 1043"/>
                <a:gd name="T5" fmla="*/ 361 h 361"/>
                <a:gd name="T6" fmla="*/ 1043 w 1043"/>
                <a:gd name="T7" fmla="*/ 114 h 361"/>
                <a:gd name="T8" fmla="*/ 1043 w 1043"/>
                <a:gd name="T9" fmla="*/ 106 h 361"/>
                <a:gd name="T10" fmla="*/ 0 w 1043"/>
                <a:gd name="T11" fmla="*/ 0 h 361"/>
              </a:gdLst>
              <a:ahLst/>
              <a:cxnLst>
                <a:cxn ang="0">
                  <a:pos x="T0" y="T1"/>
                </a:cxn>
                <a:cxn ang="0">
                  <a:pos x="T2" y="T3"/>
                </a:cxn>
                <a:cxn ang="0">
                  <a:pos x="T4" y="T5"/>
                </a:cxn>
                <a:cxn ang="0">
                  <a:pos x="T6" y="T7"/>
                </a:cxn>
                <a:cxn ang="0">
                  <a:pos x="T8" y="T9"/>
                </a:cxn>
                <a:cxn ang="0">
                  <a:pos x="T10" y="T11"/>
                </a:cxn>
              </a:cxnLst>
              <a:rect l="0" t="0" r="r" b="b"/>
              <a:pathLst>
                <a:path w="1043" h="361">
                  <a:moveTo>
                    <a:pt x="0" y="0"/>
                  </a:moveTo>
                  <a:lnTo>
                    <a:pt x="0" y="8"/>
                  </a:lnTo>
                  <a:lnTo>
                    <a:pt x="613" y="361"/>
                  </a:lnTo>
                  <a:lnTo>
                    <a:pt x="1043" y="114"/>
                  </a:lnTo>
                  <a:lnTo>
                    <a:pt x="1043" y="10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ï$lïďè">
              <a:extLst>
                <a:ext uri="{FF2B5EF4-FFF2-40B4-BE49-F238E27FC236}">
                  <a16:creationId xmlns="" xmlns:a16="http://schemas.microsoft.com/office/drawing/2014/main" id="{E17224AE-875F-455F-94B6-4CCB1C95E179}"/>
                </a:ext>
              </a:extLst>
            </p:cNvPr>
            <p:cNvSpPr/>
            <p:nvPr/>
          </p:nvSpPr>
          <p:spPr bwMode="auto">
            <a:xfrm>
              <a:off x="7296151" y="2395538"/>
              <a:ext cx="1655763" cy="955675"/>
            </a:xfrm>
            <a:custGeom>
              <a:avLst/>
              <a:gdLst>
                <a:gd name="T0" fmla="*/ 1043 w 1043"/>
                <a:gd name="T1" fmla="*/ 355 h 602"/>
                <a:gd name="T2" fmla="*/ 430 w 1043"/>
                <a:gd name="T3" fmla="*/ 0 h 602"/>
                <a:gd name="T4" fmla="*/ 0 w 1043"/>
                <a:gd name="T5" fmla="*/ 249 h 602"/>
                <a:gd name="T6" fmla="*/ 613 w 1043"/>
                <a:gd name="T7" fmla="*/ 602 h 602"/>
                <a:gd name="T8" fmla="*/ 1043 w 1043"/>
                <a:gd name="T9" fmla="*/ 355 h 602"/>
              </a:gdLst>
              <a:ahLst/>
              <a:cxnLst>
                <a:cxn ang="0">
                  <a:pos x="T0" y="T1"/>
                </a:cxn>
                <a:cxn ang="0">
                  <a:pos x="T2" y="T3"/>
                </a:cxn>
                <a:cxn ang="0">
                  <a:pos x="T4" y="T5"/>
                </a:cxn>
                <a:cxn ang="0">
                  <a:pos x="T6" y="T7"/>
                </a:cxn>
                <a:cxn ang="0">
                  <a:pos x="T8" y="T9"/>
                </a:cxn>
              </a:cxnLst>
              <a:rect l="0" t="0" r="r" b="b"/>
              <a:pathLst>
                <a:path w="1043" h="602">
                  <a:moveTo>
                    <a:pt x="1043" y="355"/>
                  </a:moveTo>
                  <a:lnTo>
                    <a:pt x="430" y="0"/>
                  </a:lnTo>
                  <a:lnTo>
                    <a:pt x="0" y="249"/>
                  </a:lnTo>
                  <a:lnTo>
                    <a:pt x="613" y="602"/>
                  </a:lnTo>
                  <a:lnTo>
                    <a:pt x="1043" y="355"/>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íṡ1ïḋè">
              <a:extLst>
                <a:ext uri="{FF2B5EF4-FFF2-40B4-BE49-F238E27FC236}">
                  <a16:creationId xmlns="" xmlns:a16="http://schemas.microsoft.com/office/drawing/2014/main" id="{B87D54BA-8B72-4702-92C5-22A8B3DB6028}"/>
                </a:ext>
              </a:extLst>
            </p:cNvPr>
            <p:cNvSpPr/>
            <p:nvPr/>
          </p:nvSpPr>
          <p:spPr bwMode="auto">
            <a:xfrm>
              <a:off x="7296151" y="2395538"/>
              <a:ext cx="1655763" cy="955675"/>
            </a:xfrm>
            <a:custGeom>
              <a:avLst/>
              <a:gdLst>
                <a:gd name="T0" fmla="*/ 1043 w 1043"/>
                <a:gd name="T1" fmla="*/ 355 h 602"/>
                <a:gd name="T2" fmla="*/ 430 w 1043"/>
                <a:gd name="T3" fmla="*/ 0 h 602"/>
                <a:gd name="T4" fmla="*/ 0 w 1043"/>
                <a:gd name="T5" fmla="*/ 249 h 602"/>
                <a:gd name="T6" fmla="*/ 613 w 1043"/>
                <a:gd name="T7" fmla="*/ 602 h 602"/>
                <a:gd name="T8" fmla="*/ 1043 w 1043"/>
                <a:gd name="T9" fmla="*/ 355 h 602"/>
              </a:gdLst>
              <a:ahLst/>
              <a:cxnLst>
                <a:cxn ang="0">
                  <a:pos x="T0" y="T1"/>
                </a:cxn>
                <a:cxn ang="0">
                  <a:pos x="T2" y="T3"/>
                </a:cxn>
                <a:cxn ang="0">
                  <a:pos x="T4" y="T5"/>
                </a:cxn>
                <a:cxn ang="0">
                  <a:pos x="T6" y="T7"/>
                </a:cxn>
                <a:cxn ang="0">
                  <a:pos x="T8" y="T9"/>
                </a:cxn>
              </a:cxnLst>
              <a:rect l="0" t="0" r="r" b="b"/>
              <a:pathLst>
                <a:path w="1043" h="602">
                  <a:moveTo>
                    <a:pt x="1043" y="355"/>
                  </a:moveTo>
                  <a:lnTo>
                    <a:pt x="430" y="0"/>
                  </a:lnTo>
                  <a:lnTo>
                    <a:pt x="0" y="249"/>
                  </a:lnTo>
                  <a:lnTo>
                    <a:pt x="613" y="602"/>
                  </a:lnTo>
                  <a:lnTo>
                    <a:pt x="1043" y="3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í$ļîḋè">
              <a:extLst>
                <a:ext uri="{FF2B5EF4-FFF2-40B4-BE49-F238E27FC236}">
                  <a16:creationId xmlns="" xmlns:a16="http://schemas.microsoft.com/office/drawing/2014/main" id="{B2EDD449-A249-4A67-82F7-81BF5AD7EFDB}"/>
                </a:ext>
              </a:extLst>
            </p:cNvPr>
            <p:cNvSpPr/>
            <p:nvPr/>
          </p:nvSpPr>
          <p:spPr bwMode="auto">
            <a:xfrm>
              <a:off x="7588251" y="2566988"/>
              <a:ext cx="1069975" cy="615950"/>
            </a:xfrm>
            <a:custGeom>
              <a:avLst/>
              <a:gdLst>
                <a:gd name="T0" fmla="*/ 0 w 674"/>
                <a:gd name="T1" fmla="*/ 141 h 388"/>
                <a:gd name="T2" fmla="*/ 246 w 674"/>
                <a:gd name="T3" fmla="*/ 0 h 388"/>
                <a:gd name="T4" fmla="*/ 674 w 674"/>
                <a:gd name="T5" fmla="*/ 247 h 388"/>
                <a:gd name="T6" fmla="*/ 429 w 674"/>
                <a:gd name="T7" fmla="*/ 388 h 388"/>
                <a:gd name="T8" fmla="*/ 0 w 674"/>
                <a:gd name="T9" fmla="*/ 141 h 388"/>
              </a:gdLst>
              <a:ahLst/>
              <a:cxnLst>
                <a:cxn ang="0">
                  <a:pos x="T0" y="T1"/>
                </a:cxn>
                <a:cxn ang="0">
                  <a:pos x="T2" y="T3"/>
                </a:cxn>
                <a:cxn ang="0">
                  <a:pos x="T4" y="T5"/>
                </a:cxn>
                <a:cxn ang="0">
                  <a:pos x="T6" y="T7"/>
                </a:cxn>
                <a:cxn ang="0">
                  <a:pos x="T8" y="T9"/>
                </a:cxn>
              </a:cxnLst>
              <a:rect l="0" t="0" r="r" b="b"/>
              <a:pathLst>
                <a:path w="674" h="388">
                  <a:moveTo>
                    <a:pt x="0" y="141"/>
                  </a:moveTo>
                  <a:lnTo>
                    <a:pt x="246" y="0"/>
                  </a:lnTo>
                  <a:lnTo>
                    <a:pt x="674" y="247"/>
                  </a:lnTo>
                  <a:lnTo>
                    <a:pt x="429" y="388"/>
                  </a:lnTo>
                  <a:lnTo>
                    <a:pt x="0" y="141"/>
                  </a:lnTo>
                  <a:close/>
                </a:path>
              </a:pathLst>
            </a:custGeom>
            <a:solidFill>
              <a:srgbClr val="FFF2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íṥľiḑe">
              <a:extLst>
                <a:ext uri="{FF2B5EF4-FFF2-40B4-BE49-F238E27FC236}">
                  <a16:creationId xmlns="" xmlns:a16="http://schemas.microsoft.com/office/drawing/2014/main" id="{B706FC71-A49B-4194-BC16-D41225BF9FED}"/>
                </a:ext>
              </a:extLst>
            </p:cNvPr>
            <p:cNvSpPr/>
            <p:nvPr/>
          </p:nvSpPr>
          <p:spPr bwMode="auto">
            <a:xfrm>
              <a:off x="7588251" y="2566988"/>
              <a:ext cx="1069975" cy="615950"/>
            </a:xfrm>
            <a:custGeom>
              <a:avLst/>
              <a:gdLst>
                <a:gd name="T0" fmla="*/ 0 w 674"/>
                <a:gd name="T1" fmla="*/ 141 h 388"/>
                <a:gd name="T2" fmla="*/ 246 w 674"/>
                <a:gd name="T3" fmla="*/ 0 h 388"/>
                <a:gd name="T4" fmla="*/ 674 w 674"/>
                <a:gd name="T5" fmla="*/ 247 h 388"/>
                <a:gd name="T6" fmla="*/ 429 w 674"/>
                <a:gd name="T7" fmla="*/ 388 h 388"/>
                <a:gd name="T8" fmla="*/ 0 w 674"/>
                <a:gd name="T9" fmla="*/ 141 h 388"/>
              </a:gdLst>
              <a:ahLst/>
              <a:cxnLst>
                <a:cxn ang="0">
                  <a:pos x="T0" y="T1"/>
                </a:cxn>
                <a:cxn ang="0">
                  <a:pos x="T2" y="T3"/>
                </a:cxn>
                <a:cxn ang="0">
                  <a:pos x="T4" y="T5"/>
                </a:cxn>
                <a:cxn ang="0">
                  <a:pos x="T6" y="T7"/>
                </a:cxn>
                <a:cxn ang="0">
                  <a:pos x="T8" y="T9"/>
                </a:cxn>
              </a:cxnLst>
              <a:rect l="0" t="0" r="r" b="b"/>
              <a:pathLst>
                <a:path w="674" h="388">
                  <a:moveTo>
                    <a:pt x="0" y="141"/>
                  </a:moveTo>
                  <a:lnTo>
                    <a:pt x="246" y="0"/>
                  </a:lnTo>
                  <a:lnTo>
                    <a:pt x="674" y="247"/>
                  </a:lnTo>
                  <a:lnTo>
                    <a:pt x="429" y="388"/>
                  </a:lnTo>
                  <a:lnTo>
                    <a:pt x="0" y="1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íşlîḓè">
              <a:extLst>
                <a:ext uri="{FF2B5EF4-FFF2-40B4-BE49-F238E27FC236}">
                  <a16:creationId xmlns="" xmlns:a16="http://schemas.microsoft.com/office/drawing/2014/main" id="{6C160762-178D-4C92-B45A-B02622B8A321}"/>
                </a:ext>
              </a:extLst>
            </p:cNvPr>
            <p:cNvSpPr/>
            <p:nvPr/>
          </p:nvSpPr>
          <p:spPr bwMode="auto">
            <a:xfrm>
              <a:off x="7296151" y="2790826"/>
              <a:ext cx="973138" cy="676275"/>
            </a:xfrm>
            <a:custGeom>
              <a:avLst/>
              <a:gdLst>
                <a:gd name="T0" fmla="*/ 613 w 613"/>
                <a:gd name="T1" fmla="*/ 353 h 426"/>
                <a:gd name="T2" fmla="*/ 613 w 613"/>
                <a:gd name="T3" fmla="*/ 426 h 426"/>
                <a:gd name="T4" fmla="*/ 0 w 613"/>
                <a:gd name="T5" fmla="*/ 73 h 426"/>
                <a:gd name="T6" fmla="*/ 0 w 613"/>
                <a:gd name="T7" fmla="*/ 0 h 426"/>
                <a:gd name="T8" fmla="*/ 613 w 613"/>
                <a:gd name="T9" fmla="*/ 353 h 426"/>
              </a:gdLst>
              <a:ahLst/>
              <a:cxnLst>
                <a:cxn ang="0">
                  <a:pos x="T0" y="T1"/>
                </a:cxn>
                <a:cxn ang="0">
                  <a:pos x="T2" y="T3"/>
                </a:cxn>
                <a:cxn ang="0">
                  <a:pos x="T4" y="T5"/>
                </a:cxn>
                <a:cxn ang="0">
                  <a:pos x="T6" y="T7"/>
                </a:cxn>
                <a:cxn ang="0">
                  <a:pos x="T8" y="T9"/>
                </a:cxn>
              </a:cxnLst>
              <a:rect l="0" t="0" r="r" b="b"/>
              <a:pathLst>
                <a:path w="613" h="426">
                  <a:moveTo>
                    <a:pt x="613" y="353"/>
                  </a:moveTo>
                  <a:lnTo>
                    <a:pt x="613" y="426"/>
                  </a:lnTo>
                  <a:lnTo>
                    <a:pt x="0" y="73"/>
                  </a:lnTo>
                  <a:lnTo>
                    <a:pt x="0" y="0"/>
                  </a:lnTo>
                  <a:lnTo>
                    <a:pt x="613" y="353"/>
                  </a:lnTo>
                  <a:close/>
                </a:path>
              </a:pathLst>
            </a:custGeom>
            <a:solidFill>
              <a:srgbClr val="4CA6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î$ḻïde">
              <a:extLst>
                <a:ext uri="{FF2B5EF4-FFF2-40B4-BE49-F238E27FC236}">
                  <a16:creationId xmlns="" xmlns:a16="http://schemas.microsoft.com/office/drawing/2014/main" id="{6BA7BF3C-23E5-414D-B9BB-EBD90FE4A799}"/>
                </a:ext>
              </a:extLst>
            </p:cNvPr>
            <p:cNvSpPr/>
            <p:nvPr/>
          </p:nvSpPr>
          <p:spPr bwMode="auto">
            <a:xfrm>
              <a:off x="4689476" y="4205288"/>
              <a:ext cx="841375" cy="504825"/>
            </a:xfrm>
            <a:custGeom>
              <a:avLst/>
              <a:gdLst>
                <a:gd name="T0" fmla="*/ 0 w 255"/>
                <a:gd name="T1" fmla="*/ 1 h 153"/>
                <a:gd name="T2" fmla="*/ 0 w 255"/>
                <a:gd name="T3" fmla="*/ 0 h 153"/>
                <a:gd name="T4" fmla="*/ 2 w 255"/>
                <a:gd name="T5" fmla="*/ 0 h 153"/>
                <a:gd name="T6" fmla="*/ 4 w 255"/>
                <a:gd name="T7" fmla="*/ 1 h 153"/>
                <a:gd name="T8" fmla="*/ 7 w 255"/>
                <a:gd name="T9" fmla="*/ 2 h 153"/>
                <a:gd name="T10" fmla="*/ 11 w 255"/>
                <a:gd name="T11" fmla="*/ 4 h 153"/>
                <a:gd name="T12" fmla="*/ 13 w 255"/>
                <a:gd name="T13" fmla="*/ 4 h 153"/>
                <a:gd name="T14" fmla="*/ 15 w 255"/>
                <a:gd name="T15" fmla="*/ 5 h 153"/>
                <a:gd name="T16" fmla="*/ 35 w 255"/>
                <a:gd name="T17" fmla="*/ 12 h 153"/>
                <a:gd name="T18" fmla="*/ 35 w 255"/>
                <a:gd name="T19" fmla="*/ 12 h 153"/>
                <a:gd name="T20" fmla="*/ 35 w 255"/>
                <a:gd name="T21" fmla="*/ 12 h 153"/>
                <a:gd name="T22" fmla="*/ 35 w 255"/>
                <a:gd name="T23" fmla="*/ 12 h 153"/>
                <a:gd name="T24" fmla="*/ 35 w 255"/>
                <a:gd name="T25" fmla="*/ 12 h 153"/>
                <a:gd name="T26" fmla="*/ 251 w 255"/>
                <a:gd name="T27" fmla="*/ 137 h 153"/>
                <a:gd name="T28" fmla="*/ 255 w 255"/>
                <a:gd name="T29" fmla="*/ 142 h 153"/>
                <a:gd name="T30" fmla="*/ 251 w 255"/>
                <a:gd name="T31" fmla="*/ 149 h 153"/>
                <a:gd name="T32" fmla="*/ 245 w 255"/>
                <a:gd name="T33" fmla="*/ 153 h 153"/>
                <a:gd name="T34" fmla="*/ 29 w 255"/>
                <a:gd name="T35" fmla="*/ 27 h 153"/>
                <a:gd name="T36" fmla="*/ 29 w 255"/>
                <a:gd name="T37" fmla="*/ 27 h 153"/>
                <a:gd name="T38" fmla="*/ 11 w 255"/>
                <a:gd name="T39" fmla="*/ 10 h 153"/>
                <a:gd name="T40" fmla="*/ 0 w 255"/>
                <a:gd name="T41" fmla="*/ 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5" h="153">
                  <a:moveTo>
                    <a:pt x="0" y="1"/>
                  </a:moveTo>
                  <a:cubicBezTo>
                    <a:pt x="0" y="0"/>
                    <a:pt x="0" y="0"/>
                    <a:pt x="0" y="0"/>
                  </a:cubicBezTo>
                  <a:cubicBezTo>
                    <a:pt x="1" y="0"/>
                    <a:pt x="1" y="0"/>
                    <a:pt x="2" y="0"/>
                  </a:cubicBezTo>
                  <a:cubicBezTo>
                    <a:pt x="2" y="0"/>
                    <a:pt x="3" y="1"/>
                    <a:pt x="4" y="1"/>
                  </a:cubicBezTo>
                  <a:cubicBezTo>
                    <a:pt x="5" y="1"/>
                    <a:pt x="6" y="2"/>
                    <a:pt x="7" y="2"/>
                  </a:cubicBezTo>
                  <a:cubicBezTo>
                    <a:pt x="9" y="3"/>
                    <a:pt x="10" y="3"/>
                    <a:pt x="11" y="4"/>
                  </a:cubicBezTo>
                  <a:cubicBezTo>
                    <a:pt x="12" y="4"/>
                    <a:pt x="13" y="4"/>
                    <a:pt x="13" y="4"/>
                  </a:cubicBezTo>
                  <a:cubicBezTo>
                    <a:pt x="14" y="5"/>
                    <a:pt x="14" y="5"/>
                    <a:pt x="15" y="5"/>
                  </a:cubicBezTo>
                  <a:cubicBezTo>
                    <a:pt x="16" y="5"/>
                    <a:pt x="33" y="11"/>
                    <a:pt x="35" y="12"/>
                  </a:cubicBezTo>
                  <a:cubicBezTo>
                    <a:pt x="35" y="12"/>
                    <a:pt x="35" y="12"/>
                    <a:pt x="35" y="12"/>
                  </a:cubicBezTo>
                  <a:cubicBezTo>
                    <a:pt x="35" y="12"/>
                    <a:pt x="35" y="12"/>
                    <a:pt x="35" y="12"/>
                  </a:cubicBezTo>
                  <a:cubicBezTo>
                    <a:pt x="35" y="12"/>
                    <a:pt x="35" y="12"/>
                    <a:pt x="35" y="12"/>
                  </a:cubicBezTo>
                  <a:cubicBezTo>
                    <a:pt x="35" y="12"/>
                    <a:pt x="35" y="12"/>
                    <a:pt x="35" y="12"/>
                  </a:cubicBezTo>
                  <a:cubicBezTo>
                    <a:pt x="251" y="137"/>
                    <a:pt x="251" y="137"/>
                    <a:pt x="251" y="137"/>
                  </a:cubicBezTo>
                  <a:cubicBezTo>
                    <a:pt x="255" y="142"/>
                    <a:pt x="255" y="142"/>
                    <a:pt x="255" y="142"/>
                  </a:cubicBezTo>
                  <a:cubicBezTo>
                    <a:pt x="251" y="149"/>
                    <a:pt x="251" y="149"/>
                    <a:pt x="251" y="149"/>
                  </a:cubicBezTo>
                  <a:cubicBezTo>
                    <a:pt x="245" y="153"/>
                    <a:pt x="245" y="153"/>
                    <a:pt x="245" y="153"/>
                  </a:cubicBezTo>
                  <a:cubicBezTo>
                    <a:pt x="29" y="27"/>
                    <a:pt x="29" y="27"/>
                    <a:pt x="29" y="27"/>
                  </a:cubicBezTo>
                  <a:cubicBezTo>
                    <a:pt x="29" y="27"/>
                    <a:pt x="29" y="27"/>
                    <a:pt x="29" y="27"/>
                  </a:cubicBezTo>
                  <a:cubicBezTo>
                    <a:pt x="23" y="22"/>
                    <a:pt x="17" y="15"/>
                    <a:pt x="11" y="10"/>
                  </a:cubicBezTo>
                  <a:cubicBezTo>
                    <a:pt x="7" y="7"/>
                    <a:pt x="3" y="4"/>
                    <a:pt x="0" y="1"/>
                  </a:cubicBezTo>
                  <a:close/>
                </a:path>
              </a:pathLst>
            </a:custGeom>
            <a:solidFill>
              <a:srgbClr val="647D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iSliḍè">
              <a:extLst>
                <a:ext uri="{FF2B5EF4-FFF2-40B4-BE49-F238E27FC236}">
                  <a16:creationId xmlns="" xmlns:a16="http://schemas.microsoft.com/office/drawing/2014/main" id="{4DCD184B-57BA-4B2F-80A1-EAA381897F05}"/>
                </a:ext>
              </a:extLst>
            </p:cNvPr>
            <p:cNvSpPr/>
            <p:nvPr/>
          </p:nvSpPr>
          <p:spPr bwMode="auto">
            <a:xfrm>
              <a:off x="4699001" y="4192588"/>
              <a:ext cx="52388" cy="33338"/>
            </a:xfrm>
            <a:custGeom>
              <a:avLst/>
              <a:gdLst>
                <a:gd name="T0" fmla="*/ 1 w 16"/>
                <a:gd name="T1" fmla="*/ 0 h 10"/>
                <a:gd name="T2" fmla="*/ 2 w 16"/>
                <a:gd name="T3" fmla="*/ 1 h 10"/>
                <a:gd name="T4" fmla="*/ 4 w 16"/>
                <a:gd name="T5" fmla="*/ 1 h 10"/>
                <a:gd name="T6" fmla="*/ 8 w 16"/>
                <a:gd name="T7" fmla="*/ 3 h 10"/>
                <a:gd name="T8" fmla="*/ 12 w 16"/>
                <a:gd name="T9" fmla="*/ 4 h 10"/>
                <a:gd name="T10" fmla="*/ 14 w 16"/>
                <a:gd name="T11" fmla="*/ 5 h 10"/>
                <a:gd name="T12" fmla="*/ 16 w 16"/>
                <a:gd name="T13" fmla="*/ 5 h 10"/>
                <a:gd name="T14" fmla="*/ 11 w 16"/>
                <a:gd name="T15" fmla="*/ 10 h 10"/>
                <a:gd name="T16" fmla="*/ 0 w 16"/>
                <a:gd name="T17" fmla="*/ 1 h 10"/>
                <a:gd name="T18" fmla="*/ 1 w 16"/>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0"/>
                  </a:moveTo>
                  <a:cubicBezTo>
                    <a:pt x="1" y="0"/>
                    <a:pt x="2" y="0"/>
                    <a:pt x="2" y="1"/>
                  </a:cubicBezTo>
                  <a:cubicBezTo>
                    <a:pt x="3" y="1"/>
                    <a:pt x="4" y="1"/>
                    <a:pt x="4" y="1"/>
                  </a:cubicBezTo>
                  <a:cubicBezTo>
                    <a:pt x="5" y="2"/>
                    <a:pt x="7" y="2"/>
                    <a:pt x="8" y="3"/>
                  </a:cubicBezTo>
                  <a:cubicBezTo>
                    <a:pt x="9" y="3"/>
                    <a:pt x="11" y="3"/>
                    <a:pt x="12" y="4"/>
                  </a:cubicBezTo>
                  <a:cubicBezTo>
                    <a:pt x="13" y="4"/>
                    <a:pt x="13" y="4"/>
                    <a:pt x="14" y="5"/>
                  </a:cubicBezTo>
                  <a:cubicBezTo>
                    <a:pt x="15" y="5"/>
                    <a:pt x="15" y="5"/>
                    <a:pt x="16" y="5"/>
                  </a:cubicBezTo>
                  <a:cubicBezTo>
                    <a:pt x="11" y="10"/>
                    <a:pt x="11" y="10"/>
                    <a:pt x="11" y="10"/>
                  </a:cubicBezTo>
                  <a:cubicBezTo>
                    <a:pt x="8" y="7"/>
                    <a:pt x="4" y="4"/>
                    <a:pt x="0" y="1"/>
                  </a:cubicBezTo>
                  <a:lnTo>
                    <a:pt x="1" y="0"/>
                  </a:lnTo>
                  <a:close/>
                </a:path>
              </a:pathLst>
            </a:custGeom>
            <a:solidFill>
              <a:srgbClr val="3426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iṡ1idé">
              <a:extLst>
                <a:ext uri="{FF2B5EF4-FFF2-40B4-BE49-F238E27FC236}">
                  <a16:creationId xmlns="" xmlns:a16="http://schemas.microsoft.com/office/drawing/2014/main" id="{EB501BFA-8B9C-49D9-9911-2205D24123CE}"/>
                </a:ext>
              </a:extLst>
            </p:cNvPr>
            <p:cNvSpPr/>
            <p:nvPr/>
          </p:nvSpPr>
          <p:spPr bwMode="auto">
            <a:xfrm>
              <a:off x="4735513" y="4208463"/>
              <a:ext cx="82550" cy="76200"/>
            </a:xfrm>
            <a:custGeom>
              <a:avLst/>
              <a:gdLst>
                <a:gd name="T0" fmla="*/ 5 w 25"/>
                <a:gd name="T1" fmla="*/ 0 h 23"/>
                <a:gd name="T2" fmla="*/ 25 w 25"/>
                <a:gd name="T3" fmla="*/ 7 h 23"/>
                <a:gd name="T4" fmla="*/ 23 w 25"/>
                <a:gd name="T5" fmla="*/ 9 h 23"/>
                <a:gd name="T6" fmla="*/ 17 w 25"/>
                <a:gd name="T7" fmla="*/ 17 h 23"/>
                <a:gd name="T8" fmla="*/ 19 w 25"/>
                <a:gd name="T9" fmla="*/ 23 h 23"/>
                <a:gd name="T10" fmla="*/ 0 w 25"/>
                <a:gd name="T11" fmla="*/ 5 h 23"/>
                <a:gd name="T12" fmla="*/ 5 w 25"/>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5" h="23">
                  <a:moveTo>
                    <a:pt x="5" y="0"/>
                  </a:moveTo>
                  <a:cubicBezTo>
                    <a:pt x="6" y="1"/>
                    <a:pt x="24" y="7"/>
                    <a:pt x="25" y="7"/>
                  </a:cubicBezTo>
                  <a:cubicBezTo>
                    <a:pt x="24" y="8"/>
                    <a:pt x="24" y="8"/>
                    <a:pt x="23" y="9"/>
                  </a:cubicBezTo>
                  <a:cubicBezTo>
                    <a:pt x="20" y="10"/>
                    <a:pt x="17" y="14"/>
                    <a:pt x="17" y="17"/>
                  </a:cubicBezTo>
                  <a:cubicBezTo>
                    <a:pt x="17" y="19"/>
                    <a:pt x="18" y="22"/>
                    <a:pt x="19" y="23"/>
                  </a:cubicBezTo>
                  <a:cubicBezTo>
                    <a:pt x="13" y="17"/>
                    <a:pt x="6" y="10"/>
                    <a:pt x="0" y="5"/>
                  </a:cubicBezTo>
                  <a:cubicBezTo>
                    <a:pt x="0" y="4"/>
                    <a:pt x="4" y="0"/>
                    <a:pt x="5" y="0"/>
                  </a:cubicBezTo>
                  <a:close/>
                </a:path>
              </a:pathLst>
            </a:custGeom>
            <a:solidFill>
              <a:srgbClr val="FFE2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íšľiďe">
              <a:extLst>
                <a:ext uri="{FF2B5EF4-FFF2-40B4-BE49-F238E27FC236}">
                  <a16:creationId xmlns="" xmlns:a16="http://schemas.microsoft.com/office/drawing/2014/main" id="{843A22CF-9570-4BEB-82C4-1083CCAB74EC}"/>
                </a:ext>
              </a:extLst>
            </p:cNvPr>
            <p:cNvSpPr/>
            <p:nvPr/>
          </p:nvSpPr>
          <p:spPr bwMode="auto">
            <a:xfrm>
              <a:off x="4791076" y="4232276"/>
              <a:ext cx="36513" cy="49213"/>
            </a:xfrm>
            <a:custGeom>
              <a:avLst/>
              <a:gdLst>
                <a:gd name="T0" fmla="*/ 0 w 11"/>
                <a:gd name="T1" fmla="*/ 10 h 15"/>
                <a:gd name="T2" fmla="*/ 5 w 11"/>
                <a:gd name="T3" fmla="*/ 14 h 15"/>
                <a:gd name="T4" fmla="*/ 11 w 11"/>
                <a:gd name="T5" fmla="*/ 4 h 15"/>
                <a:gd name="T6" fmla="*/ 6 w 11"/>
                <a:gd name="T7" fmla="*/ 1 h 15"/>
                <a:gd name="T8" fmla="*/ 0 w 11"/>
                <a:gd name="T9" fmla="*/ 10 h 15"/>
              </a:gdLst>
              <a:ahLst/>
              <a:cxnLst>
                <a:cxn ang="0">
                  <a:pos x="T0" y="T1"/>
                </a:cxn>
                <a:cxn ang="0">
                  <a:pos x="T2" y="T3"/>
                </a:cxn>
                <a:cxn ang="0">
                  <a:pos x="T4" y="T5"/>
                </a:cxn>
                <a:cxn ang="0">
                  <a:pos x="T6" y="T7"/>
                </a:cxn>
                <a:cxn ang="0">
                  <a:pos x="T8" y="T9"/>
                </a:cxn>
              </a:cxnLst>
              <a:rect l="0" t="0" r="r" b="b"/>
              <a:pathLst>
                <a:path w="11" h="15">
                  <a:moveTo>
                    <a:pt x="0" y="10"/>
                  </a:moveTo>
                  <a:cubicBezTo>
                    <a:pt x="0" y="14"/>
                    <a:pt x="2" y="15"/>
                    <a:pt x="5" y="14"/>
                  </a:cubicBezTo>
                  <a:cubicBezTo>
                    <a:pt x="8" y="12"/>
                    <a:pt x="11" y="8"/>
                    <a:pt x="11" y="4"/>
                  </a:cubicBezTo>
                  <a:cubicBezTo>
                    <a:pt x="11" y="1"/>
                    <a:pt x="9" y="0"/>
                    <a:pt x="6" y="1"/>
                  </a:cubicBezTo>
                  <a:cubicBezTo>
                    <a:pt x="3" y="3"/>
                    <a:pt x="0" y="7"/>
                    <a:pt x="0" y="10"/>
                  </a:cubicBezTo>
                  <a:close/>
                </a:path>
              </a:pathLst>
            </a:custGeom>
            <a:solidFill>
              <a:srgbClr val="433F6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íŝļiḍê">
              <a:extLst>
                <a:ext uri="{FF2B5EF4-FFF2-40B4-BE49-F238E27FC236}">
                  <a16:creationId xmlns="" xmlns:a16="http://schemas.microsoft.com/office/drawing/2014/main" id="{BB2FA161-E3A8-4734-87FB-C34970CF4AFB}"/>
                </a:ext>
              </a:extLst>
            </p:cNvPr>
            <p:cNvSpPr/>
            <p:nvPr/>
          </p:nvSpPr>
          <p:spPr bwMode="auto">
            <a:xfrm>
              <a:off x="4787901" y="4268788"/>
              <a:ext cx="722313" cy="428625"/>
            </a:xfrm>
            <a:custGeom>
              <a:avLst/>
              <a:gdLst>
                <a:gd name="T0" fmla="*/ 449 w 455"/>
                <a:gd name="T1" fmla="*/ 261 h 270"/>
                <a:gd name="T2" fmla="*/ 0 w 455"/>
                <a:gd name="T3" fmla="*/ 0 h 270"/>
                <a:gd name="T4" fmla="*/ 6 w 455"/>
                <a:gd name="T5" fmla="*/ 10 h 270"/>
                <a:gd name="T6" fmla="*/ 455 w 455"/>
                <a:gd name="T7" fmla="*/ 270 h 270"/>
                <a:gd name="T8" fmla="*/ 449 w 455"/>
                <a:gd name="T9" fmla="*/ 261 h 270"/>
              </a:gdLst>
              <a:ahLst/>
              <a:cxnLst>
                <a:cxn ang="0">
                  <a:pos x="T0" y="T1"/>
                </a:cxn>
                <a:cxn ang="0">
                  <a:pos x="T2" y="T3"/>
                </a:cxn>
                <a:cxn ang="0">
                  <a:pos x="T4" y="T5"/>
                </a:cxn>
                <a:cxn ang="0">
                  <a:pos x="T6" y="T7"/>
                </a:cxn>
                <a:cxn ang="0">
                  <a:pos x="T8" y="T9"/>
                </a:cxn>
              </a:cxnLst>
              <a:rect l="0" t="0" r="r" b="b"/>
              <a:pathLst>
                <a:path w="455" h="270">
                  <a:moveTo>
                    <a:pt x="449" y="261"/>
                  </a:moveTo>
                  <a:lnTo>
                    <a:pt x="0" y="0"/>
                  </a:lnTo>
                  <a:lnTo>
                    <a:pt x="6" y="10"/>
                  </a:lnTo>
                  <a:lnTo>
                    <a:pt x="455" y="270"/>
                  </a:lnTo>
                  <a:lnTo>
                    <a:pt x="449" y="261"/>
                  </a:lnTo>
                  <a:close/>
                </a:path>
              </a:pathLst>
            </a:custGeom>
            <a:solidFill>
              <a:srgbClr val="DBAC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iṧļîḋe">
              <a:extLst>
                <a:ext uri="{FF2B5EF4-FFF2-40B4-BE49-F238E27FC236}">
                  <a16:creationId xmlns="" xmlns:a16="http://schemas.microsoft.com/office/drawing/2014/main" id="{F76D6F22-B896-4C38-888A-53746C271074}"/>
                </a:ext>
              </a:extLst>
            </p:cNvPr>
            <p:cNvSpPr/>
            <p:nvPr/>
          </p:nvSpPr>
          <p:spPr bwMode="auto">
            <a:xfrm>
              <a:off x="4787901" y="4241801"/>
              <a:ext cx="722313" cy="441325"/>
            </a:xfrm>
            <a:custGeom>
              <a:avLst/>
              <a:gdLst>
                <a:gd name="T0" fmla="*/ 455 w 455"/>
                <a:gd name="T1" fmla="*/ 262 h 278"/>
                <a:gd name="T2" fmla="*/ 6 w 455"/>
                <a:gd name="T3" fmla="*/ 0 h 278"/>
                <a:gd name="T4" fmla="*/ 0 w 455"/>
                <a:gd name="T5" fmla="*/ 17 h 278"/>
                <a:gd name="T6" fmla="*/ 449 w 455"/>
                <a:gd name="T7" fmla="*/ 278 h 278"/>
                <a:gd name="T8" fmla="*/ 455 w 455"/>
                <a:gd name="T9" fmla="*/ 262 h 278"/>
              </a:gdLst>
              <a:ahLst/>
              <a:cxnLst>
                <a:cxn ang="0">
                  <a:pos x="T0" y="T1"/>
                </a:cxn>
                <a:cxn ang="0">
                  <a:pos x="T2" y="T3"/>
                </a:cxn>
                <a:cxn ang="0">
                  <a:pos x="T4" y="T5"/>
                </a:cxn>
                <a:cxn ang="0">
                  <a:pos x="T6" y="T7"/>
                </a:cxn>
                <a:cxn ang="0">
                  <a:pos x="T8" y="T9"/>
                </a:cxn>
              </a:cxnLst>
              <a:rect l="0" t="0" r="r" b="b"/>
              <a:pathLst>
                <a:path w="455" h="278">
                  <a:moveTo>
                    <a:pt x="455" y="262"/>
                  </a:moveTo>
                  <a:lnTo>
                    <a:pt x="6" y="0"/>
                  </a:lnTo>
                  <a:lnTo>
                    <a:pt x="0" y="17"/>
                  </a:lnTo>
                  <a:lnTo>
                    <a:pt x="449" y="278"/>
                  </a:lnTo>
                  <a:lnTo>
                    <a:pt x="455" y="262"/>
                  </a:lnTo>
                  <a:close/>
                </a:path>
              </a:pathLst>
            </a:custGeom>
            <a:solidFill>
              <a:srgbClr val="DBAC3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íṣ1îḍe">
              <a:extLst>
                <a:ext uri="{FF2B5EF4-FFF2-40B4-BE49-F238E27FC236}">
                  <a16:creationId xmlns="" xmlns:a16="http://schemas.microsoft.com/office/drawing/2014/main" id="{29FD11F4-454F-478B-BB67-F5007D825FD2}"/>
                </a:ext>
              </a:extLst>
            </p:cNvPr>
            <p:cNvSpPr/>
            <p:nvPr/>
          </p:nvSpPr>
          <p:spPr bwMode="auto">
            <a:xfrm>
              <a:off x="4797426" y="4232276"/>
              <a:ext cx="733425" cy="425450"/>
            </a:xfrm>
            <a:custGeom>
              <a:avLst/>
              <a:gdLst>
                <a:gd name="T0" fmla="*/ 462 w 462"/>
                <a:gd name="T1" fmla="*/ 261 h 268"/>
                <a:gd name="T2" fmla="*/ 13 w 462"/>
                <a:gd name="T3" fmla="*/ 0 h 268"/>
                <a:gd name="T4" fmla="*/ 0 w 462"/>
                <a:gd name="T5" fmla="*/ 6 h 268"/>
                <a:gd name="T6" fmla="*/ 449 w 462"/>
                <a:gd name="T7" fmla="*/ 268 h 268"/>
                <a:gd name="T8" fmla="*/ 462 w 462"/>
                <a:gd name="T9" fmla="*/ 261 h 268"/>
              </a:gdLst>
              <a:ahLst/>
              <a:cxnLst>
                <a:cxn ang="0">
                  <a:pos x="T0" y="T1"/>
                </a:cxn>
                <a:cxn ang="0">
                  <a:pos x="T2" y="T3"/>
                </a:cxn>
                <a:cxn ang="0">
                  <a:pos x="T4" y="T5"/>
                </a:cxn>
                <a:cxn ang="0">
                  <a:pos x="T6" y="T7"/>
                </a:cxn>
                <a:cxn ang="0">
                  <a:pos x="T8" y="T9"/>
                </a:cxn>
              </a:cxnLst>
              <a:rect l="0" t="0" r="r" b="b"/>
              <a:pathLst>
                <a:path w="462" h="268">
                  <a:moveTo>
                    <a:pt x="462" y="261"/>
                  </a:moveTo>
                  <a:lnTo>
                    <a:pt x="13" y="0"/>
                  </a:lnTo>
                  <a:lnTo>
                    <a:pt x="0" y="6"/>
                  </a:lnTo>
                  <a:lnTo>
                    <a:pt x="449" y="268"/>
                  </a:lnTo>
                  <a:lnTo>
                    <a:pt x="462" y="261"/>
                  </a:lnTo>
                  <a:close/>
                </a:path>
              </a:pathLst>
            </a:custGeom>
            <a:solidFill>
              <a:srgbClr val="FCCF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i$1ide">
              <a:extLst>
                <a:ext uri="{FF2B5EF4-FFF2-40B4-BE49-F238E27FC236}">
                  <a16:creationId xmlns="" xmlns:a16="http://schemas.microsoft.com/office/drawing/2014/main" id="{34BF4D12-5190-482E-A8BE-CBC518A50519}"/>
                </a:ext>
              </a:extLst>
            </p:cNvPr>
            <p:cNvSpPr/>
            <p:nvPr/>
          </p:nvSpPr>
          <p:spPr bwMode="auto">
            <a:xfrm>
              <a:off x="5500688" y="4646613"/>
              <a:ext cx="39688" cy="50800"/>
            </a:xfrm>
            <a:custGeom>
              <a:avLst/>
              <a:gdLst>
                <a:gd name="T0" fmla="*/ 6 w 25"/>
                <a:gd name="T1" fmla="*/ 7 h 32"/>
                <a:gd name="T2" fmla="*/ 0 w 25"/>
                <a:gd name="T3" fmla="*/ 23 h 32"/>
                <a:gd name="T4" fmla="*/ 6 w 25"/>
                <a:gd name="T5" fmla="*/ 32 h 32"/>
                <a:gd name="T6" fmla="*/ 19 w 25"/>
                <a:gd name="T7" fmla="*/ 25 h 32"/>
                <a:gd name="T8" fmla="*/ 25 w 25"/>
                <a:gd name="T9" fmla="*/ 9 h 32"/>
                <a:gd name="T10" fmla="*/ 19 w 25"/>
                <a:gd name="T11" fmla="*/ 0 h 32"/>
                <a:gd name="T12" fmla="*/ 6 w 25"/>
                <a:gd name="T13" fmla="*/ 7 h 32"/>
              </a:gdLst>
              <a:ahLst/>
              <a:cxnLst>
                <a:cxn ang="0">
                  <a:pos x="T0" y="T1"/>
                </a:cxn>
                <a:cxn ang="0">
                  <a:pos x="T2" y="T3"/>
                </a:cxn>
                <a:cxn ang="0">
                  <a:pos x="T4" y="T5"/>
                </a:cxn>
                <a:cxn ang="0">
                  <a:pos x="T6" y="T7"/>
                </a:cxn>
                <a:cxn ang="0">
                  <a:pos x="T8" y="T9"/>
                </a:cxn>
                <a:cxn ang="0">
                  <a:pos x="T10" y="T11"/>
                </a:cxn>
                <a:cxn ang="0">
                  <a:pos x="T12" y="T13"/>
                </a:cxn>
              </a:cxnLst>
              <a:rect l="0" t="0" r="r" b="b"/>
              <a:pathLst>
                <a:path w="25" h="32">
                  <a:moveTo>
                    <a:pt x="6" y="7"/>
                  </a:moveTo>
                  <a:lnTo>
                    <a:pt x="0" y="23"/>
                  </a:lnTo>
                  <a:lnTo>
                    <a:pt x="6" y="32"/>
                  </a:lnTo>
                  <a:lnTo>
                    <a:pt x="19" y="25"/>
                  </a:lnTo>
                  <a:lnTo>
                    <a:pt x="25" y="9"/>
                  </a:lnTo>
                  <a:lnTo>
                    <a:pt x="19" y="0"/>
                  </a:lnTo>
                  <a:lnTo>
                    <a:pt x="6" y="7"/>
                  </a:lnTo>
                  <a:close/>
                </a:path>
              </a:pathLst>
            </a:custGeom>
            <a:solidFill>
              <a:srgbClr val="433F6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ï$ḻïḋê">
              <a:extLst>
                <a:ext uri="{FF2B5EF4-FFF2-40B4-BE49-F238E27FC236}">
                  <a16:creationId xmlns="" xmlns:a16="http://schemas.microsoft.com/office/drawing/2014/main" id="{860B7AF5-9B77-4D90-91ED-FED58421B1CB}"/>
                </a:ext>
              </a:extLst>
            </p:cNvPr>
            <p:cNvSpPr/>
            <p:nvPr/>
          </p:nvSpPr>
          <p:spPr bwMode="auto">
            <a:xfrm>
              <a:off x="3236913" y="4429126"/>
              <a:ext cx="1979613" cy="798513"/>
            </a:xfrm>
            <a:custGeom>
              <a:avLst/>
              <a:gdLst>
                <a:gd name="T0" fmla="*/ 372 w 600"/>
                <a:gd name="T1" fmla="*/ 219 h 242"/>
                <a:gd name="T2" fmla="*/ 488 w 600"/>
                <a:gd name="T3" fmla="*/ 161 h 242"/>
                <a:gd name="T4" fmla="*/ 465 w 600"/>
                <a:gd name="T5" fmla="*/ 148 h 242"/>
                <a:gd name="T6" fmla="*/ 364 w 600"/>
                <a:gd name="T7" fmla="*/ 214 h 242"/>
                <a:gd name="T8" fmla="*/ 465 w 600"/>
                <a:gd name="T9" fmla="*/ 148 h 242"/>
                <a:gd name="T10" fmla="*/ 339 w 600"/>
                <a:gd name="T11" fmla="*/ 199 h 242"/>
                <a:gd name="T12" fmla="*/ 454 w 600"/>
                <a:gd name="T13" fmla="*/ 141 h 242"/>
                <a:gd name="T14" fmla="*/ 429 w 600"/>
                <a:gd name="T15" fmla="*/ 127 h 242"/>
                <a:gd name="T16" fmla="*/ 328 w 600"/>
                <a:gd name="T17" fmla="*/ 193 h 242"/>
                <a:gd name="T18" fmla="*/ 429 w 600"/>
                <a:gd name="T19" fmla="*/ 127 h 242"/>
                <a:gd name="T20" fmla="*/ 477 w 600"/>
                <a:gd name="T21" fmla="*/ 135 h 242"/>
                <a:gd name="T22" fmla="*/ 528 w 600"/>
                <a:gd name="T23" fmla="*/ 140 h 242"/>
                <a:gd name="T24" fmla="*/ 495 w 600"/>
                <a:gd name="T25" fmla="*/ 93 h 242"/>
                <a:gd name="T26" fmla="*/ 530 w 600"/>
                <a:gd name="T27" fmla="*/ 138 h 242"/>
                <a:gd name="T28" fmla="*/ 495 w 600"/>
                <a:gd name="T29" fmla="*/ 93 h 242"/>
                <a:gd name="T30" fmla="*/ 516 w 600"/>
                <a:gd name="T31" fmla="*/ 102 h 242"/>
                <a:gd name="T32" fmla="*/ 576 w 600"/>
                <a:gd name="T33" fmla="*/ 112 h 242"/>
                <a:gd name="T34" fmla="*/ 216 w 600"/>
                <a:gd name="T35" fmla="*/ 72 h 242"/>
                <a:gd name="T36" fmla="*/ 169 w 600"/>
                <a:gd name="T37" fmla="*/ 98 h 242"/>
                <a:gd name="T38" fmla="*/ 216 w 600"/>
                <a:gd name="T39" fmla="*/ 126 h 242"/>
                <a:gd name="T40" fmla="*/ 216 w 600"/>
                <a:gd name="T41" fmla="*/ 126 h 242"/>
                <a:gd name="T42" fmla="*/ 262 w 600"/>
                <a:gd name="T43" fmla="*/ 99 h 242"/>
                <a:gd name="T44" fmla="*/ 216 w 600"/>
                <a:gd name="T45" fmla="*/ 72 h 242"/>
                <a:gd name="T46" fmla="*/ 503 w 600"/>
                <a:gd name="T47" fmla="*/ 67 h 242"/>
                <a:gd name="T48" fmla="*/ 600 w 600"/>
                <a:gd name="T49" fmla="*/ 98 h 242"/>
                <a:gd name="T50" fmla="*/ 503 w 600"/>
                <a:gd name="T51" fmla="*/ 67 h 242"/>
                <a:gd name="T52" fmla="*/ 278 w 600"/>
                <a:gd name="T53" fmla="*/ 178 h 242"/>
                <a:gd name="T54" fmla="*/ 491 w 600"/>
                <a:gd name="T55" fmla="*/ 63 h 242"/>
                <a:gd name="T56" fmla="*/ 451 w 600"/>
                <a:gd name="T57" fmla="*/ 53 h 242"/>
                <a:gd name="T58" fmla="*/ 264 w 600"/>
                <a:gd name="T59" fmla="*/ 170 h 242"/>
                <a:gd name="T60" fmla="*/ 451 w 600"/>
                <a:gd name="T61" fmla="*/ 53 h 242"/>
                <a:gd name="T62" fmla="*/ 0 w 600"/>
                <a:gd name="T63" fmla="*/ 50 h 242"/>
                <a:gd name="T64" fmla="*/ 351 w 600"/>
                <a:gd name="T65" fmla="*/ 242 h 242"/>
                <a:gd name="T66" fmla="*/ 419 w 600"/>
                <a:gd name="T67" fmla="*/ 45 h 242"/>
                <a:gd name="T68" fmla="*/ 241 w 600"/>
                <a:gd name="T69" fmla="*/ 156 h 242"/>
                <a:gd name="T70" fmla="*/ 419 w 600"/>
                <a:gd name="T71" fmla="*/ 45 h 242"/>
                <a:gd name="T72" fmla="*/ 43 w 600"/>
                <a:gd name="T73" fmla="*/ 41 h 242"/>
                <a:gd name="T74" fmla="*/ 82 w 600"/>
                <a:gd name="T75" fmla="*/ 33 h 242"/>
                <a:gd name="T76" fmla="*/ 261 w 600"/>
                <a:gd name="T77" fmla="*/ 35 h 242"/>
                <a:gd name="T78" fmla="*/ 260 w 600"/>
                <a:gd name="T79" fmla="*/ 73 h 242"/>
                <a:gd name="T80" fmla="*/ 293 w 600"/>
                <a:gd name="T81" fmla="*/ 81 h 242"/>
                <a:gd name="T82" fmla="*/ 326 w 600"/>
                <a:gd name="T83" fmla="*/ 73 h 242"/>
                <a:gd name="T84" fmla="*/ 327 w 600"/>
                <a:gd name="T85" fmla="*/ 35 h 242"/>
                <a:gd name="T86" fmla="*/ 329 w 600"/>
                <a:gd name="T87" fmla="*/ 21 h 242"/>
                <a:gd name="T88" fmla="*/ 371 w 600"/>
                <a:gd name="T89" fmla="*/ 36 h 242"/>
                <a:gd name="T90" fmla="*/ 371 w 600"/>
                <a:gd name="T91" fmla="*/ 36 h 242"/>
                <a:gd name="T92" fmla="*/ 329 w 600"/>
                <a:gd name="T93" fmla="*/ 21 h 242"/>
                <a:gd name="T94" fmla="*/ 124 w 600"/>
                <a:gd name="T95" fmla="*/ 25 h 242"/>
                <a:gd name="T96" fmla="*/ 77 w 600"/>
                <a:gd name="T97" fmla="*/ 61 h 242"/>
                <a:gd name="T98" fmla="*/ 198 w 600"/>
                <a:gd name="T99" fmla="*/ 10 h 242"/>
                <a:gd name="T100" fmla="*/ 86 w 600"/>
                <a:gd name="T101" fmla="*/ 66 h 242"/>
                <a:gd name="T102" fmla="*/ 198 w 600"/>
                <a:gd name="T103" fmla="*/ 10 h 242"/>
                <a:gd name="T104" fmla="*/ 118 w 600"/>
                <a:gd name="T105" fmla="*/ 85 h 242"/>
                <a:gd name="T106" fmla="*/ 271 w 600"/>
                <a:gd name="T107" fmla="*/ 6 h 242"/>
                <a:gd name="T108" fmla="*/ 248 w 600"/>
                <a:gd name="T109" fmla="*/ 0 h 242"/>
                <a:gd name="T110" fmla="*/ 102 w 600"/>
                <a:gd name="T111" fmla="*/ 76 h 242"/>
                <a:gd name="T112" fmla="*/ 248 w 600"/>
                <a:gd name="T113"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0" h="242">
                  <a:moveTo>
                    <a:pt x="480" y="156"/>
                  </a:moveTo>
                  <a:cubicBezTo>
                    <a:pt x="372" y="219"/>
                    <a:pt x="372" y="219"/>
                    <a:pt x="372" y="219"/>
                  </a:cubicBezTo>
                  <a:cubicBezTo>
                    <a:pt x="380" y="223"/>
                    <a:pt x="380" y="223"/>
                    <a:pt x="380" y="223"/>
                  </a:cubicBezTo>
                  <a:cubicBezTo>
                    <a:pt x="488" y="161"/>
                    <a:pt x="488" y="161"/>
                    <a:pt x="488" y="161"/>
                  </a:cubicBezTo>
                  <a:cubicBezTo>
                    <a:pt x="480" y="156"/>
                    <a:pt x="480" y="156"/>
                    <a:pt x="480" y="156"/>
                  </a:cubicBezTo>
                  <a:moveTo>
                    <a:pt x="465" y="148"/>
                  </a:moveTo>
                  <a:cubicBezTo>
                    <a:pt x="357" y="210"/>
                    <a:pt x="357" y="210"/>
                    <a:pt x="357" y="210"/>
                  </a:cubicBezTo>
                  <a:cubicBezTo>
                    <a:pt x="364" y="214"/>
                    <a:pt x="364" y="214"/>
                    <a:pt x="364" y="214"/>
                  </a:cubicBezTo>
                  <a:cubicBezTo>
                    <a:pt x="472" y="152"/>
                    <a:pt x="472" y="152"/>
                    <a:pt x="472" y="152"/>
                  </a:cubicBezTo>
                  <a:cubicBezTo>
                    <a:pt x="465" y="148"/>
                    <a:pt x="465" y="148"/>
                    <a:pt x="465" y="148"/>
                  </a:cubicBezTo>
                  <a:moveTo>
                    <a:pt x="447" y="137"/>
                  </a:moveTo>
                  <a:cubicBezTo>
                    <a:pt x="339" y="199"/>
                    <a:pt x="339" y="199"/>
                    <a:pt x="339" y="199"/>
                  </a:cubicBezTo>
                  <a:cubicBezTo>
                    <a:pt x="346" y="204"/>
                    <a:pt x="346" y="204"/>
                    <a:pt x="346" y="204"/>
                  </a:cubicBezTo>
                  <a:cubicBezTo>
                    <a:pt x="454" y="141"/>
                    <a:pt x="454" y="141"/>
                    <a:pt x="454" y="141"/>
                  </a:cubicBezTo>
                  <a:cubicBezTo>
                    <a:pt x="447" y="137"/>
                    <a:pt x="447" y="137"/>
                    <a:pt x="447" y="137"/>
                  </a:cubicBezTo>
                  <a:moveTo>
                    <a:pt x="429" y="127"/>
                  </a:moveTo>
                  <a:cubicBezTo>
                    <a:pt x="321" y="189"/>
                    <a:pt x="321" y="189"/>
                    <a:pt x="321" y="189"/>
                  </a:cubicBezTo>
                  <a:cubicBezTo>
                    <a:pt x="328" y="193"/>
                    <a:pt x="328" y="193"/>
                    <a:pt x="328" y="193"/>
                  </a:cubicBezTo>
                  <a:cubicBezTo>
                    <a:pt x="436" y="131"/>
                    <a:pt x="436" y="131"/>
                    <a:pt x="436" y="131"/>
                  </a:cubicBezTo>
                  <a:cubicBezTo>
                    <a:pt x="429" y="127"/>
                    <a:pt x="429" y="127"/>
                    <a:pt x="429" y="127"/>
                  </a:cubicBezTo>
                  <a:moveTo>
                    <a:pt x="499" y="123"/>
                  </a:moveTo>
                  <a:cubicBezTo>
                    <a:pt x="477" y="135"/>
                    <a:pt x="477" y="135"/>
                    <a:pt x="477" y="135"/>
                  </a:cubicBezTo>
                  <a:cubicBezTo>
                    <a:pt x="506" y="152"/>
                    <a:pt x="506" y="152"/>
                    <a:pt x="506" y="152"/>
                  </a:cubicBezTo>
                  <a:cubicBezTo>
                    <a:pt x="528" y="140"/>
                    <a:pt x="528" y="140"/>
                    <a:pt x="528" y="140"/>
                  </a:cubicBezTo>
                  <a:cubicBezTo>
                    <a:pt x="499" y="123"/>
                    <a:pt x="499" y="123"/>
                    <a:pt x="499" y="123"/>
                  </a:cubicBezTo>
                  <a:moveTo>
                    <a:pt x="495" y="93"/>
                  </a:moveTo>
                  <a:cubicBezTo>
                    <a:pt x="473" y="105"/>
                    <a:pt x="473" y="105"/>
                    <a:pt x="473" y="105"/>
                  </a:cubicBezTo>
                  <a:cubicBezTo>
                    <a:pt x="530" y="138"/>
                    <a:pt x="530" y="138"/>
                    <a:pt x="530" y="138"/>
                  </a:cubicBezTo>
                  <a:cubicBezTo>
                    <a:pt x="552" y="126"/>
                    <a:pt x="552" y="126"/>
                    <a:pt x="552" y="126"/>
                  </a:cubicBezTo>
                  <a:cubicBezTo>
                    <a:pt x="495" y="93"/>
                    <a:pt x="495" y="93"/>
                    <a:pt x="495" y="93"/>
                  </a:cubicBezTo>
                  <a:moveTo>
                    <a:pt x="537" y="90"/>
                  </a:moveTo>
                  <a:cubicBezTo>
                    <a:pt x="516" y="102"/>
                    <a:pt x="516" y="102"/>
                    <a:pt x="516" y="102"/>
                  </a:cubicBezTo>
                  <a:cubicBezTo>
                    <a:pt x="554" y="125"/>
                    <a:pt x="554" y="125"/>
                    <a:pt x="554" y="125"/>
                  </a:cubicBezTo>
                  <a:cubicBezTo>
                    <a:pt x="576" y="112"/>
                    <a:pt x="576" y="112"/>
                    <a:pt x="576" y="112"/>
                  </a:cubicBezTo>
                  <a:cubicBezTo>
                    <a:pt x="537" y="90"/>
                    <a:pt x="537" y="90"/>
                    <a:pt x="537" y="90"/>
                  </a:cubicBezTo>
                  <a:moveTo>
                    <a:pt x="216" y="72"/>
                  </a:moveTo>
                  <a:cubicBezTo>
                    <a:pt x="204" y="72"/>
                    <a:pt x="192" y="74"/>
                    <a:pt x="183" y="79"/>
                  </a:cubicBezTo>
                  <a:cubicBezTo>
                    <a:pt x="174" y="84"/>
                    <a:pt x="170" y="91"/>
                    <a:pt x="169" y="98"/>
                  </a:cubicBezTo>
                  <a:cubicBezTo>
                    <a:pt x="169" y="105"/>
                    <a:pt x="174" y="112"/>
                    <a:pt x="183" y="118"/>
                  </a:cubicBezTo>
                  <a:cubicBezTo>
                    <a:pt x="191" y="123"/>
                    <a:pt x="203" y="126"/>
                    <a:pt x="216" y="126"/>
                  </a:cubicBezTo>
                  <a:cubicBezTo>
                    <a:pt x="216" y="126"/>
                    <a:pt x="216" y="126"/>
                    <a:pt x="216" y="126"/>
                  </a:cubicBezTo>
                  <a:cubicBezTo>
                    <a:pt x="216" y="126"/>
                    <a:pt x="216" y="126"/>
                    <a:pt x="216" y="126"/>
                  </a:cubicBezTo>
                  <a:cubicBezTo>
                    <a:pt x="228" y="126"/>
                    <a:pt x="240" y="123"/>
                    <a:pt x="249" y="118"/>
                  </a:cubicBezTo>
                  <a:cubicBezTo>
                    <a:pt x="258" y="113"/>
                    <a:pt x="262" y="106"/>
                    <a:pt x="262" y="99"/>
                  </a:cubicBezTo>
                  <a:cubicBezTo>
                    <a:pt x="263" y="91"/>
                    <a:pt x="258" y="85"/>
                    <a:pt x="249" y="79"/>
                  </a:cubicBezTo>
                  <a:cubicBezTo>
                    <a:pt x="240" y="74"/>
                    <a:pt x="228" y="72"/>
                    <a:pt x="216" y="72"/>
                  </a:cubicBezTo>
                  <a:moveTo>
                    <a:pt x="503" y="67"/>
                  </a:moveTo>
                  <a:cubicBezTo>
                    <a:pt x="503" y="67"/>
                    <a:pt x="503" y="67"/>
                    <a:pt x="503" y="67"/>
                  </a:cubicBezTo>
                  <a:cubicBezTo>
                    <a:pt x="578" y="111"/>
                    <a:pt x="578" y="111"/>
                    <a:pt x="578" y="111"/>
                  </a:cubicBezTo>
                  <a:cubicBezTo>
                    <a:pt x="600" y="98"/>
                    <a:pt x="600" y="98"/>
                    <a:pt x="600" y="98"/>
                  </a:cubicBezTo>
                  <a:cubicBezTo>
                    <a:pt x="579" y="87"/>
                    <a:pt x="579" y="87"/>
                    <a:pt x="579" y="87"/>
                  </a:cubicBezTo>
                  <a:cubicBezTo>
                    <a:pt x="503" y="67"/>
                    <a:pt x="503" y="67"/>
                    <a:pt x="503" y="67"/>
                  </a:cubicBezTo>
                  <a:moveTo>
                    <a:pt x="481" y="61"/>
                  </a:moveTo>
                  <a:cubicBezTo>
                    <a:pt x="278" y="178"/>
                    <a:pt x="278" y="178"/>
                    <a:pt x="278" y="178"/>
                  </a:cubicBezTo>
                  <a:cubicBezTo>
                    <a:pt x="285" y="182"/>
                    <a:pt x="285" y="182"/>
                    <a:pt x="285" y="182"/>
                  </a:cubicBezTo>
                  <a:cubicBezTo>
                    <a:pt x="491" y="63"/>
                    <a:pt x="491" y="63"/>
                    <a:pt x="491" y="63"/>
                  </a:cubicBezTo>
                  <a:cubicBezTo>
                    <a:pt x="481" y="61"/>
                    <a:pt x="481" y="61"/>
                    <a:pt x="481" y="61"/>
                  </a:cubicBezTo>
                  <a:moveTo>
                    <a:pt x="451" y="53"/>
                  </a:moveTo>
                  <a:cubicBezTo>
                    <a:pt x="256" y="165"/>
                    <a:pt x="256" y="165"/>
                    <a:pt x="256" y="165"/>
                  </a:cubicBezTo>
                  <a:cubicBezTo>
                    <a:pt x="264" y="170"/>
                    <a:pt x="264" y="170"/>
                    <a:pt x="264" y="170"/>
                  </a:cubicBezTo>
                  <a:cubicBezTo>
                    <a:pt x="462" y="56"/>
                    <a:pt x="462" y="56"/>
                    <a:pt x="462" y="56"/>
                  </a:cubicBezTo>
                  <a:cubicBezTo>
                    <a:pt x="451" y="53"/>
                    <a:pt x="451" y="53"/>
                    <a:pt x="451" y="53"/>
                  </a:cubicBezTo>
                  <a:moveTo>
                    <a:pt x="15" y="47"/>
                  </a:moveTo>
                  <a:cubicBezTo>
                    <a:pt x="0" y="50"/>
                    <a:pt x="0" y="50"/>
                    <a:pt x="0" y="50"/>
                  </a:cubicBezTo>
                  <a:cubicBezTo>
                    <a:pt x="349" y="242"/>
                    <a:pt x="349" y="242"/>
                    <a:pt x="349" y="242"/>
                  </a:cubicBezTo>
                  <a:cubicBezTo>
                    <a:pt x="350" y="242"/>
                    <a:pt x="350" y="242"/>
                    <a:pt x="351" y="242"/>
                  </a:cubicBezTo>
                  <a:cubicBezTo>
                    <a:pt x="15" y="47"/>
                    <a:pt x="15" y="47"/>
                    <a:pt x="15" y="47"/>
                  </a:cubicBezTo>
                  <a:moveTo>
                    <a:pt x="419" y="45"/>
                  </a:moveTo>
                  <a:cubicBezTo>
                    <a:pt x="233" y="152"/>
                    <a:pt x="233" y="152"/>
                    <a:pt x="233" y="152"/>
                  </a:cubicBezTo>
                  <a:cubicBezTo>
                    <a:pt x="241" y="156"/>
                    <a:pt x="241" y="156"/>
                    <a:pt x="241" y="156"/>
                  </a:cubicBezTo>
                  <a:cubicBezTo>
                    <a:pt x="430" y="47"/>
                    <a:pt x="430" y="47"/>
                    <a:pt x="430" y="47"/>
                  </a:cubicBezTo>
                  <a:cubicBezTo>
                    <a:pt x="419" y="45"/>
                    <a:pt x="419" y="45"/>
                    <a:pt x="419" y="45"/>
                  </a:cubicBezTo>
                  <a:moveTo>
                    <a:pt x="82" y="33"/>
                  </a:moveTo>
                  <a:cubicBezTo>
                    <a:pt x="43" y="41"/>
                    <a:pt x="43" y="41"/>
                    <a:pt x="43" y="41"/>
                  </a:cubicBezTo>
                  <a:cubicBezTo>
                    <a:pt x="56" y="49"/>
                    <a:pt x="56" y="49"/>
                    <a:pt x="56" y="49"/>
                  </a:cubicBezTo>
                  <a:cubicBezTo>
                    <a:pt x="82" y="33"/>
                    <a:pt x="82" y="33"/>
                    <a:pt x="82" y="33"/>
                  </a:cubicBezTo>
                  <a:moveTo>
                    <a:pt x="294" y="27"/>
                  </a:moveTo>
                  <a:cubicBezTo>
                    <a:pt x="281" y="27"/>
                    <a:pt x="269" y="29"/>
                    <a:pt x="261" y="35"/>
                  </a:cubicBezTo>
                  <a:cubicBezTo>
                    <a:pt x="252" y="40"/>
                    <a:pt x="247" y="46"/>
                    <a:pt x="247" y="53"/>
                  </a:cubicBezTo>
                  <a:cubicBezTo>
                    <a:pt x="246" y="60"/>
                    <a:pt x="251" y="68"/>
                    <a:pt x="260" y="73"/>
                  </a:cubicBezTo>
                  <a:cubicBezTo>
                    <a:pt x="269" y="78"/>
                    <a:pt x="281" y="81"/>
                    <a:pt x="293" y="81"/>
                  </a:cubicBezTo>
                  <a:cubicBezTo>
                    <a:pt x="293" y="81"/>
                    <a:pt x="293" y="81"/>
                    <a:pt x="293" y="81"/>
                  </a:cubicBezTo>
                  <a:cubicBezTo>
                    <a:pt x="293" y="81"/>
                    <a:pt x="293" y="81"/>
                    <a:pt x="293" y="81"/>
                  </a:cubicBezTo>
                  <a:cubicBezTo>
                    <a:pt x="306" y="81"/>
                    <a:pt x="318" y="78"/>
                    <a:pt x="326" y="73"/>
                  </a:cubicBezTo>
                  <a:cubicBezTo>
                    <a:pt x="335" y="68"/>
                    <a:pt x="340" y="61"/>
                    <a:pt x="340" y="54"/>
                  </a:cubicBezTo>
                  <a:cubicBezTo>
                    <a:pt x="340" y="46"/>
                    <a:pt x="335" y="40"/>
                    <a:pt x="327" y="35"/>
                  </a:cubicBezTo>
                  <a:cubicBezTo>
                    <a:pt x="318" y="29"/>
                    <a:pt x="306" y="27"/>
                    <a:pt x="294" y="27"/>
                  </a:cubicBezTo>
                  <a:moveTo>
                    <a:pt x="329" y="21"/>
                  </a:moveTo>
                  <a:cubicBezTo>
                    <a:pt x="332" y="24"/>
                    <a:pt x="335" y="26"/>
                    <a:pt x="338" y="28"/>
                  </a:cubicBezTo>
                  <a:cubicBezTo>
                    <a:pt x="347" y="33"/>
                    <a:pt x="358" y="36"/>
                    <a:pt x="371" y="36"/>
                  </a:cubicBezTo>
                  <a:cubicBezTo>
                    <a:pt x="371" y="36"/>
                    <a:pt x="371" y="36"/>
                    <a:pt x="371" y="36"/>
                  </a:cubicBezTo>
                  <a:cubicBezTo>
                    <a:pt x="371" y="36"/>
                    <a:pt x="371" y="36"/>
                    <a:pt x="371" y="36"/>
                  </a:cubicBezTo>
                  <a:cubicBezTo>
                    <a:pt x="375" y="36"/>
                    <a:pt x="379" y="36"/>
                    <a:pt x="383" y="35"/>
                  </a:cubicBezTo>
                  <a:cubicBezTo>
                    <a:pt x="329" y="21"/>
                    <a:pt x="329" y="21"/>
                    <a:pt x="329" y="21"/>
                  </a:cubicBezTo>
                  <a:moveTo>
                    <a:pt x="147" y="20"/>
                  </a:moveTo>
                  <a:cubicBezTo>
                    <a:pt x="124" y="25"/>
                    <a:pt x="124" y="25"/>
                    <a:pt x="124" y="25"/>
                  </a:cubicBezTo>
                  <a:cubicBezTo>
                    <a:pt x="69" y="57"/>
                    <a:pt x="69" y="57"/>
                    <a:pt x="69" y="57"/>
                  </a:cubicBezTo>
                  <a:cubicBezTo>
                    <a:pt x="77" y="61"/>
                    <a:pt x="77" y="61"/>
                    <a:pt x="77" y="61"/>
                  </a:cubicBezTo>
                  <a:cubicBezTo>
                    <a:pt x="147" y="20"/>
                    <a:pt x="147" y="20"/>
                    <a:pt x="147" y="20"/>
                  </a:cubicBezTo>
                  <a:moveTo>
                    <a:pt x="198" y="10"/>
                  </a:moveTo>
                  <a:cubicBezTo>
                    <a:pt x="174" y="15"/>
                    <a:pt x="174" y="15"/>
                    <a:pt x="174" y="15"/>
                  </a:cubicBezTo>
                  <a:cubicBezTo>
                    <a:pt x="86" y="66"/>
                    <a:pt x="86" y="66"/>
                    <a:pt x="86" y="66"/>
                  </a:cubicBezTo>
                  <a:cubicBezTo>
                    <a:pt x="93" y="71"/>
                    <a:pt x="93" y="71"/>
                    <a:pt x="93" y="71"/>
                  </a:cubicBezTo>
                  <a:cubicBezTo>
                    <a:pt x="198" y="10"/>
                    <a:pt x="198" y="10"/>
                    <a:pt x="198" y="10"/>
                  </a:cubicBezTo>
                  <a:moveTo>
                    <a:pt x="260" y="3"/>
                  </a:moveTo>
                  <a:cubicBezTo>
                    <a:pt x="118" y="85"/>
                    <a:pt x="118" y="85"/>
                    <a:pt x="118" y="85"/>
                  </a:cubicBezTo>
                  <a:cubicBezTo>
                    <a:pt x="126" y="90"/>
                    <a:pt x="126" y="90"/>
                    <a:pt x="126" y="90"/>
                  </a:cubicBezTo>
                  <a:cubicBezTo>
                    <a:pt x="271" y="6"/>
                    <a:pt x="271" y="6"/>
                    <a:pt x="271" y="6"/>
                  </a:cubicBezTo>
                  <a:cubicBezTo>
                    <a:pt x="260" y="3"/>
                    <a:pt x="260" y="3"/>
                    <a:pt x="260" y="3"/>
                  </a:cubicBezTo>
                  <a:moveTo>
                    <a:pt x="248" y="0"/>
                  </a:moveTo>
                  <a:cubicBezTo>
                    <a:pt x="225" y="5"/>
                    <a:pt x="225" y="5"/>
                    <a:pt x="225" y="5"/>
                  </a:cubicBezTo>
                  <a:cubicBezTo>
                    <a:pt x="102" y="76"/>
                    <a:pt x="102" y="76"/>
                    <a:pt x="102" y="76"/>
                  </a:cubicBezTo>
                  <a:cubicBezTo>
                    <a:pt x="109" y="80"/>
                    <a:pt x="109" y="80"/>
                    <a:pt x="109" y="80"/>
                  </a:cubicBezTo>
                  <a:cubicBezTo>
                    <a:pt x="248" y="0"/>
                    <a:pt x="248" y="0"/>
                    <a:pt x="248" y="0"/>
                  </a:cubicBezTo>
                </a:path>
              </a:pathLst>
            </a:custGeom>
            <a:solidFill>
              <a:srgbClr val="8397E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iṥlïḍè">
              <a:extLst>
                <a:ext uri="{FF2B5EF4-FFF2-40B4-BE49-F238E27FC236}">
                  <a16:creationId xmlns="" xmlns:a16="http://schemas.microsoft.com/office/drawing/2014/main" id="{60F773BE-711B-4F1E-8AD7-39B8431F9F39}"/>
                </a:ext>
              </a:extLst>
            </p:cNvPr>
            <p:cNvSpPr/>
            <p:nvPr/>
          </p:nvSpPr>
          <p:spPr bwMode="auto">
            <a:xfrm>
              <a:off x="4438651" y="4419601"/>
              <a:ext cx="58738" cy="36513"/>
            </a:xfrm>
            <a:custGeom>
              <a:avLst/>
              <a:gdLst>
                <a:gd name="T0" fmla="*/ 3 w 18"/>
                <a:gd name="T1" fmla="*/ 2 h 11"/>
                <a:gd name="T2" fmla="*/ 14 w 18"/>
                <a:gd name="T3" fmla="*/ 2 h 11"/>
                <a:gd name="T4" fmla="*/ 14 w 18"/>
                <a:gd name="T5" fmla="*/ 9 h 11"/>
                <a:gd name="T6" fmla="*/ 3 w 18"/>
                <a:gd name="T7" fmla="*/ 9 h 11"/>
                <a:gd name="T8" fmla="*/ 3 w 18"/>
                <a:gd name="T9" fmla="*/ 2 h 11"/>
                <a:gd name="T10" fmla="*/ 11 w 18"/>
                <a:gd name="T11" fmla="*/ 4 h 11"/>
                <a:gd name="T12" fmla="*/ 6 w 18"/>
                <a:gd name="T13" fmla="*/ 4 h 11"/>
                <a:gd name="T14" fmla="*/ 6 w 18"/>
                <a:gd name="T15" fmla="*/ 7 h 11"/>
                <a:gd name="T16" fmla="*/ 12 w 18"/>
                <a:gd name="T17" fmla="*/ 7 h 11"/>
                <a:gd name="T18" fmla="*/ 11 w 18"/>
                <a:gd name="T19"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1">
                  <a:moveTo>
                    <a:pt x="3" y="2"/>
                  </a:moveTo>
                  <a:cubicBezTo>
                    <a:pt x="6" y="0"/>
                    <a:pt x="11" y="1"/>
                    <a:pt x="14" y="2"/>
                  </a:cubicBezTo>
                  <a:cubicBezTo>
                    <a:pt x="17" y="4"/>
                    <a:pt x="18" y="7"/>
                    <a:pt x="14" y="9"/>
                  </a:cubicBezTo>
                  <a:cubicBezTo>
                    <a:pt x="11" y="11"/>
                    <a:pt x="6" y="11"/>
                    <a:pt x="3" y="9"/>
                  </a:cubicBezTo>
                  <a:cubicBezTo>
                    <a:pt x="0" y="7"/>
                    <a:pt x="0" y="4"/>
                    <a:pt x="3" y="2"/>
                  </a:cubicBezTo>
                  <a:close/>
                  <a:moveTo>
                    <a:pt x="11" y="4"/>
                  </a:moveTo>
                  <a:cubicBezTo>
                    <a:pt x="9" y="3"/>
                    <a:pt x="7" y="3"/>
                    <a:pt x="6" y="4"/>
                  </a:cubicBezTo>
                  <a:cubicBezTo>
                    <a:pt x="5" y="5"/>
                    <a:pt x="5" y="6"/>
                    <a:pt x="6" y="7"/>
                  </a:cubicBezTo>
                  <a:cubicBezTo>
                    <a:pt x="8" y="8"/>
                    <a:pt x="10" y="8"/>
                    <a:pt x="12" y="7"/>
                  </a:cubicBezTo>
                  <a:cubicBezTo>
                    <a:pt x="13" y="6"/>
                    <a:pt x="13" y="5"/>
                    <a:pt x="11" y="4"/>
                  </a:cubicBezTo>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íSļídé">
              <a:extLst>
                <a:ext uri="{FF2B5EF4-FFF2-40B4-BE49-F238E27FC236}">
                  <a16:creationId xmlns="" xmlns:a16="http://schemas.microsoft.com/office/drawing/2014/main" id="{70DEFA8A-49F6-4C24-84D8-FF4515071711}"/>
                </a:ext>
              </a:extLst>
            </p:cNvPr>
            <p:cNvSpPr/>
            <p:nvPr/>
          </p:nvSpPr>
          <p:spPr bwMode="auto">
            <a:xfrm>
              <a:off x="4454526" y="4429126"/>
              <a:ext cx="26988" cy="17463"/>
            </a:xfrm>
            <a:custGeom>
              <a:avLst/>
              <a:gdLst>
                <a:gd name="T0" fmla="*/ 1 w 8"/>
                <a:gd name="T1" fmla="*/ 4 h 5"/>
                <a:gd name="T2" fmla="*/ 7 w 8"/>
                <a:gd name="T3" fmla="*/ 4 h 5"/>
                <a:gd name="T4" fmla="*/ 6 w 8"/>
                <a:gd name="T5" fmla="*/ 1 h 5"/>
                <a:gd name="T6" fmla="*/ 1 w 8"/>
                <a:gd name="T7" fmla="*/ 1 h 5"/>
                <a:gd name="T8" fmla="*/ 1 w 8"/>
                <a:gd name="T9" fmla="*/ 4 h 5"/>
              </a:gdLst>
              <a:ahLst/>
              <a:cxnLst>
                <a:cxn ang="0">
                  <a:pos x="T0" y="T1"/>
                </a:cxn>
                <a:cxn ang="0">
                  <a:pos x="T2" y="T3"/>
                </a:cxn>
                <a:cxn ang="0">
                  <a:pos x="T4" y="T5"/>
                </a:cxn>
                <a:cxn ang="0">
                  <a:pos x="T6" y="T7"/>
                </a:cxn>
                <a:cxn ang="0">
                  <a:pos x="T8" y="T9"/>
                </a:cxn>
              </a:cxnLst>
              <a:rect l="0" t="0" r="r" b="b"/>
              <a:pathLst>
                <a:path w="8" h="5">
                  <a:moveTo>
                    <a:pt x="1" y="4"/>
                  </a:moveTo>
                  <a:cubicBezTo>
                    <a:pt x="3" y="5"/>
                    <a:pt x="5" y="5"/>
                    <a:pt x="7" y="4"/>
                  </a:cubicBezTo>
                  <a:cubicBezTo>
                    <a:pt x="8" y="3"/>
                    <a:pt x="8" y="2"/>
                    <a:pt x="6" y="1"/>
                  </a:cubicBezTo>
                  <a:cubicBezTo>
                    <a:pt x="4" y="0"/>
                    <a:pt x="2" y="0"/>
                    <a:pt x="1" y="1"/>
                  </a:cubicBezTo>
                  <a:cubicBezTo>
                    <a:pt x="0" y="2"/>
                    <a:pt x="0" y="3"/>
                    <a:pt x="1" y="4"/>
                  </a:cubicBez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ïṡlïďè">
              <a:extLst>
                <a:ext uri="{FF2B5EF4-FFF2-40B4-BE49-F238E27FC236}">
                  <a16:creationId xmlns="" xmlns:a16="http://schemas.microsoft.com/office/drawing/2014/main" id="{12FB34F3-E1F7-427E-9396-D06A11F07918}"/>
                </a:ext>
              </a:extLst>
            </p:cNvPr>
            <p:cNvSpPr/>
            <p:nvPr/>
          </p:nvSpPr>
          <p:spPr bwMode="auto">
            <a:xfrm>
              <a:off x="4395788" y="4452938"/>
              <a:ext cx="134938" cy="19050"/>
            </a:xfrm>
            <a:custGeom>
              <a:avLst/>
              <a:gdLst>
                <a:gd name="T0" fmla="*/ 8 w 85"/>
                <a:gd name="T1" fmla="*/ 0 h 12"/>
                <a:gd name="T2" fmla="*/ 0 w 85"/>
                <a:gd name="T3" fmla="*/ 4 h 12"/>
                <a:gd name="T4" fmla="*/ 76 w 85"/>
                <a:gd name="T5" fmla="*/ 12 h 12"/>
                <a:gd name="T6" fmla="*/ 85 w 85"/>
                <a:gd name="T7" fmla="*/ 8 h 12"/>
                <a:gd name="T8" fmla="*/ 8 w 85"/>
                <a:gd name="T9" fmla="*/ 0 h 12"/>
              </a:gdLst>
              <a:ahLst/>
              <a:cxnLst>
                <a:cxn ang="0">
                  <a:pos x="T0" y="T1"/>
                </a:cxn>
                <a:cxn ang="0">
                  <a:pos x="T2" y="T3"/>
                </a:cxn>
                <a:cxn ang="0">
                  <a:pos x="T4" y="T5"/>
                </a:cxn>
                <a:cxn ang="0">
                  <a:pos x="T6" y="T7"/>
                </a:cxn>
                <a:cxn ang="0">
                  <a:pos x="T8" y="T9"/>
                </a:cxn>
              </a:cxnLst>
              <a:rect l="0" t="0" r="r" b="b"/>
              <a:pathLst>
                <a:path w="85" h="12">
                  <a:moveTo>
                    <a:pt x="8" y="0"/>
                  </a:moveTo>
                  <a:lnTo>
                    <a:pt x="0" y="4"/>
                  </a:lnTo>
                  <a:lnTo>
                    <a:pt x="76" y="12"/>
                  </a:lnTo>
                  <a:lnTo>
                    <a:pt x="85" y="8"/>
                  </a:lnTo>
                  <a:lnTo>
                    <a:pt x="8" y="0"/>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íšľiďé">
              <a:extLst>
                <a:ext uri="{FF2B5EF4-FFF2-40B4-BE49-F238E27FC236}">
                  <a16:creationId xmlns="" xmlns:a16="http://schemas.microsoft.com/office/drawing/2014/main" id="{8C2694DC-C2DC-401C-8AF9-BC416919542B}"/>
                </a:ext>
              </a:extLst>
            </p:cNvPr>
            <p:cNvSpPr/>
            <p:nvPr/>
          </p:nvSpPr>
          <p:spPr bwMode="auto">
            <a:xfrm>
              <a:off x="4445001" y="4475163"/>
              <a:ext cx="28575" cy="17463"/>
            </a:xfrm>
            <a:custGeom>
              <a:avLst/>
              <a:gdLst>
                <a:gd name="T0" fmla="*/ 7 w 9"/>
                <a:gd name="T1" fmla="*/ 1 h 5"/>
                <a:gd name="T2" fmla="*/ 2 w 9"/>
                <a:gd name="T3" fmla="*/ 1 h 5"/>
                <a:gd name="T4" fmla="*/ 2 w 9"/>
                <a:gd name="T5" fmla="*/ 4 h 5"/>
                <a:gd name="T6" fmla="*/ 7 w 9"/>
                <a:gd name="T7" fmla="*/ 4 h 5"/>
                <a:gd name="T8" fmla="*/ 7 w 9"/>
                <a:gd name="T9" fmla="*/ 1 h 5"/>
              </a:gdLst>
              <a:ahLst/>
              <a:cxnLst>
                <a:cxn ang="0">
                  <a:pos x="T0" y="T1"/>
                </a:cxn>
                <a:cxn ang="0">
                  <a:pos x="T2" y="T3"/>
                </a:cxn>
                <a:cxn ang="0">
                  <a:pos x="T4" y="T5"/>
                </a:cxn>
                <a:cxn ang="0">
                  <a:pos x="T6" y="T7"/>
                </a:cxn>
                <a:cxn ang="0">
                  <a:pos x="T8" y="T9"/>
                </a:cxn>
              </a:cxnLst>
              <a:rect l="0" t="0" r="r" b="b"/>
              <a:pathLst>
                <a:path w="9" h="5">
                  <a:moveTo>
                    <a:pt x="7" y="1"/>
                  </a:moveTo>
                  <a:cubicBezTo>
                    <a:pt x="5" y="0"/>
                    <a:pt x="3" y="0"/>
                    <a:pt x="2" y="1"/>
                  </a:cubicBezTo>
                  <a:cubicBezTo>
                    <a:pt x="0" y="2"/>
                    <a:pt x="1" y="3"/>
                    <a:pt x="2" y="4"/>
                  </a:cubicBezTo>
                  <a:cubicBezTo>
                    <a:pt x="4" y="5"/>
                    <a:pt x="6" y="5"/>
                    <a:pt x="7" y="4"/>
                  </a:cubicBezTo>
                  <a:cubicBezTo>
                    <a:pt x="9" y="4"/>
                    <a:pt x="9" y="2"/>
                    <a:pt x="7" y="1"/>
                  </a:cubicBez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iṩḷíde">
              <a:extLst>
                <a:ext uri="{FF2B5EF4-FFF2-40B4-BE49-F238E27FC236}">
                  <a16:creationId xmlns="" xmlns:a16="http://schemas.microsoft.com/office/drawing/2014/main" id="{1E64C8E2-C919-4BBB-B8F8-003D603CB163}"/>
                </a:ext>
              </a:extLst>
            </p:cNvPr>
            <p:cNvSpPr/>
            <p:nvPr/>
          </p:nvSpPr>
          <p:spPr bwMode="auto">
            <a:xfrm>
              <a:off x="4352926" y="4370388"/>
              <a:ext cx="263525" cy="177800"/>
            </a:xfrm>
            <a:custGeom>
              <a:avLst/>
              <a:gdLst>
                <a:gd name="T0" fmla="*/ 6 w 80"/>
                <a:gd name="T1" fmla="*/ 42 h 54"/>
                <a:gd name="T2" fmla="*/ 0 w 80"/>
                <a:gd name="T3" fmla="*/ 46 h 54"/>
                <a:gd name="T4" fmla="*/ 33 w 80"/>
                <a:gd name="T5" fmla="*/ 54 h 54"/>
                <a:gd name="T6" fmla="*/ 66 w 80"/>
                <a:gd name="T7" fmla="*/ 46 h 54"/>
                <a:gd name="T8" fmla="*/ 80 w 80"/>
                <a:gd name="T9" fmla="*/ 27 h 54"/>
                <a:gd name="T10" fmla="*/ 66 w 80"/>
                <a:gd name="T11" fmla="*/ 8 h 54"/>
                <a:gd name="T12" fmla="*/ 33 w 80"/>
                <a:gd name="T13" fmla="*/ 0 h 54"/>
                <a:gd name="T14" fmla="*/ 0 w 80"/>
                <a:gd name="T15" fmla="*/ 8 h 54"/>
                <a:gd name="T16" fmla="*/ 7 w 80"/>
                <a:gd name="T17" fmla="*/ 11 h 54"/>
                <a:gd name="T18" fmla="*/ 33 w 80"/>
                <a:gd name="T19" fmla="*/ 5 h 54"/>
                <a:gd name="T20" fmla="*/ 60 w 80"/>
                <a:gd name="T21" fmla="*/ 11 h 54"/>
                <a:gd name="T22" fmla="*/ 71 w 80"/>
                <a:gd name="T23" fmla="*/ 27 h 54"/>
                <a:gd name="T24" fmla="*/ 60 w 80"/>
                <a:gd name="T25" fmla="*/ 42 h 54"/>
                <a:gd name="T26" fmla="*/ 33 w 80"/>
                <a:gd name="T27" fmla="*/ 49 h 54"/>
                <a:gd name="T28" fmla="*/ 6 w 80"/>
                <a:gd name="T29"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54">
                  <a:moveTo>
                    <a:pt x="6" y="42"/>
                  </a:moveTo>
                  <a:cubicBezTo>
                    <a:pt x="0" y="46"/>
                    <a:pt x="0" y="46"/>
                    <a:pt x="0" y="46"/>
                  </a:cubicBezTo>
                  <a:cubicBezTo>
                    <a:pt x="9" y="51"/>
                    <a:pt x="21" y="54"/>
                    <a:pt x="33" y="54"/>
                  </a:cubicBezTo>
                  <a:cubicBezTo>
                    <a:pt x="45" y="54"/>
                    <a:pt x="57" y="51"/>
                    <a:pt x="66" y="46"/>
                  </a:cubicBezTo>
                  <a:cubicBezTo>
                    <a:pt x="75" y="41"/>
                    <a:pt x="80" y="34"/>
                    <a:pt x="80" y="27"/>
                  </a:cubicBezTo>
                  <a:cubicBezTo>
                    <a:pt x="80" y="20"/>
                    <a:pt x="75" y="13"/>
                    <a:pt x="66" y="8"/>
                  </a:cubicBezTo>
                  <a:cubicBezTo>
                    <a:pt x="57" y="3"/>
                    <a:pt x="46" y="0"/>
                    <a:pt x="33" y="0"/>
                  </a:cubicBezTo>
                  <a:cubicBezTo>
                    <a:pt x="21" y="0"/>
                    <a:pt x="9" y="3"/>
                    <a:pt x="0" y="8"/>
                  </a:cubicBezTo>
                  <a:cubicBezTo>
                    <a:pt x="7" y="11"/>
                    <a:pt x="7" y="11"/>
                    <a:pt x="7" y="11"/>
                  </a:cubicBezTo>
                  <a:cubicBezTo>
                    <a:pt x="14" y="7"/>
                    <a:pt x="23" y="5"/>
                    <a:pt x="33" y="5"/>
                  </a:cubicBezTo>
                  <a:cubicBezTo>
                    <a:pt x="43" y="5"/>
                    <a:pt x="53" y="7"/>
                    <a:pt x="60" y="11"/>
                  </a:cubicBezTo>
                  <a:cubicBezTo>
                    <a:pt x="67" y="16"/>
                    <a:pt x="71" y="21"/>
                    <a:pt x="71" y="27"/>
                  </a:cubicBezTo>
                  <a:cubicBezTo>
                    <a:pt x="71" y="33"/>
                    <a:pt x="67" y="38"/>
                    <a:pt x="60" y="42"/>
                  </a:cubicBezTo>
                  <a:cubicBezTo>
                    <a:pt x="53" y="46"/>
                    <a:pt x="43" y="49"/>
                    <a:pt x="33" y="49"/>
                  </a:cubicBezTo>
                  <a:cubicBezTo>
                    <a:pt x="23" y="49"/>
                    <a:pt x="13" y="46"/>
                    <a:pt x="6" y="42"/>
                  </a:cubicBez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iṡļîḑé">
              <a:extLst>
                <a:ext uri="{FF2B5EF4-FFF2-40B4-BE49-F238E27FC236}">
                  <a16:creationId xmlns="" xmlns:a16="http://schemas.microsoft.com/office/drawing/2014/main" id="{A009EEFD-926B-4994-9034-7F7AEAD6203E}"/>
                </a:ext>
              </a:extLst>
            </p:cNvPr>
            <p:cNvSpPr/>
            <p:nvPr/>
          </p:nvSpPr>
          <p:spPr bwMode="auto">
            <a:xfrm>
              <a:off x="3365501" y="4122738"/>
              <a:ext cx="811213" cy="468313"/>
            </a:xfrm>
            <a:custGeom>
              <a:avLst/>
              <a:gdLst>
                <a:gd name="T0" fmla="*/ 0 w 511"/>
                <a:gd name="T1" fmla="*/ 274 h 295"/>
                <a:gd name="T2" fmla="*/ 35 w 511"/>
                <a:gd name="T3" fmla="*/ 295 h 295"/>
                <a:gd name="T4" fmla="*/ 511 w 511"/>
                <a:gd name="T5" fmla="*/ 19 h 295"/>
                <a:gd name="T6" fmla="*/ 478 w 511"/>
                <a:gd name="T7" fmla="*/ 0 h 295"/>
                <a:gd name="T8" fmla="*/ 0 w 511"/>
                <a:gd name="T9" fmla="*/ 274 h 295"/>
              </a:gdLst>
              <a:ahLst/>
              <a:cxnLst>
                <a:cxn ang="0">
                  <a:pos x="T0" y="T1"/>
                </a:cxn>
                <a:cxn ang="0">
                  <a:pos x="T2" y="T3"/>
                </a:cxn>
                <a:cxn ang="0">
                  <a:pos x="T4" y="T5"/>
                </a:cxn>
                <a:cxn ang="0">
                  <a:pos x="T6" y="T7"/>
                </a:cxn>
                <a:cxn ang="0">
                  <a:pos x="T8" y="T9"/>
                </a:cxn>
              </a:cxnLst>
              <a:rect l="0" t="0" r="r" b="b"/>
              <a:pathLst>
                <a:path w="511" h="295">
                  <a:moveTo>
                    <a:pt x="0" y="274"/>
                  </a:moveTo>
                  <a:lnTo>
                    <a:pt x="35" y="295"/>
                  </a:lnTo>
                  <a:lnTo>
                    <a:pt x="511" y="19"/>
                  </a:lnTo>
                  <a:lnTo>
                    <a:pt x="478" y="0"/>
                  </a:lnTo>
                  <a:lnTo>
                    <a:pt x="0" y="274"/>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ïṩlîdè">
              <a:extLst>
                <a:ext uri="{FF2B5EF4-FFF2-40B4-BE49-F238E27FC236}">
                  <a16:creationId xmlns="" xmlns:a16="http://schemas.microsoft.com/office/drawing/2014/main" id="{6779DB60-FBDE-42DE-A13B-BB81F415E20B}"/>
                </a:ext>
              </a:extLst>
            </p:cNvPr>
            <p:cNvSpPr/>
            <p:nvPr/>
          </p:nvSpPr>
          <p:spPr bwMode="auto">
            <a:xfrm>
              <a:off x="4197351" y="4578351"/>
              <a:ext cx="25400" cy="15875"/>
            </a:xfrm>
            <a:custGeom>
              <a:avLst/>
              <a:gdLst>
                <a:gd name="T0" fmla="*/ 2 w 8"/>
                <a:gd name="T1" fmla="*/ 4 h 5"/>
                <a:gd name="T2" fmla="*/ 7 w 8"/>
                <a:gd name="T3" fmla="*/ 4 h 5"/>
                <a:gd name="T4" fmla="*/ 7 w 8"/>
                <a:gd name="T5" fmla="*/ 1 h 5"/>
                <a:gd name="T6" fmla="*/ 2 w 8"/>
                <a:gd name="T7" fmla="*/ 1 h 5"/>
                <a:gd name="T8" fmla="*/ 2 w 8"/>
                <a:gd name="T9" fmla="*/ 4 h 5"/>
              </a:gdLst>
              <a:ahLst/>
              <a:cxnLst>
                <a:cxn ang="0">
                  <a:pos x="T0" y="T1"/>
                </a:cxn>
                <a:cxn ang="0">
                  <a:pos x="T2" y="T3"/>
                </a:cxn>
                <a:cxn ang="0">
                  <a:pos x="T4" y="T5"/>
                </a:cxn>
                <a:cxn ang="0">
                  <a:pos x="T6" y="T7"/>
                </a:cxn>
                <a:cxn ang="0">
                  <a:pos x="T8" y="T9"/>
                </a:cxn>
              </a:cxnLst>
              <a:rect l="0" t="0" r="r" b="b"/>
              <a:pathLst>
                <a:path w="8" h="5">
                  <a:moveTo>
                    <a:pt x="2" y="4"/>
                  </a:moveTo>
                  <a:cubicBezTo>
                    <a:pt x="4" y="5"/>
                    <a:pt x="6" y="5"/>
                    <a:pt x="7" y="4"/>
                  </a:cubicBezTo>
                  <a:cubicBezTo>
                    <a:pt x="8" y="3"/>
                    <a:pt x="8" y="2"/>
                    <a:pt x="7" y="1"/>
                  </a:cubicBezTo>
                  <a:cubicBezTo>
                    <a:pt x="5" y="0"/>
                    <a:pt x="3" y="0"/>
                    <a:pt x="2" y="1"/>
                  </a:cubicBezTo>
                  <a:cubicBezTo>
                    <a:pt x="0" y="1"/>
                    <a:pt x="0" y="3"/>
                    <a:pt x="2" y="4"/>
                  </a:cubicBez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îšlîḋé">
              <a:extLst>
                <a:ext uri="{FF2B5EF4-FFF2-40B4-BE49-F238E27FC236}">
                  <a16:creationId xmlns="" xmlns:a16="http://schemas.microsoft.com/office/drawing/2014/main" id="{D84A7434-516F-4C09-8E1A-DA3A71A08733}"/>
                </a:ext>
              </a:extLst>
            </p:cNvPr>
            <p:cNvSpPr/>
            <p:nvPr/>
          </p:nvSpPr>
          <p:spPr bwMode="auto">
            <a:xfrm>
              <a:off x="4078288" y="4535488"/>
              <a:ext cx="250825" cy="144463"/>
            </a:xfrm>
            <a:custGeom>
              <a:avLst/>
              <a:gdLst>
                <a:gd name="T0" fmla="*/ 12 w 76"/>
                <a:gd name="T1" fmla="*/ 37 h 44"/>
                <a:gd name="T2" fmla="*/ 1 w 76"/>
                <a:gd name="T3" fmla="*/ 21 h 44"/>
                <a:gd name="T4" fmla="*/ 12 w 76"/>
                <a:gd name="T5" fmla="*/ 6 h 44"/>
                <a:gd name="T6" fmla="*/ 39 w 76"/>
                <a:gd name="T7" fmla="*/ 0 h 44"/>
                <a:gd name="T8" fmla="*/ 65 w 76"/>
                <a:gd name="T9" fmla="*/ 6 h 44"/>
                <a:gd name="T10" fmla="*/ 76 w 76"/>
                <a:gd name="T11" fmla="*/ 22 h 44"/>
                <a:gd name="T12" fmla="*/ 65 w 76"/>
                <a:gd name="T13" fmla="*/ 37 h 44"/>
                <a:gd name="T14" fmla="*/ 38 w 76"/>
                <a:gd name="T15" fmla="*/ 44 h 44"/>
                <a:gd name="T16" fmla="*/ 12 w 76"/>
                <a:gd name="T17" fmla="*/ 3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44">
                  <a:moveTo>
                    <a:pt x="12" y="37"/>
                  </a:moveTo>
                  <a:cubicBezTo>
                    <a:pt x="4" y="33"/>
                    <a:pt x="0" y="27"/>
                    <a:pt x="1" y="21"/>
                  </a:cubicBezTo>
                  <a:cubicBezTo>
                    <a:pt x="1" y="16"/>
                    <a:pt x="5" y="10"/>
                    <a:pt x="12" y="6"/>
                  </a:cubicBezTo>
                  <a:cubicBezTo>
                    <a:pt x="19" y="2"/>
                    <a:pt x="29" y="0"/>
                    <a:pt x="39" y="0"/>
                  </a:cubicBezTo>
                  <a:cubicBezTo>
                    <a:pt x="49" y="0"/>
                    <a:pt x="58" y="2"/>
                    <a:pt x="65" y="6"/>
                  </a:cubicBezTo>
                  <a:cubicBezTo>
                    <a:pt x="72" y="10"/>
                    <a:pt x="76" y="16"/>
                    <a:pt x="76" y="22"/>
                  </a:cubicBezTo>
                  <a:cubicBezTo>
                    <a:pt x="76" y="28"/>
                    <a:pt x="72" y="33"/>
                    <a:pt x="65" y="37"/>
                  </a:cubicBezTo>
                  <a:cubicBezTo>
                    <a:pt x="58" y="41"/>
                    <a:pt x="48" y="44"/>
                    <a:pt x="38" y="44"/>
                  </a:cubicBezTo>
                  <a:cubicBezTo>
                    <a:pt x="28" y="44"/>
                    <a:pt x="19" y="41"/>
                    <a:pt x="12" y="37"/>
                  </a:cubicBez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ïSlîḋè">
              <a:extLst>
                <a:ext uri="{FF2B5EF4-FFF2-40B4-BE49-F238E27FC236}">
                  <a16:creationId xmlns="" xmlns:a16="http://schemas.microsoft.com/office/drawing/2014/main" id="{1A4E53E4-FBCD-41BD-BE89-71F8749970BF}"/>
                </a:ext>
              </a:extLst>
            </p:cNvPr>
            <p:cNvSpPr/>
            <p:nvPr/>
          </p:nvSpPr>
          <p:spPr bwMode="auto">
            <a:xfrm>
              <a:off x="4191001" y="4624388"/>
              <a:ext cx="25400" cy="15875"/>
            </a:xfrm>
            <a:custGeom>
              <a:avLst/>
              <a:gdLst>
                <a:gd name="T0" fmla="*/ 7 w 8"/>
                <a:gd name="T1" fmla="*/ 1 h 5"/>
                <a:gd name="T2" fmla="*/ 1 w 8"/>
                <a:gd name="T3" fmla="*/ 1 h 5"/>
                <a:gd name="T4" fmla="*/ 2 w 8"/>
                <a:gd name="T5" fmla="*/ 4 h 5"/>
                <a:gd name="T6" fmla="*/ 7 w 8"/>
                <a:gd name="T7" fmla="*/ 4 h 5"/>
                <a:gd name="T8" fmla="*/ 7 w 8"/>
                <a:gd name="T9" fmla="*/ 1 h 5"/>
              </a:gdLst>
              <a:ahLst/>
              <a:cxnLst>
                <a:cxn ang="0">
                  <a:pos x="T0" y="T1"/>
                </a:cxn>
                <a:cxn ang="0">
                  <a:pos x="T2" y="T3"/>
                </a:cxn>
                <a:cxn ang="0">
                  <a:pos x="T4" y="T5"/>
                </a:cxn>
                <a:cxn ang="0">
                  <a:pos x="T6" y="T7"/>
                </a:cxn>
                <a:cxn ang="0">
                  <a:pos x="T8" y="T9"/>
                </a:cxn>
              </a:cxnLst>
              <a:rect l="0" t="0" r="r" b="b"/>
              <a:pathLst>
                <a:path w="8" h="5">
                  <a:moveTo>
                    <a:pt x="7" y="1"/>
                  </a:moveTo>
                  <a:cubicBezTo>
                    <a:pt x="5" y="0"/>
                    <a:pt x="3" y="0"/>
                    <a:pt x="1" y="1"/>
                  </a:cubicBezTo>
                  <a:cubicBezTo>
                    <a:pt x="0" y="2"/>
                    <a:pt x="0" y="3"/>
                    <a:pt x="2" y="4"/>
                  </a:cubicBezTo>
                  <a:cubicBezTo>
                    <a:pt x="4" y="5"/>
                    <a:pt x="6" y="5"/>
                    <a:pt x="7" y="4"/>
                  </a:cubicBezTo>
                  <a:cubicBezTo>
                    <a:pt x="8" y="3"/>
                    <a:pt x="8" y="2"/>
                    <a:pt x="7" y="1"/>
                  </a:cubicBez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íšļîḓê">
              <a:extLst>
                <a:ext uri="{FF2B5EF4-FFF2-40B4-BE49-F238E27FC236}">
                  <a16:creationId xmlns="" xmlns:a16="http://schemas.microsoft.com/office/drawing/2014/main" id="{F1EDF0F8-228A-4796-A3F9-B88AE5B02E29}"/>
                </a:ext>
              </a:extLst>
            </p:cNvPr>
            <p:cNvSpPr/>
            <p:nvPr/>
          </p:nvSpPr>
          <p:spPr bwMode="auto">
            <a:xfrm>
              <a:off x="3521076" y="4208463"/>
              <a:ext cx="781050" cy="455613"/>
            </a:xfrm>
            <a:custGeom>
              <a:avLst/>
              <a:gdLst>
                <a:gd name="T0" fmla="*/ 0 w 492"/>
                <a:gd name="T1" fmla="*/ 276 h 287"/>
                <a:gd name="T2" fmla="*/ 14 w 492"/>
                <a:gd name="T3" fmla="*/ 287 h 287"/>
                <a:gd name="T4" fmla="*/ 492 w 492"/>
                <a:gd name="T5" fmla="*/ 11 h 287"/>
                <a:gd name="T6" fmla="*/ 476 w 492"/>
                <a:gd name="T7" fmla="*/ 0 h 287"/>
                <a:gd name="T8" fmla="*/ 0 w 492"/>
                <a:gd name="T9" fmla="*/ 276 h 287"/>
              </a:gdLst>
              <a:ahLst/>
              <a:cxnLst>
                <a:cxn ang="0">
                  <a:pos x="T0" y="T1"/>
                </a:cxn>
                <a:cxn ang="0">
                  <a:pos x="T2" y="T3"/>
                </a:cxn>
                <a:cxn ang="0">
                  <a:pos x="T4" y="T5"/>
                </a:cxn>
                <a:cxn ang="0">
                  <a:pos x="T6" y="T7"/>
                </a:cxn>
                <a:cxn ang="0">
                  <a:pos x="T8" y="T9"/>
                </a:cxn>
              </a:cxnLst>
              <a:rect l="0" t="0" r="r" b="b"/>
              <a:pathLst>
                <a:path w="492" h="287">
                  <a:moveTo>
                    <a:pt x="0" y="276"/>
                  </a:moveTo>
                  <a:lnTo>
                    <a:pt x="14" y="287"/>
                  </a:lnTo>
                  <a:lnTo>
                    <a:pt x="492" y="11"/>
                  </a:lnTo>
                  <a:lnTo>
                    <a:pt x="476" y="0"/>
                  </a:lnTo>
                  <a:lnTo>
                    <a:pt x="0" y="276"/>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ïSḻíḋé">
              <a:extLst>
                <a:ext uri="{FF2B5EF4-FFF2-40B4-BE49-F238E27FC236}">
                  <a16:creationId xmlns="" xmlns:a16="http://schemas.microsoft.com/office/drawing/2014/main" id="{4822F163-1936-4809-AAC8-CF988F055ACB}"/>
                </a:ext>
              </a:extLst>
            </p:cNvPr>
            <p:cNvSpPr/>
            <p:nvPr/>
          </p:nvSpPr>
          <p:spPr bwMode="auto">
            <a:xfrm>
              <a:off x="3573463" y="4241801"/>
              <a:ext cx="782638" cy="450850"/>
            </a:xfrm>
            <a:custGeom>
              <a:avLst/>
              <a:gdLst>
                <a:gd name="T0" fmla="*/ 0 w 493"/>
                <a:gd name="T1" fmla="*/ 276 h 284"/>
                <a:gd name="T2" fmla="*/ 15 w 493"/>
                <a:gd name="T3" fmla="*/ 284 h 284"/>
                <a:gd name="T4" fmla="*/ 493 w 493"/>
                <a:gd name="T5" fmla="*/ 8 h 284"/>
                <a:gd name="T6" fmla="*/ 478 w 493"/>
                <a:gd name="T7" fmla="*/ 0 h 284"/>
                <a:gd name="T8" fmla="*/ 0 w 493"/>
                <a:gd name="T9" fmla="*/ 276 h 284"/>
              </a:gdLst>
              <a:ahLst/>
              <a:cxnLst>
                <a:cxn ang="0">
                  <a:pos x="T0" y="T1"/>
                </a:cxn>
                <a:cxn ang="0">
                  <a:pos x="T2" y="T3"/>
                </a:cxn>
                <a:cxn ang="0">
                  <a:pos x="T4" y="T5"/>
                </a:cxn>
                <a:cxn ang="0">
                  <a:pos x="T6" y="T7"/>
                </a:cxn>
                <a:cxn ang="0">
                  <a:pos x="T8" y="T9"/>
                </a:cxn>
              </a:cxnLst>
              <a:rect l="0" t="0" r="r" b="b"/>
              <a:pathLst>
                <a:path w="493" h="284">
                  <a:moveTo>
                    <a:pt x="0" y="276"/>
                  </a:moveTo>
                  <a:lnTo>
                    <a:pt x="15" y="284"/>
                  </a:lnTo>
                  <a:lnTo>
                    <a:pt x="493" y="8"/>
                  </a:lnTo>
                  <a:lnTo>
                    <a:pt x="478" y="0"/>
                  </a:lnTo>
                  <a:lnTo>
                    <a:pt x="0" y="276"/>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ï$ḷîḋé">
              <a:extLst>
                <a:ext uri="{FF2B5EF4-FFF2-40B4-BE49-F238E27FC236}">
                  <a16:creationId xmlns="" xmlns:a16="http://schemas.microsoft.com/office/drawing/2014/main" id="{E03347DA-1DE0-4B94-B4E1-7E96A7DE1792}"/>
                </a:ext>
              </a:extLst>
            </p:cNvPr>
            <p:cNvSpPr/>
            <p:nvPr/>
          </p:nvSpPr>
          <p:spPr bwMode="auto">
            <a:xfrm>
              <a:off x="4078288" y="4518026"/>
              <a:ext cx="280988" cy="179388"/>
            </a:xfrm>
            <a:custGeom>
              <a:avLst/>
              <a:gdLst>
                <a:gd name="T0" fmla="*/ 6 w 85"/>
                <a:gd name="T1" fmla="*/ 8 h 54"/>
                <a:gd name="T2" fmla="*/ 12 w 85"/>
                <a:gd name="T3" fmla="*/ 11 h 54"/>
                <a:gd name="T4" fmla="*/ 1 w 85"/>
                <a:gd name="T5" fmla="*/ 26 h 54"/>
                <a:gd name="T6" fmla="*/ 12 w 85"/>
                <a:gd name="T7" fmla="*/ 42 h 54"/>
                <a:gd name="T8" fmla="*/ 1 w 85"/>
                <a:gd name="T9" fmla="*/ 26 h 54"/>
                <a:gd name="T10" fmla="*/ 12 w 85"/>
                <a:gd name="T11" fmla="*/ 11 h 54"/>
                <a:gd name="T12" fmla="*/ 39 w 85"/>
                <a:gd name="T13" fmla="*/ 5 h 54"/>
                <a:gd name="T14" fmla="*/ 65 w 85"/>
                <a:gd name="T15" fmla="*/ 11 h 54"/>
                <a:gd name="T16" fmla="*/ 76 w 85"/>
                <a:gd name="T17" fmla="*/ 27 h 54"/>
                <a:gd name="T18" fmla="*/ 65 w 85"/>
                <a:gd name="T19" fmla="*/ 42 h 54"/>
                <a:gd name="T20" fmla="*/ 71 w 85"/>
                <a:gd name="T21" fmla="*/ 46 h 54"/>
                <a:gd name="T22" fmla="*/ 38 w 85"/>
                <a:gd name="T23" fmla="*/ 54 h 54"/>
                <a:gd name="T24" fmla="*/ 5 w 85"/>
                <a:gd name="T25" fmla="*/ 46 h 54"/>
                <a:gd name="T26" fmla="*/ 38 w 85"/>
                <a:gd name="T27" fmla="*/ 54 h 54"/>
                <a:gd name="T28" fmla="*/ 71 w 85"/>
                <a:gd name="T29" fmla="*/ 46 h 54"/>
                <a:gd name="T30" fmla="*/ 85 w 85"/>
                <a:gd name="T31" fmla="*/ 27 h 54"/>
                <a:gd name="T32" fmla="*/ 72 w 85"/>
                <a:gd name="T33" fmla="*/ 8 h 54"/>
                <a:gd name="T34" fmla="*/ 39 w 85"/>
                <a:gd name="T35" fmla="*/ 0 h 54"/>
                <a:gd name="T36" fmla="*/ 6 w 85"/>
                <a:gd name="T37"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54">
                  <a:moveTo>
                    <a:pt x="6" y="8"/>
                  </a:moveTo>
                  <a:cubicBezTo>
                    <a:pt x="12" y="11"/>
                    <a:pt x="12" y="11"/>
                    <a:pt x="12" y="11"/>
                  </a:cubicBezTo>
                  <a:cubicBezTo>
                    <a:pt x="5" y="15"/>
                    <a:pt x="1" y="21"/>
                    <a:pt x="1" y="26"/>
                  </a:cubicBezTo>
                  <a:cubicBezTo>
                    <a:pt x="0" y="32"/>
                    <a:pt x="4" y="38"/>
                    <a:pt x="12" y="42"/>
                  </a:cubicBezTo>
                  <a:cubicBezTo>
                    <a:pt x="4" y="38"/>
                    <a:pt x="0" y="32"/>
                    <a:pt x="1" y="26"/>
                  </a:cubicBezTo>
                  <a:cubicBezTo>
                    <a:pt x="1" y="21"/>
                    <a:pt x="5" y="15"/>
                    <a:pt x="12" y="11"/>
                  </a:cubicBezTo>
                  <a:cubicBezTo>
                    <a:pt x="19" y="7"/>
                    <a:pt x="29" y="5"/>
                    <a:pt x="39" y="5"/>
                  </a:cubicBezTo>
                  <a:cubicBezTo>
                    <a:pt x="49" y="5"/>
                    <a:pt x="58" y="7"/>
                    <a:pt x="65" y="11"/>
                  </a:cubicBezTo>
                  <a:cubicBezTo>
                    <a:pt x="72" y="15"/>
                    <a:pt x="76" y="21"/>
                    <a:pt x="76" y="27"/>
                  </a:cubicBezTo>
                  <a:cubicBezTo>
                    <a:pt x="76" y="33"/>
                    <a:pt x="72" y="38"/>
                    <a:pt x="65" y="42"/>
                  </a:cubicBezTo>
                  <a:cubicBezTo>
                    <a:pt x="71" y="46"/>
                    <a:pt x="71" y="46"/>
                    <a:pt x="71" y="46"/>
                  </a:cubicBezTo>
                  <a:cubicBezTo>
                    <a:pt x="63" y="51"/>
                    <a:pt x="51" y="54"/>
                    <a:pt x="38" y="54"/>
                  </a:cubicBezTo>
                  <a:cubicBezTo>
                    <a:pt x="26" y="54"/>
                    <a:pt x="14" y="51"/>
                    <a:pt x="5" y="46"/>
                  </a:cubicBezTo>
                  <a:cubicBezTo>
                    <a:pt x="14" y="51"/>
                    <a:pt x="26" y="54"/>
                    <a:pt x="38" y="54"/>
                  </a:cubicBezTo>
                  <a:cubicBezTo>
                    <a:pt x="51" y="54"/>
                    <a:pt x="63" y="51"/>
                    <a:pt x="71" y="46"/>
                  </a:cubicBezTo>
                  <a:cubicBezTo>
                    <a:pt x="80" y="41"/>
                    <a:pt x="85" y="34"/>
                    <a:pt x="85" y="27"/>
                  </a:cubicBezTo>
                  <a:cubicBezTo>
                    <a:pt x="85" y="19"/>
                    <a:pt x="80" y="13"/>
                    <a:pt x="72" y="8"/>
                  </a:cubicBezTo>
                  <a:cubicBezTo>
                    <a:pt x="63" y="2"/>
                    <a:pt x="51" y="0"/>
                    <a:pt x="39" y="0"/>
                  </a:cubicBezTo>
                  <a:cubicBezTo>
                    <a:pt x="26" y="0"/>
                    <a:pt x="14" y="2"/>
                    <a:pt x="6" y="8"/>
                  </a:cubicBez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išḷiḑe">
              <a:extLst>
                <a:ext uri="{FF2B5EF4-FFF2-40B4-BE49-F238E27FC236}">
                  <a16:creationId xmlns="" xmlns:a16="http://schemas.microsoft.com/office/drawing/2014/main" id="{EFB6C8A1-3B03-45AF-A3B8-3517C40BCBA0}"/>
                </a:ext>
              </a:extLst>
            </p:cNvPr>
            <p:cNvSpPr/>
            <p:nvPr/>
          </p:nvSpPr>
          <p:spPr bwMode="auto">
            <a:xfrm>
              <a:off x="4048126" y="4545013"/>
              <a:ext cx="265113" cy="152400"/>
            </a:xfrm>
            <a:custGeom>
              <a:avLst/>
              <a:gdLst>
                <a:gd name="T0" fmla="*/ 15 w 80"/>
                <a:gd name="T1" fmla="*/ 0 h 46"/>
                <a:gd name="T2" fmla="*/ 1 w 80"/>
                <a:gd name="T3" fmla="*/ 18 h 46"/>
                <a:gd name="T4" fmla="*/ 14 w 80"/>
                <a:gd name="T5" fmla="*/ 38 h 46"/>
                <a:gd name="T6" fmla="*/ 47 w 80"/>
                <a:gd name="T7" fmla="*/ 46 h 46"/>
                <a:gd name="T8" fmla="*/ 80 w 80"/>
                <a:gd name="T9" fmla="*/ 38 h 46"/>
                <a:gd name="T10" fmla="*/ 74 w 80"/>
                <a:gd name="T11" fmla="*/ 34 h 46"/>
                <a:gd name="T12" fmla="*/ 47 w 80"/>
                <a:gd name="T13" fmla="*/ 41 h 46"/>
                <a:gd name="T14" fmla="*/ 21 w 80"/>
                <a:gd name="T15" fmla="*/ 34 h 46"/>
                <a:gd name="T16" fmla="*/ 10 w 80"/>
                <a:gd name="T17" fmla="*/ 18 h 46"/>
                <a:gd name="T18" fmla="*/ 21 w 80"/>
                <a:gd name="T19" fmla="*/ 3 h 46"/>
                <a:gd name="T20" fmla="*/ 15 w 80"/>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6">
                  <a:moveTo>
                    <a:pt x="15" y="0"/>
                  </a:moveTo>
                  <a:cubicBezTo>
                    <a:pt x="6" y="5"/>
                    <a:pt x="1" y="11"/>
                    <a:pt x="1" y="18"/>
                  </a:cubicBezTo>
                  <a:cubicBezTo>
                    <a:pt x="0" y="25"/>
                    <a:pt x="5" y="33"/>
                    <a:pt x="14" y="38"/>
                  </a:cubicBezTo>
                  <a:cubicBezTo>
                    <a:pt x="23" y="43"/>
                    <a:pt x="35" y="46"/>
                    <a:pt x="47" y="46"/>
                  </a:cubicBezTo>
                  <a:cubicBezTo>
                    <a:pt x="60" y="46"/>
                    <a:pt x="72" y="43"/>
                    <a:pt x="80" y="38"/>
                  </a:cubicBezTo>
                  <a:cubicBezTo>
                    <a:pt x="74" y="34"/>
                    <a:pt x="74" y="34"/>
                    <a:pt x="74" y="34"/>
                  </a:cubicBezTo>
                  <a:cubicBezTo>
                    <a:pt x="67" y="38"/>
                    <a:pt x="57" y="41"/>
                    <a:pt x="47" y="41"/>
                  </a:cubicBezTo>
                  <a:cubicBezTo>
                    <a:pt x="37" y="41"/>
                    <a:pt x="28" y="38"/>
                    <a:pt x="21" y="34"/>
                  </a:cubicBezTo>
                  <a:cubicBezTo>
                    <a:pt x="13" y="30"/>
                    <a:pt x="9" y="24"/>
                    <a:pt x="10" y="18"/>
                  </a:cubicBezTo>
                  <a:cubicBezTo>
                    <a:pt x="10" y="13"/>
                    <a:pt x="14" y="7"/>
                    <a:pt x="21" y="3"/>
                  </a:cubicBezTo>
                  <a:lnTo>
                    <a:pt x="15" y="0"/>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îṥliḑe">
              <a:extLst>
                <a:ext uri="{FF2B5EF4-FFF2-40B4-BE49-F238E27FC236}">
                  <a16:creationId xmlns="" xmlns:a16="http://schemas.microsoft.com/office/drawing/2014/main" id="{3DC58A0F-D951-42A5-8365-883AAD5B0FF0}"/>
                </a:ext>
              </a:extLst>
            </p:cNvPr>
            <p:cNvSpPr/>
            <p:nvPr/>
          </p:nvSpPr>
          <p:spPr bwMode="auto">
            <a:xfrm>
              <a:off x="3625851" y="4271963"/>
              <a:ext cx="785813" cy="454025"/>
            </a:xfrm>
            <a:custGeom>
              <a:avLst/>
              <a:gdLst>
                <a:gd name="T0" fmla="*/ 0 w 495"/>
                <a:gd name="T1" fmla="*/ 276 h 286"/>
                <a:gd name="T2" fmla="*/ 17 w 495"/>
                <a:gd name="T3" fmla="*/ 286 h 286"/>
                <a:gd name="T4" fmla="*/ 495 w 495"/>
                <a:gd name="T5" fmla="*/ 10 h 286"/>
                <a:gd name="T6" fmla="*/ 478 w 495"/>
                <a:gd name="T7" fmla="*/ 0 h 286"/>
                <a:gd name="T8" fmla="*/ 0 w 495"/>
                <a:gd name="T9" fmla="*/ 276 h 286"/>
              </a:gdLst>
              <a:ahLst/>
              <a:cxnLst>
                <a:cxn ang="0">
                  <a:pos x="T0" y="T1"/>
                </a:cxn>
                <a:cxn ang="0">
                  <a:pos x="T2" y="T3"/>
                </a:cxn>
                <a:cxn ang="0">
                  <a:pos x="T4" y="T5"/>
                </a:cxn>
                <a:cxn ang="0">
                  <a:pos x="T6" y="T7"/>
                </a:cxn>
                <a:cxn ang="0">
                  <a:pos x="T8" y="T9"/>
                </a:cxn>
              </a:cxnLst>
              <a:rect l="0" t="0" r="r" b="b"/>
              <a:pathLst>
                <a:path w="495" h="286">
                  <a:moveTo>
                    <a:pt x="0" y="276"/>
                  </a:moveTo>
                  <a:lnTo>
                    <a:pt x="17" y="286"/>
                  </a:lnTo>
                  <a:lnTo>
                    <a:pt x="495" y="10"/>
                  </a:lnTo>
                  <a:lnTo>
                    <a:pt x="478" y="0"/>
                  </a:lnTo>
                  <a:lnTo>
                    <a:pt x="0" y="276"/>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ïṥ1ídê">
              <a:extLst>
                <a:ext uri="{FF2B5EF4-FFF2-40B4-BE49-F238E27FC236}">
                  <a16:creationId xmlns="" xmlns:a16="http://schemas.microsoft.com/office/drawing/2014/main" id="{369BF60F-FA3D-4E8A-89FB-009E73497B9E}"/>
                </a:ext>
              </a:extLst>
            </p:cNvPr>
            <p:cNvSpPr/>
            <p:nvPr/>
          </p:nvSpPr>
          <p:spPr bwMode="auto">
            <a:xfrm>
              <a:off x="3943351" y="4722813"/>
              <a:ext cx="25400" cy="17463"/>
            </a:xfrm>
            <a:custGeom>
              <a:avLst/>
              <a:gdLst>
                <a:gd name="T0" fmla="*/ 2 w 8"/>
                <a:gd name="T1" fmla="*/ 4 h 5"/>
                <a:gd name="T2" fmla="*/ 7 w 8"/>
                <a:gd name="T3" fmla="*/ 5 h 5"/>
                <a:gd name="T4" fmla="*/ 6 w 8"/>
                <a:gd name="T5" fmla="*/ 2 h 5"/>
                <a:gd name="T6" fmla="*/ 1 w 8"/>
                <a:gd name="T7" fmla="*/ 1 h 5"/>
                <a:gd name="T8" fmla="*/ 2 w 8"/>
                <a:gd name="T9" fmla="*/ 4 h 5"/>
              </a:gdLst>
              <a:ahLst/>
              <a:cxnLst>
                <a:cxn ang="0">
                  <a:pos x="T0" y="T1"/>
                </a:cxn>
                <a:cxn ang="0">
                  <a:pos x="T2" y="T3"/>
                </a:cxn>
                <a:cxn ang="0">
                  <a:pos x="T4" y="T5"/>
                </a:cxn>
                <a:cxn ang="0">
                  <a:pos x="T6" y="T7"/>
                </a:cxn>
                <a:cxn ang="0">
                  <a:pos x="T8" y="T9"/>
                </a:cxn>
              </a:cxnLst>
              <a:rect l="0" t="0" r="r" b="b"/>
              <a:pathLst>
                <a:path w="8" h="5">
                  <a:moveTo>
                    <a:pt x="2" y="4"/>
                  </a:moveTo>
                  <a:cubicBezTo>
                    <a:pt x="3" y="5"/>
                    <a:pt x="5" y="5"/>
                    <a:pt x="7" y="5"/>
                  </a:cubicBezTo>
                  <a:cubicBezTo>
                    <a:pt x="8" y="4"/>
                    <a:pt x="8" y="3"/>
                    <a:pt x="6" y="2"/>
                  </a:cubicBezTo>
                  <a:cubicBezTo>
                    <a:pt x="5" y="1"/>
                    <a:pt x="3" y="0"/>
                    <a:pt x="1" y="1"/>
                  </a:cubicBezTo>
                  <a:cubicBezTo>
                    <a:pt x="0" y="2"/>
                    <a:pt x="0" y="3"/>
                    <a:pt x="2" y="4"/>
                  </a:cubicBez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i$ḷíḓe">
              <a:extLst>
                <a:ext uri="{FF2B5EF4-FFF2-40B4-BE49-F238E27FC236}">
                  <a16:creationId xmlns="" xmlns:a16="http://schemas.microsoft.com/office/drawing/2014/main" id="{76A949AD-FF28-4C51-BBFD-C5C57D5CBF02}"/>
                </a:ext>
              </a:extLst>
            </p:cNvPr>
            <p:cNvSpPr/>
            <p:nvPr/>
          </p:nvSpPr>
          <p:spPr bwMode="auto">
            <a:xfrm>
              <a:off x="3824288" y="4683126"/>
              <a:ext cx="250825" cy="142875"/>
            </a:xfrm>
            <a:custGeom>
              <a:avLst/>
              <a:gdLst>
                <a:gd name="T0" fmla="*/ 11 w 76"/>
                <a:gd name="T1" fmla="*/ 37 h 43"/>
                <a:gd name="T2" fmla="*/ 0 w 76"/>
                <a:gd name="T3" fmla="*/ 21 h 43"/>
                <a:gd name="T4" fmla="*/ 11 w 76"/>
                <a:gd name="T5" fmla="*/ 6 h 43"/>
                <a:gd name="T6" fmla="*/ 38 w 76"/>
                <a:gd name="T7" fmla="*/ 0 h 43"/>
                <a:gd name="T8" fmla="*/ 65 w 76"/>
                <a:gd name="T9" fmla="*/ 6 h 43"/>
                <a:gd name="T10" fmla="*/ 76 w 76"/>
                <a:gd name="T11" fmla="*/ 22 h 43"/>
                <a:gd name="T12" fmla="*/ 64 w 76"/>
                <a:gd name="T13" fmla="*/ 37 h 43"/>
                <a:gd name="T14" fmla="*/ 38 w 76"/>
                <a:gd name="T15" fmla="*/ 43 h 43"/>
                <a:gd name="T16" fmla="*/ 11 w 76"/>
                <a:gd name="T17"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43">
                  <a:moveTo>
                    <a:pt x="11" y="37"/>
                  </a:moveTo>
                  <a:cubicBezTo>
                    <a:pt x="4" y="33"/>
                    <a:pt x="0" y="27"/>
                    <a:pt x="0" y="21"/>
                  </a:cubicBezTo>
                  <a:cubicBezTo>
                    <a:pt x="0" y="15"/>
                    <a:pt x="4" y="10"/>
                    <a:pt x="11" y="6"/>
                  </a:cubicBezTo>
                  <a:cubicBezTo>
                    <a:pt x="18" y="2"/>
                    <a:pt x="28" y="0"/>
                    <a:pt x="38" y="0"/>
                  </a:cubicBezTo>
                  <a:cubicBezTo>
                    <a:pt x="48" y="0"/>
                    <a:pt x="58" y="2"/>
                    <a:pt x="65" y="6"/>
                  </a:cubicBezTo>
                  <a:cubicBezTo>
                    <a:pt x="72" y="10"/>
                    <a:pt x="76" y="16"/>
                    <a:pt x="76" y="22"/>
                  </a:cubicBezTo>
                  <a:cubicBezTo>
                    <a:pt x="76" y="27"/>
                    <a:pt x="72" y="33"/>
                    <a:pt x="64" y="37"/>
                  </a:cubicBezTo>
                  <a:cubicBezTo>
                    <a:pt x="57" y="41"/>
                    <a:pt x="48" y="43"/>
                    <a:pt x="38" y="43"/>
                  </a:cubicBezTo>
                  <a:cubicBezTo>
                    <a:pt x="28" y="43"/>
                    <a:pt x="18" y="41"/>
                    <a:pt x="11" y="37"/>
                  </a:cubicBez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í$ļíḑê">
              <a:extLst>
                <a:ext uri="{FF2B5EF4-FFF2-40B4-BE49-F238E27FC236}">
                  <a16:creationId xmlns="" xmlns:a16="http://schemas.microsoft.com/office/drawing/2014/main" id="{C04EAAC4-4E45-4CB7-9CFA-919103A7BF59}"/>
                </a:ext>
              </a:extLst>
            </p:cNvPr>
            <p:cNvSpPr/>
            <p:nvPr/>
          </p:nvSpPr>
          <p:spPr bwMode="auto">
            <a:xfrm>
              <a:off x="3937001" y="4772026"/>
              <a:ext cx="25400" cy="17463"/>
            </a:xfrm>
            <a:custGeom>
              <a:avLst/>
              <a:gdLst>
                <a:gd name="T0" fmla="*/ 6 w 8"/>
                <a:gd name="T1" fmla="*/ 1 h 5"/>
                <a:gd name="T2" fmla="*/ 1 w 8"/>
                <a:gd name="T3" fmla="*/ 0 h 5"/>
                <a:gd name="T4" fmla="*/ 1 w 8"/>
                <a:gd name="T5" fmla="*/ 3 h 5"/>
                <a:gd name="T6" fmla="*/ 7 w 8"/>
                <a:gd name="T7" fmla="*/ 4 h 5"/>
                <a:gd name="T8" fmla="*/ 6 w 8"/>
                <a:gd name="T9" fmla="*/ 1 h 5"/>
              </a:gdLst>
              <a:ahLst/>
              <a:cxnLst>
                <a:cxn ang="0">
                  <a:pos x="T0" y="T1"/>
                </a:cxn>
                <a:cxn ang="0">
                  <a:pos x="T2" y="T3"/>
                </a:cxn>
                <a:cxn ang="0">
                  <a:pos x="T4" y="T5"/>
                </a:cxn>
                <a:cxn ang="0">
                  <a:pos x="T6" y="T7"/>
                </a:cxn>
                <a:cxn ang="0">
                  <a:pos x="T8" y="T9"/>
                </a:cxn>
              </a:cxnLst>
              <a:rect l="0" t="0" r="r" b="b"/>
              <a:pathLst>
                <a:path w="8" h="5">
                  <a:moveTo>
                    <a:pt x="6" y="1"/>
                  </a:moveTo>
                  <a:cubicBezTo>
                    <a:pt x="4" y="0"/>
                    <a:pt x="2" y="0"/>
                    <a:pt x="1" y="0"/>
                  </a:cubicBezTo>
                  <a:cubicBezTo>
                    <a:pt x="0" y="1"/>
                    <a:pt x="0" y="2"/>
                    <a:pt x="1" y="3"/>
                  </a:cubicBezTo>
                  <a:cubicBezTo>
                    <a:pt x="3" y="4"/>
                    <a:pt x="5" y="5"/>
                    <a:pt x="7" y="4"/>
                  </a:cubicBezTo>
                  <a:cubicBezTo>
                    <a:pt x="8" y="3"/>
                    <a:pt x="8" y="2"/>
                    <a:pt x="6" y="1"/>
                  </a:cubicBez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ïṡḷîḋè">
              <a:extLst>
                <a:ext uri="{FF2B5EF4-FFF2-40B4-BE49-F238E27FC236}">
                  <a16:creationId xmlns="" xmlns:a16="http://schemas.microsoft.com/office/drawing/2014/main" id="{D0874C65-F320-4EC4-81AA-BA470A68FBD2}"/>
                </a:ext>
              </a:extLst>
            </p:cNvPr>
            <p:cNvSpPr/>
            <p:nvPr/>
          </p:nvSpPr>
          <p:spPr bwMode="auto">
            <a:xfrm>
              <a:off x="4895851" y="4606926"/>
              <a:ext cx="320675" cy="188913"/>
            </a:xfrm>
            <a:custGeom>
              <a:avLst/>
              <a:gdLst>
                <a:gd name="T0" fmla="*/ 0 w 202"/>
                <a:gd name="T1" fmla="*/ 27 h 119"/>
                <a:gd name="T2" fmla="*/ 156 w 202"/>
                <a:gd name="T3" fmla="*/ 119 h 119"/>
                <a:gd name="T4" fmla="*/ 202 w 202"/>
                <a:gd name="T5" fmla="*/ 92 h 119"/>
                <a:gd name="T6" fmla="*/ 44 w 202"/>
                <a:gd name="T7" fmla="*/ 0 h 119"/>
                <a:gd name="T8" fmla="*/ 0 w 202"/>
                <a:gd name="T9" fmla="*/ 27 h 119"/>
              </a:gdLst>
              <a:ahLst/>
              <a:cxnLst>
                <a:cxn ang="0">
                  <a:pos x="T0" y="T1"/>
                </a:cxn>
                <a:cxn ang="0">
                  <a:pos x="T2" y="T3"/>
                </a:cxn>
                <a:cxn ang="0">
                  <a:pos x="T4" y="T5"/>
                </a:cxn>
                <a:cxn ang="0">
                  <a:pos x="T6" y="T7"/>
                </a:cxn>
                <a:cxn ang="0">
                  <a:pos x="T8" y="T9"/>
                </a:cxn>
              </a:cxnLst>
              <a:rect l="0" t="0" r="r" b="b"/>
              <a:pathLst>
                <a:path w="202" h="119">
                  <a:moveTo>
                    <a:pt x="0" y="27"/>
                  </a:moveTo>
                  <a:lnTo>
                    <a:pt x="156" y="119"/>
                  </a:lnTo>
                  <a:lnTo>
                    <a:pt x="202" y="92"/>
                  </a:lnTo>
                  <a:lnTo>
                    <a:pt x="44" y="0"/>
                  </a:lnTo>
                  <a:lnTo>
                    <a:pt x="0" y="27"/>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îṩlídè">
              <a:extLst>
                <a:ext uri="{FF2B5EF4-FFF2-40B4-BE49-F238E27FC236}">
                  <a16:creationId xmlns="" xmlns:a16="http://schemas.microsoft.com/office/drawing/2014/main" id="{ED81A290-33AF-4288-B6DA-9CA4B5590F2C}"/>
                </a:ext>
              </a:extLst>
            </p:cNvPr>
            <p:cNvSpPr/>
            <p:nvPr/>
          </p:nvSpPr>
          <p:spPr bwMode="auto">
            <a:xfrm>
              <a:off x="3824288" y="4667251"/>
              <a:ext cx="234950" cy="138113"/>
            </a:xfrm>
            <a:custGeom>
              <a:avLst/>
              <a:gdLst>
                <a:gd name="T0" fmla="*/ 5 w 71"/>
                <a:gd name="T1" fmla="*/ 7 h 42"/>
                <a:gd name="T2" fmla="*/ 11 w 71"/>
                <a:gd name="T3" fmla="*/ 11 h 42"/>
                <a:gd name="T4" fmla="*/ 0 w 71"/>
                <a:gd name="T5" fmla="*/ 26 h 42"/>
                <a:gd name="T6" fmla="*/ 11 w 71"/>
                <a:gd name="T7" fmla="*/ 42 h 42"/>
                <a:gd name="T8" fmla="*/ 0 w 71"/>
                <a:gd name="T9" fmla="*/ 26 h 42"/>
                <a:gd name="T10" fmla="*/ 11 w 71"/>
                <a:gd name="T11" fmla="*/ 11 h 42"/>
                <a:gd name="T12" fmla="*/ 38 w 71"/>
                <a:gd name="T13" fmla="*/ 5 h 42"/>
                <a:gd name="T14" fmla="*/ 65 w 71"/>
                <a:gd name="T15" fmla="*/ 11 h 42"/>
                <a:gd name="T16" fmla="*/ 71 w 71"/>
                <a:gd name="T17" fmla="*/ 7 h 42"/>
                <a:gd name="T18" fmla="*/ 38 w 71"/>
                <a:gd name="T19" fmla="*/ 0 h 42"/>
                <a:gd name="T20" fmla="*/ 5 w 71"/>
                <a:gd name="T21"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42">
                  <a:moveTo>
                    <a:pt x="5" y="7"/>
                  </a:moveTo>
                  <a:cubicBezTo>
                    <a:pt x="11" y="11"/>
                    <a:pt x="11" y="11"/>
                    <a:pt x="11" y="11"/>
                  </a:cubicBezTo>
                  <a:cubicBezTo>
                    <a:pt x="4" y="15"/>
                    <a:pt x="0" y="20"/>
                    <a:pt x="0" y="26"/>
                  </a:cubicBezTo>
                  <a:cubicBezTo>
                    <a:pt x="0" y="32"/>
                    <a:pt x="4" y="38"/>
                    <a:pt x="11" y="42"/>
                  </a:cubicBezTo>
                  <a:cubicBezTo>
                    <a:pt x="4" y="38"/>
                    <a:pt x="0" y="32"/>
                    <a:pt x="0" y="26"/>
                  </a:cubicBezTo>
                  <a:cubicBezTo>
                    <a:pt x="0" y="20"/>
                    <a:pt x="4" y="15"/>
                    <a:pt x="11" y="11"/>
                  </a:cubicBezTo>
                  <a:cubicBezTo>
                    <a:pt x="18" y="7"/>
                    <a:pt x="28" y="5"/>
                    <a:pt x="38" y="5"/>
                  </a:cubicBezTo>
                  <a:cubicBezTo>
                    <a:pt x="48" y="5"/>
                    <a:pt x="58" y="7"/>
                    <a:pt x="65" y="11"/>
                  </a:cubicBezTo>
                  <a:cubicBezTo>
                    <a:pt x="71" y="7"/>
                    <a:pt x="71" y="7"/>
                    <a:pt x="71" y="7"/>
                  </a:cubicBezTo>
                  <a:cubicBezTo>
                    <a:pt x="62" y="2"/>
                    <a:pt x="50" y="0"/>
                    <a:pt x="38" y="0"/>
                  </a:cubicBezTo>
                  <a:cubicBezTo>
                    <a:pt x="26" y="0"/>
                    <a:pt x="14" y="2"/>
                    <a:pt x="5" y="7"/>
                  </a:cubicBez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îŝļïḍé">
              <a:extLst>
                <a:ext uri="{FF2B5EF4-FFF2-40B4-BE49-F238E27FC236}">
                  <a16:creationId xmlns="" xmlns:a16="http://schemas.microsoft.com/office/drawing/2014/main" id="{FF0C8E9F-B0EF-4447-8678-35BE5274322F}"/>
                </a:ext>
              </a:extLst>
            </p:cNvPr>
            <p:cNvSpPr/>
            <p:nvPr/>
          </p:nvSpPr>
          <p:spPr bwMode="auto">
            <a:xfrm>
              <a:off x="4938713" y="4725988"/>
              <a:ext cx="198438" cy="115888"/>
            </a:xfrm>
            <a:custGeom>
              <a:avLst/>
              <a:gdLst>
                <a:gd name="T0" fmla="*/ 0 w 125"/>
                <a:gd name="T1" fmla="*/ 25 h 73"/>
                <a:gd name="T2" fmla="*/ 79 w 125"/>
                <a:gd name="T3" fmla="*/ 73 h 73"/>
                <a:gd name="T4" fmla="*/ 125 w 125"/>
                <a:gd name="T5" fmla="*/ 46 h 73"/>
                <a:gd name="T6" fmla="*/ 44 w 125"/>
                <a:gd name="T7" fmla="*/ 0 h 73"/>
                <a:gd name="T8" fmla="*/ 0 w 125"/>
                <a:gd name="T9" fmla="*/ 25 h 73"/>
              </a:gdLst>
              <a:ahLst/>
              <a:cxnLst>
                <a:cxn ang="0">
                  <a:pos x="T0" y="T1"/>
                </a:cxn>
                <a:cxn ang="0">
                  <a:pos x="T2" y="T3"/>
                </a:cxn>
                <a:cxn ang="0">
                  <a:pos x="T4" y="T5"/>
                </a:cxn>
                <a:cxn ang="0">
                  <a:pos x="T6" y="T7"/>
                </a:cxn>
                <a:cxn ang="0">
                  <a:pos x="T8" y="T9"/>
                </a:cxn>
              </a:cxnLst>
              <a:rect l="0" t="0" r="r" b="b"/>
              <a:pathLst>
                <a:path w="125" h="73">
                  <a:moveTo>
                    <a:pt x="0" y="25"/>
                  </a:moveTo>
                  <a:lnTo>
                    <a:pt x="79" y="73"/>
                  </a:lnTo>
                  <a:lnTo>
                    <a:pt x="125" y="46"/>
                  </a:lnTo>
                  <a:lnTo>
                    <a:pt x="44" y="0"/>
                  </a:lnTo>
                  <a:lnTo>
                    <a:pt x="0" y="25"/>
                  </a:lnTo>
                  <a:close/>
                </a:path>
              </a:pathLst>
            </a:custGeom>
            <a:solidFill>
              <a:srgbClr val="FF669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îṣ1ïḑê">
              <a:extLst>
                <a:ext uri="{FF2B5EF4-FFF2-40B4-BE49-F238E27FC236}">
                  <a16:creationId xmlns="" xmlns:a16="http://schemas.microsoft.com/office/drawing/2014/main" id="{76358BB0-DCBE-4E6A-AFB0-9C159D8298BB}"/>
                </a:ext>
              </a:extLst>
            </p:cNvPr>
            <p:cNvSpPr/>
            <p:nvPr/>
          </p:nvSpPr>
          <p:spPr bwMode="auto">
            <a:xfrm>
              <a:off x="4810126" y="4835526"/>
              <a:ext cx="168275" cy="95250"/>
            </a:xfrm>
            <a:custGeom>
              <a:avLst/>
              <a:gdLst>
                <a:gd name="T0" fmla="*/ 0 w 106"/>
                <a:gd name="T1" fmla="*/ 25 h 60"/>
                <a:gd name="T2" fmla="*/ 61 w 106"/>
                <a:gd name="T3" fmla="*/ 60 h 60"/>
                <a:gd name="T4" fmla="*/ 106 w 106"/>
                <a:gd name="T5" fmla="*/ 35 h 60"/>
                <a:gd name="T6" fmla="*/ 46 w 106"/>
                <a:gd name="T7" fmla="*/ 0 h 60"/>
                <a:gd name="T8" fmla="*/ 0 w 106"/>
                <a:gd name="T9" fmla="*/ 25 h 60"/>
              </a:gdLst>
              <a:ahLst/>
              <a:cxnLst>
                <a:cxn ang="0">
                  <a:pos x="T0" y="T1"/>
                </a:cxn>
                <a:cxn ang="0">
                  <a:pos x="T2" y="T3"/>
                </a:cxn>
                <a:cxn ang="0">
                  <a:pos x="T4" y="T5"/>
                </a:cxn>
                <a:cxn ang="0">
                  <a:pos x="T6" y="T7"/>
                </a:cxn>
                <a:cxn ang="0">
                  <a:pos x="T8" y="T9"/>
                </a:cxn>
              </a:cxnLst>
              <a:rect l="0" t="0" r="r" b="b"/>
              <a:pathLst>
                <a:path w="106" h="60">
                  <a:moveTo>
                    <a:pt x="0" y="25"/>
                  </a:moveTo>
                  <a:lnTo>
                    <a:pt x="61" y="60"/>
                  </a:lnTo>
                  <a:lnTo>
                    <a:pt x="106" y="35"/>
                  </a:lnTo>
                  <a:lnTo>
                    <a:pt x="46" y="0"/>
                  </a:lnTo>
                  <a:lnTo>
                    <a:pt x="0" y="25"/>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ïṧ1îḑè">
              <a:extLst>
                <a:ext uri="{FF2B5EF4-FFF2-40B4-BE49-F238E27FC236}">
                  <a16:creationId xmlns="" xmlns:a16="http://schemas.microsoft.com/office/drawing/2014/main" id="{E9F4CFF8-A453-4D8D-B4DA-45C93AA2E851}"/>
                </a:ext>
              </a:extLst>
            </p:cNvPr>
            <p:cNvSpPr/>
            <p:nvPr/>
          </p:nvSpPr>
          <p:spPr bwMode="auto">
            <a:xfrm>
              <a:off x="4081463" y="4538663"/>
              <a:ext cx="785813" cy="450850"/>
            </a:xfrm>
            <a:custGeom>
              <a:avLst/>
              <a:gdLst>
                <a:gd name="T0" fmla="*/ 0 w 495"/>
                <a:gd name="T1" fmla="*/ 274 h 284"/>
                <a:gd name="T2" fmla="*/ 17 w 495"/>
                <a:gd name="T3" fmla="*/ 284 h 284"/>
                <a:gd name="T4" fmla="*/ 495 w 495"/>
                <a:gd name="T5" fmla="*/ 8 h 284"/>
                <a:gd name="T6" fmla="*/ 478 w 495"/>
                <a:gd name="T7" fmla="*/ 0 h 284"/>
                <a:gd name="T8" fmla="*/ 0 w 495"/>
                <a:gd name="T9" fmla="*/ 274 h 284"/>
              </a:gdLst>
              <a:ahLst/>
              <a:cxnLst>
                <a:cxn ang="0">
                  <a:pos x="T0" y="T1"/>
                </a:cxn>
                <a:cxn ang="0">
                  <a:pos x="T2" y="T3"/>
                </a:cxn>
                <a:cxn ang="0">
                  <a:pos x="T4" y="T5"/>
                </a:cxn>
                <a:cxn ang="0">
                  <a:pos x="T6" y="T7"/>
                </a:cxn>
                <a:cxn ang="0">
                  <a:pos x="T8" y="T9"/>
                </a:cxn>
              </a:cxnLst>
              <a:rect l="0" t="0" r="r" b="b"/>
              <a:pathLst>
                <a:path w="495" h="284">
                  <a:moveTo>
                    <a:pt x="0" y="274"/>
                  </a:moveTo>
                  <a:lnTo>
                    <a:pt x="17" y="284"/>
                  </a:lnTo>
                  <a:lnTo>
                    <a:pt x="495" y="8"/>
                  </a:lnTo>
                  <a:lnTo>
                    <a:pt x="478" y="0"/>
                  </a:lnTo>
                  <a:lnTo>
                    <a:pt x="0" y="274"/>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íSḻide">
              <a:extLst>
                <a:ext uri="{FF2B5EF4-FFF2-40B4-BE49-F238E27FC236}">
                  <a16:creationId xmlns="" xmlns:a16="http://schemas.microsoft.com/office/drawing/2014/main" id="{55E3FB61-7D6E-497E-9EC2-09FA54589BF8}"/>
                </a:ext>
              </a:extLst>
            </p:cNvPr>
            <p:cNvSpPr/>
            <p:nvPr/>
          </p:nvSpPr>
          <p:spPr bwMode="auto">
            <a:xfrm>
              <a:off x="4154488" y="4578351"/>
              <a:ext cx="781050" cy="450850"/>
            </a:xfrm>
            <a:custGeom>
              <a:avLst/>
              <a:gdLst>
                <a:gd name="T0" fmla="*/ 0 w 492"/>
                <a:gd name="T1" fmla="*/ 276 h 284"/>
                <a:gd name="T2" fmla="*/ 14 w 492"/>
                <a:gd name="T3" fmla="*/ 284 h 284"/>
                <a:gd name="T4" fmla="*/ 492 w 492"/>
                <a:gd name="T5" fmla="*/ 10 h 284"/>
                <a:gd name="T6" fmla="*/ 478 w 492"/>
                <a:gd name="T7" fmla="*/ 0 h 284"/>
                <a:gd name="T8" fmla="*/ 0 w 492"/>
                <a:gd name="T9" fmla="*/ 276 h 284"/>
              </a:gdLst>
              <a:ahLst/>
              <a:cxnLst>
                <a:cxn ang="0">
                  <a:pos x="T0" y="T1"/>
                </a:cxn>
                <a:cxn ang="0">
                  <a:pos x="T2" y="T3"/>
                </a:cxn>
                <a:cxn ang="0">
                  <a:pos x="T4" y="T5"/>
                </a:cxn>
                <a:cxn ang="0">
                  <a:pos x="T6" y="T7"/>
                </a:cxn>
                <a:cxn ang="0">
                  <a:pos x="T8" y="T9"/>
                </a:cxn>
              </a:cxnLst>
              <a:rect l="0" t="0" r="r" b="b"/>
              <a:pathLst>
                <a:path w="492" h="284">
                  <a:moveTo>
                    <a:pt x="0" y="276"/>
                  </a:moveTo>
                  <a:lnTo>
                    <a:pt x="14" y="284"/>
                  </a:lnTo>
                  <a:lnTo>
                    <a:pt x="492" y="10"/>
                  </a:lnTo>
                  <a:lnTo>
                    <a:pt x="478" y="0"/>
                  </a:lnTo>
                  <a:lnTo>
                    <a:pt x="0" y="276"/>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íślîḓé">
              <a:extLst>
                <a:ext uri="{FF2B5EF4-FFF2-40B4-BE49-F238E27FC236}">
                  <a16:creationId xmlns="" xmlns:a16="http://schemas.microsoft.com/office/drawing/2014/main" id="{A9B0351F-D340-47A7-884D-47D7CCC3D941}"/>
                </a:ext>
              </a:extLst>
            </p:cNvPr>
            <p:cNvSpPr/>
            <p:nvPr/>
          </p:nvSpPr>
          <p:spPr bwMode="auto">
            <a:xfrm>
              <a:off x="4295776" y="4848226"/>
              <a:ext cx="379413" cy="217488"/>
            </a:xfrm>
            <a:custGeom>
              <a:avLst/>
              <a:gdLst>
                <a:gd name="T0" fmla="*/ 0 w 239"/>
                <a:gd name="T1" fmla="*/ 129 h 137"/>
                <a:gd name="T2" fmla="*/ 15 w 239"/>
                <a:gd name="T3" fmla="*/ 137 h 137"/>
                <a:gd name="T4" fmla="*/ 239 w 239"/>
                <a:gd name="T5" fmla="*/ 8 h 137"/>
                <a:gd name="T6" fmla="*/ 225 w 239"/>
                <a:gd name="T7" fmla="*/ 0 h 137"/>
                <a:gd name="T8" fmla="*/ 0 w 239"/>
                <a:gd name="T9" fmla="*/ 129 h 137"/>
              </a:gdLst>
              <a:ahLst/>
              <a:cxnLst>
                <a:cxn ang="0">
                  <a:pos x="T0" y="T1"/>
                </a:cxn>
                <a:cxn ang="0">
                  <a:pos x="T2" y="T3"/>
                </a:cxn>
                <a:cxn ang="0">
                  <a:pos x="T4" y="T5"/>
                </a:cxn>
                <a:cxn ang="0">
                  <a:pos x="T6" y="T7"/>
                </a:cxn>
                <a:cxn ang="0">
                  <a:pos x="T8" y="T9"/>
                </a:cxn>
              </a:cxnLst>
              <a:rect l="0" t="0" r="r" b="b"/>
              <a:pathLst>
                <a:path w="239" h="137">
                  <a:moveTo>
                    <a:pt x="0" y="129"/>
                  </a:moveTo>
                  <a:lnTo>
                    <a:pt x="15" y="137"/>
                  </a:lnTo>
                  <a:lnTo>
                    <a:pt x="239" y="8"/>
                  </a:lnTo>
                  <a:lnTo>
                    <a:pt x="225" y="0"/>
                  </a:lnTo>
                  <a:lnTo>
                    <a:pt x="0" y="129"/>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íṥlíḑe">
              <a:extLst>
                <a:ext uri="{FF2B5EF4-FFF2-40B4-BE49-F238E27FC236}">
                  <a16:creationId xmlns="" xmlns:a16="http://schemas.microsoft.com/office/drawing/2014/main" id="{E5520017-20E4-4743-9B95-7A2B1C961686}"/>
                </a:ext>
              </a:extLst>
            </p:cNvPr>
            <p:cNvSpPr/>
            <p:nvPr/>
          </p:nvSpPr>
          <p:spPr bwMode="auto">
            <a:xfrm>
              <a:off x="4356101" y="4881563"/>
              <a:ext cx="379413" cy="220663"/>
            </a:xfrm>
            <a:custGeom>
              <a:avLst/>
              <a:gdLst>
                <a:gd name="T0" fmla="*/ 0 w 239"/>
                <a:gd name="T1" fmla="*/ 129 h 139"/>
                <a:gd name="T2" fmla="*/ 14 w 239"/>
                <a:gd name="T3" fmla="*/ 139 h 139"/>
                <a:gd name="T4" fmla="*/ 239 w 239"/>
                <a:gd name="T5" fmla="*/ 8 h 139"/>
                <a:gd name="T6" fmla="*/ 224 w 239"/>
                <a:gd name="T7" fmla="*/ 0 h 139"/>
                <a:gd name="T8" fmla="*/ 0 w 239"/>
                <a:gd name="T9" fmla="*/ 129 h 139"/>
              </a:gdLst>
              <a:ahLst/>
              <a:cxnLst>
                <a:cxn ang="0">
                  <a:pos x="T0" y="T1"/>
                </a:cxn>
                <a:cxn ang="0">
                  <a:pos x="T2" y="T3"/>
                </a:cxn>
                <a:cxn ang="0">
                  <a:pos x="T4" y="T5"/>
                </a:cxn>
                <a:cxn ang="0">
                  <a:pos x="T6" y="T7"/>
                </a:cxn>
                <a:cxn ang="0">
                  <a:pos x="T8" y="T9"/>
                </a:cxn>
              </a:cxnLst>
              <a:rect l="0" t="0" r="r" b="b"/>
              <a:pathLst>
                <a:path w="239" h="139">
                  <a:moveTo>
                    <a:pt x="0" y="129"/>
                  </a:moveTo>
                  <a:lnTo>
                    <a:pt x="14" y="139"/>
                  </a:lnTo>
                  <a:lnTo>
                    <a:pt x="239" y="8"/>
                  </a:lnTo>
                  <a:lnTo>
                    <a:pt x="224" y="0"/>
                  </a:lnTo>
                  <a:lnTo>
                    <a:pt x="0" y="129"/>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îŝḻïḓê">
              <a:extLst>
                <a:ext uri="{FF2B5EF4-FFF2-40B4-BE49-F238E27FC236}">
                  <a16:creationId xmlns="" xmlns:a16="http://schemas.microsoft.com/office/drawing/2014/main" id="{7FF519DD-49A0-48C1-BAFE-38BC45370F5C}"/>
                </a:ext>
              </a:extLst>
            </p:cNvPr>
            <p:cNvSpPr/>
            <p:nvPr/>
          </p:nvSpPr>
          <p:spPr bwMode="auto">
            <a:xfrm>
              <a:off x="4414838" y="4918076"/>
              <a:ext cx="379413" cy="217488"/>
            </a:xfrm>
            <a:custGeom>
              <a:avLst/>
              <a:gdLst>
                <a:gd name="T0" fmla="*/ 0 w 239"/>
                <a:gd name="T1" fmla="*/ 128 h 137"/>
                <a:gd name="T2" fmla="*/ 15 w 239"/>
                <a:gd name="T3" fmla="*/ 137 h 137"/>
                <a:gd name="T4" fmla="*/ 239 w 239"/>
                <a:gd name="T5" fmla="*/ 8 h 137"/>
                <a:gd name="T6" fmla="*/ 224 w 239"/>
                <a:gd name="T7" fmla="*/ 0 h 137"/>
                <a:gd name="T8" fmla="*/ 0 w 239"/>
                <a:gd name="T9" fmla="*/ 128 h 137"/>
              </a:gdLst>
              <a:ahLst/>
              <a:cxnLst>
                <a:cxn ang="0">
                  <a:pos x="T0" y="T1"/>
                </a:cxn>
                <a:cxn ang="0">
                  <a:pos x="T2" y="T3"/>
                </a:cxn>
                <a:cxn ang="0">
                  <a:pos x="T4" y="T5"/>
                </a:cxn>
                <a:cxn ang="0">
                  <a:pos x="T6" y="T7"/>
                </a:cxn>
                <a:cxn ang="0">
                  <a:pos x="T8" y="T9"/>
                </a:cxn>
              </a:cxnLst>
              <a:rect l="0" t="0" r="r" b="b"/>
              <a:pathLst>
                <a:path w="239" h="137">
                  <a:moveTo>
                    <a:pt x="0" y="128"/>
                  </a:moveTo>
                  <a:lnTo>
                    <a:pt x="15" y="137"/>
                  </a:lnTo>
                  <a:lnTo>
                    <a:pt x="239" y="8"/>
                  </a:lnTo>
                  <a:lnTo>
                    <a:pt x="224" y="0"/>
                  </a:lnTo>
                  <a:lnTo>
                    <a:pt x="0" y="128"/>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 name="ïşḷïďé">
              <a:extLst>
                <a:ext uri="{FF2B5EF4-FFF2-40B4-BE49-F238E27FC236}">
                  <a16:creationId xmlns="" xmlns:a16="http://schemas.microsoft.com/office/drawing/2014/main" id="{2AD87AFE-17E5-426A-9DF3-D0A3C624CFCC}"/>
                </a:ext>
              </a:extLst>
            </p:cNvPr>
            <p:cNvSpPr/>
            <p:nvPr/>
          </p:nvSpPr>
          <p:spPr bwMode="auto">
            <a:xfrm>
              <a:off x="4464051" y="4943476"/>
              <a:ext cx="382588" cy="220663"/>
            </a:xfrm>
            <a:custGeom>
              <a:avLst/>
              <a:gdLst>
                <a:gd name="T0" fmla="*/ 0 w 241"/>
                <a:gd name="T1" fmla="*/ 131 h 139"/>
                <a:gd name="T2" fmla="*/ 17 w 241"/>
                <a:gd name="T3" fmla="*/ 139 h 139"/>
                <a:gd name="T4" fmla="*/ 241 w 241"/>
                <a:gd name="T5" fmla="*/ 11 h 139"/>
                <a:gd name="T6" fmla="*/ 225 w 241"/>
                <a:gd name="T7" fmla="*/ 0 h 139"/>
                <a:gd name="T8" fmla="*/ 0 w 241"/>
                <a:gd name="T9" fmla="*/ 131 h 139"/>
              </a:gdLst>
              <a:ahLst/>
              <a:cxnLst>
                <a:cxn ang="0">
                  <a:pos x="T0" y="T1"/>
                </a:cxn>
                <a:cxn ang="0">
                  <a:pos x="T2" y="T3"/>
                </a:cxn>
                <a:cxn ang="0">
                  <a:pos x="T4" y="T5"/>
                </a:cxn>
                <a:cxn ang="0">
                  <a:pos x="T6" y="T7"/>
                </a:cxn>
                <a:cxn ang="0">
                  <a:pos x="T8" y="T9"/>
                </a:cxn>
              </a:cxnLst>
              <a:rect l="0" t="0" r="r" b="b"/>
              <a:pathLst>
                <a:path w="241" h="139">
                  <a:moveTo>
                    <a:pt x="0" y="131"/>
                  </a:moveTo>
                  <a:lnTo>
                    <a:pt x="17" y="139"/>
                  </a:lnTo>
                  <a:lnTo>
                    <a:pt x="241" y="11"/>
                  </a:lnTo>
                  <a:lnTo>
                    <a:pt x="225" y="0"/>
                  </a:lnTo>
                  <a:lnTo>
                    <a:pt x="0" y="131"/>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 name="íṧḻïdê">
              <a:extLst>
                <a:ext uri="{FF2B5EF4-FFF2-40B4-BE49-F238E27FC236}">
                  <a16:creationId xmlns="" xmlns:a16="http://schemas.microsoft.com/office/drawing/2014/main" id="{1FBA23EB-A980-459C-B96E-307479F357B3}"/>
                </a:ext>
              </a:extLst>
            </p:cNvPr>
            <p:cNvSpPr/>
            <p:nvPr/>
          </p:nvSpPr>
          <p:spPr bwMode="auto">
            <a:xfrm>
              <a:off x="3249613" y="4054476"/>
              <a:ext cx="2132013" cy="1231900"/>
            </a:xfrm>
            <a:custGeom>
              <a:avLst/>
              <a:gdLst>
                <a:gd name="T0" fmla="*/ 378 w 646"/>
                <a:gd name="T1" fmla="*/ 374 h 374"/>
                <a:gd name="T2" fmla="*/ 268 w 646"/>
                <a:gd name="T3" fmla="*/ 0 h 374"/>
                <a:gd name="T4" fmla="*/ 323 w 646"/>
                <a:gd name="T5" fmla="*/ 149 h 374"/>
                <a:gd name="T6" fmla="*/ 257 w 646"/>
                <a:gd name="T7" fmla="*/ 149 h 374"/>
                <a:gd name="T8" fmla="*/ 256 w 646"/>
                <a:gd name="T9" fmla="*/ 187 h 374"/>
                <a:gd name="T10" fmla="*/ 322 w 646"/>
                <a:gd name="T11" fmla="*/ 187 h 374"/>
                <a:gd name="T12" fmla="*/ 323 w 646"/>
                <a:gd name="T13" fmla="*/ 149 h 374"/>
                <a:gd name="T14" fmla="*/ 212 w 646"/>
                <a:gd name="T15" fmla="*/ 186 h 374"/>
                <a:gd name="T16" fmla="*/ 165 w 646"/>
                <a:gd name="T17" fmla="*/ 212 h 374"/>
                <a:gd name="T18" fmla="*/ 212 w 646"/>
                <a:gd name="T19" fmla="*/ 240 h 374"/>
                <a:gd name="T20" fmla="*/ 258 w 646"/>
                <a:gd name="T21" fmla="*/ 213 h 374"/>
                <a:gd name="T22" fmla="*/ 400 w 646"/>
                <a:gd name="T23" fmla="*/ 104 h 374"/>
                <a:gd name="T24" fmla="*/ 334 w 646"/>
                <a:gd name="T25" fmla="*/ 104 h 374"/>
                <a:gd name="T26" fmla="*/ 334 w 646"/>
                <a:gd name="T27" fmla="*/ 142 h 374"/>
                <a:gd name="T28" fmla="*/ 400 w 646"/>
                <a:gd name="T29" fmla="*/ 142 h 374"/>
                <a:gd name="T30" fmla="*/ 400 w 646"/>
                <a:gd name="T31" fmla="*/ 104 h 374"/>
                <a:gd name="T32" fmla="*/ 281 w 646"/>
                <a:gd name="T33" fmla="*/ 30 h 374"/>
                <a:gd name="T34" fmla="*/ 35 w 646"/>
                <a:gd name="T35" fmla="*/ 153 h 374"/>
                <a:gd name="T36" fmla="*/ 105 w 646"/>
                <a:gd name="T37" fmla="*/ 194 h 374"/>
                <a:gd name="T38" fmla="*/ 328 w 646"/>
                <a:gd name="T39" fmla="*/ 57 h 374"/>
                <a:gd name="T40" fmla="*/ 105 w 646"/>
                <a:gd name="T41" fmla="*/ 194 h 374"/>
                <a:gd name="T42" fmla="*/ 303 w 646"/>
                <a:gd name="T43" fmla="*/ 42 h 374"/>
                <a:gd name="T44" fmla="*/ 65 w 646"/>
                <a:gd name="T45" fmla="*/ 171 h 374"/>
                <a:gd name="T46" fmla="*/ 89 w 646"/>
                <a:gd name="T47" fmla="*/ 185 h 374"/>
                <a:gd name="T48" fmla="*/ 311 w 646"/>
                <a:gd name="T49" fmla="*/ 47 h 374"/>
                <a:gd name="T50" fmla="*/ 89 w 646"/>
                <a:gd name="T51" fmla="*/ 185 h 374"/>
                <a:gd name="T52" fmla="*/ 352 w 646"/>
                <a:gd name="T53" fmla="*/ 71 h 374"/>
                <a:gd name="T54" fmla="*/ 114 w 646"/>
                <a:gd name="T55" fmla="*/ 199 h 374"/>
                <a:gd name="T56" fmla="*/ 281 w 646"/>
                <a:gd name="T57" fmla="*/ 296 h 374"/>
                <a:gd name="T58" fmla="*/ 504 w 646"/>
                <a:gd name="T59" fmla="*/ 159 h 374"/>
                <a:gd name="T60" fmla="*/ 281 w 646"/>
                <a:gd name="T61" fmla="*/ 296 h 374"/>
                <a:gd name="T62" fmla="*/ 490 w 646"/>
                <a:gd name="T63" fmla="*/ 151 h 374"/>
                <a:gd name="T64" fmla="*/ 252 w 646"/>
                <a:gd name="T65" fmla="*/ 279 h 374"/>
                <a:gd name="T66" fmla="*/ 237 w 646"/>
                <a:gd name="T67" fmla="*/ 270 h 374"/>
                <a:gd name="T68" fmla="*/ 459 w 646"/>
                <a:gd name="T69" fmla="*/ 133 h 374"/>
                <a:gd name="T70" fmla="*/ 237 w 646"/>
                <a:gd name="T71" fmla="*/ 270 h 374"/>
                <a:gd name="T72" fmla="*/ 596 w 646"/>
                <a:gd name="T73" fmla="*/ 212 h 374"/>
                <a:gd name="T74" fmla="*/ 499 w 646"/>
                <a:gd name="T75" fmla="*/ 181 h 374"/>
                <a:gd name="T76" fmla="*/ 526 w 646"/>
                <a:gd name="T77" fmla="*/ 252 h 374"/>
                <a:gd name="T78" fmla="*/ 491 w 646"/>
                <a:gd name="T79" fmla="*/ 207 h 374"/>
                <a:gd name="T80" fmla="*/ 526 w 646"/>
                <a:gd name="T81" fmla="*/ 252 h 374"/>
                <a:gd name="T82" fmla="*/ 572 w 646"/>
                <a:gd name="T83" fmla="*/ 226 h 374"/>
                <a:gd name="T84" fmla="*/ 512 w 646"/>
                <a:gd name="T85" fmla="*/ 216 h 374"/>
                <a:gd name="T86" fmla="*/ 342 w 646"/>
                <a:gd name="T87" fmla="*/ 318 h 374"/>
                <a:gd name="T88" fmla="*/ 443 w 646"/>
                <a:gd name="T89" fmla="*/ 251 h 374"/>
                <a:gd name="T90" fmla="*/ 342 w 646"/>
                <a:gd name="T91" fmla="*/ 318 h 374"/>
                <a:gd name="T92" fmla="*/ 432 w 646"/>
                <a:gd name="T93" fmla="*/ 245 h 374"/>
                <a:gd name="T94" fmla="*/ 317 w 646"/>
                <a:gd name="T95" fmla="*/ 303 h 374"/>
                <a:gd name="T96" fmla="*/ 360 w 646"/>
                <a:gd name="T97" fmla="*/ 328 h 374"/>
                <a:gd name="T98" fmla="*/ 461 w 646"/>
                <a:gd name="T99" fmla="*/ 262 h 374"/>
                <a:gd name="T100" fmla="*/ 360 w 646"/>
                <a:gd name="T101" fmla="*/ 328 h 374"/>
                <a:gd name="T102" fmla="*/ 484 w 646"/>
                <a:gd name="T103" fmla="*/ 275 h 374"/>
                <a:gd name="T104" fmla="*/ 368 w 646"/>
                <a:gd name="T105" fmla="*/ 333 h 374"/>
                <a:gd name="T106" fmla="*/ 502 w 646"/>
                <a:gd name="T107" fmla="*/ 266 h 374"/>
                <a:gd name="T108" fmla="*/ 495 w 646"/>
                <a:gd name="T109" fmla="*/ 237 h 374"/>
                <a:gd name="T110" fmla="*/ 502 w 646"/>
                <a:gd name="T111" fmla="*/ 26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6" h="374">
                  <a:moveTo>
                    <a:pt x="646" y="219"/>
                  </a:moveTo>
                  <a:cubicBezTo>
                    <a:pt x="378" y="374"/>
                    <a:pt x="378" y="374"/>
                    <a:pt x="378" y="374"/>
                  </a:cubicBezTo>
                  <a:cubicBezTo>
                    <a:pt x="0" y="155"/>
                    <a:pt x="0" y="155"/>
                    <a:pt x="0" y="155"/>
                  </a:cubicBezTo>
                  <a:cubicBezTo>
                    <a:pt x="268" y="0"/>
                    <a:pt x="268" y="0"/>
                    <a:pt x="268" y="0"/>
                  </a:cubicBezTo>
                  <a:cubicBezTo>
                    <a:pt x="646" y="219"/>
                    <a:pt x="646" y="219"/>
                    <a:pt x="646" y="219"/>
                  </a:cubicBezTo>
                  <a:moveTo>
                    <a:pt x="323" y="149"/>
                  </a:moveTo>
                  <a:cubicBezTo>
                    <a:pt x="314" y="143"/>
                    <a:pt x="302" y="141"/>
                    <a:pt x="290" y="141"/>
                  </a:cubicBezTo>
                  <a:cubicBezTo>
                    <a:pt x="277" y="141"/>
                    <a:pt x="265" y="143"/>
                    <a:pt x="257" y="149"/>
                  </a:cubicBezTo>
                  <a:cubicBezTo>
                    <a:pt x="248" y="154"/>
                    <a:pt x="243" y="160"/>
                    <a:pt x="243" y="167"/>
                  </a:cubicBezTo>
                  <a:cubicBezTo>
                    <a:pt x="242" y="174"/>
                    <a:pt x="247" y="182"/>
                    <a:pt x="256" y="187"/>
                  </a:cubicBezTo>
                  <a:cubicBezTo>
                    <a:pt x="265" y="192"/>
                    <a:pt x="277" y="195"/>
                    <a:pt x="289" y="195"/>
                  </a:cubicBezTo>
                  <a:cubicBezTo>
                    <a:pt x="302" y="195"/>
                    <a:pt x="314" y="192"/>
                    <a:pt x="322" y="187"/>
                  </a:cubicBezTo>
                  <a:cubicBezTo>
                    <a:pt x="331" y="182"/>
                    <a:pt x="336" y="175"/>
                    <a:pt x="336" y="168"/>
                  </a:cubicBezTo>
                  <a:cubicBezTo>
                    <a:pt x="336" y="160"/>
                    <a:pt x="331" y="154"/>
                    <a:pt x="323" y="149"/>
                  </a:cubicBezTo>
                  <a:moveTo>
                    <a:pt x="245" y="193"/>
                  </a:moveTo>
                  <a:cubicBezTo>
                    <a:pt x="236" y="188"/>
                    <a:pt x="224" y="186"/>
                    <a:pt x="212" y="186"/>
                  </a:cubicBezTo>
                  <a:cubicBezTo>
                    <a:pt x="200" y="186"/>
                    <a:pt x="188" y="188"/>
                    <a:pt x="179" y="193"/>
                  </a:cubicBezTo>
                  <a:cubicBezTo>
                    <a:pt x="170" y="198"/>
                    <a:pt x="166" y="205"/>
                    <a:pt x="165" y="212"/>
                  </a:cubicBezTo>
                  <a:cubicBezTo>
                    <a:pt x="165" y="219"/>
                    <a:pt x="170" y="226"/>
                    <a:pt x="179" y="232"/>
                  </a:cubicBezTo>
                  <a:cubicBezTo>
                    <a:pt x="187" y="237"/>
                    <a:pt x="199" y="240"/>
                    <a:pt x="212" y="240"/>
                  </a:cubicBezTo>
                  <a:cubicBezTo>
                    <a:pt x="224" y="240"/>
                    <a:pt x="236" y="237"/>
                    <a:pt x="245" y="232"/>
                  </a:cubicBezTo>
                  <a:cubicBezTo>
                    <a:pt x="254" y="227"/>
                    <a:pt x="258" y="220"/>
                    <a:pt x="258" y="213"/>
                  </a:cubicBezTo>
                  <a:cubicBezTo>
                    <a:pt x="259" y="205"/>
                    <a:pt x="254" y="199"/>
                    <a:pt x="245" y="193"/>
                  </a:cubicBezTo>
                  <a:moveTo>
                    <a:pt x="400" y="104"/>
                  </a:moveTo>
                  <a:cubicBezTo>
                    <a:pt x="391" y="99"/>
                    <a:pt x="380" y="96"/>
                    <a:pt x="367" y="96"/>
                  </a:cubicBezTo>
                  <a:cubicBezTo>
                    <a:pt x="355" y="96"/>
                    <a:pt x="343" y="99"/>
                    <a:pt x="334" y="104"/>
                  </a:cubicBezTo>
                  <a:cubicBezTo>
                    <a:pt x="326" y="109"/>
                    <a:pt x="321" y="115"/>
                    <a:pt x="320" y="122"/>
                  </a:cubicBezTo>
                  <a:cubicBezTo>
                    <a:pt x="320" y="130"/>
                    <a:pt x="325" y="137"/>
                    <a:pt x="334" y="142"/>
                  </a:cubicBezTo>
                  <a:cubicBezTo>
                    <a:pt x="343" y="147"/>
                    <a:pt x="355" y="150"/>
                    <a:pt x="367" y="150"/>
                  </a:cubicBezTo>
                  <a:cubicBezTo>
                    <a:pt x="379" y="150"/>
                    <a:pt x="391" y="147"/>
                    <a:pt x="400" y="142"/>
                  </a:cubicBezTo>
                  <a:cubicBezTo>
                    <a:pt x="409" y="137"/>
                    <a:pt x="414" y="130"/>
                    <a:pt x="414" y="123"/>
                  </a:cubicBezTo>
                  <a:cubicBezTo>
                    <a:pt x="414" y="116"/>
                    <a:pt x="409" y="109"/>
                    <a:pt x="400" y="104"/>
                  </a:cubicBezTo>
                  <a:moveTo>
                    <a:pt x="52" y="163"/>
                  </a:moveTo>
                  <a:cubicBezTo>
                    <a:pt x="281" y="30"/>
                    <a:pt x="281" y="30"/>
                    <a:pt x="281" y="30"/>
                  </a:cubicBezTo>
                  <a:cubicBezTo>
                    <a:pt x="265" y="21"/>
                    <a:pt x="265" y="21"/>
                    <a:pt x="265" y="21"/>
                  </a:cubicBezTo>
                  <a:cubicBezTo>
                    <a:pt x="35" y="153"/>
                    <a:pt x="35" y="153"/>
                    <a:pt x="35" y="153"/>
                  </a:cubicBezTo>
                  <a:cubicBezTo>
                    <a:pt x="52" y="163"/>
                    <a:pt x="52" y="163"/>
                    <a:pt x="52" y="163"/>
                  </a:cubicBezTo>
                  <a:moveTo>
                    <a:pt x="105" y="194"/>
                  </a:moveTo>
                  <a:cubicBezTo>
                    <a:pt x="335" y="61"/>
                    <a:pt x="335" y="61"/>
                    <a:pt x="335" y="61"/>
                  </a:cubicBezTo>
                  <a:cubicBezTo>
                    <a:pt x="328" y="57"/>
                    <a:pt x="328" y="57"/>
                    <a:pt x="328" y="57"/>
                  </a:cubicBezTo>
                  <a:cubicBezTo>
                    <a:pt x="98" y="190"/>
                    <a:pt x="98" y="190"/>
                    <a:pt x="98" y="190"/>
                  </a:cubicBezTo>
                  <a:cubicBezTo>
                    <a:pt x="105" y="194"/>
                    <a:pt x="105" y="194"/>
                    <a:pt x="105" y="194"/>
                  </a:cubicBezTo>
                  <a:moveTo>
                    <a:pt x="73" y="175"/>
                  </a:moveTo>
                  <a:cubicBezTo>
                    <a:pt x="303" y="42"/>
                    <a:pt x="303" y="42"/>
                    <a:pt x="303" y="42"/>
                  </a:cubicBezTo>
                  <a:cubicBezTo>
                    <a:pt x="295" y="38"/>
                    <a:pt x="295" y="38"/>
                    <a:pt x="295" y="38"/>
                  </a:cubicBezTo>
                  <a:cubicBezTo>
                    <a:pt x="65" y="171"/>
                    <a:pt x="65" y="171"/>
                    <a:pt x="65" y="171"/>
                  </a:cubicBezTo>
                  <a:cubicBezTo>
                    <a:pt x="73" y="175"/>
                    <a:pt x="73" y="175"/>
                    <a:pt x="73" y="175"/>
                  </a:cubicBezTo>
                  <a:moveTo>
                    <a:pt x="89" y="185"/>
                  </a:moveTo>
                  <a:cubicBezTo>
                    <a:pt x="319" y="52"/>
                    <a:pt x="319" y="52"/>
                    <a:pt x="319" y="52"/>
                  </a:cubicBezTo>
                  <a:cubicBezTo>
                    <a:pt x="311" y="47"/>
                    <a:pt x="311" y="47"/>
                    <a:pt x="311" y="47"/>
                  </a:cubicBezTo>
                  <a:cubicBezTo>
                    <a:pt x="82" y="180"/>
                    <a:pt x="82" y="180"/>
                    <a:pt x="82" y="180"/>
                  </a:cubicBezTo>
                  <a:cubicBezTo>
                    <a:pt x="89" y="185"/>
                    <a:pt x="89" y="185"/>
                    <a:pt x="89" y="185"/>
                  </a:cubicBezTo>
                  <a:moveTo>
                    <a:pt x="122" y="204"/>
                  </a:moveTo>
                  <a:cubicBezTo>
                    <a:pt x="352" y="71"/>
                    <a:pt x="352" y="71"/>
                    <a:pt x="352" y="71"/>
                  </a:cubicBezTo>
                  <a:cubicBezTo>
                    <a:pt x="344" y="66"/>
                    <a:pt x="344" y="66"/>
                    <a:pt x="344" y="66"/>
                  </a:cubicBezTo>
                  <a:cubicBezTo>
                    <a:pt x="114" y="199"/>
                    <a:pt x="114" y="199"/>
                    <a:pt x="114" y="199"/>
                  </a:cubicBezTo>
                  <a:cubicBezTo>
                    <a:pt x="122" y="204"/>
                    <a:pt x="122" y="204"/>
                    <a:pt x="122" y="204"/>
                  </a:cubicBezTo>
                  <a:moveTo>
                    <a:pt x="281" y="296"/>
                  </a:moveTo>
                  <a:cubicBezTo>
                    <a:pt x="511" y="164"/>
                    <a:pt x="511" y="164"/>
                    <a:pt x="511" y="164"/>
                  </a:cubicBezTo>
                  <a:cubicBezTo>
                    <a:pt x="504" y="159"/>
                    <a:pt x="504" y="159"/>
                    <a:pt x="504" y="159"/>
                  </a:cubicBezTo>
                  <a:cubicBezTo>
                    <a:pt x="274" y="292"/>
                    <a:pt x="274" y="292"/>
                    <a:pt x="274" y="292"/>
                  </a:cubicBezTo>
                  <a:cubicBezTo>
                    <a:pt x="281" y="296"/>
                    <a:pt x="281" y="296"/>
                    <a:pt x="281" y="296"/>
                  </a:cubicBezTo>
                  <a:moveTo>
                    <a:pt x="260" y="284"/>
                  </a:moveTo>
                  <a:cubicBezTo>
                    <a:pt x="490" y="151"/>
                    <a:pt x="490" y="151"/>
                    <a:pt x="490" y="151"/>
                  </a:cubicBezTo>
                  <a:cubicBezTo>
                    <a:pt x="482" y="147"/>
                    <a:pt x="482" y="147"/>
                    <a:pt x="482" y="147"/>
                  </a:cubicBezTo>
                  <a:cubicBezTo>
                    <a:pt x="252" y="279"/>
                    <a:pt x="252" y="279"/>
                    <a:pt x="252" y="279"/>
                  </a:cubicBezTo>
                  <a:cubicBezTo>
                    <a:pt x="260" y="284"/>
                    <a:pt x="260" y="284"/>
                    <a:pt x="260" y="284"/>
                  </a:cubicBezTo>
                  <a:moveTo>
                    <a:pt x="237" y="270"/>
                  </a:moveTo>
                  <a:cubicBezTo>
                    <a:pt x="467" y="138"/>
                    <a:pt x="467" y="138"/>
                    <a:pt x="467" y="138"/>
                  </a:cubicBezTo>
                  <a:cubicBezTo>
                    <a:pt x="459" y="133"/>
                    <a:pt x="459" y="133"/>
                    <a:pt x="459" y="133"/>
                  </a:cubicBezTo>
                  <a:cubicBezTo>
                    <a:pt x="229" y="266"/>
                    <a:pt x="229" y="266"/>
                    <a:pt x="229" y="266"/>
                  </a:cubicBezTo>
                  <a:cubicBezTo>
                    <a:pt x="237" y="270"/>
                    <a:pt x="237" y="270"/>
                    <a:pt x="237" y="270"/>
                  </a:cubicBezTo>
                  <a:moveTo>
                    <a:pt x="574" y="225"/>
                  </a:moveTo>
                  <a:cubicBezTo>
                    <a:pt x="596" y="212"/>
                    <a:pt x="596" y="212"/>
                    <a:pt x="596" y="212"/>
                  </a:cubicBezTo>
                  <a:cubicBezTo>
                    <a:pt x="520" y="168"/>
                    <a:pt x="520" y="168"/>
                    <a:pt x="520" y="168"/>
                  </a:cubicBezTo>
                  <a:cubicBezTo>
                    <a:pt x="499" y="181"/>
                    <a:pt x="499" y="181"/>
                    <a:pt x="499" y="181"/>
                  </a:cubicBezTo>
                  <a:cubicBezTo>
                    <a:pt x="574" y="225"/>
                    <a:pt x="574" y="225"/>
                    <a:pt x="574" y="225"/>
                  </a:cubicBezTo>
                  <a:moveTo>
                    <a:pt x="526" y="252"/>
                  </a:moveTo>
                  <a:cubicBezTo>
                    <a:pt x="548" y="240"/>
                    <a:pt x="548" y="240"/>
                    <a:pt x="548" y="240"/>
                  </a:cubicBezTo>
                  <a:cubicBezTo>
                    <a:pt x="491" y="207"/>
                    <a:pt x="491" y="207"/>
                    <a:pt x="491" y="207"/>
                  </a:cubicBezTo>
                  <a:cubicBezTo>
                    <a:pt x="469" y="219"/>
                    <a:pt x="469" y="219"/>
                    <a:pt x="469" y="219"/>
                  </a:cubicBezTo>
                  <a:cubicBezTo>
                    <a:pt x="526" y="252"/>
                    <a:pt x="526" y="252"/>
                    <a:pt x="526" y="252"/>
                  </a:cubicBezTo>
                  <a:moveTo>
                    <a:pt x="550" y="239"/>
                  </a:moveTo>
                  <a:cubicBezTo>
                    <a:pt x="572" y="226"/>
                    <a:pt x="572" y="226"/>
                    <a:pt x="572" y="226"/>
                  </a:cubicBezTo>
                  <a:cubicBezTo>
                    <a:pt x="533" y="204"/>
                    <a:pt x="533" y="204"/>
                    <a:pt x="533" y="204"/>
                  </a:cubicBezTo>
                  <a:cubicBezTo>
                    <a:pt x="512" y="216"/>
                    <a:pt x="512" y="216"/>
                    <a:pt x="512" y="216"/>
                  </a:cubicBezTo>
                  <a:cubicBezTo>
                    <a:pt x="550" y="239"/>
                    <a:pt x="550" y="239"/>
                    <a:pt x="550" y="239"/>
                  </a:cubicBezTo>
                  <a:moveTo>
                    <a:pt x="342" y="318"/>
                  </a:moveTo>
                  <a:cubicBezTo>
                    <a:pt x="450" y="255"/>
                    <a:pt x="450" y="255"/>
                    <a:pt x="450" y="255"/>
                  </a:cubicBezTo>
                  <a:cubicBezTo>
                    <a:pt x="443" y="251"/>
                    <a:pt x="443" y="251"/>
                    <a:pt x="443" y="251"/>
                  </a:cubicBezTo>
                  <a:cubicBezTo>
                    <a:pt x="335" y="313"/>
                    <a:pt x="335" y="313"/>
                    <a:pt x="335" y="313"/>
                  </a:cubicBezTo>
                  <a:cubicBezTo>
                    <a:pt x="342" y="318"/>
                    <a:pt x="342" y="318"/>
                    <a:pt x="342" y="318"/>
                  </a:cubicBezTo>
                  <a:moveTo>
                    <a:pt x="324" y="307"/>
                  </a:moveTo>
                  <a:cubicBezTo>
                    <a:pt x="432" y="245"/>
                    <a:pt x="432" y="245"/>
                    <a:pt x="432" y="245"/>
                  </a:cubicBezTo>
                  <a:cubicBezTo>
                    <a:pt x="425" y="241"/>
                    <a:pt x="425" y="241"/>
                    <a:pt x="425" y="241"/>
                  </a:cubicBezTo>
                  <a:cubicBezTo>
                    <a:pt x="317" y="303"/>
                    <a:pt x="317" y="303"/>
                    <a:pt x="317" y="303"/>
                  </a:cubicBezTo>
                  <a:cubicBezTo>
                    <a:pt x="324" y="307"/>
                    <a:pt x="324" y="307"/>
                    <a:pt x="324" y="307"/>
                  </a:cubicBezTo>
                  <a:moveTo>
                    <a:pt x="360" y="328"/>
                  </a:moveTo>
                  <a:cubicBezTo>
                    <a:pt x="468" y="266"/>
                    <a:pt x="468" y="266"/>
                    <a:pt x="468" y="266"/>
                  </a:cubicBezTo>
                  <a:cubicBezTo>
                    <a:pt x="461" y="262"/>
                    <a:pt x="461" y="262"/>
                    <a:pt x="461" y="262"/>
                  </a:cubicBezTo>
                  <a:cubicBezTo>
                    <a:pt x="353" y="324"/>
                    <a:pt x="353" y="324"/>
                    <a:pt x="353" y="324"/>
                  </a:cubicBezTo>
                  <a:cubicBezTo>
                    <a:pt x="360" y="328"/>
                    <a:pt x="360" y="328"/>
                    <a:pt x="360" y="328"/>
                  </a:cubicBezTo>
                  <a:moveTo>
                    <a:pt x="376" y="337"/>
                  </a:moveTo>
                  <a:cubicBezTo>
                    <a:pt x="484" y="275"/>
                    <a:pt x="484" y="275"/>
                    <a:pt x="484" y="275"/>
                  </a:cubicBezTo>
                  <a:cubicBezTo>
                    <a:pt x="476" y="270"/>
                    <a:pt x="476" y="270"/>
                    <a:pt x="476" y="270"/>
                  </a:cubicBezTo>
                  <a:cubicBezTo>
                    <a:pt x="368" y="333"/>
                    <a:pt x="368" y="333"/>
                    <a:pt x="368" y="333"/>
                  </a:cubicBezTo>
                  <a:cubicBezTo>
                    <a:pt x="376" y="337"/>
                    <a:pt x="376" y="337"/>
                    <a:pt x="376" y="337"/>
                  </a:cubicBezTo>
                  <a:moveTo>
                    <a:pt x="502" y="266"/>
                  </a:moveTo>
                  <a:cubicBezTo>
                    <a:pt x="524" y="254"/>
                    <a:pt x="524" y="254"/>
                    <a:pt x="524" y="254"/>
                  </a:cubicBezTo>
                  <a:cubicBezTo>
                    <a:pt x="495" y="237"/>
                    <a:pt x="495" y="237"/>
                    <a:pt x="495" y="237"/>
                  </a:cubicBezTo>
                  <a:cubicBezTo>
                    <a:pt x="473" y="249"/>
                    <a:pt x="473" y="249"/>
                    <a:pt x="473" y="249"/>
                  </a:cubicBezTo>
                  <a:cubicBezTo>
                    <a:pt x="502" y="266"/>
                    <a:pt x="502" y="266"/>
                    <a:pt x="502" y="266"/>
                  </a:cubicBezTo>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 name="íṩļíḍe">
              <a:extLst>
                <a:ext uri="{FF2B5EF4-FFF2-40B4-BE49-F238E27FC236}">
                  <a16:creationId xmlns="" xmlns:a16="http://schemas.microsoft.com/office/drawing/2014/main" id="{16AD1EB4-ADEA-431E-B007-04566F996865}"/>
                </a:ext>
              </a:extLst>
            </p:cNvPr>
            <p:cNvSpPr/>
            <p:nvPr/>
          </p:nvSpPr>
          <p:spPr bwMode="auto">
            <a:xfrm>
              <a:off x="4305301" y="4397376"/>
              <a:ext cx="69850" cy="123825"/>
            </a:xfrm>
            <a:custGeom>
              <a:avLst/>
              <a:gdLst>
                <a:gd name="T0" fmla="*/ 14 w 21"/>
                <a:gd name="T1" fmla="*/ 0 h 38"/>
                <a:gd name="T2" fmla="*/ 0 w 21"/>
                <a:gd name="T3" fmla="*/ 18 h 38"/>
                <a:gd name="T4" fmla="*/ 14 w 21"/>
                <a:gd name="T5" fmla="*/ 38 h 38"/>
                <a:gd name="T6" fmla="*/ 20 w 21"/>
                <a:gd name="T7" fmla="*/ 34 h 38"/>
                <a:gd name="T8" fmla="*/ 9 w 21"/>
                <a:gd name="T9" fmla="*/ 18 h 38"/>
                <a:gd name="T10" fmla="*/ 21 w 21"/>
                <a:gd name="T11" fmla="*/ 3 h 38"/>
                <a:gd name="T12" fmla="*/ 14 w 21"/>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21" h="38">
                  <a:moveTo>
                    <a:pt x="14" y="0"/>
                  </a:moveTo>
                  <a:cubicBezTo>
                    <a:pt x="6" y="5"/>
                    <a:pt x="1" y="11"/>
                    <a:pt x="0" y="18"/>
                  </a:cubicBezTo>
                  <a:cubicBezTo>
                    <a:pt x="0" y="26"/>
                    <a:pt x="5" y="33"/>
                    <a:pt x="14" y="38"/>
                  </a:cubicBezTo>
                  <a:cubicBezTo>
                    <a:pt x="20" y="34"/>
                    <a:pt x="20" y="34"/>
                    <a:pt x="20" y="34"/>
                  </a:cubicBezTo>
                  <a:cubicBezTo>
                    <a:pt x="13" y="30"/>
                    <a:pt x="9" y="24"/>
                    <a:pt x="9" y="18"/>
                  </a:cubicBezTo>
                  <a:cubicBezTo>
                    <a:pt x="10" y="13"/>
                    <a:pt x="14" y="7"/>
                    <a:pt x="21" y="3"/>
                  </a:cubicBezTo>
                  <a:lnTo>
                    <a:pt x="14" y="0"/>
                  </a:lnTo>
                  <a:close/>
                </a:path>
              </a:pathLst>
            </a:custGeom>
            <a:solidFill>
              <a:srgbClr val="FF669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 name="íşḷíḍê">
              <a:extLst>
                <a:ext uri="{FF2B5EF4-FFF2-40B4-BE49-F238E27FC236}">
                  <a16:creationId xmlns="" xmlns:a16="http://schemas.microsoft.com/office/drawing/2014/main" id="{C72FA68D-6282-44AF-922F-E7528F394C6D}"/>
                </a:ext>
              </a:extLst>
            </p:cNvPr>
            <p:cNvSpPr/>
            <p:nvPr/>
          </p:nvSpPr>
          <p:spPr bwMode="auto">
            <a:xfrm>
              <a:off x="4335463" y="4386263"/>
              <a:ext cx="250825" cy="146050"/>
            </a:xfrm>
            <a:custGeom>
              <a:avLst/>
              <a:gdLst>
                <a:gd name="T0" fmla="*/ 76 w 76"/>
                <a:gd name="T1" fmla="*/ 22 h 44"/>
                <a:gd name="T2" fmla="*/ 65 w 76"/>
                <a:gd name="T3" fmla="*/ 6 h 44"/>
                <a:gd name="T4" fmla="*/ 38 w 76"/>
                <a:gd name="T5" fmla="*/ 0 h 44"/>
                <a:gd name="T6" fmla="*/ 12 w 76"/>
                <a:gd name="T7" fmla="*/ 6 h 44"/>
                <a:gd name="T8" fmla="*/ 0 w 76"/>
                <a:gd name="T9" fmla="*/ 21 h 44"/>
                <a:gd name="T10" fmla="*/ 11 w 76"/>
                <a:gd name="T11" fmla="*/ 37 h 44"/>
                <a:gd name="T12" fmla="*/ 38 w 76"/>
                <a:gd name="T13" fmla="*/ 44 h 44"/>
                <a:gd name="T14" fmla="*/ 65 w 76"/>
                <a:gd name="T15" fmla="*/ 37 h 44"/>
                <a:gd name="T16" fmla="*/ 76 w 76"/>
                <a:gd name="T1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44">
                  <a:moveTo>
                    <a:pt x="76" y="22"/>
                  </a:moveTo>
                  <a:cubicBezTo>
                    <a:pt x="76" y="16"/>
                    <a:pt x="72" y="11"/>
                    <a:pt x="65" y="6"/>
                  </a:cubicBezTo>
                  <a:cubicBezTo>
                    <a:pt x="58" y="2"/>
                    <a:pt x="48" y="0"/>
                    <a:pt x="38" y="0"/>
                  </a:cubicBezTo>
                  <a:cubicBezTo>
                    <a:pt x="28" y="0"/>
                    <a:pt x="19" y="2"/>
                    <a:pt x="12" y="6"/>
                  </a:cubicBezTo>
                  <a:cubicBezTo>
                    <a:pt x="5" y="10"/>
                    <a:pt x="1" y="16"/>
                    <a:pt x="0" y="21"/>
                  </a:cubicBezTo>
                  <a:cubicBezTo>
                    <a:pt x="0" y="27"/>
                    <a:pt x="4" y="33"/>
                    <a:pt x="11" y="37"/>
                  </a:cubicBezTo>
                  <a:cubicBezTo>
                    <a:pt x="18" y="41"/>
                    <a:pt x="28" y="44"/>
                    <a:pt x="38" y="44"/>
                  </a:cubicBezTo>
                  <a:cubicBezTo>
                    <a:pt x="48" y="44"/>
                    <a:pt x="58" y="41"/>
                    <a:pt x="65" y="37"/>
                  </a:cubicBezTo>
                  <a:cubicBezTo>
                    <a:pt x="72" y="33"/>
                    <a:pt x="76" y="28"/>
                    <a:pt x="76" y="22"/>
                  </a:cubicBez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îṡlïḋê">
              <a:extLst>
                <a:ext uri="{FF2B5EF4-FFF2-40B4-BE49-F238E27FC236}">
                  <a16:creationId xmlns="" xmlns:a16="http://schemas.microsoft.com/office/drawing/2014/main" id="{AE6E7B74-89EA-4663-B271-FD5BFF64E6FA}"/>
                </a:ext>
              </a:extLst>
            </p:cNvPr>
            <p:cNvSpPr/>
            <p:nvPr/>
          </p:nvSpPr>
          <p:spPr bwMode="auto">
            <a:xfrm>
              <a:off x="3463926" y="4178301"/>
              <a:ext cx="785813" cy="452438"/>
            </a:xfrm>
            <a:custGeom>
              <a:avLst/>
              <a:gdLst>
                <a:gd name="T0" fmla="*/ 0 w 495"/>
                <a:gd name="T1" fmla="*/ 277 h 285"/>
                <a:gd name="T2" fmla="*/ 17 w 495"/>
                <a:gd name="T3" fmla="*/ 285 h 285"/>
                <a:gd name="T4" fmla="*/ 495 w 495"/>
                <a:gd name="T5" fmla="*/ 9 h 285"/>
                <a:gd name="T6" fmla="*/ 478 w 495"/>
                <a:gd name="T7" fmla="*/ 0 h 285"/>
                <a:gd name="T8" fmla="*/ 0 w 495"/>
                <a:gd name="T9" fmla="*/ 277 h 285"/>
              </a:gdLst>
              <a:ahLst/>
              <a:cxnLst>
                <a:cxn ang="0">
                  <a:pos x="T0" y="T1"/>
                </a:cxn>
                <a:cxn ang="0">
                  <a:pos x="T2" y="T3"/>
                </a:cxn>
                <a:cxn ang="0">
                  <a:pos x="T4" y="T5"/>
                </a:cxn>
                <a:cxn ang="0">
                  <a:pos x="T6" y="T7"/>
                </a:cxn>
                <a:cxn ang="0">
                  <a:pos x="T8" y="T9"/>
                </a:cxn>
              </a:cxnLst>
              <a:rect l="0" t="0" r="r" b="b"/>
              <a:pathLst>
                <a:path w="495" h="285">
                  <a:moveTo>
                    <a:pt x="0" y="277"/>
                  </a:moveTo>
                  <a:lnTo>
                    <a:pt x="17" y="285"/>
                  </a:lnTo>
                  <a:lnTo>
                    <a:pt x="495" y="9"/>
                  </a:lnTo>
                  <a:lnTo>
                    <a:pt x="478" y="0"/>
                  </a:lnTo>
                  <a:lnTo>
                    <a:pt x="0" y="277"/>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íṩliḍe">
              <a:extLst>
                <a:ext uri="{FF2B5EF4-FFF2-40B4-BE49-F238E27FC236}">
                  <a16:creationId xmlns="" xmlns:a16="http://schemas.microsoft.com/office/drawing/2014/main" id="{D9087482-A264-4311-ADCC-A37B974DC28B}"/>
                </a:ext>
              </a:extLst>
            </p:cNvPr>
            <p:cNvSpPr/>
            <p:nvPr/>
          </p:nvSpPr>
          <p:spPr bwMode="auto">
            <a:xfrm>
              <a:off x="3794126" y="4689476"/>
              <a:ext cx="311150" cy="155575"/>
            </a:xfrm>
            <a:custGeom>
              <a:avLst/>
              <a:gdLst>
                <a:gd name="T0" fmla="*/ 14 w 94"/>
                <a:gd name="T1" fmla="*/ 0 h 47"/>
                <a:gd name="T2" fmla="*/ 0 w 94"/>
                <a:gd name="T3" fmla="*/ 19 h 47"/>
                <a:gd name="T4" fmla="*/ 14 w 94"/>
                <a:gd name="T5" fmla="*/ 39 h 47"/>
                <a:gd name="T6" fmla="*/ 47 w 94"/>
                <a:gd name="T7" fmla="*/ 47 h 47"/>
                <a:gd name="T8" fmla="*/ 80 w 94"/>
                <a:gd name="T9" fmla="*/ 39 h 47"/>
                <a:gd name="T10" fmla="*/ 93 w 94"/>
                <a:gd name="T11" fmla="*/ 20 h 47"/>
                <a:gd name="T12" fmla="*/ 80 w 94"/>
                <a:gd name="T13" fmla="*/ 0 h 47"/>
                <a:gd name="T14" fmla="*/ 74 w 94"/>
                <a:gd name="T15" fmla="*/ 4 h 47"/>
                <a:gd name="T16" fmla="*/ 85 w 94"/>
                <a:gd name="T17" fmla="*/ 20 h 47"/>
                <a:gd name="T18" fmla="*/ 73 w 94"/>
                <a:gd name="T19" fmla="*/ 35 h 47"/>
                <a:gd name="T20" fmla="*/ 47 w 94"/>
                <a:gd name="T21" fmla="*/ 41 h 47"/>
                <a:gd name="T22" fmla="*/ 20 w 94"/>
                <a:gd name="T23" fmla="*/ 35 h 47"/>
                <a:gd name="T24" fmla="*/ 9 w 94"/>
                <a:gd name="T25" fmla="*/ 19 h 47"/>
                <a:gd name="T26" fmla="*/ 20 w 94"/>
                <a:gd name="T27" fmla="*/ 4 h 47"/>
                <a:gd name="T28" fmla="*/ 14 w 94"/>
                <a:gd name="T2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47">
                  <a:moveTo>
                    <a:pt x="14" y="0"/>
                  </a:moveTo>
                  <a:cubicBezTo>
                    <a:pt x="5" y="5"/>
                    <a:pt x="1" y="12"/>
                    <a:pt x="0" y="19"/>
                  </a:cubicBezTo>
                  <a:cubicBezTo>
                    <a:pt x="0" y="26"/>
                    <a:pt x="5" y="33"/>
                    <a:pt x="14" y="39"/>
                  </a:cubicBezTo>
                  <a:cubicBezTo>
                    <a:pt x="22" y="44"/>
                    <a:pt x="34" y="47"/>
                    <a:pt x="47" y="47"/>
                  </a:cubicBezTo>
                  <a:cubicBezTo>
                    <a:pt x="59" y="47"/>
                    <a:pt x="71" y="44"/>
                    <a:pt x="80" y="39"/>
                  </a:cubicBezTo>
                  <a:cubicBezTo>
                    <a:pt x="89" y="34"/>
                    <a:pt x="93" y="27"/>
                    <a:pt x="93" y="20"/>
                  </a:cubicBezTo>
                  <a:cubicBezTo>
                    <a:pt x="94" y="12"/>
                    <a:pt x="89" y="6"/>
                    <a:pt x="80" y="0"/>
                  </a:cubicBezTo>
                  <a:cubicBezTo>
                    <a:pt x="74" y="4"/>
                    <a:pt x="74" y="4"/>
                    <a:pt x="74" y="4"/>
                  </a:cubicBezTo>
                  <a:cubicBezTo>
                    <a:pt x="81" y="8"/>
                    <a:pt x="85" y="14"/>
                    <a:pt x="85" y="20"/>
                  </a:cubicBezTo>
                  <a:cubicBezTo>
                    <a:pt x="85" y="25"/>
                    <a:pt x="81" y="31"/>
                    <a:pt x="73" y="35"/>
                  </a:cubicBezTo>
                  <a:cubicBezTo>
                    <a:pt x="66" y="39"/>
                    <a:pt x="57" y="41"/>
                    <a:pt x="47" y="41"/>
                  </a:cubicBezTo>
                  <a:cubicBezTo>
                    <a:pt x="37" y="41"/>
                    <a:pt x="27" y="39"/>
                    <a:pt x="20" y="35"/>
                  </a:cubicBezTo>
                  <a:cubicBezTo>
                    <a:pt x="13" y="31"/>
                    <a:pt x="9" y="25"/>
                    <a:pt x="9" y="19"/>
                  </a:cubicBezTo>
                  <a:cubicBezTo>
                    <a:pt x="9" y="13"/>
                    <a:pt x="13" y="8"/>
                    <a:pt x="20" y="4"/>
                  </a:cubicBezTo>
                  <a:lnTo>
                    <a:pt x="14" y="0"/>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íṩľîḍe">
              <a:extLst>
                <a:ext uri="{FF2B5EF4-FFF2-40B4-BE49-F238E27FC236}">
                  <a16:creationId xmlns="" xmlns:a16="http://schemas.microsoft.com/office/drawing/2014/main" id="{9028E693-A12E-4659-985A-2090EB611B8A}"/>
                </a:ext>
              </a:extLst>
            </p:cNvPr>
            <p:cNvSpPr/>
            <p:nvPr/>
          </p:nvSpPr>
          <p:spPr bwMode="auto">
            <a:xfrm>
              <a:off x="4797426" y="4735513"/>
              <a:ext cx="260350" cy="149225"/>
            </a:xfrm>
            <a:custGeom>
              <a:avLst/>
              <a:gdLst>
                <a:gd name="T0" fmla="*/ 0 w 164"/>
                <a:gd name="T1" fmla="*/ 25 h 94"/>
                <a:gd name="T2" fmla="*/ 119 w 164"/>
                <a:gd name="T3" fmla="*/ 94 h 94"/>
                <a:gd name="T4" fmla="*/ 164 w 164"/>
                <a:gd name="T5" fmla="*/ 69 h 94"/>
                <a:gd name="T6" fmla="*/ 46 w 164"/>
                <a:gd name="T7" fmla="*/ 0 h 94"/>
                <a:gd name="T8" fmla="*/ 0 w 164"/>
                <a:gd name="T9" fmla="*/ 25 h 94"/>
              </a:gdLst>
              <a:ahLst/>
              <a:cxnLst>
                <a:cxn ang="0">
                  <a:pos x="T0" y="T1"/>
                </a:cxn>
                <a:cxn ang="0">
                  <a:pos x="T2" y="T3"/>
                </a:cxn>
                <a:cxn ang="0">
                  <a:pos x="T4" y="T5"/>
                </a:cxn>
                <a:cxn ang="0">
                  <a:pos x="T6" y="T7"/>
                </a:cxn>
                <a:cxn ang="0">
                  <a:pos x="T8" y="T9"/>
                </a:cxn>
              </a:cxnLst>
              <a:rect l="0" t="0" r="r" b="b"/>
              <a:pathLst>
                <a:path w="164" h="94">
                  <a:moveTo>
                    <a:pt x="0" y="25"/>
                  </a:moveTo>
                  <a:lnTo>
                    <a:pt x="119" y="94"/>
                  </a:lnTo>
                  <a:lnTo>
                    <a:pt x="164" y="69"/>
                  </a:lnTo>
                  <a:lnTo>
                    <a:pt x="46" y="0"/>
                  </a:lnTo>
                  <a:lnTo>
                    <a:pt x="0" y="25"/>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ïṩľíde">
              <a:extLst>
                <a:ext uri="{FF2B5EF4-FFF2-40B4-BE49-F238E27FC236}">
                  <a16:creationId xmlns="" xmlns:a16="http://schemas.microsoft.com/office/drawing/2014/main" id="{ED4F16E1-1913-4A1D-AE2F-6312792C7EC9}"/>
                </a:ext>
              </a:extLst>
            </p:cNvPr>
            <p:cNvSpPr/>
            <p:nvPr/>
          </p:nvSpPr>
          <p:spPr bwMode="auto">
            <a:xfrm>
              <a:off x="4005263" y="4492626"/>
              <a:ext cx="785813" cy="450850"/>
            </a:xfrm>
            <a:custGeom>
              <a:avLst/>
              <a:gdLst>
                <a:gd name="T0" fmla="*/ 0 w 495"/>
                <a:gd name="T1" fmla="*/ 276 h 284"/>
                <a:gd name="T2" fmla="*/ 17 w 495"/>
                <a:gd name="T3" fmla="*/ 284 h 284"/>
                <a:gd name="T4" fmla="*/ 495 w 495"/>
                <a:gd name="T5" fmla="*/ 10 h 284"/>
                <a:gd name="T6" fmla="*/ 478 w 495"/>
                <a:gd name="T7" fmla="*/ 0 h 284"/>
                <a:gd name="T8" fmla="*/ 0 w 495"/>
                <a:gd name="T9" fmla="*/ 276 h 284"/>
              </a:gdLst>
              <a:ahLst/>
              <a:cxnLst>
                <a:cxn ang="0">
                  <a:pos x="T0" y="T1"/>
                </a:cxn>
                <a:cxn ang="0">
                  <a:pos x="T2" y="T3"/>
                </a:cxn>
                <a:cxn ang="0">
                  <a:pos x="T4" y="T5"/>
                </a:cxn>
                <a:cxn ang="0">
                  <a:pos x="T6" y="T7"/>
                </a:cxn>
                <a:cxn ang="0">
                  <a:pos x="T8" y="T9"/>
                </a:cxn>
              </a:cxnLst>
              <a:rect l="0" t="0" r="r" b="b"/>
              <a:pathLst>
                <a:path w="495" h="284">
                  <a:moveTo>
                    <a:pt x="0" y="276"/>
                  </a:moveTo>
                  <a:lnTo>
                    <a:pt x="17" y="284"/>
                  </a:lnTo>
                  <a:lnTo>
                    <a:pt x="495" y="10"/>
                  </a:lnTo>
                  <a:lnTo>
                    <a:pt x="478" y="0"/>
                  </a:lnTo>
                  <a:lnTo>
                    <a:pt x="0" y="276"/>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íslïḑê">
              <a:extLst>
                <a:ext uri="{FF2B5EF4-FFF2-40B4-BE49-F238E27FC236}">
                  <a16:creationId xmlns="" xmlns:a16="http://schemas.microsoft.com/office/drawing/2014/main" id="{A55DBA50-3F45-4C4A-AD51-3A641E9BB7AA}"/>
                </a:ext>
              </a:extLst>
            </p:cNvPr>
            <p:cNvSpPr/>
            <p:nvPr/>
          </p:nvSpPr>
          <p:spPr bwMode="auto">
            <a:xfrm>
              <a:off x="4203701" y="3414713"/>
              <a:ext cx="1122363" cy="800100"/>
            </a:xfrm>
            <a:custGeom>
              <a:avLst/>
              <a:gdLst>
                <a:gd name="T0" fmla="*/ 82 w 340"/>
                <a:gd name="T1" fmla="*/ 0 h 243"/>
                <a:gd name="T2" fmla="*/ 0 w 340"/>
                <a:gd name="T3" fmla="*/ 45 h 243"/>
                <a:gd name="T4" fmla="*/ 32 w 340"/>
                <a:gd name="T5" fmla="*/ 79 h 243"/>
                <a:gd name="T6" fmla="*/ 18 w 340"/>
                <a:gd name="T7" fmla="*/ 102 h 243"/>
                <a:gd name="T8" fmla="*/ 340 w 340"/>
                <a:gd name="T9" fmla="*/ 243 h 243"/>
                <a:gd name="T10" fmla="*/ 89 w 340"/>
                <a:gd name="T11" fmla="*/ 98 h 243"/>
                <a:gd name="T12" fmla="*/ 83 w 340"/>
                <a:gd name="T13" fmla="*/ 87 h 243"/>
                <a:gd name="T14" fmla="*/ 82 w 340"/>
                <a:gd name="T15" fmla="*/ 0 h 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0" h="243">
                  <a:moveTo>
                    <a:pt x="82" y="0"/>
                  </a:moveTo>
                  <a:cubicBezTo>
                    <a:pt x="0" y="45"/>
                    <a:pt x="0" y="45"/>
                    <a:pt x="0" y="45"/>
                  </a:cubicBezTo>
                  <a:cubicBezTo>
                    <a:pt x="20" y="54"/>
                    <a:pt x="32" y="66"/>
                    <a:pt x="32" y="79"/>
                  </a:cubicBezTo>
                  <a:cubicBezTo>
                    <a:pt x="32" y="87"/>
                    <a:pt x="27" y="95"/>
                    <a:pt x="18" y="102"/>
                  </a:cubicBezTo>
                  <a:cubicBezTo>
                    <a:pt x="340" y="243"/>
                    <a:pt x="340" y="243"/>
                    <a:pt x="340" y="243"/>
                  </a:cubicBezTo>
                  <a:cubicBezTo>
                    <a:pt x="89" y="98"/>
                    <a:pt x="89" y="98"/>
                    <a:pt x="89" y="98"/>
                  </a:cubicBezTo>
                  <a:cubicBezTo>
                    <a:pt x="85" y="95"/>
                    <a:pt x="83" y="91"/>
                    <a:pt x="83" y="87"/>
                  </a:cubicBezTo>
                  <a:cubicBezTo>
                    <a:pt x="82" y="0"/>
                    <a:pt x="82" y="0"/>
                    <a:pt x="82" y="0"/>
                  </a:cubicBezTo>
                </a:path>
              </a:pathLst>
            </a:custGeom>
            <a:solidFill>
              <a:srgbClr val="B1BEE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iṡļïdé">
              <a:extLst>
                <a:ext uri="{FF2B5EF4-FFF2-40B4-BE49-F238E27FC236}">
                  <a16:creationId xmlns="" xmlns:a16="http://schemas.microsoft.com/office/drawing/2014/main" id="{6A4D12EF-A3C3-48D2-A2A8-951C0E27672F}"/>
                </a:ext>
              </a:extLst>
            </p:cNvPr>
            <p:cNvSpPr/>
            <p:nvPr/>
          </p:nvSpPr>
          <p:spPr bwMode="auto">
            <a:xfrm>
              <a:off x="6292851" y="2686051"/>
              <a:ext cx="709613" cy="288925"/>
            </a:xfrm>
            <a:custGeom>
              <a:avLst/>
              <a:gdLst>
                <a:gd name="T0" fmla="*/ 107 w 215"/>
                <a:gd name="T1" fmla="*/ 0 h 88"/>
                <a:gd name="T2" fmla="*/ 0 w 215"/>
                <a:gd name="T3" fmla="*/ 44 h 88"/>
                <a:gd name="T4" fmla="*/ 0 w 215"/>
                <a:gd name="T5" fmla="*/ 49 h 88"/>
                <a:gd name="T6" fmla="*/ 60 w 215"/>
                <a:gd name="T7" fmla="*/ 83 h 88"/>
                <a:gd name="T8" fmla="*/ 107 w 215"/>
                <a:gd name="T9" fmla="*/ 88 h 88"/>
                <a:gd name="T10" fmla="*/ 215 w 215"/>
                <a:gd name="T11" fmla="*/ 44 h 88"/>
                <a:gd name="T12" fmla="*/ 107 w 215"/>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215" h="88">
                  <a:moveTo>
                    <a:pt x="107" y="0"/>
                  </a:moveTo>
                  <a:cubicBezTo>
                    <a:pt x="48" y="0"/>
                    <a:pt x="0" y="19"/>
                    <a:pt x="0" y="44"/>
                  </a:cubicBezTo>
                  <a:cubicBezTo>
                    <a:pt x="0" y="45"/>
                    <a:pt x="0" y="47"/>
                    <a:pt x="0" y="49"/>
                  </a:cubicBezTo>
                  <a:cubicBezTo>
                    <a:pt x="60" y="83"/>
                    <a:pt x="60" y="83"/>
                    <a:pt x="60" y="83"/>
                  </a:cubicBezTo>
                  <a:cubicBezTo>
                    <a:pt x="74" y="86"/>
                    <a:pt x="90" y="88"/>
                    <a:pt x="107" y="88"/>
                  </a:cubicBezTo>
                  <a:cubicBezTo>
                    <a:pt x="166" y="88"/>
                    <a:pt x="215" y="68"/>
                    <a:pt x="215" y="44"/>
                  </a:cubicBezTo>
                  <a:cubicBezTo>
                    <a:pt x="215" y="19"/>
                    <a:pt x="166" y="0"/>
                    <a:pt x="107" y="0"/>
                  </a:cubicBezTo>
                </a:path>
              </a:pathLst>
            </a:custGeom>
            <a:solidFill>
              <a:srgbClr val="B1BEE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íśļïḑé">
              <a:extLst>
                <a:ext uri="{FF2B5EF4-FFF2-40B4-BE49-F238E27FC236}">
                  <a16:creationId xmlns="" xmlns:a16="http://schemas.microsoft.com/office/drawing/2014/main" id="{65D755AB-2408-4AB0-8C15-2032679B6FCB}"/>
                </a:ext>
              </a:extLst>
            </p:cNvPr>
            <p:cNvSpPr/>
            <p:nvPr/>
          </p:nvSpPr>
          <p:spPr bwMode="auto">
            <a:xfrm>
              <a:off x="3506788" y="3509963"/>
              <a:ext cx="755650" cy="328613"/>
            </a:xfrm>
            <a:custGeom>
              <a:avLst/>
              <a:gdLst>
                <a:gd name="T0" fmla="*/ 122 w 229"/>
                <a:gd name="T1" fmla="*/ 0 h 100"/>
                <a:gd name="T2" fmla="*/ 0 w 229"/>
                <a:gd name="T3" fmla="*/ 50 h 100"/>
                <a:gd name="T4" fmla="*/ 122 w 229"/>
                <a:gd name="T5" fmla="*/ 100 h 100"/>
                <a:gd name="T6" fmla="*/ 229 w 229"/>
                <a:gd name="T7" fmla="*/ 73 h 100"/>
                <a:gd name="T8" fmla="*/ 161 w 229"/>
                <a:gd name="T9" fmla="*/ 44 h 100"/>
                <a:gd name="T10" fmla="*/ 211 w 229"/>
                <a:gd name="T11" fmla="*/ 16 h 100"/>
                <a:gd name="T12" fmla="*/ 122 w 229"/>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229" h="100">
                  <a:moveTo>
                    <a:pt x="122" y="0"/>
                  </a:moveTo>
                  <a:cubicBezTo>
                    <a:pt x="54" y="0"/>
                    <a:pt x="0" y="22"/>
                    <a:pt x="0" y="50"/>
                  </a:cubicBezTo>
                  <a:cubicBezTo>
                    <a:pt x="0" y="77"/>
                    <a:pt x="54" y="100"/>
                    <a:pt x="122" y="100"/>
                  </a:cubicBezTo>
                  <a:cubicBezTo>
                    <a:pt x="168" y="100"/>
                    <a:pt x="208" y="89"/>
                    <a:pt x="229" y="73"/>
                  </a:cubicBezTo>
                  <a:cubicBezTo>
                    <a:pt x="161" y="44"/>
                    <a:pt x="161" y="44"/>
                    <a:pt x="161" y="44"/>
                  </a:cubicBezTo>
                  <a:cubicBezTo>
                    <a:pt x="211" y="16"/>
                    <a:pt x="211" y="16"/>
                    <a:pt x="211" y="16"/>
                  </a:cubicBezTo>
                  <a:cubicBezTo>
                    <a:pt x="189" y="6"/>
                    <a:pt x="157" y="0"/>
                    <a:pt x="122" y="0"/>
                  </a:cubicBezTo>
                </a:path>
              </a:pathLst>
            </a:custGeom>
            <a:solidFill>
              <a:srgbClr val="B1BEE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îś1íde">
              <a:extLst>
                <a:ext uri="{FF2B5EF4-FFF2-40B4-BE49-F238E27FC236}">
                  <a16:creationId xmlns="" xmlns:a16="http://schemas.microsoft.com/office/drawing/2014/main" id="{579CC49D-E50F-4832-8E0B-8E53792C3F86}"/>
                </a:ext>
              </a:extLst>
            </p:cNvPr>
            <p:cNvSpPr/>
            <p:nvPr/>
          </p:nvSpPr>
          <p:spPr bwMode="auto">
            <a:xfrm>
              <a:off x="4038601" y="3562351"/>
              <a:ext cx="269875" cy="187325"/>
            </a:xfrm>
            <a:custGeom>
              <a:avLst/>
              <a:gdLst>
                <a:gd name="T0" fmla="*/ 50 w 82"/>
                <a:gd name="T1" fmla="*/ 0 h 57"/>
                <a:gd name="T2" fmla="*/ 0 w 82"/>
                <a:gd name="T3" fmla="*/ 28 h 57"/>
                <a:gd name="T4" fmla="*/ 68 w 82"/>
                <a:gd name="T5" fmla="*/ 57 h 57"/>
                <a:gd name="T6" fmla="*/ 82 w 82"/>
                <a:gd name="T7" fmla="*/ 34 h 57"/>
                <a:gd name="T8" fmla="*/ 50 w 82"/>
                <a:gd name="T9" fmla="*/ 0 h 57"/>
              </a:gdLst>
              <a:ahLst/>
              <a:cxnLst>
                <a:cxn ang="0">
                  <a:pos x="T0" y="T1"/>
                </a:cxn>
                <a:cxn ang="0">
                  <a:pos x="T2" y="T3"/>
                </a:cxn>
                <a:cxn ang="0">
                  <a:pos x="T4" y="T5"/>
                </a:cxn>
                <a:cxn ang="0">
                  <a:pos x="T6" y="T7"/>
                </a:cxn>
                <a:cxn ang="0">
                  <a:pos x="T8" y="T9"/>
                </a:cxn>
              </a:cxnLst>
              <a:rect l="0" t="0" r="r" b="b"/>
              <a:pathLst>
                <a:path w="82" h="57">
                  <a:moveTo>
                    <a:pt x="50" y="0"/>
                  </a:moveTo>
                  <a:cubicBezTo>
                    <a:pt x="0" y="28"/>
                    <a:pt x="0" y="28"/>
                    <a:pt x="0" y="28"/>
                  </a:cubicBezTo>
                  <a:cubicBezTo>
                    <a:pt x="68" y="57"/>
                    <a:pt x="68" y="57"/>
                    <a:pt x="68" y="57"/>
                  </a:cubicBezTo>
                  <a:cubicBezTo>
                    <a:pt x="77" y="50"/>
                    <a:pt x="82" y="42"/>
                    <a:pt x="82" y="34"/>
                  </a:cubicBezTo>
                  <a:cubicBezTo>
                    <a:pt x="82" y="21"/>
                    <a:pt x="70" y="9"/>
                    <a:pt x="50" y="0"/>
                  </a:cubicBezTo>
                </a:path>
              </a:pathLst>
            </a:custGeom>
            <a:solidFill>
              <a:srgbClr val="8A9D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ïŝľïḓe">
              <a:extLst>
                <a:ext uri="{FF2B5EF4-FFF2-40B4-BE49-F238E27FC236}">
                  <a16:creationId xmlns="" xmlns:a16="http://schemas.microsoft.com/office/drawing/2014/main" id="{A71658AB-45F7-4EFC-A572-4D6ED2CF94B9}"/>
                </a:ext>
              </a:extLst>
            </p:cNvPr>
            <p:cNvSpPr/>
            <p:nvPr/>
          </p:nvSpPr>
          <p:spPr bwMode="auto">
            <a:xfrm>
              <a:off x="3797301" y="3136901"/>
              <a:ext cx="495300" cy="673100"/>
            </a:xfrm>
            <a:custGeom>
              <a:avLst/>
              <a:gdLst>
                <a:gd name="T0" fmla="*/ 99 w 150"/>
                <a:gd name="T1" fmla="*/ 0 h 204"/>
                <a:gd name="T2" fmla="*/ 0 w 150"/>
                <a:gd name="T3" fmla="*/ 33 h 204"/>
                <a:gd name="T4" fmla="*/ 0 w 150"/>
                <a:gd name="T5" fmla="*/ 158 h 204"/>
                <a:gd name="T6" fmla="*/ 75 w 150"/>
                <a:gd name="T7" fmla="*/ 204 h 204"/>
                <a:gd name="T8" fmla="*/ 150 w 150"/>
                <a:gd name="T9" fmla="*/ 158 h 204"/>
                <a:gd name="T10" fmla="*/ 150 w 150"/>
                <a:gd name="T11" fmla="*/ 33 h 204"/>
                <a:gd name="T12" fmla="*/ 99 w 150"/>
                <a:gd name="T13" fmla="*/ 0 h 204"/>
              </a:gdLst>
              <a:ahLst/>
              <a:cxnLst>
                <a:cxn ang="0">
                  <a:pos x="T0" y="T1"/>
                </a:cxn>
                <a:cxn ang="0">
                  <a:pos x="T2" y="T3"/>
                </a:cxn>
                <a:cxn ang="0">
                  <a:pos x="T4" y="T5"/>
                </a:cxn>
                <a:cxn ang="0">
                  <a:pos x="T6" y="T7"/>
                </a:cxn>
                <a:cxn ang="0">
                  <a:pos x="T8" y="T9"/>
                </a:cxn>
                <a:cxn ang="0">
                  <a:pos x="T10" y="T11"/>
                </a:cxn>
                <a:cxn ang="0">
                  <a:pos x="T12" y="T13"/>
                </a:cxn>
              </a:cxnLst>
              <a:rect l="0" t="0" r="r" b="b"/>
              <a:pathLst>
                <a:path w="150" h="204">
                  <a:moveTo>
                    <a:pt x="99" y="0"/>
                  </a:moveTo>
                  <a:cubicBezTo>
                    <a:pt x="0" y="33"/>
                    <a:pt x="0" y="33"/>
                    <a:pt x="0" y="33"/>
                  </a:cubicBezTo>
                  <a:cubicBezTo>
                    <a:pt x="0" y="158"/>
                    <a:pt x="0" y="158"/>
                    <a:pt x="0" y="158"/>
                  </a:cubicBezTo>
                  <a:cubicBezTo>
                    <a:pt x="0" y="183"/>
                    <a:pt x="33" y="204"/>
                    <a:pt x="75" y="204"/>
                  </a:cubicBezTo>
                  <a:cubicBezTo>
                    <a:pt x="116" y="204"/>
                    <a:pt x="150" y="183"/>
                    <a:pt x="150" y="158"/>
                  </a:cubicBezTo>
                  <a:cubicBezTo>
                    <a:pt x="150" y="33"/>
                    <a:pt x="150" y="33"/>
                    <a:pt x="150" y="33"/>
                  </a:cubicBezTo>
                  <a:lnTo>
                    <a:pt x="99" y="0"/>
                  </a:ln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îṩlïḍe">
              <a:extLst>
                <a:ext uri="{FF2B5EF4-FFF2-40B4-BE49-F238E27FC236}">
                  <a16:creationId xmlns="" xmlns:a16="http://schemas.microsoft.com/office/drawing/2014/main" id="{A753D9C5-97C5-4F53-B1EF-3C569AF59060}"/>
                </a:ext>
              </a:extLst>
            </p:cNvPr>
            <p:cNvSpPr/>
            <p:nvPr/>
          </p:nvSpPr>
          <p:spPr bwMode="auto">
            <a:xfrm>
              <a:off x="3797301" y="3097213"/>
              <a:ext cx="495300" cy="300038"/>
            </a:xfrm>
            <a:prstGeom prst="ellipse">
              <a:avLst/>
            </a:prstGeom>
            <a:solidFill>
              <a:srgbClr val="D3BAE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îŝḻíďe">
              <a:extLst>
                <a:ext uri="{FF2B5EF4-FFF2-40B4-BE49-F238E27FC236}">
                  <a16:creationId xmlns="" xmlns:a16="http://schemas.microsoft.com/office/drawing/2014/main" id="{3A3ADB74-7A3E-4516-9330-53ABA43CF3AC}"/>
                </a:ext>
              </a:extLst>
            </p:cNvPr>
            <p:cNvSpPr/>
            <p:nvPr/>
          </p:nvSpPr>
          <p:spPr bwMode="auto">
            <a:xfrm>
              <a:off x="3827463" y="3167063"/>
              <a:ext cx="431800" cy="230188"/>
            </a:xfrm>
            <a:custGeom>
              <a:avLst/>
              <a:gdLst>
                <a:gd name="T0" fmla="*/ 2 w 131"/>
                <a:gd name="T1" fmla="*/ 48 h 70"/>
                <a:gd name="T2" fmla="*/ 66 w 131"/>
                <a:gd name="T3" fmla="*/ 70 h 70"/>
                <a:gd name="T4" fmla="*/ 129 w 131"/>
                <a:gd name="T5" fmla="*/ 48 h 70"/>
                <a:gd name="T6" fmla="*/ 131 w 131"/>
                <a:gd name="T7" fmla="*/ 40 h 70"/>
                <a:gd name="T8" fmla="*/ 66 w 131"/>
                <a:gd name="T9" fmla="*/ 0 h 70"/>
                <a:gd name="T10" fmla="*/ 0 w 131"/>
                <a:gd name="T11" fmla="*/ 40 h 70"/>
                <a:gd name="T12" fmla="*/ 2 w 131"/>
                <a:gd name="T13" fmla="*/ 48 h 70"/>
              </a:gdLst>
              <a:ahLst/>
              <a:cxnLst>
                <a:cxn ang="0">
                  <a:pos x="T0" y="T1"/>
                </a:cxn>
                <a:cxn ang="0">
                  <a:pos x="T2" y="T3"/>
                </a:cxn>
                <a:cxn ang="0">
                  <a:pos x="T4" y="T5"/>
                </a:cxn>
                <a:cxn ang="0">
                  <a:pos x="T6" y="T7"/>
                </a:cxn>
                <a:cxn ang="0">
                  <a:pos x="T8" y="T9"/>
                </a:cxn>
                <a:cxn ang="0">
                  <a:pos x="T10" y="T11"/>
                </a:cxn>
                <a:cxn ang="0">
                  <a:pos x="T12" y="T13"/>
                </a:cxn>
              </a:cxnLst>
              <a:rect l="0" t="0" r="r" b="b"/>
              <a:pathLst>
                <a:path w="131" h="70">
                  <a:moveTo>
                    <a:pt x="2" y="48"/>
                  </a:moveTo>
                  <a:cubicBezTo>
                    <a:pt x="15" y="61"/>
                    <a:pt x="39" y="70"/>
                    <a:pt x="66" y="70"/>
                  </a:cubicBezTo>
                  <a:cubicBezTo>
                    <a:pt x="93" y="70"/>
                    <a:pt x="116" y="61"/>
                    <a:pt x="129" y="48"/>
                  </a:cubicBezTo>
                  <a:cubicBezTo>
                    <a:pt x="130" y="46"/>
                    <a:pt x="131" y="43"/>
                    <a:pt x="131" y="40"/>
                  </a:cubicBezTo>
                  <a:cubicBezTo>
                    <a:pt x="131" y="18"/>
                    <a:pt x="102" y="0"/>
                    <a:pt x="66" y="0"/>
                  </a:cubicBezTo>
                  <a:cubicBezTo>
                    <a:pt x="30" y="0"/>
                    <a:pt x="0" y="18"/>
                    <a:pt x="0" y="40"/>
                  </a:cubicBezTo>
                  <a:cubicBezTo>
                    <a:pt x="0" y="43"/>
                    <a:pt x="1" y="46"/>
                    <a:pt x="2" y="48"/>
                  </a:cubicBezTo>
                  <a:close/>
                </a:path>
              </a:pathLst>
            </a:custGeom>
            <a:solidFill>
              <a:srgbClr val="7529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îṥľïḍe">
              <a:extLst>
                <a:ext uri="{FF2B5EF4-FFF2-40B4-BE49-F238E27FC236}">
                  <a16:creationId xmlns="" xmlns:a16="http://schemas.microsoft.com/office/drawing/2014/main" id="{2C1A2F72-096E-4002-8926-9AF0B206F8EA}"/>
                </a:ext>
              </a:extLst>
            </p:cNvPr>
            <p:cNvSpPr/>
            <p:nvPr/>
          </p:nvSpPr>
          <p:spPr bwMode="auto">
            <a:xfrm>
              <a:off x="3797301" y="3097213"/>
              <a:ext cx="495300" cy="300038"/>
            </a:xfrm>
            <a:custGeom>
              <a:avLst/>
              <a:gdLst>
                <a:gd name="T0" fmla="*/ 75 w 150"/>
                <a:gd name="T1" fmla="*/ 5 h 91"/>
                <a:gd name="T2" fmla="*/ 144 w 150"/>
                <a:gd name="T3" fmla="*/ 45 h 91"/>
                <a:gd name="T4" fmla="*/ 75 w 150"/>
                <a:gd name="T5" fmla="*/ 86 h 91"/>
                <a:gd name="T6" fmla="*/ 5 w 150"/>
                <a:gd name="T7" fmla="*/ 45 h 91"/>
                <a:gd name="T8" fmla="*/ 75 w 150"/>
                <a:gd name="T9" fmla="*/ 5 h 91"/>
                <a:gd name="T10" fmla="*/ 75 w 150"/>
                <a:gd name="T11" fmla="*/ 0 h 91"/>
                <a:gd name="T12" fmla="*/ 0 w 150"/>
                <a:gd name="T13" fmla="*/ 45 h 91"/>
                <a:gd name="T14" fmla="*/ 75 w 150"/>
                <a:gd name="T15" fmla="*/ 91 h 91"/>
                <a:gd name="T16" fmla="*/ 150 w 150"/>
                <a:gd name="T17" fmla="*/ 45 h 91"/>
                <a:gd name="T18" fmla="*/ 75 w 150"/>
                <a:gd name="T1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91">
                  <a:moveTo>
                    <a:pt x="75" y="5"/>
                  </a:moveTo>
                  <a:cubicBezTo>
                    <a:pt x="112" y="5"/>
                    <a:pt x="144" y="23"/>
                    <a:pt x="144" y="45"/>
                  </a:cubicBezTo>
                  <a:cubicBezTo>
                    <a:pt x="144" y="67"/>
                    <a:pt x="112" y="86"/>
                    <a:pt x="75" y="86"/>
                  </a:cubicBezTo>
                  <a:cubicBezTo>
                    <a:pt x="37" y="86"/>
                    <a:pt x="5" y="67"/>
                    <a:pt x="5" y="45"/>
                  </a:cubicBezTo>
                  <a:cubicBezTo>
                    <a:pt x="5" y="23"/>
                    <a:pt x="37" y="5"/>
                    <a:pt x="75" y="5"/>
                  </a:cubicBezTo>
                  <a:moveTo>
                    <a:pt x="75" y="0"/>
                  </a:moveTo>
                  <a:cubicBezTo>
                    <a:pt x="33" y="0"/>
                    <a:pt x="0" y="20"/>
                    <a:pt x="0" y="45"/>
                  </a:cubicBezTo>
                  <a:cubicBezTo>
                    <a:pt x="0" y="71"/>
                    <a:pt x="33" y="91"/>
                    <a:pt x="75" y="91"/>
                  </a:cubicBezTo>
                  <a:cubicBezTo>
                    <a:pt x="116" y="91"/>
                    <a:pt x="150" y="71"/>
                    <a:pt x="150" y="45"/>
                  </a:cubicBezTo>
                  <a:cubicBezTo>
                    <a:pt x="150" y="20"/>
                    <a:pt x="116" y="0"/>
                    <a:pt x="75" y="0"/>
                  </a:cubicBezTo>
                  <a:close/>
                </a:path>
              </a:pathLst>
            </a:custGeom>
            <a:solidFill>
              <a:srgbClr val="BCBA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íṧḻïḑê">
              <a:extLst>
                <a:ext uri="{FF2B5EF4-FFF2-40B4-BE49-F238E27FC236}">
                  <a16:creationId xmlns="" xmlns:a16="http://schemas.microsoft.com/office/drawing/2014/main" id="{C16BA0E0-9C17-4C4B-9A5E-27D34823B034}"/>
                </a:ext>
              </a:extLst>
            </p:cNvPr>
            <p:cNvSpPr/>
            <p:nvPr/>
          </p:nvSpPr>
          <p:spPr bwMode="auto">
            <a:xfrm>
              <a:off x="3929063" y="2552701"/>
              <a:ext cx="323850" cy="657225"/>
            </a:xfrm>
            <a:custGeom>
              <a:avLst/>
              <a:gdLst>
                <a:gd name="T0" fmla="*/ 98 w 98"/>
                <a:gd name="T1" fmla="*/ 0 h 199"/>
                <a:gd name="T2" fmla="*/ 92 w 98"/>
                <a:gd name="T3" fmla="*/ 43 h 199"/>
                <a:gd name="T4" fmla="*/ 92 w 98"/>
                <a:gd name="T5" fmla="*/ 93 h 199"/>
                <a:gd name="T6" fmla="*/ 87 w 98"/>
                <a:gd name="T7" fmla="*/ 149 h 199"/>
                <a:gd name="T8" fmla="*/ 54 w 98"/>
                <a:gd name="T9" fmla="*/ 193 h 199"/>
                <a:gd name="T10" fmla="*/ 27 w 98"/>
                <a:gd name="T11" fmla="*/ 194 h 199"/>
                <a:gd name="T12" fmla="*/ 19 w 98"/>
                <a:gd name="T13" fmla="*/ 185 h 199"/>
                <a:gd name="T14" fmla="*/ 31 w 98"/>
                <a:gd name="T15" fmla="*/ 86 h 199"/>
                <a:gd name="T16" fmla="*/ 98 w 98"/>
                <a:gd name="T1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199">
                  <a:moveTo>
                    <a:pt x="98" y="0"/>
                  </a:moveTo>
                  <a:cubicBezTo>
                    <a:pt x="92" y="13"/>
                    <a:pt x="92" y="29"/>
                    <a:pt x="92" y="43"/>
                  </a:cubicBezTo>
                  <a:cubicBezTo>
                    <a:pt x="92" y="60"/>
                    <a:pt x="92" y="76"/>
                    <a:pt x="92" y="93"/>
                  </a:cubicBezTo>
                  <a:cubicBezTo>
                    <a:pt x="92" y="112"/>
                    <a:pt x="92" y="131"/>
                    <a:pt x="87" y="149"/>
                  </a:cubicBezTo>
                  <a:cubicBezTo>
                    <a:pt x="82" y="167"/>
                    <a:pt x="71" y="185"/>
                    <a:pt x="54" y="193"/>
                  </a:cubicBezTo>
                  <a:cubicBezTo>
                    <a:pt x="46" y="197"/>
                    <a:pt x="35" y="199"/>
                    <a:pt x="27" y="194"/>
                  </a:cubicBezTo>
                  <a:cubicBezTo>
                    <a:pt x="24" y="192"/>
                    <a:pt x="21" y="188"/>
                    <a:pt x="19" y="185"/>
                  </a:cubicBezTo>
                  <a:cubicBezTo>
                    <a:pt x="0" y="155"/>
                    <a:pt x="17" y="115"/>
                    <a:pt x="31" y="86"/>
                  </a:cubicBezTo>
                  <a:cubicBezTo>
                    <a:pt x="47" y="53"/>
                    <a:pt x="70" y="23"/>
                    <a:pt x="98" y="0"/>
                  </a:cubicBezTo>
                  <a:close/>
                </a:path>
              </a:pathLst>
            </a:custGeom>
            <a:solidFill>
              <a:srgbClr val="1A685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iş1idê">
              <a:extLst>
                <a:ext uri="{FF2B5EF4-FFF2-40B4-BE49-F238E27FC236}">
                  <a16:creationId xmlns="" xmlns:a16="http://schemas.microsoft.com/office/drawing/2014/main" id="{1B756473-8A0A-4846-9E50-1A3766F95E03}"/>
                </a:ext>
              </a:extLst>
            </p:cNvPr>
            <p:cNvSpPr/>
            <p:nvPr/>
          </p:nvSpPr>
          <p:spPr bwMode="auto">
            <a:xfrm>
              <a:off x="3729038" y="2322513"/>
              <a:ext cx="646113" cy="1049338"/>
            </a:xfrm>
            <a:custGeom>
              <a:avLst/>
              <a:gdLst>
                <a:gd name="T0" fmla="*/ 17 w 196"/>
                <a:gd name="T1" fmla="*/ 206 h 318"/>
                <a:gd name="T2" fmla="*/ 0 w 196"/>
                <a:gd name="T3" fmla="*/ 21 h 318"/>
                <a:gd name="T4" fmla="*/ 55 w 196"/>
                <a:gd name="T5" fmla="*/ 203 h 318"/>
                <a:gd name="T6" fmla="*/ 82 w 196"/>
                <a:gd name="T7" fmla="*/ 72 h 318"/>
                <a:gd name="T8" fmla="*/ 95 w 196"/>
                <a:gd name="T9" fmla="*/ 0 h 318"/>
                <a:gd name="T10" fmla="*/ 110 w 196"/>
                <a:gd name="T11" fmla="*/ 72 h 318"/>
                <a:gd name="T12" fmla="*/ 117 w 196"/>
                <a:gd name="T13" fmla="*/ 122 h 318"/>
                <a:gd name="T14" fmla="*/ 121 w 196"/>
                <a:gd name="T15" fmla="*/ 195 h 318"/>
                <a:gd name="T16" fmla="*/ 196 w 196"/>
                <a:gd name="T17" fmla="*/ 49 h 318"/>
                <a:gd name="T18" fmla="*/ 165 w 196"/>
                <a:gd name="T19" fmla="*/ 247 h 318"/>
                <a:gd name="T20" fmla="*/ 69 w 196"/>
                <a:gd name="T21" fmla="*/ 308 h 318"/>
                <a:gd name="T22" fmla="*/ 17 w 196"/>
                <a:gd name="T23" fmla="*/ 2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318">
                  <a:moveTo>
                    <a:pt x="17" y="206"/>
                  </a:moveTo>
                  <a:cubicBezTo>
                    <a:pt x="12" y="144"/>
                    <a:pt x="15" y="81"/>
                    <a:pt x="0" y="21"/>
                  </a:cubicBezTo>
                  <a:cubicBezTo>
                    <a:pt x="42" y="71"/>
                    <a:pt x="62" y="139"/>
                    <a:pt x="55" y="203"/>
                  </a:cubicBezTo>
                  <a:cubicBezTo>
                    <a:pt x="69" y="161"/>
                    <a:pt x="82" y="117"/>
                    <a:pt x="82" y="72"/>
                  </a:cubicBezTo>
                  <a:cubicBezTo>
                    <a:pt x="82" y="51"/>
                    <a:pt x="95" y="0"/>
                    <a:pt x="95" y="0"/>
                  </a:cubicBezTo>
                  <a:cubicBezTo>
                    <a:pt x="95" y="0"/>
                    <a:pt x="103" y="48"/>
                    <a:pt x="110" y="72"/>
                  </a:cubicBezTo>
                  <a:cubicBezTo>
                    <a:pt x="115" y="88"/>
                    <a:pt x="116" y="105"/>
                    <a:pt x="117" y="122"/>
                  </a:cubicBezTo>
                  <a:cubicBezTo>
                    <a:pt x="118" y="146"/>
                    <a:pt x="120" y="171"/>
                    <a:pt x="121" y="195"/>
                  </a:cubicBezTo>
                  <a:cubicBezTo>
                    <a:pt x="142" y="134"/>
                    <a:pt x="196" y="49"/>
                    <a:pt x="196" y="49"/>
                  </a:cubicBezTo>
                  <a:cubicBezTo>
                    <a:pt x="196" y="49"/>
                    <a:pt x="176" y="210"/>
                    <a:pt x="165" y="247"/>
                  </a:cubicBezTo>
                  <a:cubicBezTo>
                    <a:pt x="153" y="289"/>
                    <a:pt x="114" y="318"/>
                    <a:pt x="69" y="308"/>
                  </a:cubicBezTo>
                  <a:cubicBezTo>
                    <a:pt x="28" y="299"/>
                    <a:pt x="20" y="240"/>
                    <a:pt x="17" y="206"/>
                  </a:cubicBezTo>
                  <a:close/>
                </a:path>
              </a:pathLst>
            </a:custGeom>
            <a:solidFill>
              <a:srgbClr val="40968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íśḷîḋé">
              <a:extLst>
                <a:ext uri="{FF2B5EF4-FFF2-40B4-BE49-F238E27FC236}">
                  <a16:creationId xmlns="" xmlns:a16="http://schemas.microsoft.com/office/drawing/2014/main" id="{82914E17-B0C2-4487-8D7A-76A7CC2EF1D8}"/>
                </a:ext>
              </a:extLst>
            </p:cNvPr>
            <p:cNvSpPr/>
            <p:nvPr/>
          </p:nvSpPr>
          <p:spPr bwMode="auto">
            <a:xfrm>
              <a:off x="3860801" y="2668588"/>
              <a:ext cx="266700" cy="692150"/>
            </a:xfrm>
            <a:custGeom>
              <a:avLst/>
              <a:gdLst>
                <a:gd name="T0" fmla="*/ 9 w 81"/>
                <a:gd name="T1" fmla="*/ 162 h 210"/>
                <a:gd name="T2" fmla="*/ 14 w 81"/>
                <a:gd name="T3" fmla="*/ 88 h 210"/>
                <a:gd name="T4" fmla="*/ 16 w 81"/>
                <a:gd name="T5" fmla="*/ 0 h 210"/>
                <a:gd name="T6" fmla="*/ 73 w 81"/>
                <a:gd name="T7" fmla="*/ 139 h 210"/>
                <a:gd name="T8" fmla="*/ 77 w 81"/>
                <a:gd name="T9" fmla="*/ 177 h 210"/>
                <a:gd name="T10" fmla="*/ 38 w 81"/>
                <a:gd name="T11" fmla="*/ 206 h 210"/>
                <a:gd name="T12" fmla="*/ 9 w 81"/>
                <a:gd name="T13" fmla="*/ 162 h 210"/>
              </a:gdLst>
              <a:ahLst/>
              <a:cxnLst>
                <a:cxn ang="0">
                  <a:pos x="T0" y="T1"/>
                </a:cxn>
                <a:cxn ang="0">
                  <a:pos x="T2" y="T3"/>
                </a:cxn>
                <a:cxn ang="0">
                  <a:pos x="T4" y="T5"/>
                </a:cxn>
                <a:cxn ang="0">
                  <a:pos x="T6" y="T7"/>
                </a:cxn>
                <a:cxn ang="0">
                  <a:pos x="T8" y="T9"/>
                </a:cxn>
                <a:cxn ang="0">
                  <a:pos x="T10" y="T11"/>
                </a:cxn>
                <a:cxn ang="0">
                  <a:pos x="T12" y="T13"/>
                </a:cxn>
              </a:cxnLst>
              <a:rect l="0" t="0" r="r" b="b"/>
              <a:pathLst>
                <a:path w="81" h="210">
                  <a:moveTo>
                    <a:pt x="9" y="162"/>
                  </a:moveTo>
                  <a:cubicBezTo>
                    <a:pt x="0" y="139"/>
                    <a:pt x="8" y="113"/>
                    <a:pt x="14" y="88"/>
                  </a:cubicBezTo>
                  <a:cubicBezTo>
                    <a:pt x="20" y="59"/>
                    <a:pt x="22" y="29"/>
                    <a:pt x="16" y="0"/>
                  </a:cubicBezTo>
                  <a:cubicBezTo>
                    <a:pt x="38" y="45"/>
                    <a:pt x="56" y="92"/>
                    <a:pt x="73" y="139"/>
                  </a:cubicBezTo>
                  <a:cubicBezTo>
                    <a:pt x="77" y="152"/>
                    <a:pt x="81" y="165"/>
                    <a:pt x="77" y="177"/>
                  </a:cubicBezTo>
                  <a:cubicBezTo>
                    <a:pt x="73" y="189"/>
                    <a:pt x="52" y="210"/>
                    <a:pt x="38" y="206"/>
                  </a:cubicBezTo>
                  <a:cubicBezTo>
                    <a:pt x="27" y="203"/>
                    <a:pt x="13" y="172"/>
                    <a:pt x="9" y="162"/>
                  </a:cubicBezTo>
                  <a:close/>
                </a:path>
              </a:pathLst>
            </a:custGeom>
            <a:solidFill>
              <a:srgbClr val="4EAF9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íśḻíḋê">
              <a:extLst>
                <a:ext uri="{FF2B5EF4-FFF2-40B4-BE49-F238E27FC236}">
                  <a16:creationId xmlns="" xmlns:a16="http://schemas.microsoft.com/office/drawing/2014/main" id="{59BA0C1F-2E38-4F5E-9240-D58CF54B6259}"/>
                </a:ext>
              </a:extLst>
            </p:cNvPr>
            <p:cNvSpPr/>
            <p:nvPr/>
          </p:nvSpPr>
          <p:spPr bwMode="auto">
            <a:xfrm>
              <a:off x="6510338" y="2257426"/>
              <a:ext cx="495300" cy="668338"/>
            </a:xfrm>
            <a:custGeom>
              <a:avLst/>
              <a:gdLst>
                <a:gd name="T0" fmla="*/ 99 w 150"/>
                <a:gd name="T1" fmla="*/ 0 h 203"/>
                <a:gd name="T2" fmla="*/ 0 w 150"/>
                <a:gd name="T3" fmla="*/ 33 h 203"/>
                <a:gd name="T4" fmla="*/ 0 w 150"/>
                <a:gd name="T5" fmla="*/ 158 h 203"/>
                <a:gd name="T6" fmla="*/ 75 w 150"/>
                <a:gd name="T7" fmla="*/ 203 h 203"/>
                <a:gd name="T8" fmla="*/ 150 w 150"/>
                <a:gd name="T9" fmla="*/ 158 h 203"/>
                <a:gd name="T10" fmla="*/ 150 w 150"/>
                <a:gd name="T11" fmla="*/ 33 h 203"/>
                <a:gd name="T12" fmla="*/ 99 w 150"/>
                <a:gd name="T13" fmla="*/ 0 h 203"/>
              </a:gdLst>
              <a:ahLst/>
              <a:cxnLst>
                <a:cxn ang="0">
                  <a:pos x="T0" y="T1"/>
                </a:cxn>
                <a:cxn ang="0">
                  <a:pos x="T2" y="T3"/>
                </a:cxn>
                <a:cxn ang="0">
                  <a:pos x="T4" y="T5"/>
                </a:cxn>
                <a:cxn ang="0">
                  <a:pos x="T6" y="T7"/>
                </a:cxn>
                <a:cxn ang="0">
                  <a:pos x="T8" y="T9"/>
                </a:cxn>
                <a:cxn ang="0">
                  <a:pos x="T10" y="T11"/>
                </a:cxn>
                <a:cxn ang="0">
                  <a:pos x="T12" y="T13"/>
                </a:cxn>
              </a:cxnLst>
              <a:rect l="0" t="0" r="r" b="b"/>
              <a:pathLst>
                <a:path w="150" h="203">
                  <a:moveTo>
                    <a:pt x="99" y="0"/>
                  </a:moveTo>
                  <a:cubicBezTo>
                    <a:pt x="0" y="33"/>
                    <a:pt x="0" y="33"/>
                    <a:pt x="0" y="33"/>
                  </a:cubicBezTo>
                  <a:cubicBezTo>
                    <a:pt x="0" y="158"/>
                    <a:pt x="0" y="158"/>
                    <a:pt x="0" y="158"/>
                  </a:cubicBezTo>
                  <a:cubicBezTo>
                    <a:pt x="0" y="183"/>
                    <a:pt x="34" y="203"/>
                    <a:pt x="75" y="203"/>
                  </a:cubicBezTo>
                  <a:cubicBezTo>
                    <a:pt x="117" y="203"/>
                    <a:pt x="150" y="183"/>
                    <a:pt x="150" y="158"/>
                  </a:cubicBezTo>
                  <a:cubicBezTo>
                    <a:pt x="150" y="33"/>
                    <a:pt x="150" y="33"/>
                    <a:pt x="150" y="33"/>
                  </a:cubicBezTo>
                  <a:lnTo>
                    <a:pt x="99" y="0"/>
                  </a:ln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îśliďè">
              <a:extLst>
                <a:ext uri="{FF2B5EF4-FFF2-40B4-BE49-F238E27FC236}">
                  <a16:creationId xmlns="" xmlns:a16="http://schemas.microsoft.com/office/drawing/2014/main" id="{C712C409-F4D8-43DA-ADAD-E982492C7356}"/>
                </a:ext>
              </a:extLst>
            </p:cNvPr>
            <p:cNvSpPr/>
            <p:nvPr/>
          </p:nvSpPr>
          <p:spPr bwMode="auto">
            <a:xfrm>
              <a:off x="6510338" y="2214563"/>
              <a:ext cx="495300" cy="303213"/>
            </a:xfrm>
            <a:prstGeom prst="ellipse">
              <a:avLst/>
            </a:pr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îşľíḋê">
              <a:extLst>
                <a:ext uri="{FF2B5EF4-FFF2-40B4-BE49-F238E27FC236}">
                  <a16:creationId xmlns="" xmlns:a16="http://schemas.microsoft.com/office/drawing/2014/main" id="{6C772227-57EF-4498-BDB8-911F9B963112}"/>
                </a:ext>
              </a:extLst>
            </p:cNvPr>
            <p:cNvSpPr/>
            <p:nvPr/>
          </p:nvSpPr>
          <p:spPr bwMode="auto">
            <a:xfrm>
              <a:off x="6543676" y="2286001"/>
              <a:ext cx="431800" cy="231775"/>
            </a:xfrm>
            <a:custGeom>
              <a:avLst/>
              <a:gdLst>
                <a:gd name="T0" fmla="*/ 1 w 131"/>
                <a:gd name="T1" fmla="*/ 48 h 70"/>
                <a:gd name="T2" fmla="*/ 65 w 131"/>
                <a:gd name="T3" fmla="*/ 70 h 70"/>
                <a:gd name="T4" fmla="*/ 129 w 131"/>
                <a:gd name="T5" fmla="*/ 48 h 70"/>
                <a:gd name="T6" fmla="*/ 131 w 131"/>
                <a:gd name="T7" fmla="*/ 40 h 70"/>
                <a:gd name="T8" fmla="*/ 65 w 131"/>
                <a:gd name="T9" fmla="*/ 0 h 70"/>
                <a:gd name="T10" fmla="*/ 0 w 131"/>
                <a:gd name="T11" fmla="*/ 40 h 70"/>
                <a:gd name="T12" fmla="*/ 1 w 131"/>
                <a:gd name="T13" fmla="*/ 48 h 70"/>
              </a:gdLst>
              <a:ahLst/>
              <a:cxnLst>
                <a:cxn ang="0">
                  <a:pos x="T0" y="T1"/>
                </a:cxn>
                <a:cxn ang="0">
                  <a:pos x="T2" y="T3"/>
                </a:cxn>
                <a:cxn ang="0">
                  <a:pos x="T4" y="T5"/>
                </a:cxn>
                <a:cxn ang="0">
                  <a:pos x="T6" y="T7"/>
                </a:cxn>
                <a:cxn ang="0">
                  <a:pos x="T8" y="T9"/>
                </a:cxn>
                <a:cxn ang="0">
                  <a:pos x="T10" y="T11"/>
                </a:cxn>
                <a:cxn ang="0">
                  <a:pos x="T12" y="T13"/>
                </a:cxn>
              </a:cxnLst>
              <a:rect l="0" t="0" r="r" b="b"/>
              <a:pathLst>
                <a:path w="131" h="70">
                  <a:moveTo>
                    <a:pt x="1" y="48"/>
                  </a:moveTo>
                  <a:cubicBezTo>
                    <a:pt x="15" y="61"/>
                    <a:pt x="38" y="70"/>
                    <a:pt x="65" y="70"/>
                  </a:cubicBezTo>
                  <a:cubicBezTo>
                    <a:pt x="92" y="70"/>
                    <a:pt x="116" y="61"/>
                    <a:pt x="129" y="48"/>
                  </a:cubicBezTo>
                  <a:cubicBezTo>
                    <a:pt x="130" y="45"/>
                    <a:pt x="131" y="42"/>
                    <a:pt x="131" y="40"/>
                  </a:cubicBezTo>
                  <a:cubicBezTo>
                    <a:pt x="131" y="18"/>
                    <a:pt x="101" y="0"/>
                    <a:pt x="65" y="0"/>
                  </a:cubicBezTo>
                  <a:cubicBezTo>
                    <a:pt x="29" y="0"/>
                    <a:pt x="0" y="18"/>
                    <a:pt x="0" y="40"/>
                  </a:cubicBezTo>
                  <a:cubicBezTo>
                    <a:pt x="0" y="42"/>
                    <a:pt x="0" y="45"/>
                    <a:pt x="1" y="48"/>
                  </a:cubicBezTo>
                  <a:close/>
                </a:path>
              </a:pathLst>
            </a:custGeom>
            <a:solidFill>
              <a:srgbClr val="A04A5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iŝḻíďè">
              <a:extLst>
                <a:ext uri="{FF2B5EF4-FFF2-40B4-BE49-F238E27FC236}">
                  <a16:creationId xmlns="" xmlns:a16="http://schemas.microsoft.com/office/drawing/2014/main" id="{73713242-E59E-4FC7-9DEC-B99218E24384}"/>
                </a:ext>
              </a:extLst>
            </p:cNvPr>
            <p:cNvSpPr/>
            <p:nvPr/>
          </p:nvSpPr>
          <p:spPr bwMode="auto">
            <a:xfrm>
              <a:off x="6510338" y="2214563"/>
              <a:ext cx="495300" cy="303213"/>
            </a:xfrm>
            <a:custGeom>
              <a:avLst/>
              <a:gdLst>
                <a:gd name="T0" fmla="*/ 75 w 150"/>
                <a:gd name="T1" fmla="*/ 5 h 92"/>
                <a:gd name="T2" fmla="*/ 145 w 150"/>
                <a:gd name="T3" fmla="*/ 46 h 92"/>
                <a:gd name="T4" fmla="*/ 75 w 150"/>
                <a:gd name="T5" fmla="*/ 86 h 92"/>
                <a:gd name="T6" fmla="*/ 5 w 150"/>
                <a:gd name="T7" fmla="*/ 46 h 92"/>
                <a:gd name="T8" fmla="*/ 75 w 150"/>
                <a:gd name="T9" fmla="*/ 5 h 92"/>
                <a:gd name="T10" fmla="*/ 75 w 150"/>
                <a:gd name="T11" fmla="*/ 0 h 92"/>
                <a:gd name="T12" fmla="*/ 0 w 150"/>
                <a:gd name="T13" fmla="*/ 46 h 92"/>
                <a:gd name="T14" fmla="*/ 75 w 150"/>
                <a:gd name="T15" fmla="*/ 92 h 92"/>
                <a:gd name="T16" fmla="*/ 150 w 150"/>
                <a:gd name="T17" fmla="*/ 46 h 92"/>
                <a:gd name="T18" fmla="*/ 75 w 150"/>
                <a:gd name="T19"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92">
                  <a:moveTo>
                    <a:pt x="75" y="5"/>
                  </a:moveTo>
                  <a:cubicBezTo>
                    <a:pt x="113" y="5"/>
                    <a:pt x="145" y="24"/>
                    <a:pt x="145" y="46"/>
                  </a:cubicBezTo>
                  <a:cubicBezTo>
                    <a:pt x="145" y="68"/>
                    <a:pt x="113" y="86"/>
                    <a:pt x="75" y="86"/>
                  </a:cubicBezTo>
                  <a:cubicBezTo>
                    <a:pt x="37" y="86"/>
                    <a:pt x="5" y="68"/>
                    <a:pt x="5" y="46"/>
                  </a:cubicBezTo>
                  <a:cubicBezTo>
                    <a:pt x="5" y="24"/>
                    <a:pt x="37" y="5"/>
                    <a:pt x="75" y="5"/>
                  </a:cubicBezTo>
                  <a:moveTo>
                    <a:pt x="75" y="0"/>
                  </a:moveTo>
                  <a:cubicBezTo>
                    <a:pt x="34" y="0"/>
                    <a:pt x="0" y="21"/>
                    <a:pt x="0" y="46"/>
                  </a:cubicBezTo>
                  <a:cubicBezTo>
                    <a:pt x="0" y="71"/>
                    <a:pt x="34" y="92"/>
                    <a:pt x="75" y="92"/>
                  </a:cubicBezTo>
                  <a:cubicBezTo>
                    <a:pt x="117" y="92"/>
                    <a:pt x="150" y="71"/>
                    <a:pt x="150" y="46"/>
                  </a:cubicBezTo>
                  <a:cubicBezTo>
                    <a:pt x="150" y="21"/>
                    <a:pt x="117" y="0"/>
                    <a:pt x="75" y="0"/>
                  </a:cubicBezTo>
                  <a:close/>
                </a:path>
              </a:pathLst>
            </a:custGeom>
            <a:solidFill>
              <a:srgbClr val="BCBA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ïṩḷiďé">
              <a:extLst>
                <a:ext uri="{FF2B5EF4-FFF2-40B4-BE49-F238E27FC236}">
                  <a16:creationId xmlns="" xmlns:a16="http://schemas.microsoft.com/office/drawing/2014/main" id="{6C226A5C-2982-4C39-B6AE-E4B1C3D016D7}"/>
                </a:ext>
              </a:extLst>
            </p:cNvPr>
            <p:cNvSpPr/>
            <p:nvPr/>
          </p:nvSpPr>
          <p:spPr bwMode="auto">
            <a:xfrm>
              <a:off x="6919913" y="2527301"/>
              <a:ext cx="144463" cy="296863"/>
            </a:xfrm>
            <a:custGeom>
              <a:avLst/>
              <a:gdLst>
                <a:gd name="T0" fmla="*/ 12 w 44"/>
                <a:gd name="T1" fmla="*/ 0 h 90"/>
                <a:gd name="T2" fmla="*/ 11 w 44"/>
                <a:gd name="T3" fmla="*/ 0 h 90"/>
                <a:gd name="T4" fmla="*/ 11 w 44"/>
                <a:gd name="T5" fmla="*/ 1 h 90"/>
                <a:gd name="T6" fmla="*/ 10 w 44"/>
                <a:gd name="T7" fmla="*/ 1 h 90"/>
                <a:gd name="T8" fmla="*/ 10 w 44"/>
                <a:gd name="T9" fmla="*/ 1 h 90"/>
                <a:gd name="T10" fmla="*/ 9 w 44"/>
                <a:gd name="T11" fmla="*/ 2 h 90"/>
                <a:gd name="T12" fmla="*/ 8 w 44"/>
                <a:gd name="T13" fmla="*/ 2 h 90"/>
                <a:gd name="T14" fmla="*/ 8 w 44"/>
                <a:gd name="T15" fmla="*/ 3 h 90"/>
                <a:gd name="T16" fmla="*/ 7 w 44"/>
                <a:gd name="T17" fmla="*/ 3 h 90"/>
                <a:gd name="T18" fmla="*/ 6 w 44"/>
                <a:gd name="T19" fmla="*/ 3 h 90"/>
                <a:gd name="T20" fmla="*/ 6 w 44"/>
                <a:gd name="T21" fmla="*/ 4 h 90"/>
                <a:gd name="T22" fmla="*/ 5 w 44"/>
                <a:gd name="T23" fmla="*/ 4 h 90"/>
                <a:gd name="T24" fmla="*/ 5 w 44"/>
                <a:gd name="T25" fmla="*/ 4 h 90"/>
                <a:gd name="T26" fmla="*/ 4 w 44"/>
                <a:gd name="T27" fmla="*/ 5 h 90"/>
                <a:gd name="T28" fmla="*/ 3 w 44"/>
                <a:gd name="T29" fmla="*/ 5 h 90"/>
                <a:gd name="T30" fmla="*/ 3 w 44"/>
                <a:gd name="T31" fmla="*/ 5 h 90"/>
                <a:gd name="T32" fmla="*/ 2 w 44"/>
                <a:gd name="T33" fmla="*/ 6 h 90"/>
                <a:gd name="T34" fmla="*/ 1 w 44"/>
                <a:gd name="T35" fmla="*/ 6 h 90"/>
                <a:gd name="T36" fmla="*/ 1 w 44"/>
                <a:gd name="T37" fmla="*/ 6 h 90"/>
                <a:gd name="T38" fmla="*/ 0 w 44"/>
                <a:gd name="T39" fmla="*/ 7 h 90"/>
                <a:gd name="T40" fmla="*/ 13 w 44"/>
                <a:gd name="T41" fmla="*/ 72 h 90"/>
                <a:gd name="T42" fmla="*/ 12 w 44"/>
                <a:gd name="T43" fmla="*/ 72 h 90"/>
                <a:gd name="T44" fmla="*/ 11 w 44"/>
                <a:gd name="T45" fmla="*/ 72 h 90"/>
                <a:gd name="T46" fmla="*/ 11 w 44"/>
                <a:gd name="T47" fmla="*/ 73 h 90"/>
                <a:gd name="T48" fmla="*/ 10 w 44"/>
                <a:gd name="T49" fmla="*/ 73 h 90"/>
                <a:gd name="T50" fmla="*/ 9 w 44"/>
                <a:gd name="T51" fmla="*/ 73 h 90"/>
                <a:gd name="T52" fmla="*/ 9 w 44"/>
                <a:gd name="T53" fmla="*/ 74 h 90"/>
                <a:gd name="T54" fmla="*/ 8 w 44"/>
                <a:gd name="T55" fmla="*/ 74 h 90"/>
                <a:gd name="T56" fmla="*/ 8 w 44"/>
                <a:gd name="T57" fmla="*/ 74 h 90"/>
                <a:gd name="T58" fmla="*/ 7 w 44"/>
                <a:gd name="T59" fmla="*/ 75 h 90"/>
                <a:gd name="T60" fmla="*/ 6 w 44"/>
                <a:gd name="T61" fmla="*/ 75 h 90"/>
                <a:gd name="T62" fmla="*/ 6 w 44"/>
                <a:gd name="T63" fmla="*/ 75 h 90"/>
                <a:gd name="T64" fmla="*/ 5 w 44"/>
                <a:gd name="T65" fmla="*/ 76 h 90"/>
                <a:gd name="T66" fmla="*/ 4 w 44"/>
                <a:gd name="T67" fmla="*/ 76 h 90"/>
                <a:gd name="T68" fmla="*/ 4 w 44"/>
                <a:gd name="T69" fmla="*/ 76 h 90"/>
                <a:gd name="T70" fmla="*/ 3 w 44"/>
                <a:gd name="T71" fmla="*/ 77 h 90"/>
                <a:gd name="T72" fmla="*/ 3 w 44"/>
                <a:gd name="T73" fmla="*/ 77 h 90"/>
                <a:gd name="T74" fmla="*/ 2 w 44"/>
                <a:gd name="T75" fmla="*/ 77 h 90"/>
                <a:gd name="T76" fmla="*/ 1 w 44"/>
                <a:gd name="T77" fmla="*/ 78 h 90"/>
                <a:gd name="T78" fmla="*/ 1 w 44"/>
                <a:gd name="T79" fmla="*/ 78 h 90"/>
                <a:gd name="T80" fmla="*/ 0 w 44"/>
                <a:gd name="T81" fmla="*/ 79 h 90"/>
                <a:gd name="T82" fmla="*/ 15 w 44"/>
                <a:gd name="T83" fmla="*/ 85 h 90"/>
                <a:gd name="T84" fmla="*/ 16 w 44"/>
                <a:gd name="T85" fmla="*/ 85 h 90"/>
                <a:gd name="T86" fmla="*/ 17 w 44"/>
                <a:gd name="T87" fmla="*/ 85 h 90"/>
                <a:gd name="T88" fmla="*/ 17 w 44"/>
                <a:gd name="T89" fmla="*/ 84 h 90"/>
                <a:gd name="T90" fmla="*/ 18 w 44"/>
                <a:gd name="T91" fmla="*/ 84 h 90"/>
                <a:gd name="T92" fmla="*/ 19 w 44"/>
                <a:gd name="T93" fmla="*/ 84 h 90"/>
                <a:gd name="T94" fmla="*/ 19 w 44"/>
                <a:gd name="T95" fmla="*/ 83 h 90"/>
                <a:gd name="T96" fmla="*/ 20 w 44"/>
                <a:gd name="T97" fmla="*/ 83 h 90"/>
                <a:gd name="T98" fmla="*/ 20 w 44"/>
                <a:gd name="T99" fmla="*/ 83 h 90"/>
                <a:gd name="T100" fmla="*/ 21 w 44"/>
                <a:gd name="T101" fmla="*/ 82 h 90"/>
                <a:gd name="T102" fmla="*/ 22 w 44"/>
                <a:gd name="T103" fmla="*/ 82 h 90"/>
                <a:gd name="T104" fmla="*/ 22 w 44"/>
                <a:gd name="T105" fmla="*/ 81 h 90"/>
                <a:gd name="T106" fmla="*/ 23 w 44"/>
                <a:gd name="T107" fmla="*/ 81 h 90"/>
                <a:gd name="T108" fmla="*/ 24 w 44"/>
                <a:gd name="T109" fmla="*/ 81 h 90"/>
                <a:gd name="T110" fmla="*/ 24 w 44"/>
                <a:gd name="T111" fmla="*/ 80 h 90"/>
                <a:gd name="T112" fmla="*/ 25 w 44"/>
                <a:gd name="T113" fmla="*/ 80 h 90"/>
                <a:gd name="T114" fmla="*/ 25 w 44"/>
                <a:gd name="T115" fmla="*/ 80 h 90"/>
                <a:gd name="T116" fmla="*/ 26 w 44"/>
                <a:gd name="T117" fmla="*/ 79 h 90"/>
                <a:gd name="T118" fmla="*/ 27 w 44"/>
                <a:gd name="T119" fmla="*/ 79 h 90"/>
                <a:gd name="T120" fmla="*/ 27 w 44"/>
                <a:gd name="T121" fmla="*/ 79 h 90"/>
                <a:gd name="T122" fmla="*/ 28 w 44"/>
                <a:gd name="T123" fmla="*/ 7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 h="90">
                  <a:moveTo>
                    <a:pt x="15" y="1"/>
                  </a:moveTo>
                  <a:cubicBezTo>
                    <a:pt x="13" y="0"/>
                    <a:pt x="13" y="0"/>
                    <a:pt x="13" y="0"/>
                  </a:cubicBezTo>
                  <a:cubicBezTo>
                    <a:pt x="13" y="0"/>
                    <a:pt x="13" y="0"/>
                    <a:pt x="13" y="0"/>
                  </a:cubicBezTo>
                  <a:cubicBezTo>
                    <a:pt x="13" y="0"/>
                    <a:pt x="13" y="0"/>
                    <a:pt x="13" y="0"/>
                  </a:cubicBezTo>
                  <a:cubicBezTo>
                    <a:pt x="13" y="0"/>
                    <a:pt x="13" y="0"/>
                    <a:pt x="13"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2" y="0"/>
                    <a:pt x="12" y="0"/>
                    <a:pt x="12"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1" y="1"/>
                    <a:pt x="11" y="1"/>
                    <a:pt x="11" y="1"/>
                  </a:cubicBezTo>
                  <a:cubicBezTo>
                    <a:pt x="11" y="0"/>
                    <a:pt x="11" y="0"/>
                    <a:pt x="11" y="0"/>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9" y="1"/>
                    <a:pt x="9" y="1"/>
                    <a:pt x="9" y="1"/>
                  </a:cubicBezTo>
                  <a:cubicBezTo>
                    <a:pt x="9" y="2"/>
                    <a:pt x="9" y="2"/>
                    <a:pt x="9" y="2"/>
                  </a:cubicBezTo>
                  <a:cubicBezTo>
                    <a:pt x="9" y="1"/>
                    <a:pt x="9" y="1"/>
                    <a:pt x="9" y="1"/>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3"/>
                    <a:pt x="8" y="3"/>
                    <a:pt x="8" y="3"/>
                  </a:cubicBezTo>
                  <a:cubicBezTo>
                    <a:pt x="8" y="2"/>
                    <a:pt x="8" y="2"/>
                    <a:pt x="8" y="2"/>
                  </a:cubicBezTo>
                  <a:cubicBezTo>
                    <a:pt x="8" y="3"/>
                    <a:pt x="8" y="3"/>
                    <a:pt x="8" y="3"/>
                  </a:cubicBezTo>
                  <a:cubicBezTo>
                    <a:pt x="8" y="3"/>
                    <a:pt x="8" y="3"/>
                    <a:pt x="8" y="3"/>
                  </a:cubicBezTo>
                  <a:cubicBezTo>
                    <a:pt x="8" y="3"/>
                    <a:pt x="8" y="3"/>
                    <a:pt x="8" y="3"/>
                  </a:cubicBezTo>
                  <a:cubicBezTo>
                    <a:pt x="8" y="3"/>
                    <a:pt x="8" y="3"/>
                    <a:pt x="8" y="3"/>
                  </a:cubicBezTo>
                  <a:cubicBezTo>
                    <a:pt x="8" y="3"/>
                    <a:pt x="8" y="3"/>
                    <a:pt x="8" y="3"/>
                  </a:cubicBezTo>
                  <a:cubicBezTo>
                    <a:pt x="8" y="3"/>
                    <a:pt x="8" y="3"/>
                    <a:pt x="8" y="3"/>
                  </a:cubicBezTo>
                  <a:cubicBezTo>
                    <a:pt x="8" y="3"/>
                    <a:pt x="8" y="3"/>
                    <a:pt x="8"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4"/>
                    <a:pt x="6" y="4"/>
                    <a:pt x="6" y="4"/>
                  </a:cubicBezTo>
                  <a:cubicBezTo>
                    <a:pt x="6" y="3"/>
                    <a:pt x="6" y="3"/>
                    <a:pt x="6" y="3"/>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5"/>
                    <a:pt x="4" y="5"/>
                    <a:pt x="4" y="5"/>
                  </a:cubicBezTo>
                  <a:cubicBezTo>
                    <a:pt x="4" y="4"/>
                    <a:pt x="4" y="4"/>
                    <a:pt x="4" y="4"/>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6"/>
                    <a:pt x="2" y="6"/>
                    <a:pt x="2" y="6"/>
                  </a:cubicBezTo>
                  <a:cubicBezTo>
                    <a:pt x="2" y="5"/>
                    <a:pt x="2" y="5"/>
                    <a:pt x="2" y="5"/>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7"/>
                    <a:pt x="1" y="7"/>
                    <a:pt x="1" y="7"/>
                  </a:cubicBezTo>
                  <a:cubicBezTo>
                    <a:pt x="1" y="6"/>
                    <a:pt x="1" y="6"/>
                    <a:pt x="1" y="6"/>
                  </a:cubicBezTo>
                  <a:cubicBezTo>
                    <a:pt x="1" y="7"/>
                    <a:pt x="1" y="7"/>
                    <a:pt x="1" y="7"/>
                  </a:cubicBezTo>
                  <a:cubicBezTo>
                    <a:pt x="1" y="7"/>
                    <a:pt x="1" y="7"/>
                    <a:pt x="1" y="7"/>
                  </a:cubicBezTo>
                  <a:cubicBezTo>
                    <a:pt x="1" y="7"/>
                    <a:pt x="1" y="7"/>
                    <a:pt x="1"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0" y="20"/>
                    <a:pt x="0" y="20"/>
                    <a:pt x="0" y="20"/>
                  </a:cubicBezTo>
                  <a:cubicBezTo>
                    <a:pt x="12" y="28"/>
                    <a:pt x="20" y="43"/>
                    <a:pt x="20" y="58"/>
                  </a:cubicBezTo>
                  <a:cubicBezTo>
                    <a:pt x="20" y="63"/>
                    <a:pt x="18" y="68"/>
                    <a:pt x="15" y="71"/>
                  </a:cubicBezTo>
                  <a:cubicBezTo>
                    <a:pt x="14" y="71"/>
                    <a:pt x="14" y="72"/>
                    <a:pt x="13" y="72"/>
                  </a:cubicBezTo>
                  <a:cubicBezTo>
                    <a:pt x="13" y="72"/>
                    <a:pt x="13" y="72"/>
                    <a:pt x="13" y="72"/>
                  </a:cubicBezTo>
                  <a:cubicBezTo>
                    <a:pt x="13" y="72"/>
                    <a:pt x="13" y="72"/>
                    <a:pt x="13" y="72"/>
                  </a:cubicBezTo>
                  <a:cubicBezTo>
                    <a:pt x="13" y="72"/>
                    <a:pt x="13" y="72"/>
                    <a:pt x="13"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2" y="72"/>
                    <a:pt x="12" y="72"/>
                    <a:pt x="12"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2"/>
                    <a:pt x="11" y="72"/>
                    <a:pt x="11" y="72"/>
                  </a:cubicBezTo>
                  <a:cubicBezTo>
                    <a:pt x="11" y="73"/>
                    <a:pt x="11" y="73"/>
                    <a:pt x="11" y="73"/>
                  </a:cubicBezTo>
                  <a:cubicBezTo>
                    <a:pt x="11" y="73"/>
                    <a:pt x="11" y="73"/>
                    <a:pt x="11" y="73"/>
                  </a:cubicBezTo>
                  <a:cubicBezTo>
                    <a:pt x="11" y="73"/>
                    <a:pt x="11" y="73"/>
                    <a:pt x="11" y="73"/>
                  </a:cubicBezTo>
                  <a:cubicBezTo>
                    <a:pt x="11" y="73"/>
                    <a:pt x="11" y="73"/>
                    <a:pt x="11" y="73"/>
                  </a:cubicBezTo>
                  <a:cubicBezTo>
                    <a:pt x="11" y="73"/>
                    <a:pt x="11" y="73"/>
                    <a:pt x="11" y="73"/>
                  </a:cubicBezTo>
                  <a:cubicBezTo>
                    <a:pt x="11" y="73"/>
                    <a:pt x="11" y="73"/>
                    <a:pt x="11" y="73"/>
                  </a:cubicBezTo>
                  <a:cubicBezTo>
                    <a:pt x="11" y="73"/>
                    <a:pt x="11" y="73"/>
                    <a:pt x="11" y="73"/>
                  </a:cubicBezTo>
                  <a:cubicBezTo>
                    <a:pt x="11" y="73"/>
                    <a:pt x="11" y="73"/>
                    <a:pt x="11" y="73"/>
                  </a:cubicBezTo>
                  <a:cubicBezTo>
                    <a:pt x="11" y="73"/>
                    <a:pt x="11" y="73"/>
                    <a:pt x="11" y="73"/>
                  </a:cubicBezTo>
                  <a:cubicBezTo>
                    <a:pt x="11" y="73"/>
                    <a:pt x="11" y="73"/>
                    <a:pt x="11" y="73"/>
                  </a:cubicBezTo>
                  <a:cubicBezTo>
                    <a:pt x="11" y="73"/>
                    <a:pt x="11" y="73"/>
                    <a:pt x="11" y="73"/>
                  </a:cubicBezTo>
                  <a:cubicBezTo>
                    <a:pt x="11" y="73"/>
                    <a:pt x="11" y="73"/>
                    <a:pt x="11" y="73"/>
                  </a:cubicBezTo>
                  <a:cubicBezTo>
                    <a:pt x="11" y="73"/>
                    <a:pt x="11" y="73"/>
                    <a:pt x="11" y="73"/>
                  </a:cubicBezTo>
                  <a:cubicBezTo>
                    <a:pt x="11" y="73"/>
                    <a:pt x="11" y="73"/>
                    <a:pt x="11" y="73"/>
                  </a:cubicBezTo>
                  <a:cubicBezTo>
                    <a:pt x="11" y="73"/>
                    <a:pt x="11" y="73"/>
                    <a:pt x="11" y="73"/>
                  </a:cubicBezTo>
                  <a:cubicBezTo>
                    <a:pt x="11" y="73"/>
                    <a:pt x="11" y="73"/>
                    <a:pt x="11" y="73"/>
                  </a:cubicBezTo>
                  <a:cubicBezTo>
                    <a:pt x="11" y="73"/>
                    <a:pt x="11" y="73"/>
                    <a:pt x="11"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7" y="74"/>
                    <a:pt x="7" y="74"/>
                    <a:pt x="7" y="74"/>
                  </a:cubicBezTo>
                  <a:cubicBezTo>
                    <a:pt x="7" y="74"/>
                    <a:pt x="7" y="74"/>
                    <a:pt x="7" y="74"/>
                  </a:cubicBezTo>
                  <a:cubicBezTo>
                    <a:pt x="7" y="74"/>
                    <a:pt x="7" y="74"/>
                    <a:pt x="7" y="74"/>
                  </a:cubicBezTo>
                  <a:cubicBezTo>
                    <a:pt x="7" y="74"/>
                    <a:pt x="7" y="74"/>
                    <a:pt x="7" y="74"/>
                  </a:cubicBezTo>
                  <a:cubicBezTo>
                    <a:pt x="7" y="74"/>
                    <a:pt x="7" y="74"/>
                    <a:pt x="7" y="74"/>
                  </a:cubicBezTo>
                  <a:cubicBezTo>
                    <a:pt x="7" y="74"/>
                    <a:pt x="7" y="74"/>
                    <a:pt x="7" y="74"/>
                  </a:cubicBezTo>
                  <a:cubicBezTo>
                    <a:pt x="7" y="74"/>
                    <a:pt x="7" y="74"/>
                    <a:pt x="7" y="74"/>
                  </a:cubicBezTo>
                  <a:cubicBezTo>
                    <a:pt x="7" y="74"/>
                    <a:pt x="7" y="74"/>
                    <a:pt x="7" y="74"/>
                  </a:cubicBezTo>
                  <a:cubicBezTo>
                    <a:pt x="7" y="74"/>
                    <a:pt x="7" y="74"/>
                    <a:pt x="7" y="74"/>
                  </a:cubicBezTo>
                  <a:cubicBezTo>
                    <a:pt x="7" y="74"/>
                    <a:pt x="7" y="74"/>
                    <a:pt x="7" y="74"/>
                  </a:cubicBezTo>
                  <a:cubicBezTo>
                    <a:pt x="7" y="74"/>
                    <a:pt x="7" y="74"/>
                    <a:pt x="7" y="74"/>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5"/>
                    <a:pt x="6" y="75"/>
                    <a:pt x="6" y="75"/>
                  </a:cubicBezTo>
                  <a:cubicBezTo>
                    <a:pt x="6" y="76"/>
                    <a:pt x="6" y="76"/>
                    <a:pt x="6"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5" y="76"/>
                    <a:pt x="5" y="76"/>
                    <a:pt x="5"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6"/>
                    <a:pt x="4" y="76"/>
                    <a:pt x="4" y="76"/>
                  </a:cubicBezTo>
                  <a:cubicBezTo>
                    <a:pt x="4" y="77"/>
                    <a:pt x="4" y="77"/>
                    <a:pt x="4" y="77"/>
                  </a:cubicBezTo>
                  <a:cubicBezTo>
                    <a:pt x="4" y="77"/>
                    <a:pt x="4" y="77"/>
                    <a:pt x="4" y="77"/>
                  </a:cubicBezTo>
                  <a:cubicBezTo>
                    <a:pt x="4" y="77"/>
                    <a:pt x="4" y="77"/>
                    <a:pt x="4" y="77"/>
                  </a:cubicBezTo>
                  <a:cubicBezTo>
                    <a:pt x="4" y="77"/>
                    <a:pt x="4" y="77"/>
                    <a:pt x="4" y="77"/>
                  </a:cubicBezTo>
                  <a:cubicBezTo>
                    <a:pt x="4" y="77"/>
                    <a:pt x="4" y="77"/>
                    <a:pt x="4" y="77"/>
                  </a:cubicBezTo>
                  <a:cubicBezTo>
                    <a:pt x="4" y="77"/>
                    <a:pt x="4" y="77"/>
                    <a:pt x="4" y="77"/>
                  </a:cubicBezTo>
                  <a:cubicBezTo>
                    <a:pt x="4" y="77"/>
                    <a:pt x="4" y="77"/>
                    <a:pt x="4" y="77"/>
                  </a:cubicBezTo>
                  <a:cubicBezTo>
                    <a:pt x="4" y="77"/>
                    <a:pt x="4" y="77"/>
                    <a:pt x="4" y="77"/>
                  </a:cubicBezTo>
                  <a:cubicBezTo>
                    <a:pt x="4" y="77"/>
                    <a:pt x="4" y="77"/>
                    <a:pt x="4"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3" y="77"/>
                    <a:pt x="3" y="77"/>
                    <a:pt x="3"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7"/>
                    <a:pt x="2" y="77"/>
                    <a:pt x="2" y="77"/>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2" y="78"/>
                    <a:pt x="2" y="78"/>
                    <a:pt x="2"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79"/>
                  </a:cubicBezTo>
                  <a:cubicBezTo>
                    <a:pt x="0" y="90"/>
                    <a:pt x="0" y="90"/>
                    <a:pt x="0" y="90"/>
                  </a:cubicBezTo>
                  <a:cubicBezTo>
                    <a:pt x="5" y="90"/>
                    <a:pt x="10" y="88"/>
                    <a:pt x="15" y="85"/>
                  </a:cubicBezTo>
                  <a:cubicBezTo>
                    <a:pt x="15" y="85"/>
                    <a:pt x="15" y="85"/>
                    <a:pt x="15" y="85"/>
                  </a:cubicBezTo>
                  <a:cubicBezTo>
                    <a:pt x="15" y="85"/>
                    <a:pt x="15" y="85"/>
                    <a:pt x="15" y="85"/>
                  </a:cubicBezTo>
                  <a:cubicBezTo>
                    <a:pt x="15" y="85"/>
                    <a:pt x="15" y="85"/>
                    <a:pt x="15" y="85"/>
                  </a:cubicBezTo>
                  <a:cubicBezTo>
                    <a:pt x="15" y="85"/>
                    <a:pt x="15" y="85"/>
                    <a:pt x="15" y="85"/>
                  </a:cubicBezTo>
                  <a:cubicBezTo>
                    <a:pt x="15" y="85"/>
                    <a:pt x="15" y="85"/>
                    <a:pt x="15" y="85"/>
                  </a:cubicBezTo>
                  <a:cubicBezTo>
                    <a:pt x="15" y="85"/>
                    <a:pt x="15" y="85"/>
                    <a:pt x="15" y="85"/>
                  </a:cubicBezTo>
                  <a:cubicBezTo>
                    <a:pt x="15" y="85"/>
                    <a:pt x="15" y="85"/>
                    <a:pt x="15" y="85"/>
                  </a:cubicBezTo>
                  <a:cubicBezTo>
                    <a:pt x="15" y="85"/>
                    <a:pt x="15" y="85"/>
                    <a:pt x="15" y="85"/>
                  </a:cubicBezTo>
                  <a:cubicBezTo>
                    <a:pt x="15" y="85"/>
                    <a:pt x="15" y="85"/>
                    <a:pt x="15"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5"/>
                    <a:pt x="17" y="85"/>
                    <a:pt x="17" y="85"/>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7" y="84"/>
                    <a:pt x="17" y="84"/>
                    <a:pt x="17"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8" y="84"/>
                    <a:pt x="18" y="84"/>
                    <a:pt x="18" y="84"/>
                  </a:cubicBezTo>
                  <a:cubicBezTo>
                    <a:pt x="19" y="84"/>
                    <a:pt x="19" y="84"/>
                    <a:pt x="19" y="84"/>
                  </a:cubicBezTo>
                  <a:cubicBezTo>
                    <a:pt x="19" y="84"/>
                    <a:pt x="19" y="84"/>
                    <a:pt x="19" y="84"/>
                  </a:cubicBezTo>
                  <a:cubicBezTo>
                    <a:pt x="19" y="84"/>
                    <a:pt x="19" y="84"/>
                    <a:pt x="19" y="84"/>
                  </a:cubicBezTo>
                  <a:cubicBezTo>
                    <a:pt x="19" y="84"/>
                    <a:pt x="19" y="84"/>
                    <a:pt x="19" y="84"/>
                  </a:cubicBezTo>
                  <a:cubicBezTo>
                    <a:pt x="19" y="84"/>
                    <a:pt x="19" y="84"/>
                    <a:pt x="19" y="84"/>
                  </a:cubicBezTo>
                  <a:cubicBezTo>
                    <a:pt x="19" y="84"/>
                    <a:pt x="19" y="84"/>
                    <a:pt x="19" y="84"/>
                  </a:cubicBezTo>
                  <a:cubicBezTo>
                    <a:pt x="19" y="84"/>
                    <a:pt x="19" y="84"/>
                    <a:pt x="19" y="84"/>
                  </a:cubicBezTo>
                  <a:cubicBezTo>
                    <a:pt x="19" y="84"/>
                    <a:pt x="19" y="84"/>
                    <a:pt x="19" y="84"/>
                  </a:cubicBezTo>
                  <a:cubicBezTo>
                    <a:pt x="19" y="84"/>
                    <a:pt x="19" y="84"/>
                    <a:pt x="19" y="84"/>
                  </a:cubicBezTo>
                  <a:cubicBezTo>
                    <a:pt x="19" y="84"/>
                    <a:pt x="19" y="84"/>
                    <a:pt x="19" y="84"/>
                  </a:cubicBezTo>
                  <a:cubicBezTo>
                    <a:pt x="19" y="84"/>
                    <a:pt x="19" y="84"/>
                    <a:pt x="19" y="84"/>
                  </a:cubicBezTo>
                  <a:cubicBezTo>
                    <a:pt x="19" y="84"/>
                    <a:pt x="19" y="84"/>
                    <a:pt x="19" y="84"/>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19" y="83"/>
                    <a:pt x="19" y="83"/>
                    <a:pt x="19"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0" y="83"/>
                    <a:pt x="20" y="83"/>
                    <a:pt x="20" y="83"/>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1" y="82"/>
                    <a:pt x="21" y="82"/>
                    <a:pt x="21"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2"/>
                    <a:pt x="22" y="82"/>
                    <a:pt x="22" y="82"/>
                  </a:cubicBezTo>
                  <a:cubicBezTo>
                    <a:pt x="22" y="81"/>
                    <a:pt x="22" y="81"/>
                    <a:pt x="22" y="81"/>
                  </a:cubicBezTo>
                  <a:cubicBezTo>
                    <a:pt x="22" y="81"/>
                    <a:pt x="22" y="81"/>
                    <a:pt x="22" y="81"/>
                  </a:cubicBezTo>
                  <a:cubicBezTo>
                    <a:pt x="22" y="81"/>
                    <a:pt x="22" y="81"/>
                    <a:pt x="22" y="81"/>
                  </a:cubicBezTo>
                  <a:cubicBezTo>
                    <a:pt x="22" y="81"/>
                    <a:pt x="22" y="81"/>
                    <a:pt x="22" y="81"/>
                  </a:cubicBezTo>
                  <a:cubicBezTo>
                    <a:pt x="22" y="81"/>
                    <a:pt x="22" y="81"/>
                    <a:pt x="22" y="81"/>
                  </a:cubicBezTo>
                  <a:cubicBezTo>
                    <a:pt x="22" y="81"/>
                    <a:pt x="22" y="81"/>
                    <a:pt x="22" y="81"/>
                  </a:cubicBezTo>
                  <a:cubicBezTo>
                    <a:pt x="22" y="81"/>
                    <a:pt x="22" y="81"/>
                    <a:pt x="22" y="81"/>
                  </a:cubicBezTo>
                  <a:cubicBezTo>
                    <a:pt x="22" y="81"/>
                    <a:pt x="22" y="81"/>
                    <a:pt x="22" y="81"/>
                  </a:cubicBezTo>
                  <a:cubicBezTo>
                    <a:pt x="22" y="81"/>
                    <a:pt x="22" y="81"/>
                    <a:pt x="22"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1"/>
                    <a:pt x="24" y="81"/>
                    <a:pt x="24" y="81"/>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4" y="80"/>
                    <a:pt x="24" y="80"/>
                    <a:pt x="24"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5" y="80"/>
                    <a:pt x="25" y="80"/>
                    <a:pt x="25" y="80"/>
                  </a:cubicBezTo>
                  <a:cubicBezTo>
                    <a:pt x="26" y="80"/>
                    <a:pt x="26" y="80"/>
                    <a:pt x="26" y="80"/>
                  </a:cubicBezTo>
                  <a:cubicBezTo>
                    <a:pt x="26" y="80"/>
                    <a:pt x="26" y="80"/>
                    <a:pt x="26" y="80"/>
                  </a:cubicBezTo>
                  <a:cubicBezTo>
                    <a:pt x="26" y="80"/>
                    <a:pt x="26" y="80"/>
                    <a:pt x="26" y="80"/>
                  </a:cubicBezTo>
                  <a:cubicBezTo>
                    <a:pt x="26" y="80"/>
                    <a:pt x="26" y="80"/>
                    <a:pt x="26" y="80"/>
                  </a:cubicBezTo>
                  <a:cubicBezTo>
                    <a:pt x="26" y="80"/>
                    <a:pt x="26" y="80"/>
                    <a:pt x="26" y="80"/>
                  </a:cubicBezTo>
                  <a:cubicBezTo>
                    <a:pt x="26" y="80"/>
                    <a:pt x="26" y="80"/>
                    <a:pt x="26" y="80"/>
                  </a:cubicBezTo>
                  <a:cubicBezTo>
                    <a:pt x="26" y="80"/>
                    <a:pt x="26" y="80"/>
                    <a:pt x="26" y="80"/>
                  </a:cubicBezTo>
                  <a:cubicBezTo>
                    <a:pt x="26" y="80"/>
                    <a:pt x="26" y="80"/>
                    <a:pt x="26" y="80"/>
                  </a:cubicBezTo>
                  <a:cubicBezTo>
                    <a:pt x="26" y="80"/>
                    <a:pt x="26" y="80"/>
                    <a:pt x="26" y="80"/>
                  </a:cubicBezTo>
                  <a:cubicBezTo>
                    <a:pt x="26" y="80"/>
                    <a:pt x="26" y="80"/>
                    <a:pt x="26" y="80"/>
                  </a:cubicBezTo>
                  <a:cubicBezTo>
                    <a:pt x="26" y="80"/>
                    <a:pt x="26" y="80"/>
                    <a:pt x="26" y="80"/>
                  </a:cubicBezTo>
                  <a:cubicBezTo>
                    <a:pt x="26" y="80"/>
                    <a:pt x="26" y="80"/>
                    <a:pt x="26" y="80"/>
                  </a:cubicBezTo>
                  <a:cubicBezTo>
                    <a:pt x="26" y="80"/>
                    <a:pt x="26" y="80"/>
                    <a:pt x="26" y="80"/>
                  </a:cubicBezTo>
                  <a:cubicBezTo>
                    <a:pt x="26" y="80"/>
                    <a:pt x="26" y="80"/>
                    <a:pt x="26" y="80"/>
                  </a:cubicBezTo>
                  <a:cubicBezTo>
                    <a:pt x="26" y="80"/>
                    <a:pt x="26" y="80"/>
                    <a:pt x="26" y="80"/>
                  </a:cubicBezTo>
                  <a:cubicBezTo>
                    <a:pt x="26" y="80"/>
                    <a:pt x="26" y="80"/>
                    <a:pt x="26" y="80"/>
                  </a:cubicBezTo>
                  <a:cubicBezTo>
                    <a:pt x="26" y="80"/>
                    <a:pt x="26" y="80"/>
                    <a:pt x="26" y="80"/>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6" y="79"/>
                    <a:pt x="26" y="79"/>
                    <a:pt x="26"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7" y="79"/>
                    <a:pt x="27" y="79"/>
                    <a:pt x="27" y="79"/>
                  </a:cubicBezTo>
                  <a:cubicBezTo>
                    <a:pt x="28" y="79"/>
                    <a:pt x="28" y="79"/>
                    <a:pt x="28" y="79"/>
                  </a:cubicBezTo>
                  <a:cubicBezTo>
                    <a:pt x="28" y="79"/>
                    <a:pt x="28" y="79"/>
                    <a:pt x="28" y="79"/>
                  </a:cubicBezTo>
                  <a:cubicBezTo>
                    <a:pt x="28" y="79"/>
                    <a:pt x="28" y="79"/>
                    <a:pt x="28" y="79"/>
                  </a:cubicBezTo>
                  <a:cubicBezTo>
                    <a:pt x="28" y="79"/>
                    <a:pt x="28" y="79"/>
                    <a:pt x="28" y="79"/>
                  </a:cubicBezTo>
                  <a:cubicBezTo>
                    <a:pt x="28" y="79"/>
                    <a:pt x="28" y="79"/>
                    <a:pt x="28" y="79"/>
                  </a:cubicBezTo>
                  <a:cubicBezTo>
                    <a:pt x="28" y="79"/>
                    <a:pt x="28" y="79"/>
                    <a:pt x="28" y="79"/>
                  </a:cubicBezTo>
                  <a:cubicBezTo>
                    <a:pt x="28" y="79"/>
                    <a:pt x="28" y="79"/>
                    <a:pt x="28" y="79"/>
                  </a:cubicBezTo>
                  <a:cubicBezTo>
                    <a:pt x="28" y="79"/>
                    <a:pt x="28" y="79"/>
                    <a:pt x="28" y="79"/>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28" y="78"/>
                    <a:pt x="28" y="78"/>
                    <a:pt x="28" y="78"/>
                  </a:cubicBezTo>
                  <a:cubicBezTo>
                    <a:pt x="38" y="72"/>
                    <a:pt x="44" y="62"/>
                    <a:pt x="44" y="51"/>
                  </a:cubicBezTo>
                  <a:cubicBezTo>
                    <a:pt x="44" y="31"/>
                    <a:pt x="33" y="12"/>
                    <a:pt x="15" y="1"/>
                  </a:cubicBezTo>
                  <a:close/>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íslîḑe">
              <a:extLst>
                <a:ext uri="{FF2B5EF4-FFF2-40B4-BE49-F238E27FC236}">
                  <a16:creationId xmlns="" xmlns:a16="http://schemas.microsoft.com/office/drawing/2014/main" id="{ADEA163D-A592-443F-A501-08FA7B3E25FB}"/>
                </a:ext>
              </a:extLst>
            </p:cNvPr>
            <p:cNvSpPr/>
            <p:nvPr/>
          </p:nvSpPr>
          <p:spPr bwMode="auto">
            <a:xfrm>
              <a:off x="6919913" y="2549526"/>
              <a:ext cx="101600" cy="274638"/>
            </a:xfrm>
            <a:custGeom>
              <a:avLst/>
              <a:gdLst>
                <a:gd name="T0" fmla="*/ 2 w 31"/>
                <a:gd name="T1" fmla="*/ 2 h 83"/>
                <a:gd name="T2" fmla="*/ 0 w 31"/>
                <a:gd name="T3" fmla="*/ 0 h 83"/>
                <a:gd name="T4" fmla="*/ 0 w 31"/>
                <a:gd name="T5" fmla="*/ 13 h 83"/>
                <a:gd name="T6" fmla="*/ 20 w 31"/>
                <a:gd name="T7" fmla="*/ 51 h 83"/>
                <a:gd name="T8" fmla="*/ 10 w 31"/>
                <a:gd name="T9" fmla="*/ 69 h 83"/>
                <a:gd name="T10" fmla="*/ 0 w 31"/>
                <a:gd name="T11" fmla="*/ 72 h 83"/>
                <a:gd name="T12" fmla="*/ 0 w 31"/>
                <a:gd name="T13" fmla="*/ 83 h 83"/>
                <a:gd name="T14" fmla="*/ 15 w 31"/>
                <a:gd name="T15" fmla="*/ 78 h 83"/>
                <a:gd name="T16" fmla="*/ 31 w 31"/>
                <a:gd name="T17" fmla="*/ 51 h 83"/>
                <a:gd name="T18" fmla="*/ 2 w 31"/>
                <a:gd name="T19" fmla="*/ 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83">
                  <a:moveTo>
                    <a:pt x="2" y="2"/>
                  </a:moveTo>
                  <a:cubicBezTo>
                    <a:pt x="0" y="0"/>
                    <a:pt x="0" y="0"/>
                    <a:pt x="0" y="0"/>
                  </a:cubicBezTo>
                  <a:cubicBezTo>
                    <a:pt x="0" y="13"/>
                    <a:pt x="0" y="13"/>
                    <a:pt x="0" y="13"/>
                  </a:cubicBezTo>
                  <a:cubicBezTo>
                    <a:pt x="12" y="21"/>
                    <a:pt x="20" y="36"/>
                    <a:pt x="20" y="51"/>
                  </a:cubicBezTo>
                  <a:cubicBezTo>
                    <a:pt x="20" y="59"/>
                    <a:pt x="16" y="65"/>
                    <a:pt x="10" y="69"/>
                  </a:cubicBezTo>
                  <a:cubicBezTo>
                    <a:pt x="7" y="71"/>
                    <a:pt x="3" y="72"/>
                    <a:pt x="0" y="72"/>
                  </a:cubicBezTo>
                  <a:cubicBezTo>
                    <a:pt x="0" y="83"/>
                    <a:pt x="0" y="83"/>
                    <a:pt x="0" y="83"/>
                  </a:cubicBezTo>
                  <a:cubicBezTo>
                    <a:pt x="5" y="83"/>
                    <a:pt x="10" y="81"/>
                    <a:pt x="15" y="78"/>
                  </a:cubicBezTo>
                  <a:cubicBezTo>
                    <a:pt x="25" y="73"/>
                    <a:pt x="31" y="63"/>
                    <a:pt x="31" y="51"/>
                  </a:cubicBezTo>
                  <a:cubicBezTo>
                    <a:pt x="31" y="31"/>
                    <a:pt x="20" y="12"/>
                    <a:pt x="2" y="2"/>
                  </a:cubicBezTo>
                  <a:close/>
                </a:path>
              </a:pathLst>
            </a:custGeom>
            <a:solidFill>
              <a:srgbClr val="BCBA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íSľidè">
              <a:extLst>
                <a:ext uri="{FF2B5EF4-FFF2-40B4-BE49-F238E27FC236}">
                  <a16:creationId xmlns="" xmlns:a16="http://schemas.microsoft.com/office/drawing/2014/main" id="{2DA1D48A-E380-4B7E-96CB-3DD0DF01E012}"/>
                </a:ext>
              </a:extLst>
            </p:cNvPr>
            <p:cNvSpPr/>
            <p:nvPr/>
          </p:nvSpPr>
          <p:spPr bwMode="auto">
            <a:xfrm>
              <a:off x="4473576" y="1370013"/>
              <a:ext cx="2847975" cy="3079750"/>
            </a:xfrm>
            <a:custGeom>
              <a:avLst/>
              <a:gdLst>
                <a:gd name="T0" fmla="*/ 20 w 863"/>
                <a:gd name="T1" fmla="*/ 255 h 934"/>
                <a:gd name="T2" fmla="*/ 454 w 863"/>
                <a:gd name="T3" fmla="*/ 6 h 934"/>
                <a:gd name="T4" fmla="*/ 481 w 863"/>
                <a:gd name="T5" fmla="*/ 2 h 934"/>
                <a:gd name="T6" fmla="*/ 505 w 863"/>
                <a:gd name="T7" fmla="*/ 19 h 934"/>
                <a:gd name="T8" fmla="*/ 506 w 863"/>
                <a:gd name="T9" fmla="*/ 423 h 934"/>
                <a:gd name="T10" fmla="*/ 467 w 863"/>
                <a:gd name="T11" fmla="*/ 445 h 934"/>
                <a:gd name="T12" fmla="*/ 862 w 863"/>
                <a:gd name="T13" fmla="*/ 637 h 934"/>
                <a:gd name="T14" fmla="*/ 863 w 863"/>
                <a:gd name="T15" fmla="*/ 653 h 934"/>
                <a:gd name="T16" fmla="*/ 853 w 863"/>
                <a:gd name="T17" fmla="*/ 669 h 934"/>
                <a:gd name="T18" fmla="*/ 408 w 863"/>
                <a:gd name="T19" fmla="*/ 926 h 934"/>
                <a:gd name="T20" fmla="*/ 368 w 863"/>
                <a:gd name="T21" fmla="*/ 926 h 934"/>
                <a:gd name="T22" fmla="*/ 7 w 863"/>
                <a:gd name="T23" fmla="*/ 718 h 934"/>
                <a:gd name="T24" fmla="*/ 1 w 863"/>
                <a:gd name="T25" fmla="*/ 707 h 934"/>
                <a:gd name="T26" fmla="*/ 0 w 863"/>
                <a:gd name="T27" fmla="*/ 290 h 934"/>
                <a:gd name="T28" fmla="*/ 20 w 863"/>
                <a:gd name="T29" fmla="*/ 255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3" h="934">
                  <a:moveTo>
                    <a:pt x="20" y="255"/>
                  </a:moveTo>
                  <a:cubicBezTo>
                    <a:pt x="454" y="6"/>
                    <a:pt x="454" y="6"/>
                    <a:pt x="454" y="6"/>
                  </a:cubicBezTo>
                  <a:cubicBezTo>
                    <a:pt x="462" y="2"/>
                    <a:pt x="472" y="0"/>
                    <a:pt x="481" y="2"/>
                  </a:cubicBezTo>
                  <a:cubicBezTo>
                    <a:pt x="493" y="5"/>
                    <a:pt x="505" y="8"/>
                    <a:pt x="505" y="19"/>
                  </a:cubicBezTo>
                  <a:cubicBezTo>
                    <a:pt x="506" y="423"/>
                    <a:pt x="506" y="423"/>
                    <a:pt x="506" y="423"/>
                  </a:cubicBezTo>
                  <a:cubicBezTo>
                    <a:pt x="467" y="445"/>
                    <a:pt x="467" y="445"/>
                    <a:pt x="467" y="445"/>
                  </a:cubicBezTo>
                  <a:cubicBezTo>
                    <a:pt x="480" y="451"/>
                    <a:pt x="861" y="637"/>
                    <a:pt x="862" y="637"/>
                  </a:cubicBezTo>
                  <a:cubicBezTo>
                    <a:pt x="863" y="653"/>
                    <a:pt x="863" y="653"/>
                    <a:pt x="863" y="653"/>
                  </a:cubicBezTo>
                  <a:cubicBezTo>
                    <a:pt x="863" y="660"/>
                    <a:pt x="859" y="666"/>
                    <a:pt x="853" y="669"/>
                  </a:cubicBezTo>
                  <a:cubicBezTo>
                    <a:pt x="788" y="707"/>
                    <a:pt x="408" y="926"/>
                    <a:pt x="408" y="926"/>
                  </a:cubicBezTo>
                  <a:cubicBezTo>
                    <a:pt x="396" y="934"/>
                    <a:pt x="380" y="934"/>
                    <a:pt x="368" y="926"/>
                  </a:cubicBezTo>
                  <a:cubicBezTo>
                    <a:pt x="7" y="718"/>
                    <a:pt x="7" y="718"/>
                    <a:pt x="7" y="718"/>
                  </a:cubicBezTo>
                  <a:cubicBezTo>
                    <a:pt x="3" y="715"/>
                    <a:pt x="1" y="711"/>
                    <a:pt x="1" y="707"/>
                  </a:cubicBezTo>
                  <a:cubicBezTo>
                    <a:pt x="0" y="290"/>
                    <a:pt x="0" y="290"/>
                    <a:pt x="0" y="290"/>
                  </a:cubicBezTo>
                  <a:cubicBezTo>
                    <a:pt x="0" y="276"/>
                    <a:pt x="8" y="262"/>
                    <a:pt x="20" y="255"/>
                  </a:cubicBezTo>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îS1îḑe">
              <a:extLst>
                <a:ext uri="{FF2B5EF4-FFF2-40B4-BE49-F238E27FC236}">
                  <a16:creationId xmlns="" xmlns:a16="http://schemas.microsoft.com/office/drawing/2014/main" id="{9C3C3E10-795A-4E12-82D8-B4EDD450DD6C}"/>
                </a:ext>
              </a:extLst>
            </p:cNvPr>
            <p:cNvSpPr/>
            <p:nvPr/>
          </p:nvSpPr>
          <p:spPr bwMode="auto">
            <a:xfrm>
              <a:off x="4516438" y="1379538"/>
              <a:ext cx="1630363" cy="2317750"/>
            </a:xfrm>
            <a:custGeom>
              <a:avLst/>
              <a:gdLst>
                <a:gd name="T0" fmla="*/ 0 w 494"/>
                <a:gd name="T1" fmla="*/ 703 h 703"/>
                <a:gd name="T2" fmla="*/ 493 w 494"/>
                <a:gd name="T3" fmla="*/ 421 h 703"/>
                <a:gd name="T4" fmla="*/ 494 w 494"/>
                <a:gd name="T5" fmla="*/ 19 h 703"/>
                <a:gd name="T6" fmla="*/ 471 w 494"/>
                <a:gd name="T7" fmla="*/ 6 h 703"/>
                <a:gd name="T8" fmla="*/ 17 w 494"/>
                <a:gd name="T9" fmla="*/ 266 h 703"/>
                <a:gd name="T10" fmla="*/ 1 w 494"/>
                <a:gd name="T11" fmla="*/ 294 h 703"/>
                <a:gd name="T12" fmla="*/ 0 w 494"/>
                <a:gd name="T13" fmla="*/ 703 h 703"/>
              </a:gdLst>
              <a:ahLst/>
              <a:cxnLst>
                <a:cxn ang="0">
                  <a:pos x="T0" y="T1"/>
                </a:cxn>
                <a:cxn ang="0">
                  <a:pos x="T2" y="T3"/>
                </a:cxn>
                <a:cxn ang="0">
                  <a:pos x="T4" y="T5"/>
                </a:cxn>
                <a:cxn ang="0">
                  <a:pos x="T6" y="T7"/>
                </a:cxn>
                <a:cxn ang="0">
                  <a:pos x="T8" y="T9"/>
                </a:cxn>
                <a:cxn ang="0">
                  <a:pos x="T10" y="T11"/>
                </a:cxn>
                <a:cxn ang="0">
                  <a:pos x="T12" y="T13"/>
                </a:cxn>
              </a:cxnLst>
              <a:rect l="0" t="0" r="r" b="b"/>
              <a:pathLst>
                <a:path w="494" h="703">
                  <a:moveTo>
                    <a:pt x="0" y="703"/>
                  </a:moveTo>
                  <a:cubicBezTo>
                    <a:pt x="493" y="421"/>
                    <a:pt x="493" y="421"/>
                    <a:pt x="493" y="421"/>
                  </a:cubicBezTo>
                  <a:cubicBezTo>
                    <a:pt x="494" y="19"/>
                    <a:pt x="494" y="19"/>
                    <a:pt x="494" y="19"/>
                  </a:cubicBezTo>
                  <a:cubicBezTo>
                    <a:pt x="494" y="7"/>
                    <a:pt x="481" y="0"/>
                    <a:pt x="471" y="6"/>
                  </a:cubicBezTo>
                  <a:cubicBezTo>
                    <a:pt x="17" y="266"/>
                    <a:pt x="17" y="266"/>
                    <a:pt x="17" y="266"/>
                  </a:cubicBezTo>
                  <a:cubicBezTo>
                    <a:pt x="7" y="272"/>
                    <a:pt x="1" y="282"/>
                    <a:pt x="1" y="294"/>
                  </a:cubicBezTo>
                  <a:cubicBezTo>
                    <a:pt x="0" y="703"/>
                    <a:pt x="0" y="703"/>
                    <a:pt x="0" y="703"/>
                  </a:cubicBezTo>
                </a:path>
              </a:pathLst>
            </a:custGeom>
            <a:solidFill>
              <a:srgbClr val="381E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íSḻïḍé">
              <a:extLst>
                <a:ext uri="{FF2B5EF4-FFF2-40B4-BE49-F238E27FC236}">
                  <a16:creationId xmlns="" xmlns:a16="http://schemas.microsoft.com/office/drawing/2014/main" id="{E2574749-1204-4C51-924F-33B90213A6D8}"/>
                </a:ext>
              </a:extLst>
            </p:cNvPr>
            <p:cNvSpPr/>
            <p:nvPr/>
          </p:nvSpPr>
          <p:spPr bwMode="auto">
            <a:xfrm>
              <a:off x="4586288" y="1474788"/>
              <a:ext cx="1495425" cy="2103438"/>
            </a:xfrm>
            <a:custGeom>
              <a:avLst/>
              <a:gdLst>
                <a:gd name="T0" fmla="*/ 942 w 942"/>
                <a:gd name="T1" fmla="*/ 0 h 1325"/>
                <a:gd name="T2" fmla="*/ 2 w 942"/>
                <a:gd name="T3" fmla="*/ 538 h 1325"/>
                <a:gd name="T4" fmla="*/ 0 w 942"/>
                <a:gd name="T5" fmla="*/ 1325 h 1325"/>
                <a:gd name="T6" fmla="*/ 942 w 942"/>
                <a:gd name="T7" fmla="*/ 785 h 1325"/>
                <a:gd name="T8" fmla="*/ 942 w 942"/>
                <a:gd name="T9" fmla="*/ 0 h 1325"/>
              </a:gdLst>
              <a:ahLst/>
              <a:cxnLst>
                <a:cxn ang="0">
                  <a:pos x="T0" y="T1"/>
                </a:cxn>
                <a:cxn ang="0">
                  <a:pos x="T2" y="T3"/>
                </a:cxn>
                <a:cxn ang="0">
                  <a:pos x="T4" y="T5"/>
                </a:cxn>
                <a:cxn ang="0">
                  <a:pos x="T6" y="T7"/>
                </a:cxn>
                <a:cxn ang="0">
                  <a:pos x="T8" y="T9"/>
                </a:cxn>
              </a:cxnLst>
              <a:rect l="0" t="0" r="r" b="b"/>
              <a:pathLst>
                <a:path w="942" h="1325">
                  <a:moveTo>
                    <a:pt x="942" y="0"/>
                  </a:moveTo>
                  <a:lnTo>
                    <a:pt x="2" y="538"/>
                  </a:lnTo>
                  <a:lnTo>
                    <a:pt x="0" y="1325"/>
                  </a:lnTo>
                  <a:lnTo>
                    <a:pt x="942" y="785"/>
                  </a:lnTo>
                  <a:lnTo>
                    <a:pt x="942" y="0"/>
                  </a:lnTo>
                  <a:close/>
                </a:path>
              </a:pathLst>
            </a:custGeom>
            <a:solidFill>
              <a:srgbClr val="381E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îšľíḍê">
              <a:extLst>
                <a:ext uri="{FF2B5EF4-FFF2-40B4-BE49-F238E27FC236}">
                  <a16:creationId xmlns="" xmlns:a16="http://schemas.microsoft.com/office/drawing/2014/main" id="{D99373F3-FEF3-4ACD-81D8-C5CCA6FE1ECD}"/>
                </a:ext>
              </a:extLst>
            </p:cNvPr>
            <p:cNvSpPr/>
            <p:nvPr/>
          </p:nvSpPr>
          <p:spPr bwMode="auto">
            <a:xfrm>
              <a:off x="4586288" y="1474788"/>
              <a:ext cx="1495425" cy="2103438"/>
            </a:xfrm>
            <a:custGeom>
              <a:avLst/>
              <a:gdLst>
                <a:gd name="T0" fmla="*/ 942 w 942"/>
                <a:gd name="T1" fmla="*/ 0 h 1325"/>
                <a:gd name="T2" fmla="*/ 2 w 942"/>
                <a:gd name="T3" fmla="*/ 538 h 1325"/>
                <a:gd name="T4" fmla="*/ 0 w 942"/>
                <a:gd name="T5" fmla="*/ 1325 h 1325"/>
                <a:gd name="T6" fmla="*/ 942 w 942"/>
                <a:gd name="T7" fmla="*/ 785 h 1325"/>
                <a:gd name="T8" fmla="*/ 942 w 942"/>
                <a:gd name="T9" fmla="*/ 0 h 1325"/>
              </a:gdLst>
              <a:ahLst/>
              <a:cxnLst>
                <a:cxn ang="0">
                  <a:pos x="T0" y="T1"/>
                </a:cxn>
                <a:cxn ang="0">
                  <a:pos x="T2" y="T3"/>
                </a:cxn>
                <a:cxn ang="0">
                  <a:pos x="T4" y="T5"/>
                </a:cxn>
                <a:cxn ang="0">
                  <a:pos x="T6" y="T7"/>
                </a:cxn>
                <a:cxn ang="0">
                  <a:pos x="T8" y="T9"/>
                </a:cxn>
              </a:cxnLst>
              <a:rect l="0" t="0" r="r" b="b"/>
              <a:pathLst>
                <a:path w="942" h="1325">
                  <a:moveTo>
                    <a:pt x="942" y="0"/>
                  </a:moveTo>
                  <a:lnTo>
                    <a:pt x="2" y="538"/>
                  </a:lnTo>
                  <a:lnTo>
                    <a:pt x="0" y="1325"/>
                  </a:lnTo>
                  <a:lnTo>
                    <a:pt x="942" y="785"/>
                  </a:lnTo>
                  <a:lnTo>
                    <a:pt x="9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iṣlîḓê">
              <a:extLst>
                <a:ext uri="{FF2B5EF4-FFF2-40B4-BE49-F238E27FC236}">
                  <a16:creationId xmlns="" xmlns:a16="http://schemas.microsoft.com/office/drawing/2014/main" id="{92CAFAA4-6BA1-4F3B-8C72-AEEDE70DDD83}"/>
                </a:ext>
              </a:extLst>
            </p:cNvPr>
            <p:cNvSpPr/>
            <p:nvPr/>
          </p:nvSpPr>
          <p:spPr bwMode="auto">
            <a:xfrm>
              <a:off x="4516438" y="2757488"/>
              <a:ext cx="2811463" cy="1635125"/>
            </a:xfrm>
            <a:custGeom>
              <a:avLst/>
              <a:gdLst>
                <a:gd name="T0" fmla="*/ 0 w 852"/>
                <a:gd name="T1" fmla="*/ 285 h 496"/>
                <a:gd name="T2" fmla="*/ 493 w 852"/>
                <a:gd name="T3" fmla="*/ 0 h 496"/>
                <a:gd name="T4" fmla="*/ 842 w 852"/>
                <a:gd name="T5" fmla="*/ 202 h 496"/>
                <a:gd name="T6" fmla="*/ 842 w 852"/>
                <a:gd name="T7" fmla="*/ 228 h 496"/>
                <a:gd name="T8" fmla="*/ 388 w 852"/>
                <a:gd name="T9" fmla="*/ 490 h 496"/>
                <a:gd name="T10" fmla="*/ 356 w 852"/>
                <a:gd name="T11" fmla="*/ 490 h 496"/>
                <a:gd name="T12" fmla="*/ 0 w 852"/>
                <a:gd name="T13" fmla="*/ 285 h 496"/>
              </a:gdLst>
              <a:ahLst/>
              <a:cxnLst>
                <a:cxn ang="0">
                  <a:pos x="T0" y="T1"/>
                </a:cxn>
                <a:cxn ang="0">
                  <a:pos x="T2" y="T3"/>
                </a:cxn>
                <a:cxn ang="0">
                  <a:pos x="T4" y="T5"/>
                </a:cxn>
                <a:cxn ang="0">
                  <a:pos x="T6" y="T7"/>
                </a:cxn>
                <a:cxn ang="0">
                  <a:pos x="T8" y="T9"/>
                </a:cxn>
                <a:cxn ang="0">
                  <a:pos x="T10" y="T11"/>
                </a:cxn>
                <a:cxn ang="0">
                  <a:pos x="T12" y="T13"/>
                </a:cxn>
              </a:cxnLst>
              <a:rect l="0" t="0" r="r" b="b"/>
              <a:pathLst>
                <a:path w="852" h="496">
                  <a:moveTo>
                    <a:pt x="0" y="285"/>
                  </a:moveTo>
                  <a:cubicBezTo>
                    <a:pt x="493" y="0"/>
                    <a:pt x="493" y="0"/>
                    <a:pt x="493" y="0"/>
                  </a:cubicBezTo>
                  <a:cubicBezTo>
                    <a:pt x="842" y="202"/>
                    <a:pt x="842" y="202"/>
                    <a:pt x="842" y="202"/>
                  </a:cubicBezTo>
                  <a:cubicBezTo>
                    <a:pt x="852" y="208"/>
                    <a:pt x="852" y="222"/>
                    <a:pt x="842" y="228"/>
                  </a:cubicBezTo>
                  <a:cubicBezTo>
                    <a:pt x="388" y="490"/>
                    <a:pt x="388" y="490"/>
                    <a:pt x="388" y="490"/>
                  </a:cubicBezTo>
                  <a:cubicBezTo>
                    <a:pt x="378" y="496"/>
                    <a:pt x="366" y="496"/>
                    <a:pt x="356" y="490"/>
                  </a:cubicBezTo>
                  <a:cubicBezTo>
                    <a:pt x="0" y="285"/>
                    <a:pt x="0" y="285"/>
                    <a:pt x="0" y="285"/>
                  </a:cubicBezTo>
                </a:path>
              </a:pathLst>
            </a:custGeom>
            <a:solidFill>
              <a:srgbClr val="FFF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işľídè">
              <a:extLst>
                <a:ext uri="{FF2B5EF4-FFF2-40B4-BE49-F238E27FC236}">
                  <a16:creationId xmlns="" xmlns:a16="http://schemas.microsoft.com/office/drawing/2014/main" id="{DD00CB4E-A57F-4096-B9DE-1B50784A989C}"/>
                </a:ext>
              </a:extLst>
            </p:cNvPr>
            <p:cNvSpPr/>
            <p:nvPr/>
          </p:nvSpPr>
          <p:spPr bwMode="auto">
            <a:xfrm>
              <a:off x="4803776" y="3678238"/>
              <a:ext cx="161925" cy="95250"/>
            </a:xfrm>
            <a:custGeom>
              <a:avLst/>
              <a:gdLst>
                <a:gd name="T0" fmla="*/ 49 w 49"/>
                <a:gd name="T1" fmla="*/ 14 h 29"/>
                <a:gd name="T2" fmla="*/ 25 w 49"/>
                <a:gd name="T3" fmla="*/ 29 h 29"/>
                <a:gd name="T4" fmla="*/ 0 w 49"/>
                <a:gd name="T5" fmla="*/ 15 h 29"/>
                <a:gd name="T6" fmla="*/ 25 w 49"/>
                <a:gd name="T7" fmla="*/ 0 h 29"/>
                <a:gd name="T8" fmla="*/ 49 w 49"/>
                <a:gd name="T9" fmla="*/ 14 h 29"/>
              </a:gdLst>
              <a:ahLst/>
              <a:cxnLst>
                <a:cxn ang="0">
                  <a:pos x="T0" y="T1"/>
                </a:cxn>
                <a:cxn ang="0">
                  <a:pos x="T2" y="T3"/>
                </a:cxn>
                <a:cxn ang="0">
                  <a:pos x="T4" y="T5"/>
                </a:cxn>
                <a:cxn ang="0">
                  <a:pos x="T6" y="T7"/>
                </a:cxn>
                <a:cxn ang="0">
                  <a:pos x="T8" y="T9"/>
                </a:cxn>
              </a:cxnLst>
              <a:rect l="0" t="0" r="r" b="b"/>
              <a:pathLst>
                <a:path w="49" h="29">
                  <a:moveTo>
                    <a:pt x="49" y="14"/>
                  </a:moveTo>
                  <a:cubicBezTo>
                    <a:pt x="40" y="20"/>
                    <a:pt x="35" y="23"/>
                    <a:pt x="25" y="29"/>
                  </a:cubicBezTo>
                  <a:cubicBezTo>
                    <a:pt x="15" y="23"/>
                    <a:pt x="10" y="20"/>
                    <a:pt x="0" y="15"/>
                  </a:cubicBezTo>
                  <a:cubicBezTo>
                    <a:pt x="10" y="9"/>
                    <a:pt x="15" y="6"/>
                    <a:pt x="25" y="0"/>
                  </a:cubicBezTo>
                  <a:cubicBezTo>
                    <a:pt x="35" y="6"/>
                    <a:pt x="40" y="9"/>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íşļîďê">
              <a:extLst>
                <a:ext uri="{FF2B5EF4-FFF2-40B4-BE49-F238E27FC236}">
                  <a16:creationId xmlns="" xmlns:a16="http://schemas.microsoft.com/office/drawing/2014/main" id="{128D3324-E74E-44D5-AEAC-820406C2C698}"/>
                </a:ext>
              </a:extLst>
            </p:cNvPr>
            <p:cNvSpPr/>
            <p:nvPr/>
          </p:nvSpPr>
          <p:spPr bwMode="auto">
            <a:xfrm>
              <a:off x="4922838" y="3611563"/>
              <a:ext cx="165100"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19"/>
                    <a:pt x="35" y="22"/>
                    <a:pt x="25" y="28"/>
                  </a:cubicBezTo>
                  <a:cubicBezTo>
                    <a:pt x="15" y="22"/>
                    <a:pt x="10" y="19"/>
                    <a:pt x="0" y="14"/>
                  </a:cubicBezTo>
                  <a:cubicBezTo>
                    <a:pt x="10" y="8"/>
                    <a:pt x="15" y="5"/>
                    <a:pt x="25" y="0"/>
                  </a:cubicBezTo>
                  <a:cubicBezTo>
                    <a:pt x="35" y="5"/>
                    <a:pt x="40" y="8"/>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íśḻîḓê">
              <a:extLst>
                <a:ext uri="{FF2B5EF4-FFF2-40B4-BE49-F238E27FC236}">
                  <a16:creationId xmlns="" xmlns:a16="http://schemas.microsoft.com/office/drawing/2014/main" id="{267FD6A0-6836-4F06-9773-2FED642392CB}"/>
                </a:ext>
              </a:extLst>
            </p:cNvPr>
            <p:cNvSpPr/>
            <p:nvPr/>
          </p:nvSpPr>
          <p:spPr bwMode="auto">
            <a:xfrm>
              <a:off x="5045076" y="3543301"/>
              <a:ext cx="161925" cy="92075"/>
            </a:xfrm>
            <a:custGeom>
              <a:avLst/>
              <a:gdLst>
                <a:gd name="T0" fmla="*/ 49 w 49"/>
                <a:gd name="T1" fmla="*/ 14 h 28"/>
                <a:gd name="T2" fmla="*/ 24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19"/>
                    <a:pt x="34" y="22"/>
                    <a:pt x="24" y="28"/>
                  </a:cubicBezTo>
                  <a:cubicBezTo>
                    <a:pt x="14" y="22"/>
                    <a:pt x="10" y="20"/>
                    <a:pt x="0" y="14"/>
                  </a:cubicBezTo>
                  <a:cubicBezTo>
                    <a:pt x="9" y="8"/>
                    <a:pt x="14" y="5"/>
                    <a:pt x="24" y="0"/>
                  </a:cubicBezTo>
                  <a:cubicBezTo>
                    <a:pt x="34"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îṥļîďé">
              <a:extLst>
                <a:ext uri="{FF2B5EF4-FFF2-40B4-BE49-F238E27FC236}">
                  <a16:creationId xmlns="" xmlns:a16="http://schemas.microsoft.com/office/drawing/2014/main" id="{E867EF68-0BA7-44F6-A5A7-47E27C823290}"/>
                </a:ext>
              </a:extLst>
            </p:cNvPr>
            <p:cNvSpPr/>
            <p:nvPr/>
          </p:nvSpPr>
          <p:spPr bwMode="auto">
            <a:xfrm>
              <a:off x="5164138" y="3473451"/>
              <a:ext cx="161925" cy="92075"/>
            </a:xfrm>
            <a:custGeom>
              <a:avLst/>
              <a:gdLst>
                <a:gd name="T0" fmla="*/ 49 w 49"/>
                <a:gd name="T1" fmla="*/ 14 h 28"/>
                <a:gd name="T2" fmla="*/ 25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20"/>
                    <a:pt x="34" y="23"/>
                    <a:pt x="25" y="28"/>
                  </a:cubicBezTo>
                  <a:cubicBezTo>
                    <a:pt x="15" y="23"/>
                    <a:pt x="10" y="20"/>
                    <a:pt x="0" y="14"/>
                  </a:cubicBezTo>
                  <a:cubicBezTo>
                    <a:pt x="10" y="8"/>
                    <a:pt x="15" y="6"/>
                    <a:pt x="24" y="0"/>
                  </a:cubicBezTo>
                  <a:cubicBezTo>
                    <a:pt x="34" y="6"/>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îšļîďè">
              <a:extLst>
                <a:ext uri="{FF2B5EF4-FFF2-40B4-BE49-F238E27FC236}">
                  <a16:creationId xmlns="" xmlns:a16="http://schemas.microsoft.com/office/drawing/2014/main" id="{7E4AE1BF-7E42-43AB-8213-4DCB0B706C93}"/>
                </a:ext>
              </a:extLst>
            </p:cNvPr>
            <p:cNvSpPr/>
            <p:nvPr/>
          </p:nvSpPr>
          <p:spPr bwMode="auto">
            <a:xfrm>
              <a:off x="5283201" y="3403601"/>
              <a:ext cx="160338" cy="92075"/>
            </a:xfrm>
            <a:custGeom>
              <a:avLst/>
              <a:gdLst>
                <a:gd name="T0" fmla="*/ 49 w 49"/>
                <a:gd name="T1" fmla="*/ 14 h 28"/>
                <a:gd name="T2" fmla="*/ 25 w 49"/>
                <a:gd name="T3" fmla="*/ 28 h 28"/>
                <a:gd name="T4" fmla="*/ 0 w 49"/>
                <a:gd name="T5" fmla="*/ 14 h 28"/>
                <a:gd name="T6" fmla="*/ 25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40" y="20"/>
                    <a:pt x="35" y="23"/>
                    <a:pt x="25" y="28"/>
                  </a:cubicBezTo>
                  <a:cubicBezTo>
                    <a:pt x="15" y="23"/>
                    <a:pt x="10" y="20"/>
                    <a:pt x="0" y="14"/>
                  </a:cubicBezTo>
                  <a:cubicBezTo>
                    <a:pt x="10" y="9"/>
                    <a:pt x="15" y="6"/>
                    <a:pt x="25" y="0"/>
                  </a:cubicBezTo>
                  <a:cubicBezTo>
                    <a:pt x="35" y="6"/>
                    <a:pt x="39" y="9"/>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 name="išľíḑé">
              <a:extLst>
                <a:ext uri="{FF2B5EF4-FFF2-40B4-BE49-F238E27FC236}">
                  <a16:creationId xmlns="" xmlns:a16="http://schemas.microsoft.com/office/drawing/2014/main" id="{2D66E887-A5E1-44DE-906C-D6BC093C81FC}"/>
                </a:ext>
              </a:extLst>
            </p:cNvPr>
            <p:cNvSpPr/>
            <p:nvPr/>
          </p:nvSpPr>
          <p:spPr bwMode="auto">
            <a:xfrm>
              <a:off x="5400676" y="3335338"/>
              <a:ext cx="165100" cy="95250"/>
            </a:xfrm>
            <a:custGeom>
              <a:avLst/>
              <a:gdLst>
                <a:gd name="T0" fmla="*/ 50 w 50"/>
                <a:gd name="T1" fmla="*/ 14 h 29"/>
                <a:gd name="T2" fmla="*/ 25 w 50"/>
                <a:gd name="T3" fmla="*/ 29 h 29"/>
                <a:gd name="T4" fmla="*/ 0 w 50"/>
                <a:gd name="T5" fmla="*/ 15 h 29"/>
                <a:gd name="T6" fmla="*/ 25 w 50"/>
                <a:gd name="T7" fmla="*/ 0 h 29"/>
                <a:gd name="T8" fmla="*/ 50 w 50"/>
                <a:gd name="T9" fmla="*/ 14 h 29"/>
              </a:gdLst>
              <a:ahLst/>
              <a:cxnLst>
                <a:cxn ang="0">
                  <a:pos x="T0" y="T1"/>
                </a:cxn>
                <a:cxn ang="0">
                  <a:pos x="T2" y="T3"/>
                </a:cxn>
                <a:cxn ang="0">
                  <a:pos x="T4" y="T5"/>
                </a:cxn>
                <a:cxn ang="0">
                  <a:pos x="T6" y="T7"/>
                </a:cxn>
                <a:cxn ang="0">
                  <a:pos x="T8" y="T9"/>
                </a:cxn>
              </a:cxnLst>
              <a:rect l="0" t="0" r="r" b="b"/>
              <a:pathLst>
                <a:path w="50" h="29">
                  <a:moveTo>
                    <a:pt x="50" y="14"/>
                  </a:moveTo>
                  <a:cubicBezTo>
                    <a:pt x="40" y="20"/>
                    <a:pt x="35" y="23"/>
                    <a:pt x="25" y="29"/>
                  </a:cubicBezTo>
                  <a:cubicBezTo>
                    <a:pt x="15" y="23"/>
                    <a:pt x="10" y="20"/>
                    <a:pt x="0" y="15"/>
                  </a:cubicBezTo>
                  <a:cubicBezTo>
                    <a:pt x="10" y="9"/>
                    <a:pt x="15" y="6"/>
                    <a:pt x="25" y="0"/>
                  </a:cubicBezTo>
                  <a:cubicBezTo>
                    <a:pt x="35" y="6"/>
                    <a:pt x="40" y="9"/>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î$ḻîḍé">
              <a:extLst>
                <a:ext uri="{FF2B5EF4-FFF2-40B4-BE49-F238E27FC236}">
                  <a16:creationId xmlns="" xmlns:a16="http://schemas.microsoft.com/office/drawing/2014/main" id="{7DBFC5F9-F20C-413F-95C0-D9DBED2C41E9}"/>
                </a:ext>
              </a:extLst>
            </p:cNvPr>
            <p:cNvSpPr/>
            <p:nvPr/>
          </p:nvSpPr>
          <p:spPr bwMode="auto">
            <a:xfrm>
              <a:off x="5519738" y="3268663"/>
              <a:ext cx="165100"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19"/>
                    <a:pt x="35" y="22"/>
                    <a:pt x="25" y="28"/>
                  </a:cubicBezTo>
                  <a:cubicBezTo>
                    <a:pt x="15" y="22"/>
                    <a:pt x="10" y="19"/>
                    <a:pt x="0" y="14"/>
                  </a:cubicBezTo>
                  <a:cubicBezTo>
                    <a:pt x="10" y="8"/>
                    <a:pt x="15" y="5"/>
                    <a:pt x="25" y="0"/>
                  </a:cubicBezTo>
                  <a:cubicBezTo>
                    <a:pt x="35" y="5"/>
                    <a:pt x="40" y="8"/>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ï$1îde">
              <a:extLst>
                <a:ext uri="{FF2B5EF4-FFF2-40B4-BE49-F238E27FC236}">
                  <a16:creationId xmlns="" xmlns:a16="http://schemas.microsoft.com/office/drawing/2014/main" id="{FB4DCBC2-6227-49FA-9E21-507358DB357B}"/>
                </a:ext>
              </a:extLst>
            </p:cNvPr>
            <p:cNvSpPr/>
            <p:nvPr/>
          </p:nvSpPr>
          <p:spPr bwMode="auto">
            <a:xfrm>
              <a:off x="5641976" y="3200401"/>
              <a:ext cx="161925" cy="92075"/>
            </a:xfrm>
            <a:custGeom>
              <a:avLst/>
              <a:gdLst>
                <a:gd name="T0" fmla="*/ 49 w 49"/>
                <a:gd name="T1" fmla="*/ 14 h 28"/>
                <a:gd name="T2" fmla="*/ 25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19"/>
                    <a:pt x="34" y="22"/>
                    <a:pt x="25" y="28"/>
                  </a:cubicBezTo>
                  <a:cubicBezTo>
                    <a:pt x="15" y="22"/>
                    <a:pt x="10" y="20"/>
                    <a:pt x="0" y="14"/>
                  </a:cubicBezTo>
                  <a:cubicBezTo>
                    <a:pt x="10" y="8"/>
                    <a:pt x="14" y="5"/>
                    <a:pt x="24" y="0"/>
                  </a:cubicBezTo>
                  <a:cubicBezTo>
                    <a:pt x="34"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 name="ïṥḻíďe">
              <a:extLst>
                <a:ext uri="{FF2B5EF4-FFF2-40B4-BE49-F238E27FC236}">
                  <a16:creationId xmlns="" xmlns:a16="http://schemas.microsoft.com/office/drawing/2014/main" id="{A39271E0-3413-4ADC-B24E-1D9E0578AFE9}"/>
                </a:ext>
              </a:extLst>
            </p:cNvPr>
            <p:cNvSpPr/>
            <p:nvPr/>
          </p:nvSpPr>
          <p:spPr bwMode="auto">
            <a:xfrm>
              <a:off x="5761038" y="3130551"/>
              <a:ext cx="161925" cy="92075"/>
            </a:xfrm>
            <a:custGeom>
              <a:avLst/>
              <a:gdLst>
                <a:gd name="T0" fmla="*/ 49 w 49"/>
                <a:gd name="T1" fmla="*/ 14 h 28"/>
                <a:gd name="T2" fmla="*/ 25 w 49"/>
                <a:gd name="T3" fmla="*/ 28 h 28"/>
                <a:gd name="T4" fmla="*/ 0 w 49"/>
                <a:gd name="T5" fmla="*/ 14 h 28"/>
                <a:gd name="T6" fmla="*/ 25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20"/>
                    <a:pt x="35" y="22"/>
                    <a:pt x="25" y="28"/>
                  </a:cubicBezTo>
                  <a:cubicBezTo>
                    <a:pt x="15" y="23"/>
                    <a:pt x="10" y="20"/>
                    <a:pt x="0" y="14"/>
                  </a:cubicBezTo>
                  <a:cubicBezTo>
                    <a:pt x="10" y="8"/>
                    <a:pt x="15" y="6"/>
                    <a:pt x="25" y="0"/>
                  </a:cubicBezTo>
                  <a:cubicBezTo>
                    <a:pt x="34" y="6"/>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 name="iṩḻîḓè">
              <a:extLst>
                <a:ext uri="{FF2B5EF4-FFF2-40B4-BE49-F238E27FC236}">
                  <a16:creationId xmlns="" xmlns:a16="http://schemas.microsoft.com/office/drawing/2014/main" id="{B196654D-A160-4A01-8F0D-6CB813038DA4}"/>
                </a:ext>
              </a:extLst>
            </p:cNvPr>
            <p:cNvSpPr/>
            <p:nvPr/>
          </p:nvSpPr>
          <p:spPr bwMode="auto">
            <a:xfrm>
              <a:off x="5880101" y="3060701"/>
              <a:ext cx="165100"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20"/>
                    <a:pt x="35" y="23"/>
                    <a:pt x="25" y="28"/>
                  </a:cubicBezTo>
                  <a:cubicBezTo>
                    <a:pt x="15" y="23"/>
                    <a:pt x="10" y="20"/>
                    <a:pt x="0" y="14"/>
                  </a:cubicBezTo>
                  <a:cubicBezTo>
                    <a:pt x="10" y="9"/>
                    <a:pt x="15" y="6"/>
                    <a:pt x="25" y="0"/>
                  </a:cubicBezTo>
                  <a:cubicBezTo>
                    <a:pt x="35" y="6"/>
                    <a:pt x="40" y="9"/>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îṧḻiḑê">
              <a:extLst>
                <a:ext uri="{FF2B5EF4-FFF2-40B4-BE49-F238E27FC236}">
                  <a16:creationId xmlns="" xmlns:a16="http://schemas.microsoft.com/office/drawing/2014/main" id="{886841F7-DF6A-4E13-85F1-FA127766D54D}"/>
                </a:ext>
              </a:extLst>
            </p:cNvPr>
            <p:cNvSpPr/>
            <p:nvPr/>
          </p:nvSpPr>
          <p:spPr bwMode="auto">
            <a:xfrm>
              <a:off x="5999163" y="2992438"/>
              <a:ext cx="165100" cy="95250"/>
            </a:xfrm>
            <a:custGeom>
              <a:avLst/>
              <a:gdLst>
                <a:gd name="T0" fmla="*/ 50 w 50"/>
                <a:gd name="T1" fmla="*/ 14 h 29"/>
                <a:gd name="T2" fmla="*/ 25 w 50"/>
                <a:gd name="T3" fmla="*/ 29 h 29"/>
                <a:gd name="T4" fmla="*/ 0 w 50"/>
                <a:gd name="T5" fmla="*/ 15 h 29"/>
                <a:gd name="T6" fmla="*/ 25 w 50"/>
                <a:gd name="T7" fmla="*/ 0 h 29"/>
                <a:gd name="T8" fmla="*/ 50 w 50"/>
                <a:gd name="T9" fmla="*/ 14 h 29"/>
              </a:gdLst>
              <a:ahLst/>
              <a:cxnLst>
                <a:cxn ang="0">
                  <a:pos x="T0" y="T1"/>
                </a:cxn>
                <a:cxn ang="0">
                  <a:pos x="T2" y="T3"/>
                </a:cxn>
                <a:cxn ang="0">
                  <a:pos x="T4" y="T5"/>
                </a:cxn>
                <a:cxn ang="0">
                  <a:pos x="T6" y="T7"/>
                </a:cxn>
                <a:cxn ang="0">
                  <a:pos x="T8" y="T9"/>
                </a:cxn>
              </a:cxnLst>
              <a:rect l="0" t="0" r="r" b="b"/>
              <a:pathLst>
                <a:path w="50" h="29">
                  <a:moveTo>
                    <a:pt x="50" y="14"/>
                  </a:moveTo>
                  <a:cubicBezTo>
                    <a:pt x="40" y="20"/>
                    <a:pt x="35" y="23"/>
                    <a:pt x="25" y="29"/>
                  </a:cubicBezTo>
                  <a:cubicBezTo>
                    <a:pt x="15" y="23"/>
                    <a:pt x="10" y="20"/>
                    <a:pt x="0" y="15"/>
                  </a:cubicBezTo>
                  <a:cubicBezTo>
                    <a:pt x="10" y="9"/>
                    <a:pt x="15" y="6"/>
                    <a:pt x="25" y="0"/>
                  </a:cubicBezTo>
                  <a:cubicBezTo>
                    <a:pt x="35" y="6"/>
                    <a:pt x="40" y="9"/>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 name="íSḷíďé">
              <a:extLst>
                <a:ext uri="{FF2B5EF4-FFF2-40B4-BE49-F238E27FC236}">
                  <a16:creationId xmlns="" xmlns:a16="http://schemas.microsoft.com/office/drawing/2014/main" id="{CBE932F1-BFCB-4069-9D79-A82858465DAB}"/>
                </a:ext>
              </a:extLst>
            </p:cNvPr>
            <p:cNvSpPr/>
            <p:nvPr/>
          </p:nvSpPr>
          <p:spPr bwMode="auto">
            <a:xfrm>
              <a:off x="6121401" y="2925763"/>
              <a:ext cx="160338" cy="92075"/>
            </a:xfrm>
            <a:custGeom>
              <a:avLst/>
              <a:gdLst>
                <a:gd name="T0" fmla="*/ 49 w 49"/>
                <a:gd name="T1" fmla="*/ 14 h 28"/>
                <a:gd name="T2" fmla="*/ 24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19"/>
                    <a:pt x="34" y="22"/>
                    <a:pt x="24" y="28"/>
                  </a:cubicBezTo>
                  <a:cubicBezTo>
                    <a:pt x="15" y="22"/>
                    <a:pt x="10" y="19"/>
                    <a:pt x="0" y="14"/>
                  </a:cubicBezTo>
                  <a:cubicBezTo>
                    <a:pt x="9" y="8"/>
                    <a:pt x="14" y="5"/>
                    <a:pt x="24" y="0"/>
                  </a:cubicBezTo>
                  <a:cubicBezTo>
                    <a:pt x="34"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iSliḓê">
              <a:extLst>
                <a:ext uri="{FF2B5EF4-FFF2-40B4-BE49-F238E27FC236}">
                  <a16:creationId xmlns="" xmlns:a16="http://schemas.microsoft.com/office/drawing/2014/main" id="{BCE7B0AA-7299-45A5-A78B-CACC140EE6AA}"/>
                </a:ext>
              </a:extLst>
            </p:cNvPr>
            <p:cNvSpPr/>
            <p:nvPr/>
          </p:nvSpPr>
          <p:spPr bwMode="auto">
            <a:xfrm>
              <a:off x="4919663" y="3743326"/>
              <a:ext cx="161925" cy="92075"/>
            </a:xfrm>
            <a:custGeom>
              <a:avLst/>
              <a:gdLst>
                <a:gd name="T0" fmla="*/ 49 w 49"/>
                <a:gd name="T1" fmla="*/ 14 h 28"/>
                <a:gd name="T2" fmla="*/ 25 w 49"/>
                <a:gd name="T3" fmla="*/ 28 h 28"/>
                <a:gd name="T4" fmla="*/ 0 w 49"/>
                <a:gd name="T5" fmla="*/ 14 h 28"/>
                <a:gd name="T6" fmla="*/ 25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40" y="20"/>
                    <a:pt x="35" y="23"/>
                    <a:pt x="25" y="28"/>
                  </a:cubicBezTo>
                  <a:cubicBezTo>
                    <a:pt x="15" y="23"/>
                    <a:pt x="10" y="20"/>
                    <a:pt x="0" y="14"/>
                  </a:cubicBezTo>
                  <a:cubicBezTo>
                    <a:pt x="10" y="9"/>
                    <a:pt x="15" y="6"/>
                    <a:pt x="25" y="0"/>
                  </a:cubicBezTo>
                  <a:cubicBezTo>
                    <a:pt x="34" y="6"/>
                    <a:pt x="39" y="9"/>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 name="îšḻíḓè">
              <a:extLst>
                <a:ext uri="{FF2B5EF4-FFF2-40B4-BE49-F238E27FC236}">
                  <a16:creationId xmlns="" xmlns:a16="http://schemas.microsoft.com/office/drawing/2014/main" id="{0E04D928-6BF4-4F27-BB5E-F50BC30B1ABE}"/>
                </a:ext>
              </a:extLst>
            </p:cNvPr>
            <p:cNvSpPr/>
            <p:nvPr/>
          </p:nvSpPr>
          <p:spPr bwMode="auto">
            <a:xfrm>
              <a:off x="5038726" y="3675063"/>
              <a:ext cx="165100"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20"/>
                    <a:pt x="35" y="23"/>
                    <a:pt x="25" y="28"/>
                  </a:cubicBezTo>
                  <a:cubicBezTo>
                    <a:pt x="15" y="23"/>
                    <a:pt x="10" y="20"/>
                    <a:pt x="0" y="14"/>
                  </a:cubicBezTo>
                  <a:cubicBezTo>
                    <a:pt x="10" y="9"/>
                    <a:pt x="15" y="6"/>
                    <a:pt x="25" y="0"/>
                  </a:cubicBezTo>
                  <a:cubicBezTo>
                    <a:pt x="35" y="6"/>
                    <a:pt x="40" y="9"/>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îŝḻide">
              <a:extLst>
                <a:ext uri="{FF2B5EF4-FFF2-40B4-BE49-F238E27FC236}">
                  <a16:creationId xmlns="" xmlns:a16="http://schemas.microsoft.com/office/drawing/2014/main" id="{031AA8D5-E13D-4C41-83C0-58D78F49F4B4}"/>
                </a:ext>
              </a:extLst>
            </p:cNvPr>
            <p:cNvSpPr/>
            <p:nvPr/>
          </p:nvSpPr>
          <p:spPr bwMode="auto">
            <a:xfrm>
              <a:off x="5157788" y="3608388"/>
              <a:ext cx="165100"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19"/>
                    <a:pt x="35" y="22"/>
                    <a:pt x="25" y="28"/>
                  </a:cubicBezTo>
                  <a:cubicBezTo>
                    <a:pt x="15" y="22"/>
                    <a:pt x="10" y="19"/>
                    <a:pt x="0" y="14"/>
                  </a:cubicBezTo>
                  <a:cubicBezTo>
                    <a:pt x="10" y="8"/>
                    <a:pt x="15" y="5"/>
                    <a:pt x="25" y="0"/>
                  </a:cubicBezTo>
                  <a:cubicBezTo>
                    <a:pt x="35" y="5"/>
                    <a:pt x="40" y="8"/>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4" name="îşľîďé">
              <a:extLst>
                <a:ext uri="{FF2B5EF4-FFF2-40B4-BE49-F238E27FC236}">
                  <a16:creationId xmlns="" xmlns:a16="http://schemas.microsoft.com/office/drawing/2014/main" id="{DBAF0029-EE03-4563-A86B-D399E0D67E67}"/>
                </a:ext>
              </a:extLst>
            </p:cNvPr>
            <p:cNvSpPr/>
            <p:nvPr/>
          </p:nvSpPr>
          <p:spPr bwMode="auto">
            <a:xfrm>
              <a:off x="5280026" y="3538538"/>
              <a:ext cx="160338" cy="93663"/>
            </a:xfrm>
            <a:custGeom>
              <a:avLst/>
              <a:gdLst>
                <a:gd name="T0" fmla="*/ 49 w 49"/>
                <a:gd name="T1" fmla="*/ 14 h 28"/>
                <a:gd name="T2" fmla="*/ 24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19"/>
                    <a:pt x="34" y="22"/>
                    <a:pt x="24" y="28"/>
                  </a:cubicBezTo>
                  <a:cubicBezTo>
                    <a:pt x="15" y="22"/>
                    <a:pt x="10" y="19"/>
                    <a:pt x="0" y="14"/>
                  </a:cubicBezTo>
                  <a:cubicBezTo>
                    <a:pt x="9" y="8"/>
                    <a:pt x="14" y="5"/>
                    <a:pt x="24" y="0"/>
                  </a:cubicBezTo>
                  <a:cubicBezTo>
                    <a:pt x="34"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5" name="îŝļiḋê">
              <a:extLst>
                <a:ext uri="{FF2B5EF4-FFF2-40B4-BE49-F238E27FC236}">
                  <a16:creationId xmlns="" xmlns:a16="http://schemas.microsoft.com/office/drawing/2014/main" id="{C8EDD0DC-D645-44AA-B854-E4CCF1A2F8A8}"/>
                </a:ext>
              </a:extLst>
            </p:cNvPr>
            <p:cNvSpPr/>
            <p:nvPr/>
          </p:nvSpPr>
          <p:spPr bwMode="auto">
            <a:xfrm>
              <a:off x="5397501" y="3470276"/>
              <a:ext cx="161925" cy="92075"/>
            </a:xfrm>
            <a:custGeom>
              <a:avLst/>
              <a:gdLst>
                <a:gd name="T0" fmla="*/ 49 w 49"/>
                <a:gd name="T1" fmla="*/ 14 h 28"/>
                <a:gd name="T2" fmla="*/ 25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20"/>
                    <a:pt x="35" y="22"/>
                    <a:pt x="25" y="28"/>
                  </a:cubicBezTo>
                  <a:cubicBezTo>
                    <a:pt x="15" y="22"/>
                    <a:pt x="10" y="20"/>
                    <a:pt x="0" y="14"/>
                  </a:cubicBezTo>
                  <a:cubicBezTo>
                    <a:pt x="10" y="8"/>
                    <a:pt x="15" y="6"/>
                    <a:pt x="24" y="0"/>
                  </a:cubicBezTo>
                  <a:cubicBezTo>
                    <a:pt x="34" y="6"/>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íṩļíḋê">
              <a:extLst>
                <a:ext uri="{FF2B5EF4-FFF2-40B4-BE49-F238E27FC236}">
                  <a16:creationId xmlns="" xmlns:a16="http://schemas.microsoft.com/office/drawing/2014/main" id="{AE7BA111-8F61-4565-A5E7-DBDC3505BF63}"/>
                </a:ext>
              </a:extLst>
            </p:cNvPr>
            <p:cNvSpPr/>
            <p:nvPr/>
          </p:nvSpPr>
          <p:spPr bwMode="auto">
            <a:xfrm>
              <a:off x="5516563" y="3400426"/>
              <a:ext cx="161925" cy="92075"/>
            </a:xfrm>
            <a:custGeom>
              <a:avLst/>
              <a:gdLst>
                <a:gd name="T0" fmla="*/ 49 w 49"/>
                <a:gd name="T1" fmla="*/ 14 h 28"/>
                <a:gd name="T2" fmla="*/ 25 w 49"/>
                <a:gd name="T3" fmla="*/ 28 h 28"/>
                <a:gd name="T4" fmla="*/ 0 w 49"/>
                <a:gd name="T5" fmla="*/ 14 h 28"/>
                <a:gd name="T6" fmla="*/ 25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40" y="20"/>
                    <a:pt x="35" y="23"/>
                    <a:pt x="25" y="28"/>
                  </a:cubicBezTo>
                  <a:cubicBezTo>
                    <a:pt x="15" y="23"/>
                    <a:pt x="10" y="20"/>
                    <a:pt x="0" y="14"/>
                  </a:cubicBezTo>
                  <a:cubicBezTo>
                    <a:pt x="10" y="9"/>
                    <a:pt x="15" y="6"/>
                    <a:pt x="25" y="0"/>
                  </a:cubicBezTo>
                  <a:cubicBezTo>
                    <a:pt x="35" y="6"/>
                    <a:pt x="40" y="9"/>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7" name="ïSļidê">
              <a:extLst>
                <a:ext uri="{FF2B5EF4-FFF2-40B4-BE49-F238E27FC236}">
                  <a16:creationId xmlns="" xmlns:a16="http://schemas.microsoft.com/office/drawing/2014/main" id="{EA4DB33E-3C21-497F-91BC-CBBC54D3596A}"/>
                </a:ext>
              </a:extLst>
            </p:cNvPr>
            <p:cNvSpPr/>
            <p:nvPr/>
          </p:nvSpPr>
          <p:spPr bwMode="auto">
            <a:xfrm>
              <a:off x="5635626" y="3332163"/>
              <a:ext cx="165100"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20"/>
                    <a:pt x="35" y="23"/>
                    <a:pt x="25" y="28"/>
                  </a:cubicBezTo>
                  <a:cubicBezTo>
                    <a:pt x="15" y="23"/>
                    <a:pt x="10" y="20"/>
                    <a:pt x="0" y="14"/>
                  </a:cubicBezTo>
                  <a:cubicBezTo>
                    <a:pt x="10" y="9"/>
                    <a:pt x="15" y="6"/>
                    <a:pt x="25" y="0"/>
                  </a:cubicBezTo>
                  <a:cubicBezTo>
                    <a:pt x="35" y="6"/>
                    <a:pt x="40" y="9"/>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8" name="íśḻîḑê">
              <a:extLst>
                <a:ext uri="{FF2B5EF4-FFF2-40B4-BE49-F238E27FC236}">
                  <a16:creationId xmlns="" xmlns:a16="http://schemas.microsoft.com/office/drawing/2014/main" id="{65A00103-D748-4E67-A4E0-94657CE17CC7}"/>
                </a:ext>
              </a:extLst>
            </p:cNvPr>
            <p:cNvSpPr/>
            <p:nvPr/>
          </p:nvSpPr>
          <p:spPr bwMode="auto">
            <a:xfrm>
              <a:off x="5757863" y="3265488"/>
              <a:ext cx="161925" cy="92075"/>
            </a:xfrm>
            <a:custGeom>
              <a:avLst/>
              <a:gdLst>
                <a:gd name="T0" fmla="*/ 49 w 49"/>
                <a:gd name="T1" fmla="*/ 14 h 28"/>
                <a:gd name="T2" fmla="*/ 24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19"/>
                    <a:pt x="34" y="22"/>
                    <a:pt x="24" y="28"/>
                  </a:cubicBezTo>
                  <a:cubicBezTo>
                    <a:pt x="14" y="22"/>
                    <a:pt x="9" y="19"/>
                    <a:pt x="0" y="14"/>
                  </a:cubicBezTo>
                  <a:cubicBezTo>
                    <a:pt x="9" y="8"/>
                    <a:pt x="14" y="5"/>
                    <a:pt x="24" y="0"/>
                  </a:cubicBezTo>
                  <a:cubicBezTo>
                    <a:pt x="34"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9" name="iśḻîḓe">
              <a:extLst>
                <a:ext uri="{FF2B5EF4-FFF2-40B4-BE49-F238E27FC236}">
                  <a16:creationId xmlns="" xmlns:a16="http://schemas.microsoft.com/office/drawing/2014/main" id="{9C625C8F-449C-4A2B-8A0E-A6159DCB4228}"/>
                </a:ext>
              </a:extLst>
            </p:cNvPr>
            <p:cNvSpPr/>
            <p:nvPr/>
          </p:nvSpPr>
          <p:spPr bwMode="auto">
            <a:xfrm>
              <a:off x="5876926" y="3195638"/>
              <a:ext cx="161925" cy="93663"/>
            </a:xfrm>
            <a:custGeom>
              <a:avLst/>
              <a:gdLst>
                <a:gd name="T0" fmla="*/ 49 w 49"/>
                <a:gd name="T1" fmla="*/ 14 h 28"/>
                <a:gd name="T2" fmla="*/ 25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19"/>
                    <a:pt x="34" y="22"/>
                    <a:pt x="25" y="28"/>
                  </a:cubicBezTo>
                  <a:cubicBezTo>
                    <a:pt x="15" y="22"/>
                    <a:pt x="10" y="19"/>
                    <a:pt x="0" y="14"/>
                  </a:cubicBezTo>
                  <a:cubicBezTo>
                    <a:pt x="10" y="8"/>
                    <a:pt x="15" y="5"/>
                    <a:pt x="24" y="0"/>
                  </a:cubicBezTo>
                  <a:cubicBezTo>
                    <a:pt x="34"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0" name="iṩ1îḑe">
              <a:extLst>
                <a:ext uri="{FF2B5EF4-FFF2-40B4-BE49-F238E27FC236}">
                  <a16:creationId xmlns="" xmlns:a16="http://schemas.microsoft.com/office/drawing/2014/main" id="{F4D13833-DB9A-4A4F-8848-947885486BAB}"/>
                </a:ext>
              </a:extLst>
            </p:cNvPr>
            <p:cNvSpPr/>
            <p:nvPr/>
          </p:nvSpPr>
          <p:spPr bwMode="auto">
            <a:xfrm>
              <a:off x="5995988" y="3127376"/>
              <a:ext cx="160338" cy="92075"/>
            </a:xfrm>
            <a:custGeom>
              <a:avLst/>
              <a:gdLst>
                <a:gd name="T0" fmla="*/ 49 w 49"/>
                <a:gd name="T1" fmla="*/ 14 h 28"/>
                <a:gd name="T2" fmla="*/ 25 w 49"/>
                <a:gd name="T3" fmla="*/ 28 h 28"/>
                <a:gd name="T4" fmla="*/ 0 w 49"/>
                <a:gd name="T5" fmla="*/ 14 h 28"/>
                <a:gd name="T6" fmla="*/ 25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40" y="20"/>
                    <a:pt x="35" y="22"/>
                    <a:pt x="25" y="28"/>
                  </a:cubicBezTo>
                  <a:cubicBezTo>
                    <a:pt x="15" y="22"/>
                    <a:pt x="10" y="20"/>
                    <a:pt x="0" y="14"/>
                  </a:cubicBezTo>
                  <a:cubicBezTo>
                    <a:pt x="10" y="8"/>
                    <a:pt x="15" y="6"/>
                    <a:pt x="25" y="0"/>
                  </a:cubicBezTo>
                  <a:cubicBezTo>
                    <a:pt x="34" y="6"/>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1" name="iṣļïdè">
              <a:extLst>
                <a:ext uri="{FF2B5EF4-FFF2-40B4-BE49-F238E27FC236}">
                  <a16:creationId xmlns="" xmlns:a16="http://schemas.microsoft.com/office/drawing/2014/main" id="{A914FFBF-AC2B-4A38-BF81-603708EE6183}"/>
                </a:ext>
              </a:extLst>
            </p:cNvPr>
            <p:cNvSpPr/>
            <p:nvPr/>
          </p:nvSpPr>
          <p:spPr bwMode="auto">
            <a:xfrm>
              <a:off x="6113463" y="3057526"/>
              <a:ext cx="165100"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20"/>
                    <a:pt x="35" y="23"/>
                    <a:pt x="25" y="28"/>
                  </a:cubicBezTo>
                  <a:cubicBezTo>
                    <a:pt x="15" y="23"/>
                    <a:pt x="10" y="20"/>
                    <a:pt x="0" y="14"/>
                  </a:cubicBezTo>
                  <a:cubicBezTo>
                    <a:pt x="10" y="9"/>
                    <a:pt x="15" y="6"/>
                    <a:pt x="25" y="0"/>
                  </a:cubicBezTo>
                  <a:cubicBezTo>
                    <a:pt x="35" y="6"/>
                    <a:pt x="40" y="9"/>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2" name="ïsļïde">
              <a:extLst>
                <a:ext uri="{FF2B5EF4-FFF2-40B4-BE49-F238E27FC236}">
                  <a16:creationId xmlns="" xmlns:a16="http://schemas.microsoft.com/office/drawing/2014/main" id="{AFA4B1D7-B8B6-4EE6-9EF4-EEC2F1A2D374}"/>
                </a:ext>
              </a:extLst>
            </p:cNvPr>
            <p:cNvSpPr/>
            <p:nvPr/>
          </p:nvSpPr>
          <p:spPr bwMode="auto">
            <a:xfrm>
              <a:off x="6180138" y="2989263"/>
              <a:ext cx="217488" cy="125413"/>
            </a:xfrm>
            <a:custGeom>
              <a:avLst/>
              <a:gdLst>
                <a:gd name="T0" fmla="*/ 66 w 66"/>
                <a:gd name="T1" fmla="*/ 14 h 38"/>
                <a:gd name="T2" fmla="*/ 25 w 66"/>
                <a:gd name="T3" fmla="*/ 38 h 38"/>
                <a:gd name="T4" fmla="*/ 0 w 66"/>
                <a:gd name="T5" fmla="*/ 24 h 38"/>
                <a:gd name="T6" fmla="*/ 41 w 66"/>
                <a:gd name="T7" fmla="*/ 0 h 38"/>
                <a:gd name="T8" fmla="*/ 66 w 66"/>
                <a:gd name="T9" fmla="*/ 14 h 38"/>
              </a:gdLst>
              <a:ahLst/>
              <a:cxnLst>
                <a:cxn ang="0">
                  <a:pos x="T0" y="T1"/>
                </a:cxn>
                <a:cxn ang="0">
                  <a:pos x="T2" y="T3"/>
                </a:cxn>
                <a:cxn ang="0">
                  <a:pos x="T4" y="T5"/>
                </a:cxn>
                <a:cxn ang="0">
                  <a:pos x="T6" y="T7"/>
                </a:cxn>
                <a:cxn ang="0">
                  <a:pos x="T8" y="T9"/>
                </a:cxn>
              </a:cxnLst>
              <a:rect l="0" t="0" r="r" b="b"/>
              <a:pathLst>
                <a:path w="66" h="38">
                  <a:moveTo>
                    <a:pt x="66" y="14"/>
                  </a:moveTo>
                  <a:cubicBezTo>
                    <a:pt x="49" y="24"/>
                    <a:pt x="41" y="29"/>
                    <a:pt x="25" y="38"/>
                  </a:cubicBezTo>
                  <a:cubicBezTo>
                    <a:pt x="15" y="32"/>
                    <a:pt x="10" y="30"/>
                    <a:pt x="0" y="24"/>
                  </a:cubicBezTo>
                  <a:cubicBezTo>
                    <a:pt x="16" y="14"/>
                    <a:pt x="25" y="10"/>
                    <a:pt x="41" y="0"/>
                  </a:cubicBezTo>
                  <a:cubicBezTo>
                    <a:pt x="51" y="6"/>
                    <a:pt x="56" y="9"/>
                    <a:pt x="66"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3" name="îṡḻîḋé">
              <a:extLst>
                <a:ext uri="{FF2B5EF4-FFF2-40B4-BE49-F238E27FC236}">
                  <a16:creationId xmlns="" xmlns:a16="http://schemas.microsoft.com/office/drawing/2014/main" id="{F9F0B388-B105-467D-9DD5-BF3BADCA6983}"/>
                </a:ext>
              </a:extLst>
            </p:cNvPr>
            <p:cNvSpPr/>
            <p:nvPr/>
          </p:nvSpPr>
          <p:spPr bwMode="auto">
            <a:xfrm>
              <a:off x="5035551" y="3779838"/>
              <a:ext cx="214313" cy="122238"/>
            </a:xfrm>
            <a:custGeom>
              <a:avLst/>
              <a:gdLst>
                <a:gd name="T0" fmla="*/ 65 w 65"/>
                <a:gd name="T1" fmla="*/ 14 h 37"/>
                <a:gd name="T2" fmla="*/ 25 w 65"/>
                <a:gd name="T3" fmla="*/ 37 h 37"/>
                <a:gd name="T4" fmla="*/ 0 w 65"/>
                <a:gd name="T5" fmla="*/ 23 h 37"/>
                <a:gd name="T6" fmla="*/ 41 w 65"/>
                <a:gd name="T7" fmla="*/ 0 h 37"/>
                <a:gd name="T8" fmla="*/ 65 w 65"/>
                <a:gd name="T9" fmla="*/ 14 h 37"/>
              </a:gdLst>
              <a:ahLst/>
              <a:cxnLst>
                <a:cxn ang="0">
                  <a:pos x="T0" y="T1"/>
                </a:cxn>
                <a:cxn ang="0">
                  <a:pos x="T2" y="T3"/>
                </a:cxn>
                <a:cxn ang="0">
                  <a:pos x="T4" y="T5"/>
                </a:cxn>
                <a:cxn ang="0">
                  <a:pos x="T6" y="T7"/>
                </a:cxn>
                <a:cxn ang="0">
                  <a:pos x="T8" y="T9"/>
                </a:cxn>
              </a:cxnLst>
              <a:rect l="0" t="0" r="r" b="b"/>
              <a:pathLst>
                <a:path w="65" h="37">
                  <a:moveTo>
                    <a:pt x="65" y="14"/>
                  </a:moveTo>
                  <a:cubicBezTo>
                    <a:pt x="49" y="23"/>
                    <a:pt x="41" y="28"/>
                    <a:pt x="25" y="37"/>
                  </a:cubicBezTo>
                  <a:cubicBezTo>
                    <a:pt x="15" y="31"/>
                    <a:pt x="10" y="29"/>
                    <a:pt x="0" y="23"/>
                  </a:cubicBezTo>
                  <a:cubicBezTo>
                    <a:pt x="16" y="14"/>
                    <a:pt x="24" y="9"/>
                    <a:pt x="41" y="0"/>
                  </a:cubicBezTo>
                  <a:cubicBezTo>
                    <a:pt x="50" y="5"/>
                    <a:pt x="55" y="8"/>
                    <a:pt x="65"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4" name="îş1ïdê">
              <a:extLst>
                <a:ext uri="{FF2B5EF4-FFF2-40B4-BE49-F238E27FC236}">
                  <a16:creationId xmlns="" xmlns:a16="http://schemas.microsoft.com/office/drawing/2014/main" id="{40B6A503-6660-49C5-9BF6-B8EF48F43D11}"/>
                </a:ext>
              </a:extLst>
            </p:cNvPr>
            <p:cNvSpPr/>
            <p:nvPr/>
          </p:nvSpPr>
          <p:spPr bwMode="auto">
            <a:xfrm>
              <a:off x="5154613" y="3740151"/>
              <a:ext cx="160338" cy="92075"/>
            </a:xfrm>
            <a:custGeom>
              <a:avLst/>
              <a:gdLst>
                <a:gd name="T0" fmla="*/ 49 w 49"/>
                <a:gd name="T1" fmla="*/ 14 h 28"/>
                <a:gd name="T2" fmla="*/ 25 w 49"/>
                <a:gd name="T3" fmla="*/ 28 h 28"/>
                <a:gd name="T4" fmla="*/ 0 w 49"/>
                <a:gd name="T5" fmla="*/ 14 h 28"/>
                <a:gd name="T6" fmla="*/ 25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40" y="20"/>
                    <a:pt x="35" y="22"/>
                    <a:pt x="25" y="28"/>
                  </a:cubicBezTo>
                  <a:cubicBezTo>
                    <a:pt x="15" y="23"/>
                    <a:pt x="10" y="20"/>
                    <a:pt x="0" y="14"/>
                  </a:cubicBezTo>
                  <a:cubicBezTo>
                    <a:pt x="10" y="8"/>
                    <a:pt x="15" y="6"/>
                    <a:pt x="25" y="0"/>
                  </a:cubicBezTo>
                  <a:cubicBezTo>
                    <a:pt x="34" y="6"/>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5" name="iṣļíḍé">
              <a:extLst>
                <a:ext uri="{FF2B5EF4-FFF2-40B4-BE49-F238E27FC236}">
                  <a16:creationId xmlns="" xmlns:a16="http://schemas.microsoft.com/office/drawing/2014/main" id="{31A0B82F-C1ED-44B5-8E44-1EE529B828AD}"/>
                </a:ext>
              </a:extLst>
            </p:cNvPr>
            <p:cNvSpPr/>
            <p:nvPr/>
          </p:nvSpPr>
          <p:spPr bwMode="auto">
            <a:xfrm>
              <a:off x="5272088" y="3671888"/>
              <a:ext cx="165100"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20"/>
                    <a:pt x="35" y="23"/>
                    <a:pt x="25" y="28"/>
                  </a:cubicBezTo>
                  <a:cubicBezTo>
                    <a:pt x="15" y="23"/>
                    <a:pt x="10" y="20"/>
                    <a:pt x="0" y="14"/>
                  </a:cubicBezTo>
                  <a:cubicBezTo>
                    <a:pt x="10" y="9"/>
                    <a:pt x="15" y="6"/>
                    <a:pt x="25" y="0"/>
                  </a:cubicBezTo>
                  <a:cubicBezTo>
                    <a:pt x="35" y="6"/>
                    <a:pt x="40" y="9"/>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ïṡľídè">
              <a:extLst>
                <a:ext uri="{FF2B5EF4-FFF2-40B4-BE49-F238E27FC236}">
                  <a16:creationId xmlns="" xmlns:a16="http://schemas.microsoft.com/office/drawing/2014/main" id="{3575373C-208F-46D3-B1AB-0BDB0F246209}"/>
                </a:ext>
              </a:extLst>
            </p:cNvPr>
            <p:cNvSpPr/>
            <p:nvPr/>
          </p:nvSpPr>
          <p:spPr bwMode="auto">
            <a:xfrm>
              <a:off x="5391151" y="3602038"/>
              <a:ext cx="165100" cy="95250"/>
            </a:xfrm>
            <a:custGeom>
              <a:avLst/>
              <a:gdLst>
                <a:gd name="T0" fmla="*/ 50 w 50"/>
                <a:gd name="T1" fmla="*/ 14 h 29"/>
                <a:gd name="T2" fmla="*/ 25 w 50"/>
                <a:gd name="T3" fmla="*/ 29 h 29"/>
                <a:gd name="T4" fmla="*/ 0 w 50"/>
                <a:gd name="T5" fmla="*/ 15 h 29"/>
                <a:gd name="T6" fmla="*/ 25 w 50"/>
                <a:gd name="T7" fmla="*/ 0 h 29"/>
                <a:gd name="T8" fmla="*/ 50 w 50"/>
                <a:gd name="T9" fmla="*/ 14 h 29"/>
              </a:gdLst>
              <a:ahLst/>
              <a:cxnLst>
                <a:cxn ang="0">
                  <a:pos x="T0" y="T1"/>
                </a:cxn>
                <a:cxn ang="0">
                  <a:pos x="T2" y="T3"/>
                </a:cxn>
                <a:cxn ang="0">
                  <a:pos x="T4" y="T5"/>
                </a:cxn>
                <a:cxn ang="0">
                  <a:pos x="T6" y="T7"/>
                </a:cxn>
                <a:cxn ang="0">
                  <a:pos x="T8" y="T9"/>
                </a:cxn>
              </a:cxnLst>
              <a:rect l="0" t="0" r="r" b="b"/>
              <a:pathLst>
                <a:path w="50" h="29">
                  <a:moveTo>
                    <a:pt x="50" y="14"/>
                  </a:moveTo>
                  <a:cubicBezTo>
                    <a:pt x="40" y="20"/>
                    <a:pt x="35" y="23"/>
                    <a:pt x="25" y="29"/>
                  </a:cubicBezTo>
                  <a:cubicBezTo>
                    <a:pt x="15" y="23"/>
                    <a:pt x="10" y="20"/>
                    <a:pt x="0" y="15"/>
                  </a:cubicBezTo>
                  <a:cubicBezTo>
                    <a:pt x="10" y="9"/>
                    <a:pt x="15" y="6"/>
                    <a:pt x="25" y="0"/>
                  </a:cubicBezTo>
                  <a:cubicBezTo>
                    <a:pt x="35" y="6"/>
                    <a:pt x="40" y="9"/>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iṩlîḓé">
              <a:extLst>
                <a:ext uri="{FF2B5EF4-FFF2-40B4-BE49-F238E27FC236}">
                  <a16:creationId xmlns="" xmlns:a16="http://schemas.microsoft.com/office/drawing/2014/main" id="{B82AD7A8-8D7F-4015-9273-EF9056075CC2}"/>
                </a:ext>
              </a:extLst>
            </p:cNvPr>
            <p:cNvSpPr/>
            <p:nvPr/>
          </p:nvSpPr>
          <p:spPr bwMode="auto">
            <a:xfrm>
              <a:off x="5513388" y="3535363"/>
              <a:ext cx="161925" cy="93663"/>
            </a:xfrm>
            <a:custGeom>
              <a:avLst/>
              <a:gdLst>
                <a:gd name="T0" fmla="*/ 49 w 49"/>
                <a:gd name="T1" fmla="*/ 14 h 28"/>
                <a:gd name="T2" fmla="*/ 25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19"/>
                    <a:pt x="34" y="22"/>
                    <a:pt x="25" y="28"/>
                  </a:cubicBezTo>
                  <a:cubicBezTo>
                    <a:pt x="15" y="22"/>
                    <a:pt x="10" y="19"/>
                    <a:pt x="0" y="14"/>
                  </a:cubicBezTo>
                  <a:cubicBezTo>
                    <a:pt x="10" y="8"/>
                    <a:pt x="14" y="5"/>
                    <a:pt x="24" y="0"/>
                  </a:cubicBezTo>
                  <a:cubicBezTo>
                    <a:pt x="34"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íS1ïḋè">
              <a:extLst>
                <a:ext uri="{FF2B5EF4-FFF2-40B4-BE49-F238E27FC236}">
                  <a16:creationId xmlns="" xmlns:a16="http://schemas.microsoft.com/office/drawing/2014/main" id="{5CB43041-08EC-4D97-9640-7E106AA72EED}"/>
                </a:ext>
              </a:extLst>
            </p:cNvPr>
            <p:cNvSpPr/>
            <p:nvPr/>
          </p:nvSpPr>
          <p:spPr bwMode="auto">
            <a:xfrm>
              <a:off x="5632451" y="3467101"/>
              <a:ext cx="161925" cy="92075"/>
            </a:xfrm>
            <a:custGeom>
              <a:avLst/>
              <a:gdLst>
                <a:gd name="T0" fmla="*/ 49 w 49"/>
                <a:gd name="T1" fmla="*/ 14 h 28"/>
                <a:gd name="T2" fmla="*/ 25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19"/>
                    <a:pt x="35" y="22"/>
                    <a:pt x="25" y="28"/>
                  </a:cubicBezTo>
                  <a:cubicBezTo>
                    <a:pt x="15" y="22"/>
                    <a:pt x="10" y="20"/>
                    <a:pt x="0" y="14"/>
                  </a:cubicBezTo>
                  <a:cubicBezTo>
                    <a:pt x="10" y="8"/>
                    <a:pt x="15" y="5"/>
                    <a:pt x="24" y="0"/>
                  </a:cubicBezTo>
                  <a:cubicBezTo>
                    <a:pt x="34"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iślíďé">
              <a:extLst>
                <a:ext uri="{FF2B5EF4-FFF2-40B4-BE49-F238E27FC236}">
                  <a16:creationId xmlns="" xmlns:a16="http://schemas.microsoft.com/office/drawing/2014/main" id="{8251293D-FE11-4327-8053-1A15C0715C4E}"/>
                </a:ext>
              </a:extLst>
            </p:cNvPr>
            <p:cNvSpPr/>
            <p:nvPr/>
          </p:nvSpPr>
          <p:spPr bwMode="auto">
            <a:xfrm>
              <a:off x="5751513" y="3397251"/>
              <a:ext cx="165100"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20"/>
                    <a:pt x="35" y="22"/>
                    <a:pt x="25" y="28"/>
                  </a:cubicBezTo>
                  <a:cubicBezTo>
                    <a:pt x="15" y="23"/>
                    <a:pt x="10" y="20"/>
                    <a:pt x="0" y="14"/>
                  </a:cubicBezTo>
                  <a:cubicBezTo>
                    <a:pt x="10" y="8"/>
                    <a:pt x="15" y="6"/>
                    <a:pt x="25" y="0"/>
                  </a:cubicBezTo>
                  <a:cubicBezTo>
                    <a:pt x="35" y="6"/>
                    <a:pt x="40" y="8"/>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0" name="iśļîďè">
              <a:extLst>
                <a:ext uri="{FF2B5EF4-FFF2-40B4-BE49-F238E27FC236}">
                  <a16:creationId xmlns="" xmlns:a16="http://schemas.microsoft.com/office/drawing/2014/main" id="{04AD4F57-3BFB-4823-9C84-4C96A7CB134A}"/>
                </a:ext>
              </a:extLst>
            </p:cNvPr>
            <p:cNvSpPr/>
            <p:nvPr/>
          </p:nvSpPr>
          <p:spPr bwMode="auto">
            <a:xfrm>
              <a:off x="5870576" y="3328988"/>
              <a:ext cx="165100"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20"/>
                    <a:pt x="35" y="23"/>
                    <a:pt x="25" y="28"/>
                  </a:cubicBezTo>
                  <a:cubicBezTo>
                    <a:pt x="15" y="23"/>
                    <a:pt x="10" y="20"/>
                    <a:pt x="0" y="14"/>
                  </a:cubicBezTo>
                  <a:cubicBezTo>
                    <a:pt x="10" y="9"/>
                    <a:pt x="15" y="6"/>
                    <a:pt x="25" y="0"/>
                  </a:cubicBezTo>
                  <a:cubicBezTo>
                    <a:pt x="35" y="6"/>
                    <a:pt x="40" y="9"/>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îṡḷïdê">
              <a:extLst>
                <a:ext uri="{FF2B5EF4-FFF2-40B4-BE49-F238E27FC236}">
                  <a16:creationId xmlns="" xmlns:a16="http://schemas.microsoft.com/office/drawing/2014/main" id="{F30EF4F8-00DE-44B5-9A9C-9BF5DAE25CE1}"/>
                </a:ext>
              </a:extLst>
            </p:cNvPr>
            <p:cNvSpPr/>
            <p:nvPr/>
          </p:nvSpPr>
          <p:spPr bwMode="auto">
            <a:xfrm>
              <a:off x="5992813" y="3259138"/>
              <a:ext cx="160338" cy="95250"/>
            </a:xfrm>
            <a:custGeom>
              <a:avLst/>
              <a:gdLst>
                <a:gd name="T0" fmla="*/ 49 w 49"/>
                <a:gd name="T1" fmla="*/ 14 h 29"/>
                <a:gd name="T2" fmla="*/ 24 w 49"/>
                <a:gd name="T3" fmla="*/ 29 h 29"/>
                <a:gd name="T4" fmla="*/ 0 w 49"/>
                <a:gd name="T5" fmla="*/ 14 h 29"/>
                <a:gd name="T6" fmla="*/ 24 w 49"/>
                <a:gd name="T7" fmla="*/ 0 h 29"/>
                <a:gd name="T8" fmla="*/ 49 w 49"/>
                <a:gd name="T9" fmla="*/ 14 h 29"/>
              </a:gdLst>
              <a:ahLst/>
              <a:cxnLst>
                <a:cxn ang="0">
                  <a:pos x="T0" y="T1"/>
                </a:cxn>
                <a:cxn ang="0">
                  <a:pos x="T2" y="T3"/>
                </a:cxn>
                <a:cxn ang="0">
                  <a:pos x="T4" y="T5"/>
                </a:cxn>
                <a:cxn ang="0">
                  <a:pos x="T6" y="T7"/>
                </a:cxn>
                <a:cxn ang="0">
                  <a:pos x="T8" y="T9"/>
                </a:cxn>
              </a:cxnLst>
              <a:rect l="0" t="0" r="r" b="b"/>
              <a:pathLst>
                <a:path w="49" h="29">
                  <a:moveTo>
                    <a:pt x="49" y="14"/>
                  </a:moveTo>
                  <a:cubicBezTo>
                    <a:pt x="39" y="20"/>
                    <a:pt x="34" y="23"/>
                    <a:pt x="24" y="29"/>
                  </a:cubicBezTo>
                  <a:cubicBezTo>
                    <a:pt x="14" y="23"/>
                    <a:pt x="10" y="20"/>
                    <a:pt x="0" y="14"/>
                  </a:cubicBezTo>
                  <a:cubicBezTo>
                    <a:pt x="9" y="9"/>
                    <a:pt x="14" y="6"/>
                    <a:pt x="24" y="0"/>
                  </a:cubicBezTo>
                  <a:cubicBezTo>
                    <a:pt x="34" y="6"/>
                    <a:pt x="39" y="9"/>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îSľíḑê">
              <a:extLst>
                <a:ext uri="{FF2B5EF4-FFF2-40B4-BE49-F238E27FC236}">
                  <a16:creationId xmlns="" xmlns:a16="http://schemas.microsoft.com/office/drawing/2014/main" id="{82DB9277-828C-4574-A883-0FAD24DFDD03}"/>
                </a:ext>
              </a:extLst>
            </p:cNvPr>
            <p:cNvSpPr/>
            <p:nvPr/>
          </p:nvSpPr>
          <p:spPr bwMode="auto">
            <a:xfrm>
              <a:off x="6110288" y="3192463"/>
              <a:ext cx="161925" cy="93663"/>
            </a:xfrm>
            <a:custGeom>
              <a:avLst/>
              <a:gdLst>
                <a:gd name="T0" fmla="*/ 49 w 49"/>
                <a:gd name="T1" fmla="*/ 14 h 28"/>
                <a:gd name="T2" fmla="*/ 25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19"/>
                    <a:pt x="34" y="22"/>
                    <a:pt x="25" y="28"/>
                  </a:cubicBezTo>
                  <a:cubicBezTo>
                    <a:pt x="15" y="22"/>
                    <a:pt x="10" y="19"/>
                    <a:pt x="0" y="14"/>
                  </a:cubicBezTo>
                  <a:cubicBezTo>
                    <a:pt x="10" y="8"/>
                    <a:pt x="15" y="5"/>
                    <a:pt x="24" y="0"/>
                  </a:cubicBezTo>
                  <a:cubicBezTo>
                    <a:pt x="34"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íşlîḑê">
              <a:extLst>
                <a:ext uri="{FF2B5EF4-FFF2-40B4-BE49-F238E27FC236}">
                  <a16:creationId xmlns="" xmlns:a16="http://schemas.microsoft.com/office/drawing/2014/main" id="{E63EDFEF-0FD3-453B-8AD8-25C6BC1ADDCB}"/>
                </a:ext>
              </a:extLst>
            </p:cNvPr>
            <p:cNvSpPr/>
            <p:nvPr/>
          </p:nvSpPr>
          <p:spPr bwMode="auto">
            <a:xfrm>
              <a:off x="6229351" y="3124201"/>
              <a:ext cx="161925" cy="92075"/>
            </a:xfrm>
            <a:custGeom>
              <a:avLst/>
              <a:gdLst>
                <a:gd name="T0" fmla="*/ 49 w 49"/>
                <a:gd name="T1" fmla="*/ 14 h 28"/>
                <a:gd name="T2" fmla="*/ 25 w 49"/>
                <a:gd name="T3" fmla="*/ 28 h 28"/>
                <a:gd name="T4" fmla="*/ 0 w 49"/>
                <a:gd name="T5" fmla="*/ 14 h 28"/>
                <a:gd name="T6" fmla="*/ 25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40" y="19"/>
                    <a:pt x="35" y="22"/>
                    <a:pt x="25" y="28"/>
                  </a:cubicBezTo>
                  <a:cubicBezTo>
                    <a:pt x="15" y="22"/>
                    <a:pt x="10" y="19"/>
                    <a:pt x="0" y="14"/>
                  </a:cubicBezTo>
                  <a:cubicBezTo>
                    <a:pt x="10" y="8"/>
                    <a:pt x="15" y="5"/>
                    <a:pt x="25" y="0"/>
                  </a:cubicBezTo>
                  <a:cubicBezTo>
                    <a:pt x="35"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4" name="ïśľiḋe">
              <a:extLst>
                <a:ext uri="{FF2B5EF4-FFF2-40B4-BE49-F238E27FC236}">
                  <a16:creationId xmlns="" xmlns:a16="http://schemas.microsoft.com/office/drawing/2014/main" id="{94BED78E-FC4E-46D1-8B68-F8CDDB4A8428}"/>
                </a:ext>
              </a:extLst>
            </p:cNvPr>
            <p:cNvSpPr/>
            <p:nvPr/>
          </p:nvSpPr>
          <p:spPr bwMode="auto">
            <a:xfrm>
              <a:off x="6348413" y="3054351"/>
              <a:ext cx="165100"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20"/>
                    <a:pt x="35" y="22"/>
                    <a:pt x="25" y="28"/>
                  </a:cubicBezTo>
                  <a:cubicBezTo>
                    <a:pt x="15" y="22"/>
                    <a:pt x="10" y="20"/>
                    <a:pt x="0" y="14"/>
                  </a:cubicBezTo>
                  <a:cubicBezTo>
                    <a:pt x="10" y="8"/>
                    <a:pt x="15" y="6"/>
                    <a:pt x="25" y="0"/>
                  </a:cubicBezTo>
                  <a:cubicBezTo>
                    <a:pt x="35" y="6"/>
                    <a:pt x="40" y="8"/>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îṣľïḍé">
              <a:extLst>
                <a:ext uri="{FF2B5EF4-FFF2-40B4-BE49-F238E27FC236}">
                  <a16:creationId xmlns="" xmlns:a16="http://schemas.microsoft.com/office/drawing/2014/main" id="{1E6AB73E-9DEF-4C9B-B938-33634CEC1416}"/>
                </a:ext>
              </a:extLst>
            </p:cNvPr>
            <p:cNvSpPr/>
            <p:nvPr/>
          </p:nvSpPr>
          <p:spPr bwMode="auto">
            <a:xfrm>
              <a:off x="5149851" y="3875088"/>
              <a:ext cx="161925" cy="93663"/>
            </a:xfrm>
            <a:custGeom>
              <a:avLst/>
              <a:gdLst>
                <a:gd name="T0" fmla="*/ 49 w 49"/>
                <a:gd name="T1" fmla="*/ 14 h 28"/>
                <a:gd name="T2" fmla="*/ 24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19"/>
                    <a:pt x="34" y="22"/>
                    <a:pt x="24" y="28"/>
                  </a:cubicBezTo>
                  <a:cubicBezTo>
                    <a:pt x="15" y="22"/>
                    <a:pt x="10" y="19"/>
                    <a:pt x="0" y="14"/>
                  </a:cubicBezTo>
                  <a:cubicBezTo>
                    <a:pt x="9" y="8"/>
                    <a:pt x="14" y="5"/>
                    <a:pt x="24" y="0"/>
                  </a:cubicBezTo>
                  <a:cubicBezTo>
                    <a:pt x="34"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6" name="ïṩļïďè">
              <a:extLst>
                <a:ext uri="{FF2B5EF4-FFF2-40B4-BE49-F238E27FC236}">
                  <a16:creationId xmlns="" xmlns:a16="http://schemas.microsoft.com/office/drawing/2014/main" id="{35500064-2969-4A8B-935C-682DDFE8D83A}"/>
                </a:ext>
              </a:extLst>
            </p:cNvPr>
            <p:cNvSpPr/>
            <p:nvPr/>
          </p:nvSpPr>
          <p:spPr bwMode="auto">
            <a:xfrm>
              <a:off x="5268913" y="3806826"/>
              <a:ext cx="161925" cy="92075"/>
            </a:xfrm>
            <a:custGeom>
              <a:avLst/>
              <a:gdLst>
                <a:gd name="T0" fmla="*/ 49 w 49"/>
                <a:gd name="T1" fmla="*/ 14 h 28"/>
                <a:gd name="T2" fmla="*/ 25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19"/>
                    <a:pt x="34" y="22"/>
                    <a:pt x="25" y="28"/>
                  </a:cubicBezTo>
                  <a:cubicBezTo>
                    <a:pt x="15" y="22"/>
                    <a:pt x="10" y="19"/>
                    <a:pt x="0" y="14"/>
                  </a:cubicBezTo>
                  <a:cubicBezTo>
                    <a:pt x="10" y="8"/>
                    <a:pt x="15" y="5"/>
                    <a:pt x="24" y="0"/>
                  </a:cubicBezTo>
                  <a:cubicBezTo>
                    <a:pt x="34"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7" name="ïṩḻíde">
              <a:extLst>
                <a:ext uri="{FF2B5EF4-FFF2-40B4-BE49-F238E27FC236}">
                  <a16:creationId xmlns="" xmlns:a16="http://schemas.microsoft.com/office/drawing/2014/main" id="{30F066E6-D3B6-4A7E-915B-AA8A9F9EEF66}"/>
                </a:ext>
              </a:extLst>
            </p:cNvPr>
            <p:cNvSpPr/>
            <p:nvPr/>
          </p:nvSpPr>
          <p:spPr bwMode="auto">
            <a:xfrm>
              <a:off x="5387976" y="3736976"/>
              <a:ext cx="161925" cy="92075"/>
            </a:xfrm>
            <a:custGeom>
              <a:avLst/>
              <a:gdLst>
                <a:gd name="T0" fmla="*/ 49 w 49"/>
                <a:gd name="T1" fmla="*/ 14 h 28"/>
                <a:gd name="T2" fmla="*/ 25 w 49"/>
                <a:gd name="T3" fmla="*/ 28 h 28"/>
                <a:gd name="T4" fmla="*/ 0 w 49"/>
                <a:gd name="T5" fmla="*/ 14 h 28"/>
                <a:gd name="T6" fmla="*/ 25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40" y="20"/>
                    <a:pt x="35" y="22"/>
                    <a:pt x="25" y="28"/>
                  </a:cubicBezTo>
                  <a:cubicBezTo>
                    <a:pt x="15" y="22"/>
                    <a:pt x="10" y="20"/>
                    <a:pt x="0" y="14"/>
                  </a:cubicBezTo>
                  <a:cubicBezTo>
                    <a:pt x="10" y="8"/>
                    <a:pt x="15" y="6"/>
                    <a:pt x="25" y="0"/>
                  </a:cubicBezTo>
                  <a:cubicBezTo>
                    <a:pt x="35" y="6"/>
                    <a:pt x="40"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iṧḷíďe">
              <a:extLst>
                <a:ext uri="{FF2B5EF4-FFF2-40B4-BE49-F238E27FC236}">
                  <a16:creationId xmlns="" xmlns:a16="http://schemas.microsoft.com/office/drawing/2014/main" id="{43885054-AAD7-437D-AEDF-F0EC86E091CB}"/>
                </a:ext>
              </a:extLst>
            </p:cNvPr>
            <p:cNvSpPr/>
            <p:nvPr/>
          </p:nvSpPr>
          <p:spPr bwMode="auto">
            <a:xfrm>
              <a:off x="5507038" y="3667126"/>
              <a:ext cx="165100" cy="93663"/>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20"/>
                    <a:pt x="35" y="23"/>
                    <a:pt x="25" y="28"/>
                  </a:cubicBezTo>
                  <a:cubicBezTo>
                    <a:pt x="15" y="23"/>
                    <a:pt x="10" y="20"/>
                    <a:pt x="0" y="14"/>
                  </a:cubicBezTo>
                  <a:cubicBezTo>
                    <a:pt x="10" y="9"/>
                    <a:pt x="15" y="6"/>
                    <a:pt x="25" y="0"/>
                  </a:cubicBezTo>
                  <a:cubicBezTo>
                    <a:pt x="35" y="6"/>
                    <a:pt x="40" y="9"/>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9" name="íṩḷîďé">
              <a:extLst>
                <a:ext uri="{FF2B5EF4-FFF2-40B4-BE49-F238E27FC236}">
                  <a16:creationId xmlns="" xmlns:a16="http://schemas.microsoft.com/office/drawing/2014/main" id="{C061AFF0-53B1-4650-9727-7B2DC3E77E02}"/>
                </a:ext>
              </a:extLst>
            </p:cNvPr>
            <p:cNvSpPr/>
            <p:nvPr/>
          </p:nvSpPr>
          <p:spPr bwMode="auto">
            <a:xfrm>
              <a:off x="5629276" y="3598863"/>
              <a:ext cx="161925" cy="92075"/>
            </a:xfrm>
            <a:custGeom>
              <a:avLst/>
              <a:gdLst>
                <a:gd name="T0" fmla="*/ 49 w 49"/>
                <a:gd name="T1" fmla="*/ 14 h 28"/>
                <a:gd name="T2" fmla="*/ 24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20"/>
                    <a:pt x="34" y="23"/>
                    <a:pt x="24" y="28"/>
                  </a:cubicBezTo>
                  <a:cubicBezTo>
                    <a:pt x="14" y="23"/>
                    <a:pt x="9" y="20"/>
                    <a:pt x="0" y="14"/>
                  </a:cubicBezTo>
                  <a:cubicBezTo>
                    <a:pt x="9" y="9"/>
                    <a:pt x="14" y="6"/>
                    <a:pt x="24" y="0"/>
                  </a:cubicBezTo>
                  <a:cubicBezTo>
                    <a:pt x="34" y="6"/>
                    <a:pt x="39" y="9"/>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iṩ1îḋè">
              <a:extLst>
                <a:ext uri="{FF2B5EF4-FFF2-40B4-BE49-F238E27FC236}">
                  <a16:creationId xmlns="" xmlns:a16="http://schemas.microsoft.com/office/drawing/2014/main" id="{9025A250-C3F1-4CF7-B610-C8868B89B05D}"/>
                </a:ext>
              </a:extLst>
            </p:cNvPr>
            <p:cNvSpPr/>
            <p:nvPr/>
          </p:nvSpPr>
          <p:spPr bwMode="auto">
            <a:xfrm>
              <a:off x="5748338" y="3529013"/>
              <a:ext cx="161925" cy="95250"/>
            </a:xfrm>
            <a:custGeom>
              <a:avLst/>
              <a:gdLst>
                <a:gd name="T0" fmla="*/ 49 w 49"/>
                <a:gd name="T1" fmla="*/ 15 h 29"/>
                <a:gd name="T2" fmla="*/ 25 w 49"/>
                <a:gd name="T3" fmla="*/ 29 h 29"/>
                <a:gd name="T4" fmla="*/ 0 w 49"/>
                <a:gd name="T5" fmla="*/ 15 h 29"/>
                <a:gd name="T6" fmla="*/ 24 w 49"/>
                <a:gd name="T7" fmla="*/ 0 h 29"/>
                <a:gd name="T8" fmla="*/ 49 w 49"/>
                <a:gd name="T9" fmla="*/ 15 h 29"/>
              </a:gdLst>
              <a:ahLst/>
              <a:cxnLst>
                <a:cxn ang="0">
                  <a:pos x="T0" y="T1"/>
                </a:cxn>
                <a:cxn ang="0">
                  <a:pos x="T2" y="T3"/>
                </a:cxn>
                <a:cxn ang="0">
                  <a:pos x="T4" y="T5"/>
                </a:cxn>
                <a:cxn ang="0">
                  <a:pos x="T6" y="T7"/>
                </a:cxn>
                <a:cxn ang="0">
                  <a:pos x="T8" y="T9"/>
                </a:cxn>
              </a:cxnLst>
              <a:rect l="0" t="0" r="r" b="b"/>
              <a:pathLst>
                <a:path w="49" h="29">
                  <a:moveTo>
                    <a:pt x="49" y="15"/>
                  </a:moveTo>
                  <a:cubicBezTo>
                    <a:pt x="39" y="20"/>
                    <a:pt x="34" y="23"/>
                    <a:pt x="25" y="29"/>
                  </a:cubicBezTo>
                  <a:cubicBezTo>
                    <a:pt x="15" y="23"/>
                    <a:pt x="10" y="20"/>
                    <a:pt x="0" y="15"/>
                  </a:cubicBezTo>
                  <a:cubicBezTo>
                    <a:pt x="10" y="9"/>
                    <a:pt x="14" y="6"/>
                    <a:pt x="24" y="0"/>
                  </a:cubicBezTo>
                  <a:cubicBezTo>
                    <a:pt x="34" y="6"/>
                    <a:pt x="39" y="9"/>
                    <a:pt x="49" y="15"/>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íšļîḑe">
              <a:extLst>
                <a:ext uri="{FF2B5EF4-FFF2-40B4-BE49-F238E27FC236}">
                  <a16:creationId xmlns="" xmlns:a16="http://schemas.microsoft.com/office/drawing/2014/main" id="{1948F16C-C9DE-498B-B5BC-1AD3F280C28C}"/>
                </a:ext>
              </a:extLst>
            </p:cNvPr>
            <p:cNvSpPr/>
            <p:nvPr/>
          </p:nvSpPr>
          <p:spPr bwMode="auto">
            <a:xfrm>
              <a:off x="5867401" y="3463926"/>
              <a:ext cx="160338" cy="92075"/>
            </a:xfrm>
            <a:custGeom>
              <a:avLst/>
              <a:gdLst>
                <a:gd name="T0" fmla="*/ 49 w 49"/>
                <a:gd name="T1" fmla="*/ 14 h 28"/>
                <a:gd name="T2" fmla="*/ 25 w 49"/>
                <a:gd name="T3" fmla="*/ 28 h 28"/>
                <a:gd name="T4" fmla="*/ 0 w 49"/>
                <a:gd name="T5" fmla="*/ 14 h 28"/>
                <a:gd name="T6" fmla="*/ 25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40" y="19"/>
                    <a:pt x="35" y="22"/>
                    <a:pt x="25" y="28"/>
                  </a:cubicBezTo>
                  <a:cubicBezTo>
                    <a:pt x="15" y="22"/>
                    <a:pt x="10" y="19"/>
                    <a:pt x="0" y="14"/>
                  </a:cubicBezTo>
                  <a:cubicBezTo>
                    <a:pt x="10" y="8"/>
                    <a:pt x="15" y="5"/>
                    <a:pt x="25" y="0"/>
                  </a:cubicBezTo>
                  <a:cubicBezTo>
                    <a:pt x="34"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2" name="iŝḻïḓe">
              <a:extLst>
                <a:ext uri="{FF2B5EF4-FFF2-40B4-BE49-F238E27FC236}">
                  <a16:creationId xmlns="" xmlns:a16="http://schemas.microsoft.com/office/drawing/2014/main" id="{E264DC8B-631F-4A70-BC0A-8480ED132847}"/>
                </a:ext>
              </a:extLst>
            </p:cNvPr>
            <p:cNvSpPr/>
            <p:nvPr/>
          </p:nvSpPr>
          <p:spPr bwMode="auto">
            <a:xfrm>
              <a:off x="5984876" y="3394076"/>
              <a:ext cx="165100"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20"/>
                    <a:pt x="35" y="22"/>
                    <a:pt x="25" y="28"/>
                  </a:cubicBezTo>
                  <a:cubicBezTo>
                    <a:pt x="15" y="22"/>
                    <a:pt x="10" y="20"/>
                    <a:pt x="0" y="14"/>
                  </a:cubicBezTo>
                  <a:cubicBezTo>
                    <a:pt x="10" y="8"/>
                    <a:pt x="15" y="6"/>
                    <a:pt x="25" y="0"/>
                  </a:cubicBezTo>
                  <a:cubicBezTo>
                    <a:pt x="35" y="5"/>
                    <a:pt x="40" y="8"/>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ïṡlidé">
              <a:extLst>
                <a:ext uri="{FF2B5EF4-FFF2-40B4-BE49-F238E27FC236}">
                  <a16:creationId xmlns="" xmlns:a16="http://schemas.microsoft.com/office/drawing/2014/main" id="{E63E7573-8EE7-4AB5-BF2A-7DF4D8DEFFBB}"/>
                </a:ext>
              </a:extLst>
            </p:cNvPr>
            <p:cNvSpPr/>
            <p:nvPr/>
          </p:nvSpPr>
          <p:spPr bwMode="auto">
            <a:xfrm>
              <a:off x="6103938" y="3324226"/>
              <a:ext cx="165100" cy="93663"/>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20"/>
                    <a:pt x="35" y="23"/>
                    <a:pt x="25" y="28"/>
                  </a:cubicBezTo>
                  <a:cubicBezTo>
                    <a:pt x="15" y="23"/>
                    <a:pt x="10" y="20"/>
                    <a:pt x="0" y="14"/>
                  </a:cubicBezTo>
                  <a:cubicBezTo>
                    <a:pt x="10" y="9"/>
                    <a:pt x="15" y="6"/>
                    <a:pt x="25" y="0"/>
                  </a:cubicBezTo>
                  <a:cubicBezTo>
                    <a:pt x="35" y="6"/>
                    <a:pt x="40" y="8"/>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ísḷíḍe">
              <a:extLst>
                <a:ext uri="{FF2B5EF4-FFF2-40B4-BE49-F238E27FC236}">
                  <a16:creationId xmlns="" xmlns:a16="http://schemas.microsoft.com/office/drawing/2014/main" id="{575EC150-3F11-488A-B125-108D9B7D809D}"/>
                </a:ext>
              </a:extLst>
            </p:cNvPr>
            <p:cNvSpPr/>
            <p:nvPr/>
          </p:nvSpPr>
          <p:spPr bwMode="auto">
            <a:xfrm>
              <a:off x="6226176" y="3255963"/>
              <a:ext cx="161925" cy="92075"/>
            </a:xfrm>
            <a:custGeom>
              <a:avLst/>
              <a:gdLst>
                <a:gd name="T0" fmla="*/ 49 w 49"/>
                <a:gd name="T1" fmla="*/ 14 h 28"/>
                <a:gd name="T2" fmla="*/ 24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20"/>
                    <a:pt x="34" y="23"/>
                    <a:pt x="24" y="28"/>
                  </a:cubicBezTo>
                  <a:cubicBezTo>
                    <a:pt x="15" y="23"/>
                    <a:pt x="10" y="20"/>
                    <a:pt x="0" y="14"/>
                  </a:cubicBezTo>
                  <a:cubicBezTo>
                    <a:pt x="9" y="9"/>
                    <a:pt x="14" y="6"/>
                    <a:pt x="24" y="0"/>
                  </a:cubicBezTo>
                  <a:cubicBezTo>
                    <a:pt x="34" y="6"/>
                    <a:pt x="39" y="9"/>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5" name="ïśļïḓè">
              <a:extLst>
                <a:ext uri="{FF2B5EF4-FFF2-40B4-BE49-F238E27FC236}">
                  <a16:creationId xmlns="" xmlns:a16="http://schemas.microsoft.com/office/drawing/2014/main" id="{E1C555F0-851F-444E-8CD1-0D32130F67C7}"/>
                </a:ext>
              </a:extLst>
            </p:cNvPr>
            <p:cNvSpPr/>
            <p:nvPr/>
          </p:nvSpPr>
          <p:spPr bwMode="auto">
            <a:xfrm>
              <a:off x="6345238" y="3157538"/>
              <a:ext cx="214313" cy="123825"/>
            </a:xfrm>
            <a:custGeom>
              <a:avLst/>
              <a:gdLst>
                <a:gd name="T0" fmla="*/ 65 w 65"/>
                <a:gd name="T1" fmla="*/ 15 h 38"/>
                <a:gd name="T2" fmla="*/ 25 w 65"/>
                <a:gd name="T3" fmla="*/ 38 h 38"/>
                <a:gd name="T4" fmla="*/ 0 w 65"/>
                <a:gd name="T5" fmla="*/ 24 h 38"/>
                <a:gd name="T6" fmla="*/ 40 w 65"/>
                <a:gd name="T7" fmla="*/ 0 h 38"/>
                <a:gd name="T8" fmla="*/ 65 w 65"/>
                <a:gd name="T9" fmla="*/ 15 h 38"/>
              </a:gdLst>
              <a:ahLst/>
              <a:cxnLst>
                <a:cxn ang="0">
                  <a:pos x="T0" y="T1"/>
                </a:cxn>
                <a:cxn ang="0">
                  <a:pos x="T2" y="T3"/>
                </a:cxn>
                <a:cxn ang="0">
                  <a:pos x="T4" y="T5"/>
                </a:cxn>
                <a:cxn ang="0">
                  <a:pos x="T6" y="T7"/>
                </a:cxn>
                <a:cxn ang="0">
                  <a:pos x="T8" y="T9"/>
                </a:cxn>
              </a:cxnLst>
              <a:rect l="0" t="0" r="r" b="b"/>
              <a:pathLst>
                <a:path w="65" h="38">
                  <a:moveTo>
                    <a:pt x="65" y="15"/>
                  </a:moveTo>
                  <a:cubicBezTo>
                    <a:pt x="49" y="24"/>
                    <a:pt x="41" y="28"/>
                    <a:pt x="25" y="38"/>
                  </a:cubicBezTo>
                  <a:cubicBezTo>
                    <a:pt x="15" y="32"/>
                    <a:pt x="10" y="29"/>
                    <a:pt x="0" y="24"/>
                  </a:cubicBezTo>
                  <a:cubicBezTo>
                    <a:pt x="16" y="14"/>
                    <a:pt x="24" y="10"/>
                    <a:pt x="40" y="0"/>
                  </a:cubicBezTo>
                  <a:cubicBezTo>
                    <a:pt x="50" y="6"/>
                    <a:pt x="55" y="9"/>
                    <a:pt x="65" y="15"/>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6" name="íslîde">
              <a:extLst>
                <a:ext uri="{FF2B5EF4-FFF2-40B4-BE49-F238E27FC236}">
                  <a16:creationId xmlns="" xmlns:a16="http://schemas.microsoft.com/office/drawing/2014/main" id="{6445EA84-0CF3-45B1-96D3-2BB703383E67}"/>
                </a:ext>
              </a:extLst>
            </p:cNvPr>
            <p:cNvSpPr/>
            <p:nvPr/>
          </p:nvSpPr>
          <p:spPr bwMode="auto">
            <a:xfrm>
              <a:off x="6464301" y="3121026"/>
              <a:ext cx="161925" cy="92075"/>
            </a:xfrm>
            <a:custGeom>
              <a:avLst/>
              <a:gdLst>
                <a:gd name="T0" fmla="*/ 49 w 49"/>
                <a:gd name="T1" fmla="*/ 14 h 28"/>
                <a:gd name="T2" fmla="*/ 25 w 49"/>
                <a:gd name="T3" fmla="*/ 28 h 28"/>
                <a:gd name="T4" fmla="*/ 0 w 49"/>
                <a:gd name="T5" fmla="*/ 14 h 28"/>
                <a:gd name="T6" fmla="*/ 25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40" y="19"/>
                    <a:pt x="35" y="22"/>
                    <a:pt x="25" y="28"/>
                  </a:cubicBezTo>
                  <a:cubicBezTo>
                    <a:pt x="15" y="22"/>
                    <a:pt x="10" y="19"/>
                    <a:pt x="0" y="14"/>
                  </a:cubicBezTo>
                  <a:cubicBezTo>
                    <a:pt x="10" y="8"/>
                    <a:pt x="15" y="5"/>
                    <a:pt x="25" y="0"/>
                  </a:cubicBezTo>
                  <a:cubicBezTo>
                    <a:pt x="35" y="5"/>
                    <a:pt x="40"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7" name="îṩlîḋe">
              <a:extLst>
                <a:ext uri="{FF2B5EF4-FFF2-40B4-BE49-F238E27FC236}">
                  <a16:creationId xmlns="" xmlns:a16="http://schemas.microsoft.com/office/drawing/2014/main" id="{38C12D8B-015F-446E-93DD-E101E2590130}"/>
                </a:ext>
              </a:extLst>
            </p:cNvPr>
            <p:cNvSpPr/>
            <p:nvPr/>
          </p:nvSpPr>
          <p:spPr bwMode="auto">
            <a:xfrm>
              <a:off x="5280026" y="3948113"/>
              <a:ext cx="163513"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20"/>
                    <a:pt x="35" y="22"/>
                    <a:pt x="25" y="28"/>
                  </a:cubicBezTo>
                  <a:cubicBezTo>
                    <a:pt x="15" y="22"/>
                    <a:pt x="10" y="20"/>
                    <a:pt x="0" y="14"/>
                  </a:cubicBezTo>
                  <a:cubicBezTo>
                    <a:pt x="10" y="8"/>
                    <a:pt x="15" y="6"/>
                    <a:pt x="25" y="0"/>
                  </a:cubicBezTo>
                  <a:cubicBezTo>
                    <a:pt x="35" y="6"/>
                    <a:pt x="40" y="8"/>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8" name="iṣḷîḑé">
              <a:extLst>
                <a:ext uri="{FF2B5EF4-FFF2-40B4-BE49-F238E27FC236}">
                  <a16:creationId xmlns="" xmlns:a16="http://schemas.microsoft.com/office/drawing/2014/main" id="{E5F7991A-7A27-4577-BB93-E3AD0DE4D309}"/>
                </a:ext>
              </a:extLst>
            </p:cNvPr>
            <p:cNvSpPr/>
            <p:nvPr/>
          </p:nvSpPr>
          <p:spPr bwMode="auto">
            <a:xfrm>
              <a:off x="5397501" y="3878263"/>
              <a:ext cx="165100" cy="93663"/>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20"/>
                    <a:pt x="35" y="23"/>
                    <a:pt x="25" y="28"/>
                  </a:cubicBezTo>
                  <a:cubicBezTo>
                    <a:pt x="15" y="23"/>
                    <a:pt x="10" y="20"/>
                    <a:pt x="0" y="14"/>
                  </a:cubicBezTo>
                  <a:cubicBezTo>
                    <a:pt x="10" y="9"/>
                    <a:pt x="15" y="6"/>
                    <a:pt x="25" y="0"/>
                  </a:cubicBezTo>
                  <a:cubicBezTo>
                    <a:pt x="35" y="6"/>
                    <a:pt x="40" y="9"/>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9" name="íṧľîḍe">
              <a:extLst>
                <a:ext uri="{FF2B5EF4-FFF2-40B4-BE49-F238E27FC236}">
                  <a16:creationId xmlns="" xmlns:a16="http://schemas.microsoft.com/office/drawing/2014/main" id="{30774154-BF00-4F9E-9330-BFAA97630553}"/>
                </a:ext>
              </a:extLst>
            </p:cNvPr>
            <p:cNvSpPr/>
            <p:nvPr/>
          </p:nvSpPr>
          <p:spPr bwMode="auto">
            <a:xfrm>
              <a:off x="5519738" y="3810001"/>
              <a:ext cx="161925" cy="92075"/>
            </a:xfrm>
            <a:custGeom>
              <a:avLst/>
              <a:gdLst>
                <a:gd name="T0" fmla="*/ 49 w 49"/>
                <a:gd name="T1" fmla="*/ 14 h 28"/>
                <a:gd name="T2" fmla="*/ 25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20"/>
                    <a:pt x="34" y="23"/>
                    <a:pt x="25" y="28"/>
                  </a:cubicBezTo>
                  <a:cubicBezTo>
                    <a:pt x="15" y="23"/>
                    <a:pt x="10" y="20"/>
                    <a:pt x="0" y="14"/>
                  </a:cubicBezTo>
                  <a:cubicBezTo>
                    <a:pt x="10" y="9"/>
                    <a:pt x="14" y="6"/>
                    <a:pt x="24" y="0"/>
                  </a:cubicBezTo>
                  <a:cubicBezTo>
                    <a:pt x="34" y="6"/>
                    <a:pt x="39" y="9"/>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0" name="îşļíḑe">
              <a:extLst>
                <a:ext uri="{FF2B5EF4-FFF2-40B4-BE49-F238E27FC236}">
                  <a16:creationId xmlns="" xmlns:a16="http://schemas.microsoft.com/office/drawing/2014/main" id="{D7D56A1B-C83F-4A82-AE9B-6F9FC08747A4}"/>
                </a:ext>
              </a:extLst>
            </p:cNvPr>
            <p:cNvSpPr/>
            <p:nvPr/>
          </p:nvSpPr>
          <p:spPr bwMode="auto">
            <a:xfrm>
              <a:off x="5638801" y="3397251"/>
              <a:ext cx="758825" cy="438150"/>
            </a:xfrm>
            <a:custGeom>
              <a:avLst/>
              <a:gdLst>
                <a:gd name="T0" fmla="*/ 230 w 230"/>
                <a:gd name="T1" fmla="*/ 15 h 133"/>
                <a:gd name="T2" fmla="*/ 25 w 230"/>
                <a:gd name="T3" fmla="*/ 133 h 133"/>
                <a:gd name="T4" fmla="*/ 0 w 230"/>
                <a:gd name="T5" fmla="*/ 119 h 133"/>
                <a:gd name="T6" fmla="*/ 206 w 230"/>
                <a:gd name="T7" fmla="*/ 0 h 133"/>
                <a:gd name="T8" fmla="*/ 230 w 230"/>
                <a:gd name="T9" fmla="*/ 15 h 133"/>
              </a:gdLst>
              <a:ahLst/>
              <a:cxnLst>
                <a:cxn ang="0">
                  <a:pos x="T0" y="T1"/>
                </a:cxn>
                <a:cxn ang="0">
                  <a:pos x="T2" y="T3"/>
                </a:cxn>
                <a:cxn ang="0">
                  <a:pos x="T4" y="T5"/>
                </a:cxn>
                <a:cxn ang="0">
                  <a:pos x="T6" y="T7"/>
                </a:cxn>
                <a:cxn ang="0">
                  <a:pos x="T8" y="T9"/>
                </a:cxn>
              </a:cxnLst>
              <a:rect l="0" t="0" r="r" b="b"/>
              <a:pathLst>
                <a:path w="230" h="133">
                  <a:moveTo>
                    <a:pt x="230" y="15"/>
                  </a:moveTo>
                  <a:cubicBezTo>
                    <a:pt x="162" y="54"/>
                    <a:pt x="93" y="93"/>
                    <a:pt x="25" y="133"/>
                  </a:cubicBezTo>
                  <a:cubicBezTo>
                    <a:pt x="15" y="127"/>
                    <a:pt x="10" y="124"/>
                    <a:pt x="0" y="119"/>
                  </a:cubicBezTo>
                  <a:cubicBezTo>
                    <a:pt x="68" y="79"/>
                    <a:pt x="137" y="40"/>
                    <a:pt x="206" y="0"/>
                  </a:cubicBezTo>
                  <a:cubicBezTo>
                    <a:pt x="216" y="6"/>
                    <a:pt x="221" y="9"/>
                    <a:pt x="230" y="15"/>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1" name="îśḻíḍé">
              <a:extLst>
                <a:ext uri="{FF2B5EF4-FFF2-40B4-BE49-F238E27FC236}">
                  <a16:creationId xmlns="" xmlns:a16="http://schemas.microsoft.com/office/drawing/2014/main" id="{D3802C82-C123-4497-AF2E-9BB51D859CF9}"/>
                </a:ext>
              </a:extLst>
            </p:cNvPr>
            <p:cNvSpPr/>
            <p:nvPr/>
          </p:nvSpPr>
          <p:spPr bwMode="auto">
            <a:xfrm>
              <a:off x="6354763" y="3332163"/>
              <a:ext cx="165100" cy="92075"/>
            </a:xfrm>
            <a:custGeom>
              <a:avLst/>
              <a:gdLst>
                <a:gd name="T0" fmla="*/ 50 w 50"/>
                <a:gd name="T1" fmla="*/ 14 h 28"/>
                <a:gd name="T2" fmla="*/ 25 w 50"/>
                <a:gd name="T3" fmla="*/ 28 h 28"/>
                <a:gd name="T4" fmla="*/ 0 w 50"/>
                <a:gd name="T5" fmla="*/ 14 h 28"/>
                <a:gd name="T6" fmla="*/ 25 w 50"/>
                <a:gd name="T7" fmla="*/ 0 h 28"/>
                <a:gd name="T8" fmla="*/ 50 w 50"/>
                <a:gd name="T9" fmla="*/ 14 h 28"/>
              </a:gdLst>
              <a:ahLst/>
              <a:cxnLst>
                <a:cxn ang="0">
                  <a:pos x="T0" y="T1"/>
                </a:cxn>
                <a:cxn ang="0">
                  <a:pos x="T2" y="T3"/>
                </a:cxn>
                <a:cxn ang="0">
                  <a:pos x="T4" y="T5"/>
                </a:cxn>
                <a:cxn ang="0">
                  <a:pos x="T6" y="T7"/>
                </a:cxn>
                <a:cxn ang="0">
                  <a:pos x="T8" y="T9"/>
                </a:cxn>
              </a:cxnLst>
              <a:rect l="0" t="0" r="r" b="b"/>
              <a:pathLst>
                <a:path w="50" h="28">
                  <a:moveTo>
                    <a:pt x="50" y="14"/>
                  </a:moveTo>
                  <a:cubicBezTo>
                    <a:pt x="40" y="19"/>
                    <a:pt x="35" y="22"/>
                    <a:pt x="25" y="28"/>
                  </a:cubicBezTo>
                  <a:cubicBezTo>
                    <a:pt x="15" y="22"/>
                    <a:pt x="10" y="19"/>
                    <a:pt x="0" y="14"/>
                  </a:cubicBezTo>
                  <a:cubicBezTo>
                    <a:pt x="10" y="8"/>
                    <a:pt x="15" y="5"/>
                    <a:pt x="25" y="0"/>
                  </a:cubicBezTo>
                  <a:cubicBezTo>
                    <a:pt x="35" y="5"/>
                    <a:pt x="40" y="8"/>
                    <a:pt x="50"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2" name="ïṩlïḑé">
              <a:extLst>
                <a:ext uri="{FF2B5EF4-FFF2-40B4-BE49-F238E27FC236}">
                  <a16:creationId xmlns="" xmlns:a16="http://schemas.microsoft.com/office/drawing/2014/main" id="{1EC464A0-3871-43D1-B21A-689427D85938}"/>
                </a:ext>
              </a:extLst>
            </p:cNvPr>
            <p:cNvSpPr/>
            <p:nvPr/>
          </p:nvSpPr>
          <p:spPr bwMode="auto">
            <a:xfrm>
              <a:off x="6477001" y="3262313"/>
              <a:ext cx="161925" cy="92075"/>
            </a:xfrm>
            <a:custGeom>
              <a:avLst/>
              <a:gdLst>
                <a:gd name="T0" fmla="*/ 49 w 49"/>
                <a:gd name="T1" fmla="*/ 14 h 28"/>
                <a:gd name="T2" fmla="*/ 24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20"/>
                    <a:pt x="34" y="22"/>
                    <a:pt x="24" y="28"/>
                  </a:cubicBezTo>
                  <a:cubicBezTo>
                    <a:pt x="14" y="22"/>
                    <a:pt x="9" y="20"/>
                    <a:pt x="0" y="14"/>
                  </a:cubicBezTo>
                  <a:cubicBezTo>
                    <a:pt x="9" y="8"/>
                    <a:pt x="14" y="6"/>
                    <a:pt x="24" y="0"/>
                  </a:cubicBezTo>
                  <a:cubicBezTo>
                    <a:pt x="34" y="5"/>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3" name="íṥḻîḋé">
              <a:extLst>
                <a:ext uri="{FF2B5EF4-FFF2-40B4-BE49-F238E27FC236}">
                  <a16:creationId xmlns="" xmlns:a16="http://schemas.microsoft.com/office/drawing/2014/main" id="{D3A0CA8F-5595-4F46-971A-99A5F372D05F}"/>
                </a:ext>
              </a:extLst>
            </p:cNvPr>
            <p:cNvSpPr/>
            <p:nvPr/>
          </p:nvSpPr>
          <p:spPr bwMode="auto">
            <a:xfrm>
              <a:off x="6596063" y="3192463"/>
              <a:ext cx="161925" cy="93663"/>
            </a:xfrm>
            <a:custGeom>
              <a:avLst/>
              <a:gdLst>
                <a:gd name="T0" fmla="*/ 49 w 49"/>
                <a:gd name="T1" fmla="*/ 14 h 28"/>
                <a:gd name="T2" fmla="*/ 25 w 49"/>
                <a:gd name="T3" fmla="*/ 28 h 28"/>
                <a:gd name="T4" fmla="*/ 0 w 49"/>
                <a:gd name="T5" fmla="*/ 14 h 28"/>
                <a:gd name="T6" fmla="*/ 24 w 49"/>
                <a:gd name="T7" fmla="*/ 0 h 28"/>
                <a:gd name="T8" fmla="*/ 49 w 49"/>
                <a:gd name="T9" fmla="*/ 14 h 28"/>
              </a:gdLst>
              <a:ahLst/>
              <a:cxnLst>
                <a:cxn ang="0">
                  <a:pos x="T0" y="T1"/>
                </a:cxn>
                <a:cxn ang="0">
                  <a:pos x="T2" y="T3"/>
                </a:cxn>
                <a:cxn ang="0">
                  <a:pos x="T4" y="T5"/>
                </a:cxn>
                <a:cxn ang="0">
                  <a:pos x="T6" y="T7"/>
                </a:cxn>
                <a:cxn ang="0">
                  <a:pos x="T8" y="T9"/>
                </a:cxn>
              </a:cxnLst>
              <a:rect l="0" t="0" r="r" b="b"/>
              <a:pathLst>
                <a:path w="49" h="28">
                  <a:moveTo>
                    <a:pt x="49" y="14"/>
                  </a:moveTo>
                  <a:cubicBezTo>
                    <a:pt x="39" y="20"/>
                    <a:pt x="34" y="23"/>
                    <a:pt x="25" y="28"/>
                  </a:cubicBezTo>
                  <a:cubicBezTo>
                    <a:pt x="15" y="23"/>
                    <a:pt x="10" y="20"/>
                    <a:pt x="0" y="14"/>
                  </a:cubicBezTo>
                  <a:cubicBezTo>
                    <a:pt x="10" y="9"/>
                    <a:pt x="14" y="6"/>
                    <a:pt x="24" y="0"/>
                  </a:cubicBezTo>
                  <a:cubicBezTo>
                    <a:pt x="34" y="6"/>
                    <a:pt x="39" y="8"/>
                    <a:pt x="49" y="14"/>
                  </a:cubicBez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4" name="íśḷiḍê">
              <a:extLst>
                <a:ext uri="{FF2B5EF4-FFF2-40B4-BE49-F238E27FC236}">
                  <a16:creationId xmlns="" xmlns:a16="http://schemas.microsoft.com/office/drawing/2014/main" id="{769EB3F9-9C97-4529-8E4A-23B8210F0DEB}"/>
                </a:ext>
              </a:extLst>
            </p:cNvPr>
            <p:cNvSpPr/>
            <p:nvPr/>
          </p:nvSpPr>
          <p:spPr bwMode="auto">
            <a:xfrm>
              <a:off x="5843588" y="3546476"/>
              <a:ext cx="877888" cy="517525"/>
            </a:xfrm>
            <a:custGeom>
              <a:avLst/>
              <a:gdLst>
                <a:gd name="T0" fmla="*/ 0 w 553"/>
                <a:gd name="T1" fmla="*/ 203 h 326"/>
                <a:gd name="T2" fmla="*/ 353 w 553"/>
                <a:gd name="T3" fmla="*/ 0 h 326"/>
                <a:gd name="T4" fmla="*/ 553 w 553"/>
                <a:gd name="T5" fmla="*/ 124 h 326"/>
                <a:gd name="T6" fmla="*/ 202 w 553"/>
                <a:gd name="T7" fmla="*/ 326 h 326"/>
                <a:gd name="T8" fmla="*/ 0 w 553"/>
                <a:gd name="T9" fmla="*/ 203 h 326"/>
              </a:gdLst>
              <a:ahLst/>
              <a:cxnLst>
                <a:cxn ang="0">
                  <a:pos x="T0" y="T1"/>
                </a:cxn>
                <a:cxn ang="0">
                  <a:pos x="T2" y="T3"/>
                </a:cxn>
                <a:cxn ang="0">
                  <a:pos x="T4" y="T5"/>
                </a:cxn>
                <a:cxn ang="0">
                  <a:pos x="T6" y="T7"/>
                </a:cxn>
                <a:cxn ang="0">
                  <a:pos x="T8" y="T9"/>
                </a:cxn>
              </a:cxnLst>
              <a:rect l="0" t="0" r="r" b="b"/>
              <a:pathLst>
                <a:path w="553" h="326">
                  <a:moveTo>
                    <a:pt x="0" y="203"/>
                  </a:moveTo>
                  <a:lnTo>
                    <a:pt x="353" y="0"/>
                  </a:lnTo>
                  <a:lnTo>
                    <a:pt x="553" y="124"/>
                  </a:lnTo>
                  <a:lnTo>
                    <a:pt x="202" y="326"/>
                  </a:lnTo>
                  <a:lnTo>
                    <a:pt x="0" y="203"/>
                  </a:lnTo>
                  <a:close/>
                </a:path>
              </a:pathLst>
            </a:custGeom>
            <a:solidFill>
              <a:srgbClr val="57438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5" name="išḷiďe">
              <a:extLst>
                <a:ext uri="{FF2B5EF4-FFF2-40B4-BE49-F238E27FC236}">
                  <a16:creationId xmlns="" xmlns:a16="http://schemas.microsoft.com/office/drawing/2014/main" id="{03CCC757-E984-4ABA-B87D-6F0764CC1D91}"/>
                </a:ext>
              </a:extLst>
            </p:cNvPr>
            <p:cNvSpPr/>
            <p:nvPr/>
          </p:nvSpPr>
          <p:spPr bwMode="auto">
            <a:xfrm>
              <a:off x="5849938" y="2230438"/>
              <a:ext cx="95250" cy="58738"/>
            </a:xfrm>
            <a:custGeom>
              <a:avLst/>
              <a:gdLst>
                <a:gd name="T0" fmla="*/ 0 w 60"/>
                <a:gd name="T1" fmla="*/ 35 h 37"/>
                <a:gd name="T2" fmla="*/ 60 w 60"/>
                <a:gd name="T3" fmla="*/ 0 h 37"/>
                <a:gd name="T4" fmla="*/ 60 w 60"/>
                <a:gd name="T5" fmla="*/ 2 h 37"/>
                <a:gd name="T6" fmla="*/ 0 w 60"/>
                <a:gd name="T7" fmla="*/ 37 h 37"/>
                <a:gd name="T8" fmla="*/ 0 w 60"/>
                <a:gd name="T9" fmla="*/ 35 h 37"/>
              </a:gdLst>
              <a:ahLst/>
              <a:cxnLst>
                <a:cxn ang="0">
                  <a:pos x="T0" y="T1"/>
                </a:cxn>
                <a:cxn ang="0">
                  <a:pos x="T2" y="T3"/>
                </a:cxn>
                <a:cxn ang="0">
                  <a:pos x="T4" y="T5"/>
                </a:cxn>
                <a:cxn ang="0">
                  <a:pos x="T6" y="T7"/>
                </a:cxn>
                <a:cxn ang="0">
                  <a:pos x="T8" y="T9"/>
                </a:cxn>
              </a:cxnLst>
              <a:rect l="0" t="0" r="r" b="b"/>
              <a:pathLst>
                <a:path w="60" h="37">
                  <a:moveTo>
                    <a:pt x="0" y="35"/>
                  </a:moveTo>
                  <a:lnTo>
                    <a:pt x="60" y="0"/>
                  </a:lnTo>
                  <a:lnTo>
                    <a:pt x="60" y="2"/>
                  </a:lnTo>
                  <a:lnTo>
                    <a:pt x="0" y="37"/>
                  </a:lnTo>
                  <a:lnTo>
                    <a:pt x="0" y="35"/>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6" name="î$ḷiḋê">
              <a:extLst>
                <a:ext uri="{FF2B5EF4-FFF2-40B4-BE49-F238E27FC236}">
                  <a16:creationId xmlns="" xmlns:a16="http://schemas.microsoft.com/office/drawing/2014/main" id="{59E1B2ED-67AB-4640-865A-BA10859F09EE}"/>
                </a:ext>
              </a:extLst>
            </p:cNvPr>
            <p:cNvSpPr/>
            <p:nvPr/>
          </p:nvSpPr>
          <p:spPr bwMode="auto">
            <a:xfrm>
              <a:off x="5773738" y="2306638"/>
              <a:ext cx="36513" cy="25400"/>
            </a:xfrm>
            <a:custGeom>
              <a:avLst/>
              <a:gdLst>
                <a:gd name="T0" fmla="*/ 0 w 23"/>
                <a:gd name="T1" fmla="*/ 16 h 16"/>
                <a:gd name="T2" fmla="*/ 0 w 23"/>
                <a:gd name="T3" fmla="*/ 14 h 16"/>
                <a:gd name="T4" fmla="*/ 23 w 23"/>
                <a:gd name="T5" fmla="*/ 0 h 16"/>
                <a:gd name="T6" fmla="*/ 21 w 23"/>
                <a:gd name="T7" fmla="*/ 4 h 16"/>
                <a:gd name="T8" fmla="*/ 0 w 23"/>
                <a:gd name="T9" fmla="*/ 16 h 16"/>
              </a:gdLst>
              <a:ahLst/>
              <a:cxnLst>
                <a:cxn ang="0">
                  <a:pos x="T0" y="T1"/>
                </a:cxn>
                <a:cxn ang="0">
                  <a:pos x="T2" y="T3"/>
                </a:cxn>
                <a:cxn ang="0">
                  <a:pos x="T4" y="T5"/>
                </a:cxn>
                <a:cxn ang="0">
                  <a:pos x="T6" y="T7"/>
                </a:cxn>
                <a:cxn ang="0">
                  <a:pos x="T8" y="T9"/>
                </a:cxn>
              </a:cxnLst>
              <a:rect l="0" t="0" r="r" b="b"/>
              <a:pathLst>
                <a:path w="23" h="16">
                  <a:moveTo>
                    <a:pt x="0" y="16"/>
                  </a:moveTo>
                  <a:lnTo>
                    <a:pt x="0" y="14"/>
                  </a:lnTo>
                  <a:lnTo>
                    <a:pt x="23" y="0"/>
                  </a:lnTo>
                  <a:lnTo>
                    <a:pt x="21" y="4"/>
                  </a:lnTo>
                  <a:lnTo>
                    <a:pt x="0" y="16"/>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7" name="íṥliḓe">
              <a:extLst>
                <a:ext uri="{FF2B5EF4-FFF2-40B4-BE49-F238E27FC236}">
                  <a16:creationId xmlns="" xmlns:a16="http://schemas.microsoft.com/office/drawing/2014/main" id="{7ED7E0B4-7622-4AAC-B70C-786119F3B993}"/>
                </a:ext>
              </a:extLst>
            </p:cNvPr>
            <p:cNvSpPr/>
            <p:nvPr/>
          </p:nvSpPr>
          <p:spPr bwMode="auto">
            <a:xfrm>
              <a:off x="5892801" y="2335213"/>
              <a:ext cx="52388" cy="36513"/>
            </a:xfrm>
            <a:custGeom>
              <a:avLst/>
              <a:gdLst>
                <a:gd name="T0" fmla="*/ 0 w 33"/>
                <a:gd name="T1" fmla="*/ 21 h 23"/>
                <a:gd name="T2" fmla="*/ 33 w 33"/>
                <a:gd name="T3" fmla="*/ 0 h 23"/>
                <a:gd name="T4" fmla="*/ 33 w 33"/>
                <a:gd name="T5" fmla="*/ 5 h 23"/>
                <a:gd name="T6" fmla="*/ 2 w 33"/>
                <a:gd name="T7" fmla="*/ 23 h 23"/>
                <a:gd name="T8" fmla="*/ 0 w 33"/>
                <a:gd name="T9" fmla="*/ 21 h 23"/>
              </a:gdLst>
              <a:ahLst/>
              <a:cxnLst>
                <a:cxn ang="0">
                  <a:pos x="T0" y="T1"/>
                </a:cxn>
                <a:cxn ang="0">
                  <a:pos x="T2" y="T3"/>
                </a:cxn>
                <a:cxn ang="0">
                  <a:pos x="T4" y="T5"/>
                </a:cxn>
                <a:cxn ang="0">
                  <a:pos x="T6" y="T7"/>
                </a:cxn>
                <a:cxn ang="0">
                  <a:pos x="T8" y="T9"/>
                </a:cxn>
              </a:cxnLst>
              <a:rect l="0" t="0" r="r" b="b"/>
              <a:pathLst>
                <a:path w="33" h="23">
                  <a:moveTo>
                    <a:pt x="0" y="21"/>
                  </a:moveTo>
                  <a:lnTo>
                    <a:pt x="33" y="0"/>
                  </a:lnTo>
                  <a:lnTo>
                    <a:pt x="33" y="5"/>
                  </a:lnTo>
                  <a:lnTo>
                    <a:pt x="2" y="23"/>
                  </a:lnTo>
                  <a:lnTo>
                    <a:pt x="0" y="21"/>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8" name="iṩlïḋê">
              <a:extLst>
                <a:ext uri="{FF2B5EF4-FFF2-40B4-BE49-F238E27FC236}">
                  <a16:creationId xmlns="" xmlns:a16="http://schemas.microsoft.com/office/drawing/2014/main" id="{EF9FF9C5-C0C3-4463-803E-F1ABA534C854}"/>
                </a:ext>
              </a:extLst>
            </p:cNvPr>
            <p:cNvSpPr/>
            <p:nvPr/>
          </p:nvSpPr>
          <p:spPr bwMode="auto">
            <a:xfrm>
              <a:off x="5705476" y="2249488"/>
              <a:ext cx="239713" cy="357188"/>
            </a:xfrm>
            <a:custGeom>
              <a:avLst/>
              <a:gdLst>
                <a:gd name="T0" fmla="*/ 120 w 151"/>
                <a:gd name="T1" fmla="*/ 77 h 225"/>
                <a:gd name="T2" fmla="*/ 151 w 151"/>
                <a:gd name="T3" fmla="*/ 137 h 225"/>
                <a:gd name="T4" fmla="*/ 112 w 151"/>
                <a:gd name="T5" fmla="*/ 160 h 225"/>
                <a:gd name="T6" fmla="*/ 0 w 151"/>
                <a:gd name="T7" fmla="*/ 225 h 225"/>
                <a:gd name="T8" fmla="*/ 54 w 151"/>
                <a:gd name="T9" fmla="*/ 69 h 225"/>
                <a:gd name="T10" fmla="*/ 64 w 151"/>
                <a:gd name="T11" fmla="*/ 40 h 225"/>
                <a:gd name="T12" fmla="*/ 66 w 151"/>
                <a:gd name="T13" fmla="*/ 36 h 225"/>
                <a:gd name="T14" fmla="*/ 79 w 151"/>
                <a:gd name="T15" fmla="*/ 0 h 225"/>
                <a:gd name="T16" fmla="*/ 91 w 151"/>
                <a:gd name="T17" fmla="*/ 23 h 225"/>
                <a:gd name="T18" fmla="*/ 91 w 151"/>
                <a:gd name="T19" fmla="*/ 25 h 225"/>
                <a:gd name="T20" fmla="*/ 118 w 151"/>
                <a:gd name="T21" fmla="*/ 75 h 225"/>
                <a:gd name="T22" fmla="*/ 120 w 151"/>
                <a:gd name="T23" fmla="*/ 77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 h="225">
                  <a:moveTo>
                    <a:pt x="120" y="77"/>
                  </a:moveTo>
                  <a:lnTo>
                    <a:pt x="151" y="137"/>
                  </a:lnTo>
                  <a:lnTo>
                    <a:pt x="112" y="160"/>
                  </a:lnTo>
                  <a:lnTo>
                    <a:pt x="0" y="225"/>
                  </a:lnTo>
                  <a:lnTo>
                    <a:pt x="54" y="69"/>
                  </a:lnTo>
                  <a:lnTo>
                    <a:pt x="64" y="40"/>
                  </a:lnTo>
                  <a:lnTo>
                    <a:pt x="66" y="36"/>
                  </a:lnTo>
                  <a:lnTo>
                    <a:pt x="79" y="0"/>
                  </a:lnTo>
                  <a:lnTo>
                    <a:pt x="91" y="23"/>
                  </a:lnTo>
                  <a:lnTo>
                    <a:pt x="91" y="25"/>
                  </a:lnTo>
                  <a:lnTo>
                    <a:pt x="118" y="75"/>
                  </a:lnTo>
                  <a:lnTo>
                    <a:pt x="120" y="77"/>
                  </a:lnTo>
                  <a:close/>
                </a:path>
              </a:pathLst>
            </a:custGeom>
            <a:solidFill>
              <a:srgbClr val="8E90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9" name="ísḷïdè">
              <a:extLst>
                <a:ext uri="{FF2B5EF4-FFF2-40B4-BE49-F238E27FC236}">
                  <a16:creationId xmlns="" xmlns:a16="http://schemas.microsoft.com/office/drawing/2014/main" id="{A5D93AA5-4067-46D6-B2FD-E15D25E32DD3}"/>
                </a:ext>
              </a:extLst>
            </p:cNvPr>
            <p:cNvSpPr/>
            <p:nvPr/>
          </p:nvSpPr>
          <p:spPr bwMode="auto">
            <a:xfrm>
              <a:off x="5638801" y="2292351"/>
              <a:ext cx="152400" cy="314325"/>
            </a:xfrm>
            <a:custGeom>
              <a:avLst/>
              <a:gdLst>
                <a:gd name="T0" fmla="*/ 85 w 96"/>
                <a:gd name="T1" fmla="*/ 25 h 198"/>
                <a:gd name="T2" fmla="*/ 96 w 96"/>
                <a:gd name="T3" fmla="*/ 42 h 198"/>
                <a:gd name="T4" fmla="*/ 42 w 96"/>
                <a:gd name="T5" fmla="*/ 198 h 198"/>
                <a:gd name="T6" fmla="*/ 0 w 96"/>
                <a:gd name="T7" fmla="*/ 181 h 198"/>
                <a:gd name="T8" fmla="*/ 21 w 96"/>
                <a:gd name="T9" fmla="*/ 131 h 198"/>
                <a:gd name="T10" fmla="*/ 21 w 96"/>
                <a:gd name="T11" fmla="*/ 127 h 198"/>
                <a:gd name="T12" fmla="*/ 54 w 96"/>
                <a:gd name="T13" fmla="*/ 44 h 198"/>
                <a:gd name="T14" fmla="*/ 54 w 96"/>
                <a:gd name="T15" fmla="*/ 40 h 198"/>
                <a:gd name="T16" fmla="*/ 71 w 96"/>
                <a:gd name="T17" fmla="*/ 0 h 198"/>
                <a:gd name="T18" fmla="*/ 85 w 96"/>
                <a:gd name="T19" fmla="*/ 23 h 198"/>
                <a:gd name="T20" fmla="*/ 85 w 96"/>
                <a:gd name="T21" fmla="*/ 2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198">
                  <a:moveTo>
                    <a:pt x="85" y="25"/>
                  </a:moveTo>
                  <a:lnTo>
                    <a:pt x="96" y="42"/>
                  </a:lnTo>
                  <a:lnTo>
                    <a:pt x="42" y="198"/>
                  </a:lnTo>
                  <a:lnTo>
                    <a:pt x="0" y="181"/>
                  </a:lnTo>
                  <a:lnTo>
                    <a:pt x="21" y="131"/>
                  </a:lnTo>
                  <a:lnTo>
                    <a:pt x="21" y="127"/>
                  </a:lnTo>
                  <a:lnTo>
                    <a:pt x="54" y="44"/>
                  </a:lnTo>
                  <a:lnTo>
                    <a:pt x="54" y="40"/>
                  </a:lnTo>
                  <a:lnTo>
                    <a:pt x="71" y="0"/>
                  </a:lnTo>
                  <a:lnTo>
                    <a:pt x="85" y="23"/>
                  </a:lnTo>
                  <a:lnTo>
                    <a:pt x="85" y="25"/>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0" name="íṩḷïḍé">
              <a:extLst>
                <a:ext uri="{FF2B5EF4-FFF2-40B4-BE49-F238E27FC236}">
                  <a16:creationId xmlns="" xmlns:a16="http://schemas.microsoft.com/office/drawing/2014/main" id="{5F4C3055-70AF-41BC-B4DC-0A0661A70D89}"/>
                </a:ext>
              </a:extLst>
            </p:cNvPr>
            <p:cNvSpPr/>
            <p:nvPr/>
          </p:nvSpPr>
          <p:spPr bwMode="auto">
            <a:xfrm>
              <a:off x="5443538" y="2557463"/>
              <a:ext cx="261938" cy="200025"/>
            </a:xfrm>
            <a:custGeom>
              <a:avLst/>
              <a:gdLst>
                <a:gd name="T0" fmla="*/ 82 w 165"/>
                <a:gd name="T1" fmla="*/ 0 h 126"/>
                <a:gd name="T2" fmla="*/ 123 w 165"/>
                <a:gd name="T3" fmla="*/ 14 h 126"/>
                <a:gd name="T4" fmla="*/ 165 w 165"/>
                <a:gd name="T5" fmla="*/ 31 h 126"/>
                <a:gd name="T6" fmla="*/ 104 w 165"/>
                <a:gd name="T7" fmla="*/ 66 h 126"/>
                <a:gd name="T8" fmla="*/ 0 w 165"/>
                <a:gd name="T9" fmla="*/ 126 h 126"/>
                <a:gd name="T10" fmla="*/ 67 w 165"/>
                <a:gd name="T11" fmla="*/ 18 h 126"/>
                <a:gd name="T12" fmla="*/ 79 w 165"/>
                <a:gd name="T13" fmla="*/ 0 h 126"/>
                <a:gd name="T14" fmla="*/ 82 w 165"/>
                <a:gd name="T15" fmla="*/ 0 h 126"/>
                <a:gd name="T16" fmla="*/ 82 w 165"/>
                <a:gd name="T1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26">
                  <a:moveTo>
                    <a:pt x="82" y="0"/>
                  </a:moveTo>
                  <a:lnTo>
                    <a:pt x="123" y="14"/>
                  </a:lnTo>
                  <a:lnTo>
                    <a:pt x="165" y="31"/>
                  </a:lnTo>
                  <a:lnTo>
                    <a:pt x="104" y="66"/>
                  </a:lnTo>
                  <a:lnTo>
                    <a:pt x="0" y="126"/>
                  </a:lnTo>
                  <a:lnTo>
                    <a:pt x="67" y="18"/>
                  </a:lnTo>
                  <a:lnTo>
                    <a:pt x="79" y="0"/>
                  </a:lnTo>
                  <a:lnTo>
                    <a:pt x="82" y="0"/>
                  </a:lnTo>
                  <a:lnTo>
                    <a:pt x="82" y="0"/>
                  </a:lnTo>
                  <a:close/>
                </a:path>
              </a:pathLst>
            </a:custGeom>
            <a:solidFill>
              <a:srgbClr val="8E90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1" name="ïṧļíḍè">
              <a:extLst>
                <a:ext uri="{FF2B5EF4-FFF2-40B4-BE49-F238E27FC236}">
                  <a16:creationId xmlns="" xmlns:a16="http://schemas.microsoft.com/office/drawing/2014/main" id="{BAB43E20-8E7C-4B8E-B43F-0BA16D746EF7}"/>
                </a:ext>
              </a:extLst>
            </p:cNvPr>
            <p:cNvSpPr/>
            <p:nvPr/>
          </p:nvSpPr>
          <p:spPr bwMode="auto">
            <a:xfrm>
              <a:off x="5540376" y="2493963"/>
              <a:ext cx="131763" cy="79375"/>
            </a:xfrm>
            <a:custGeom>
              <a:avLst/>
              <a:gdLst>
                <a:gd name="T0" fmla="*/ 0 w 83"/>
                <a:gd name="T1" fmla="*/ 50 h 50"/>
                <a:gd name="T2" fmla="*/ 0 w 83"/>
                <a:gd name="T3" fmla="*/ 50 h 50"/>
                <a:gd name="T4" fmla="*/ 83 w 83"/>
                <a:gd name="T5" fmla="*/ 0 h 50"/>
                <a:gd name="T6" fmla="*/ 83 w 83"/>
                <a:gd name="T7" fmla="*/ 4 h 50"/>
                <a:gd name="T8" fmla="*/ 21 w 83"/>
                <a:gd name="T9" fmla="*/ 40 h 50"/>
                <a:gd name="T10" fmla="*/ 21 w 83"/>
                <a:gd name="T11" fmla="*/ 40 h 50"/>
                <a:gd name="T12" fmla="*/ 18 w 83"/>
                <a:gd name="T13" fmla="*/ 40 h 50"/>
                <a:gd name="T14" fmla="*/ 0 w 83"/>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0">
                  <a:moveTo>
                    <a:pt x="0" y="50"/>
                  </a:moveTo>
                  <a:lnTo>
                    <a:pt x="0" y="50"/>
                  </a:lnTo>
                  <a:lnTo>
                    <a:pt x="83" y="0"/>
                  </a:lnTo>
                  <a:lnTo>
                    <a:pt x="83" y="4"/>
                  </a:lnTo>
                  <a:lnTo>
                    <a:pt x="21" y="40"/>
                  </a:lnTo>
                  <a:lnTo>
                    <a:pt x="21" y="40"/>
                  </a:lnTo>
                  <a:lnTo>
                    <a:pt x="18" y="40"/>
                  </a:lnTo>
                  <a:lnTo>
                    <a:pt x="0" y="50"/>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2" name="ïśľïḋê">
              <a:extLst>
                <a:ext uri="{FF2B5EF4-FFF2-40B4-BE49-F238E27FC236}">
                  <a16:creationId xmlns="" xmlns:a16="http://schemas.microsoft.com/office/drawing/2014/main" id="{C3B4051E-E88D-4586-A9A9-7EC4AFF98850}"/>
                </a:ext>
              </a:extLst>
            </p:cNvPr>
            <p:cNvSpPr/>
            <p:nvPr/>
          </p:nvSpPr>
          <p:spPr bwMode="auto">
            <a:xfrm>
              <a:off x="5418138" y="2517776"/>
              <a:ext cx="131763" cy="239713"/>
            </a:xfrm>
            <a:custGeom>
              <a:avLst/>
              <a:gdLst>
                <a:gd name="T0" fmla="*/ 77 w 83"/>
                <a:gd name="T1" fmla="*/ 35 h 151"/>
                <a:gd name="T2" fmla="*/ 83 w 83"/>
                <a:gd name="T3" fmla="*/ 43 h 151"/>
                <a:gd name="T4" fmla="*/ 16 w 83"/>
                <a:gd name="T5" fmla="*/ 151 h 151"/>
                <a:gd name="T6" fmla="*/ 0 w 83"/>
                <a:gd name="T7" fmla="*/ 120 h 151"/>
                <a:gd name="T8" fmla="*/ 21 w 83"/>
                <a:gd name="T9" fmla="*/ 68 h 151"/>
                <a:gd name="T10" fmla="*/ 23 w 83"/>
                <a:gd name="T11" fmla="*/ 66 h 151"/>
                <a:gd name="T12" fmla="*/ 50 w 83"/>
                <a:gd name="T13" fmla="*/ 0 h 151"/>
                <a:gd name="T14" fmla="*/ 77 w 83"/>
                <a:gd name="T15" fmla="*/ 35 h 151"/>
                <a:gd name="T16" fmla="*/ 77 w 83"/>
                <a:gd name="T17" fmla="*/ 3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51">
                  <a:moveTo>
                    <a:pt x="77" y="35"/>
                  </a:moveTo>
                  <a:lnTo>
                    <a:pt x="83" y="43"/>
                  </a:lnTo>
                  <a:lnTo>
                    <a:pt x="16" y="151"/>
                  </a:lnTo>
                  <a:lnTo>
                    <a:pt x="0" y="120"/>
                  </a:lnTo>
                  <a:lnTo>
                    <a:pt x="21" y="68"/>
                  </a:lnTo>
                  <a:lnTo>
                    <a:pt x="23" y="66"/>
                  </a:lnTo>
                  <a:lnTo>
                    <a:pt x="50" y="0"/>
                  </a:lnTo>
                  <a:lnTo>
                    <a:pt x="77" y="35"/>
                  </a:lnTo>
                  <a:lnTo>
                    <a:pt x="77" y="35"/>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3" name="îśļîḓe">
              <a:extLst>
                <a:ext uri="{FF2B5EF4-FFF2-40B4-BE49-F238E27FC236}">
                  <a16:creationId xmlns="" xmlns:a16="http://schemas.microsoft.com/office/drawing/2014/main" id="{F92AB470-F261-447D-A721-5F83DE681E1D}"/>
                </a:ext>
              </a:extLst>
            </p:cNvPr>
            <p:cNvSpPr/>
            <p:nvPr/>
          </p:nvSpPr>
          <p:spPr bwMode="auto">
            <a:xfrm>
              <a:off x="5391151" y="2622551"/>
              <a:ext cx="63500" cy="36513"/>
            </a:xfrm>
            <a:custGeom>
              <a:avLst/>
              <a:gdLst>
                <a:gd name="T0" fmla="*/ 0 w 40"/>
                <a:gd name="T1" fmla="*/ 23 h 23"/>
                <a:gd name="T2" fmla="*/ 0 w 40"/>
                <a:gd name="T3" fmla="*/ 21 h 23"/>
                <a:gd name="T4" fmla="*/ 40 w 40"/>
                <a:gd name="T5" fmla="*/ 0 h 23"/>
                <a:gd name="T6" fmla="*/ 38 w 40"/>
                <a:gd name="T7" fmla="*/ 2 h 23"/>
                <a:gd name="T8" fmla="*/ 0 w 40"/>
                <a:gd name="T9" fmla="*/ 23 h 23"/>
              </a:gdLst>
              <a:ahLst/>
              <a:cxnLst>
                <a:cxn ang="0">
                  <a:pos x="T0" y="T1"/>
                </a:cxn>
                <a:cxn ang="0">
                  <a:pos x="T2" y="T3"/>
                </a:cxn>
                <a:cxn ang="0">
                  <a:pos x="T4" y="T5"/>
                </a:cxn>
                <a:cxn ang="0">
                  <a:pos x="T6" y="T7"/>
                </a:cxn>
                <a:cxn ang="0">
                  <a:pos x="T8" y="T9"/>
                </a:cxn>
              </a:cxnLst>
              <a:rect l="0" t="0" r="r" b="b"/>
              <a:pathLst>
                <a:path w="40" h="23">
                  <a:moveTo>
                    <a:pt x="0" y="23"/>
                  </a:moveTo>
                  <a:lnTo>
                    <a:pt x="0" y="21"/>
                  </a:lnTo>
                  <a:lnTo>
                    <a:pt x="40" y="0"/>
                  </a:lnTo>
                  <a:lnTo>
                    <a:pt x="38" y="2"/>
                  </a:lnTo>
                  <a:lnTo>
                    <a:pt x="0" y="23"/>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4" name="îṡļïḓé">
              <a:extLst>
                <a:ext uri="{FF2B5EF4-FFF2-40B4-BE49-F238E27FC236}">
                  <a16:creationId xmlns="" xmlns:a16="http://schemas.microsoft.com/office/drawing/2014/main" id="{016AFBB4-642A-4B8D-AE69-107E983F2679}"/>
                </a:ext>
              </a:extLst>
            </p:cNvPr>
            <p:cNvSpPr/>
            <p:nvPr/>
          </p:nvSpPr>
          <p:spPr bwMode="auto">
            <a:xfrm>
              <a:off x="5348288" y="2355851"/>
              <a:ext cx="376238" cy="220663"/>
            </a:xfrm>
            <a:custGeom>
              <a:avLst/>
              <a:gdLst>
                <a:gd name="T0" fmla="*/ 2 w 237"/>
                <a:gd name="T1" fmla="*/ 139 h 139"/>
                <a:gd name="T2" fmla="*/ 0 w 237"/>
                <a:gd name="T3" fmla="*/ 137 h 139"/>
                <a:gd name="T4" fmla="*/ 237 w 237"/>
                <a:gd name="T5" fmla="*/ 0 h 139"/>
                <a:gd name="T6" fmla="*/ 237 w 237"/>
                <a:gd name="T7" fmla="*/ 4 h 139"/>
                <a:gd name="T8" fmla="*/ 2 w 237"/>
                <a:gd name="T9" fmla="*/ 139 h 139"/>
              </a:gdLst>
              <a:ahLst/>
              <a:cxnLst>
                <a:cxn ang="0">
                  <a:pos x="T0" y="T1"/>
                </a:cxn>
                <a:cxn ang="0">
                  <a:pos x="T2" y="T3"/>
                </a:cxn>
                <a:cxn ang="0">
                  <a:pos x="T4" y="T5"/>
                </a:cxn>
                <a:cxn ang="0">
                  <a:pos x="T6" y="T7"/>
                </a:cxn>
                <a:cxn ang="0">
                  <a:pos x="T8" y="T9"/>
                </a:cxn>
              </a:cxnLst>
              <a:rect l="0" t="0" r="r" b="b"/>
              <a:pathLst>
                <a:path w="237" h="139">
                  <a:moveTo>
                    <a:pt x="2" y="139"/>
                  </a:moveTo>
                  <a:lnTo>
                    <a:pt x="0" y="137"/>
                  </a:lnTo>
                  <a:lnTo>
                    <a:pt x="237" y="0"/>
                  </a:lnTo>
                  <a:lnTo>
                    <a:pt x="237" y="4"/>
                  </a:lnTo>
                  <a:lnTo>
                    <a:pt x="2" y="139"/>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5" name="íṧ1íḑé">
              <a:extLst>
                <a:ext uri="{FF2B5EF4-FFF2-40B4-BE49-F238E27FC236}">
                  <a16:creationId xmlns="" xmlns:a16="http://schemas.microsoft.com/office/drawing/2014/main" id="{ACDABE15-2ACF-4EA7-8E29-A3F9EB2576D6}"/>
                </a:ext>
              </a:extLst>
            </p:cNvPr>
            <p:cNvSpPr/>
            <p:nvPr/>
          </p:nvSpPr>
          <p:spPr bwMode="auto">
            <a:xfrm>
              <a:off x="5222876" y="2540001"/>
              <a:ext cx="220663" cy="342900"/>
            </a:xfrm>
            <a:custGeom>
              <a:avLst/>
              <a:gdLst>
                <a:gd name="T0" fmla="*/ 106 w 139"/>
                <a:gd name="T1" fmla="*/ 75 h 216"/>
                <a:gd name="T2" fmla="*/ 123 w 139"/>
                <a:gd name="T3" fmla="*/ 106 h 216"/>
                <a:gd name="T4" fmla="*/ 139 w 139"/>
                <a:gd name="T5" fmla="*/ 137 h 216"/>
                <a:gd name="T6" fmla="*/ 100 w 139"/>
                <a:gd name="T7" fmla="*/ 158 h 216"/>
                <a:gd name="T8" fmla="*/ 0 w 139"/>
                <a:gd name="T9" fmla="*/ 216 h 216"/>
                <a:gd name="T10" fmla="*/ 46 w 139"/>
                <a:gd name="T11" fmla="*/ 69 h 216"/>
                <a:gd name="T12" fmla="*/ 56 w 139"/>
                <a:gd name="T13" fmla="*/ 38 h 216"/>
                <a:gd name="T14" fmla="*/ 58 w 139"/>
                <a:gd name="T15" fmla="*/ 33 h 216"/>
                <a:gd name="T16" fmla="*/ 69 w 139"/>
                <a:gd name="T17" fmla="*/ 0 h 216"/>
                <a:gd name="T18" fmla="*/ 79 w 139"/>
                <a:gd name="T19" fmla="*/ 21 h 216"/>
                <a:gd name="T20" fmla="*/ 81 w 139"/>
                <a:gd name="T21" fmla="*/ 23 h 216"/>
                <a:gd name="T22" fmla="*/ 106 w 139"/>
                <a:gd name="T23" fmla="*/ 73 h 216"/>
                <a:gd name="T24" fmla="*/ 106 w 139"/>
                <a:gd name="T25" fmla="*/ 7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216">
                  <a:moveTo>
                    <a:pt x="106" y="75"/>
                  </a:moveTo>
                  <a:lnTo>
                    <a:pt x="123" y="106"/>
                  </a:lnTo>
                  <a:lnTo>
                    <a:pt x="139" y="137"/>
                  </a:lnTo>
                  <a:lnTo>
                    <a:pt x="100" y="158"/>
                  </a:lnTo>
                  <a:lnTo>
                    <a:pt x="0" y="216"/>
                  </a:lnTo>
                  <a:lnTo>
                    <a:pt x="46" y="69"/>
                  </a:lnTo>
                  <a:lnTo>
                    <a:pt x="56" y="38"/>
                  </a:lnTo>
                  <a:lnTo>
                    <a:pt x="58" y="33"/>
                  </a:lnTo>
                  <a:lnTo>
                    <a:pt x="69" y="0"/>
                  </a:lnTo>
                  <a:lnTo>
                    <a:pt x="79" y="21"/>
                  </a:lnTo>
                  <a:lnTo>
                    <a:pt x="81" y="23"/>
                  </a:lnTo>
                  <a:lnTo>
                    <a:pt x="106" y="73"/>
                  </a:lnTo>
                  <a:lnTo>
                    <a:pt x="106" y="75"/>
                  </a:lnTo>
                  <a:close/>
                </a:path>
              </a:pathLst>
            </a:custGeom>
            <a:solidFill>
              <a:srgbClr val="8E90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6" name="iś1îdê">
              <a:extLst>
                <a:ext uri="{FF2B5EF4-FFF2-40B4-BE49-F238E27FC236}">
                  <a16:creationId xmlns="" xmlns:a16="http://schemas.microsoft.com/office/drawing/2014/main" id="{9377E741-4149-4E8D-8EBE-578E70182465}"/>
                </a:ext>
              </a:extLst>
            </p:cNvPr>
            <p:cNvSpPr/>
            <p:nvPr/>
          </p:nvSpPr>
          <p:spPr bwMode="auto">
            <a:xfrm>
              <a:off x="5222876" y="2540001"/>
              <a:ext cx="220663" cy="342900"/>
            </a:xfrm>
            <a:custGeom>
              <a:avLst/>
              <a:gdLst>
                <a:gd name="T0" fmla="*/ 106 w 139"/>
                <a:gd name="T1" fmla="*/ 75 h 216"/>
                <a:gd name="T2" fmla="*/ 123 w 139"/>
                <a:gd name="T3" fmla="*/ 106 h 216"/>
                <a:gd name="T4" fmla="*/ 139 w 139"/>
                <a:gd name="T5" fmla="*/ 137 h 216"/>
                <a:gd name="T6" fmla="*/ 100 w 139"/>
                <a:gd name="T7" fmla="*/ 158 h 216"/>
                <a:gd name="T8" fmla="*/ 0 w 139"/>
                <a:gd name="T9" fmla="*/ 216 h 216"/>
                <a:gd name="T10" fmla="*/ 46 w 139"/>
                <a:gd name="T11" fmla="*/ 69 h 216"/>
                <a:gd name="T12" fmla="*/ 56 w 139"/>
                <a:gd name="T13" fmla="*/ 38 h 216"/>
                <a:gd name="T14" fmla="*/ 58 w 139"/>
                <a:gd name="T15" fmla="*/ 33 h 216"/>
                <a:gd name="T16" fmla="*/ 69 w 139"/>
                <a:gd name="T17" fmla="*/ 0 h 216"/>
                <a:gd name="T18" fmla="*/ 79 w 139"/>
                <a:gd name="T19" fmla="*/ 21 h 216"/>
                <a:gd name="T20" fmla="*/ 81 w 139"/>
                <a:gd name="T21" fmla="*/ 23 h 216"/>
                <a:gd name="T22" fmla="*/ 106 w 139"/>
                <a:gd name="T23" fmla="*/ 73 h 216"/>
                <a:gd name="T24" fmla="*/ 106 w 139"/>
                <a:gd name="T25" fmla="*/ 7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216">
                  <a:moveTo>
                    <a:pt x="106" y="75"/>
                  </a:moveTo>
                  <a:lnTo>
                    <a:pt x="123" y="106"/>
                  </a:lnTo>
                  <a:lnTo>
                    <a:pt x="139" y="137"/>
                  </a:lnTo>
                  <a:lnTo>
                    <a:pt x="100" y="158"/>
                  </a:lnTo>
                  <a:lnTo>
                    <a:pt x="0" y="216"/>
                  </a:lnTo>
                  <a:lnTo>
                    <a:pt x="46" y="69"/>
                  </a:lnTo>
                  <a:lnTo>
                    <a:pt x="56" y="38"/>
                  </a:lnTo>
                  <a:lnTo>
                    <a:pt x="58" y="33"/>
                  </a:lnTo>
                  <a:lnTo>
                    <a:pt x="69" y="0"/>
                  </a:lnTo>
                  <a:lnTo>
                    <a:pt x="79" y="21"/>
                  </a:lnTo>
                  <a:lnTo>
                    <a:pt x="81" y="23"/>
                  </a:lnTo>
                  <a:lnTo>
                    <a:pt x="106" y="73"/>
                  </a:lnTo>
                  <a:lnTo>
                    <a:pt x="106" y="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7" name="îş1ïďê">
              <a:extLst>
                <a:ext uri="{FF2B5EF4-FFF2-40B4-BE49-F238E27FC236}">
                  <a16:creationId xmlns="" xmlns:a16="http://schemas.microsoft.com/office/drawing/2014/main" id="{342F894C-5039-459B-BB0D-6F05C770778B}"/>
                </a:ext>
              </a:extLst>
            </p:cNvPr>
            <p:cNvSpPr/>
            <p:nvPr/>
          </p:nvSpPr>
          <p:spPr bwMode="auto">
            <a:xfrm>
              <a:off x="5275263" y="2592388"/>
              <a:ext cx="39688" cy="26988"/>
            </a:xfrm>
            <a:custGeom>
              <a:avLst/>
              <a:gdLst>
                <a:gd name="T0" fmla="*/ 3 w 25"/>
                <a:gd name="T1" fmla="*/ 17 h 17"/>
                <a:gd name="T2" fmla="*/ 0 w 25"/>
                <a:gd name="T3" fmla="*/ 15 h 17"/>
                <a:gd name="T4" fmla="*/ 25 w 25"/>
                <a:gd name="T5" fmla="*/ 0 h 17"/>
                <a:gd name="T6" fmla="*/ 23 w 25"/>
                <a:gd name="T7" fmla="*/ 5 h 17"/>
                <a:gd name="T8" fmla="*/ 3 w 25"/>
                <a:gd name="T9" fmla="*/ 17 h 17"/>
              </a:gdLst>
              <a:ahLst/>
              <a:cxnLst>
                <a:cxn ang="0">
                  <a:pos x="T0" y="T1"/>
                </a:cxn>
                <a:cxn ang="0">
                  <a:pos x="T2" y="T3"/>
                </a:cxn>
                <a:cxn ang="0">
                  <a:pos x="T4" y="T5"/>
                </a:cxn>
                <a:cxn ang="0">
                  <a:pos x="T6" y="T7"/>
                </a:cxn>
                <a:cxn ang="0">
                  <a:pos x="T8" y="T9"/>
                </a:cxn>
              </a:cxnLst>
              <a:rect l="0" t="0" r="r" b="b"/>
              <a:pathLst>
                <a:path w="25" h="17">
                  <a:moveTo>
                    <a:pt x="3" y="17"/>
                  </a:moveTo>
                  <a:lnTo>
                    <a:pt x="0" y="15"/>
                  </a:lnTo>
                  <a:lnTo>
                    <a:pt x="25" y="0"/>
                  </a:lnTo>
                  <a:lnTo>
                    <a:pt x="23" y="5"/>
                  </a:lnTo>
                  <a:lnTo>
                    <a:pt x="3" y="17"/>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8" name="îṡḻïḋê">
              <a:extLst>
                <a:ext uri="{FF2B5EF4-FFF2-40B4-BE49-F238E27FC236}">
                  <a16:creationId xmlns="" xmlns:a16="http://schemas.microsoft.com/office/drawing/2014/main" id="{74D9AA6D-EF85-413D-8B4B-A92D376DC0C6}"/>
                </a:ext>
              </a:extLst>
            </p:cNvPr>
            <p:cNvSpPr/>
            <p:nvPr/>
          </p:nvSpPr>
          <p:spPr bwMode="auto">
            <a:xfrm>
              <a:off x="5275263" y="2592388"/>
              <a:ext cx="39688" cy="26988"/>
            </a:xfrm>
            <a:custGeom>
              <a:avLst/>
              <a:gdLst>
                <a:gd name="T0" fmla="*/ 3 w 25"/>
                <a:gd name="T1" fmla="*/ 17 h 17"/>
                <a:gd name="T2" fmla="*/ 0 w 25"/>
                <a:gd name="T3" fmla="*/ 15 h 17"/>
                <a:gd name="T4" fmla="*/ 25 w 25"/>
                <a:gd name="T5" fmla="*/ 0 h 17"/>
                <a:gd name="T6" fmla="*/ 23 w 25"/>
                <a:gd name="T7" fmla="*/ 5 h 17"/>
                <a:gd name="T8" fmla="*/ 3 w 25"/>
                <a:gd name="T9" fmla="*/ 17 h 17"/>
              </a:gdLst>
              <a:ahLst/>
              <a:cxnLst>
                <a:cxn ang="0">
                  <a:pos x="T0" y="T1"/>
                </a:cxn>
                <a:cxn ang="0">
                  <a:pos x="T2" y="T3"/>
                </a:cxn>
                <a:cxn ang="0">
                  <a:pos x="T4" y="T5"/>
                </a:cxn>
                <a:cxn ang="0">
                  <a:pos x="T6" y="T7"/>
                </a:cxn>
                <a:cxn ang="0">
                  <a:pos x="T8" y="T9"/>
                </a:cxn>
              </a:cxnLst>
              <a:rect l="0" t="0" r="r" b="b"/>
              <a:pathLst>
                <a:path w="25" h="17">
                  <a:moveTo>
                    <a:pt x="3" y="17"/>
                  </a:moveTo>
                  <a:lnTo>
                    <a:pt x="0" y="15"/>
                  </a:lnTo>
                  <a:lnTo>
                    <a:pt x="25" y="0"/>
                  </a:lnTo>
                  <a:lnTo>
                    <a:pt x="23" y="5"/>
                  </a:lnTo>
                  <a:lnTo>
                    <a:pt x="3" y="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9" name="ïšļïḋe">
              <a:extLst>
                <a:ext uri="{FF2B5EF4-FFF2-40B4-BE49-F238E27FC236}">
                  <a16:creationId xmlns="" xmlns:a16="http://schemas.microsoft.com/office/drawing/2014/main" id="{06B8A12B-6ABF-4F58-B2F8-08E1F24172A4}"/>
                </a:ext>
              </a:extLst>
            </p:cNvPr>
            <p:cNvSpPr/>
            <p:nvPr/>
          </p:nvSpPr>
          <p:spPr bwMode="auto">
            <a:xfrm>
              <a:off x="5226051" y="2114551"/>
              <a:ext cx="719138" cy="419100"/>
            </a:xfrm>
            <a:custGeom>
              <a:avLst/>
              <a:gdLst>
                <a:gd name="T0" fmla="*/ 0 w 453"/>
                <a:gd name="T1" fmla="*/ 262 h 264"/>
                <a:gd name="T2" fmla="*/ 453 w 453"/>
                <a:gd name="T3" fmla="*/ 0 h 264"/>
                <a:gd name="T4" fmla="*/ 453 w 453"/>
                <a:gd name="T5" fmla="*/ 2 h 264"/>
                <a:gd name="T6" fmla="*/ 0 w 453"/>
                <a:gd name="T7" fmla="*/ 264 h 264"/>
                <a:gd name="T8" fmla="*/ 0 w 453"/>
                <a:gd name="T9" fmla="*/ 262 h 264"/>
              </a:gdLst>
              <a:ahLst/>
              <a:cxnLst>
                <a:cxn ang="0">
                  <a:pos x="T0" y="T1"/>
                </a:cxn>
                <a:cxn ang="0">
                  <a:pos x="T2" y="T3"/>
                </a:cxn>
                <a:cxn ang="0">
                  <a:pos x="T4" y="T5"/>
                </a:cxn>
                <a:cxn ang="0">
                  <a:pos x="T6" y="T7"/>
                </a:cxn>
                <a:cxn ang="0">
                  <a:pos x="T8" y="T9"/>
                </a:cxn>
              </a:cxnLst>
              <a:rect l="0" t="0" r="r" b="b"/>
              <a:pathLst>
                <a:path w="453" h="264">
                  <a:moveTo>
                    <a:pt x="0" y="262"/>
                  </a:moveTo>
                  <a:lnTo>
                    <a:pt x="453" y="0"/>
                  </a:lnTo>
                  <a:lnTo>
                    <a:pt x="453" y="2"/>
                  </a:lnTo>
                  <a:lnTo>
                    <a:pt x="0" y="264"/>
                  </a:lnTo>
                  <a:lnTo>
                    <a:pt x="0" y="262"/>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0" name="ïS1ïďé">
              <a:extLst>
                <a:ext uri="{FF2B5EF4-FFF2-40B4-BE49-F238E27FC236}">
                  <a16:creationId xmlns="" xmlns:a16="http://schemas.microsoft.com/office/drawing/2014/main" id="{ED3178FC-24B0-4D8B-A67B-FC456A60D941}"/>
                </a:ext>
              </a:extLst>
            </p:cNvPr>
            <p:cNvSpPr/>
            <p:nvPr/>
          </p:nvSpPr>
          <p:spPr bwMode="auto">
            <a:xfrm>
              <a:off x="5226051" y="2114551"/>
              <a:ext cx="719138" cy="419100"/>
            </a:xfrm>
            <a:custGeom>
              <a:avLst/>
              <a:gdLst>
                <a:gd name="T0" fmla="*/ 0 w 453"/>
                <a:gd name="T1" fmla="*/ 262 h 264"/>
                <a:gd name="T2" fmla="*/ 453 w 453"/>
                <a:gd name="T3" fmla="*/ 0 h 264"/>
                <a:gd name="T4" fmla="*/ 453 w 453"/>
                <a:gd name="T5" fmla="*/ 2 h 264"/>
                <a:gd name="T6" fmla="*/ 0 w 453"/>
                <a:gd name="T7" fmla="*/ 264 h 264"/>
                <a:gd name="T8" fmla="*/ 0 w 453"/>
                <a:gd name="T9" fmla="*/ 262 h 264"/>
              </a:gdLst>
              <a:ahLst/>
              <a:cxnLst>
                <a:cxn ang="0">
                  <a:pos x="T0" y="T1"/>
                </a:cxn>
                <a:cxn ang="0">
                  <a:pos x="T2" y="T3"/>
                </a:cxn>
                <a:cxn ang="0">
                  <a:pos x="T4" y="T5"/>
                </a:cxn>
                <a:cxn ang="0">
                  <a:pos x="T6" y="T7"/>
                </a:cxn>
                <a:cxn ang="0">
                  <a:pos x="T8" y="T9"/>
                </a:cxn>
              </a:cxnLst>
              <a:rect l="0" t="0" r="r" b="b"/>
              <a:pathLst>
                <a:path w="453" h="264">
                  <a:moveTo>
                    <a:pt x="0" y="262"/>
                  </a:moveTo>
                  <a:lnTo>
                    <a:pt x="453" y="0"/>
                  </a:lnTo>
                  <a:lnTo>
                    <a:pt x="453" y="2"/>
                  </a:lnTo>
                  <a:lnTo>
                    <a:pt x="0" y="264"/>
                  </a:lnTo>
                  <a:lnTo>
                    <a:pt x="0" y="2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1" name="íśḷîḓe">
              <a:extLst>
                <a:ext uri="{FF2B5EF4-FFF2-40B4-BE49-F238E27FC236}">
                  <a16:creationId xmlns="" xmlns:a16="http://schemas.microsoft.com/office/drawing/2014/main" id="{64E47A5B-7732-47AB-B411-B94C6DA45EEC}"/>
                </a:ext>
              </a:extLst>
            </p:cNvPr>
            <p:cNvSpPr/>
            <p:nvPr/>
          </p:nvSpPr>
          <p:spPr bwMode="auto">
            <a:xfrm>
              <a:off x="4732338" y="2009776"/>
              <a:ext cx="1212850" cy="701675"/>
            </a:xfrm>
            <a:custGeom>
              <a:avLst/>
              <a:gdLst>
                <a:gd name="T0" fmla="*/ 764 w 764"/>
                <a:gd name="T1" fmla="*/ 0 h 442"/>
                <a:gd name="T2" fmla="*/ 764 w 764"/>
                <a:gd name="T3" fmla="*/ 2 h 442"/>
                <a:gd name="T4" fmla="*/ 2 w 764"/>
                <a:gd name="T5" fmla="*/ 442 h 442"/>
                <a:gd name="T6" fmla="*/ 0 w 764"/>
                <a:gd name="T7" fmla="*/ 442 h 442"/>
                <a:gd name="T8" fmla="*/ 0 w 764"/>
                <a:gd name="T9" fmla="*/ 440 h 442"/>
                <a:gd name="T10" fmla="*/ 2 w 764"/>
                <a:gd name="T11" fmla="*/ 438 h 442"/>
                <a:gd name="T12" fmla="*/ 764 w 764"/>
                <a:gd name="T13" fmla="*/ 0 h 442"/>
              </a:gdLst>
              <a:ahLst/>
              <a:cxnLst>
                <a:cxn ang="0">
                  <a:pos x="T0" y="T1"/>
                </a:cxn>
                <a:cxn ang="0">
                  <a:pos x="T2" y="T3"/>
                </a:cxn>
                <a:cxn ang="0">
                  <a:pos x="T4" y="T5"/>
                </a:cxn>
                <a:cxn ang="0">
                  <a:pos x="T6" y="T7"/>
                </a:cxn>
                <a:cxn ang="0">
                  <a:pos x="T8" y="T9"/>
                </a:cxn>
                <a:cxn ang="0">
                  <a:pos x="T10" y="T11"/>
                </a:cxn>
                <a:cxn ang="0">
                  <a:pos x="T12" y="T13"/>
                </a:cxn>
              </a:cxnLst>
              <a:rect l="0" t="0" r="r" b="b"/>
              <a:pathLst>
                <a:path w="764" h="442">
                  <a:moveTo>
                    <a:pt x="764" y="0"/>
                  </a:moveTo>
                  <a:lnTo>
                    <a:pt x="764" y="2"/>
                  </a:lnTo>
                  <a:lnTo>
                    <a:pt x="2" y="442"/>
                  </a:lnTo>
                  <a:lnTo>
                    <a:pt x="0" y="442"/>
                  </a:lnTo>
                  <a:lnTo>
                    <a:pt x="0" y="440"/>
                  </a:lnTo>
                  <a:lnTo>
                    <a:pt x="2" y="438"/>
                  </a:lnTo>
                  <a:lnTo>
                    <a:pt x="764" y="0"/>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2" name="îşlîdê">
              <a:extLst>
                <a:ext uri="{FF2B5EF4-FFF2-40B4-BE49-F238E27FC236}">
                  <a16:creationId xmlns="" xmlns:a16="http://schemas.microsoft.com/office/drawing/2014/main" id="{90C78F13-D185-4676-A008-5007EC752F71}"/>
                </a:ext>
              </a:extLst>
            </p:cNvPr>
            <p:cNvSpPr/>
            <p:nvPr/>
          </p:nvSpPr>
          <p:spPr bwMode="auto">
            <a:xfrm>
              <a:off x="4732338" y="2009776"/>
              <a:ext cx="1212850" cy="701675"/>
            </a:xfrm>
            <a:custGeom>
              <a:avLst/>
              <a:gdLst>
                <a:gd name="T0" fmla="*/ 764 w 764"/>
                <a:gd name="T1" fmla="*/ 0 h 442"/>
                <a:gd name="T2" fmla="*/ 764 w 764"/>
                <a:gd name="T3" fmla="*/ 2 h 442"/>
                <a:gd name="T4" fmla="*/ 2 w 764"/>
                <a:gd name="T5" fmla="*/ 442 h 442"/>
                <a:gd name="T6" fmla="*/ 0 w 764"/>
                <a:gd name="T7" fmla="*/ 442 h 442"/>
                <a:gd name="T8" fmla="*/ 0 w 764"/>
                <a:gd name="T9" fmla="*/ 440 h 442"/>
                <a:gd name="T10" fmla="*/ 2 w 764"/>
                <a:gd name="T11" fmla="*/ 438 h 442"/>
                <a:gd name="T12" fmla="*/ 764 w 764"/>
                <a:gd name="T13" fmla="*/ 0 h 442"/>
              </a:gdLst>
              <a:ahLst/>
              <a:cxnLst>
                <a:cxn ang="0">
                  <a:pos x="T0" y="T1"/>
                </a:cxn>
                <a:cxn ang="0">
                  <a:pos x="T2" y="T3"/>
                </a:cxn>
                <a:cxn ang="0">
                  <a:pos x="T4" y="T5"/>
                </a:cxn>
                <a:cxn ang="0">
                  <a:pos x="T6" y="T7"/>
                </a:cxn>
                <a:cxn ang="0">
                  <a:pos x="T8" y="T9"/>
                </a:cxn>
                <a:cxn ang="0">
                  <a:pos x="T10" y="T11"/>
                </a:cxn>
                <a:cxn ang="0">
                  <a:pos x="T12" y="T13"/>
                </a:cxn>
              </a:cxnLst>
              <a:rect l="0" t="0" r="r" b="b"/>
              <a:pathLst>
                <a:path w="764" h="442">
                  <a:moveTo>
                    <a:pt x="764" y="0"/>
                  </a:moveTo>
                  <a:lnTo>
                    <a:pt x="764" y="2"/>
                  </a:lnTo>
                  <a:lnTo>
                    <a:pt x="2" y="442"/>
                  </a:lnTo>
                  <a:lnTo>
                    <a:pt x="0" y="442"/>
                  </a:lnTo>
                  <a:lnTo>
                    <a:pt x="0" y="440"/>
                  </a:lnTo>
                  <a:lnTo>
                    <a:pt x="2" y="438"/>
                  </a:lnTo>
                  <a:lnTo>
                    <a:pt x="7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3" name="ïŝľîḋè">
              <a:extLst>
                <a:ext uri="{FF2B5EF4-FFF2-40B4-BE49-F238E27FC236}">
                  <a16:creationId xmlns="" xmlns:a16="http://schemas.microsoft.com/office/drawing/2014/main" id="{C0E545BE-20F9-4416-95D4-2AB8D89DF800}"/>
                </a:ext>
              </a:extLst>
            </p:cNvPr>
            <p:cNvSpPr/>
            <p:nvPr/>
          </p:nvSpPr>
          <p:spPr bwMode="auto">
            <a:xfrm>
              <a:off x="4732338" y="2546351"/>
              <a:ext cx="465138" cy="274638"/>
            </a:xfrm>
            <a:custGeom>
              <a:avLst/>
              <a:gdLst>
                <a:gd name="T0" fmla="*/ 0 w 293"/>
                <a:gd name="T1" fmla="*/ 171 h 173"/>
                <a:gd name="T2" fmla="*/ 2 w 293"/>
                <a:gd name="T3" fmla="*/ 169 h 173"/>
                <a:gd name="T4" fmla="*/ 293 w 293"/>
                <a:gd name="T5" fmla="*/ 0 h 173"/>
                <a:gd name="T6" fmla="*/ 293 w 293"/>
                <a:gd name="T7" fmla="*/ 2 h 173"/>
                <a:gd name="T8" fmla="*/ 2 w 293"/>
                <a:gd name="T9" fmla="*/ 171 h 173"/>
                <a:gd name="T10" fmla="*/ 0 w 293"/>
                <a:gd name="T11" fmla="*/ 173 h 173"/>
                <a:gd name="T12" fmla="*/ 0 w 293"/>
                <a:gd name="T13" fmla="*/ 171 h 173"/>
              </a:gdLst>
              <a:ahLst/>
              <a:cxnLst>
                <a:cxn ang="0">
                  <a:pos x="T0" y="T1"/>
                </a:cxn>
                <a:cxn ang="0">
                  <a:pos x="T2" y="T3"/>
                </a:cxn>
                <a:cxn ang="0">
                  <a:pos x="T4" y="T5"/>
                </a:cxn>
                <a:cxn ang="0">
                  <a:pos x="T6" y="T7"/>
                </a:cxn>
                <a:cxn ang="0">
                  <a:pos x="T8" y="T9"/>
                </a:cxn>
                <a:cxn ang="0">
                  <a:pos x="T10" y="T11"/>
                </a:cxn>
                <a:cxn ang="0">
                  <a:pos x="T12" y="T13"/>
                </a:cxn>
              </a:cxnLst>
              <a:rect l="0" t="0" r="r" b="b"/>
              <a:pathLst>
                <a:path w="293" h="173">
                  <a:moveTo>
                    <a:pt x="0" y="171"/>
                  </a:moveTo>
                  <a:lnTo>
                    <a:pt x="2" y="169"/>
                  </a:lnTo>
                  <a:lnTo>
                    <a:pt x="293" y="0"/>
                  </a:lnTo>
                  <a:lnTo>
                    <a:pt x="293" y="2"/>
                  </a:lnTo>
                  <a:lnTo>
                    <a:pt x="2" y="171"/>
                  </a:lnTo>
                  <a:lnTo>
                    <a:pt x="0" y="173"/>
                  </a:lnTo>
                  <a:lnTo>
                    <a:pt x="0" y="171"/>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4" name="ïṩļiḓé">
              <a:extLst>
                <a:ext uri="{FF2B5EF4-FFF2-40B4-BE49-F238E27FC236}">
                  <a16:creationId xmlns="" xmlns:a16="http://schemas.microsoft.com/office/drawing/2014/main" id="{BDD0C98C-3D19-4D7A-9B28-E1BCB57391A7}"/>
                </a:ext>
              </a:extLst>
            </p:cNvPr>
            <p:cNvSpPr/>
            <p:nvPr/>
          </p:nvSpPr>
          <p:spPr bwMode="auto">
            <a:xfrm>
              <a:off x="4732338" y="2546351"/>
              <a:ext cx="465138" cy="274638"/>
            </a:xfrm>
            <a:custGeom>
              <a:avLst/>
              <a:gdLst>
                <a:gd name="T0" fmla="*/ 0 w 293"/>
                <a:gd name="T1" fmla="*/ 171 h 173"/>
                <a:gd name="T2" fmla="*/ 2 w 293"/>
                <a:gd name="T3" fmla="*/ 169 h 173"/>
                <a:gd name="T4" fmla="*/ 293 w 293"/>
                <a:gd name="T5" fmla="*/ 0 h 173"/>
                <a:gd name="T6" fmla="*/ 293 w 293"/>
                <a:gd name="T7" fmla="*/ 2 h 173"/>
                <a:gd name="T8" fmla="*/ 2 w 293"/>
                <a:gd name="T9" fmla="*/ 171 h 173"/>
                <a:gd name="T10" fmla="*/ 0 w 293"/>
                <a:gd name="T11" fmla="*/ 173 h 173"/>
                <a:gd name="T12" fmla="*/ 0 w 293"/>
                <a:gd name="T13" fmla="*/ 171 h 173"/>
              </a:gdLst>
              <a:ahLst/>
              <a:cxnLst>
                <a:cxn ang="0">
                  <a:pos x="T0" y="T1"/>
                </a:cxn>
                <a:cxn ang="0">
                  <a:pos x="T2" y="T3"/>
                </a:cxn>
                <a:cxn ang="0">
                  <a:pos x="T4" y="T5"/>
                </a:cxn>
                <a:cxn ang="0">
                  <a:pos x="T6" y="T7"/>
                </a:cxn>
                <a:cxn ang="0">
                  <a:pos x="T8" y="T9"/>
                </a:cxn>
                <a:cxn ang="0">
                  <a:pos x="T10" y="T11"/>
                </a:cxn>
                <a:cxn ang="0">
                  <a:pos x="T12" y="T13"/>
                </a:cxn>
              </a:cxnLst>
              <a:rect l="0" t="0" r="r" b="b"/>
              <a:pathLst>
                <a:path w="293" h="173">
                  <a:moveTo>
                    <a:pt x="0" y="171"/>
                  </a:moveTo>
                  <a:lnTo>
                    <a:pt x="2" y="169"/>
                  </a:lnTo>
                  <a:lnTo>
                    <a:pt x="293" y="0"/>
                  </a:lnTo>
                  <a:lnTo>
                    <a:pt x="293" y="2"/>
                  </a:lnTo>
                  <a:lnTo>
                    <a:pt x="2" y="171"/>
                  </a:lnTo>
                  <a:lnTo>
                    <a:pt x="0" y="173"/>
                  </a:lnTo>
                  <a:lnTo>
                    <a:pt x="0" y="1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5" name="iṡḻiḑe">
              <a:extLst>
                <a:ext uri="{FF2B5EF4-FFF2-40B4-BE49-F238E27FC236}">
                  <a16:creationId xmlns="" xmlns:a16="http://schemas.microsoft.com/office/drawing/2014/main" id="{975D5862-2491-422D-9818-92E52195A7A3}"/>
                </a:ext>
              </a:extLst>
            </p:cNvPr>
            <p:cNvSpPr/>
            <p:nvPr/>
          </p:nvSpPr>
          <p:spPr bwMode="auto">
            <a:xfrm>
              <a:off x="5097463" y="2695576"/>
              <a:ext cx="42863" cy="25400"/>
            </a:xfrm>
            <a:custGeom>
              <a:avLst/>
              <a:gdLst>
                <a:gd name="T0" fmla="*/ 0 w 27"/>
                <a:gd name="T1" fmla="*/ 16 h 16"/>
                <a:gd name="T2" fmla="*/ 0 w 27"/>
                <a:gd name="T3" fmla="*/ 14 h 16"/>
                <a:gd name="T4" fmla="*/ 27 w 27"/>
                <a:gd name="T5" fmla="*/ 0 h 16"/>
                <a:gd name="T6" fmla="*/ 25 w 27"/>
                <a:gd name="T7" fmla="*/ 2 h 16"/>
                <a:gd name="T8" fmla="*/ 0 w 27"/>
                <a:gd name="T9" fmla="*/ 16 h 16"/>
              </a:gdLst>
              <a:ahLst/>
              <a:cxnLst>
                <a:cxn ang="0">
                  <a:pos x="T0" y="T1"/>
                </a:cxn>
                <a:cxn ang="0">
                  <a:pos x="T2" y="T3"/>
                </a:cxn>
                <a:cxn ang="0">
                  <a:pos x="T4" y="T5"/>
                </a:cxn>
                <a:cxn ang="0">
                  <a:pos x="T6" y="T7"/>
                </a:cxn>
                <a:cxn ang="0">
                  <a:pos x="T8" y="T9"/>
                </a:cxn>
              </a:cxnLst>
              <a:rect l="0" t="0" r="r" b="b"/>
              <a:pathLst>
                <a:path w="27" h="16">
                  <a:moveTo>
                    <a:pt x="0" y="16"/>
                  </a:moveTo>
                  <a:lnTo>
                    <a:pt x="0" y="14"/>
                  </a:lnTo>
                  <a:lnTo>
                    <a:pt x="27" y="0"/>
                  </a:lnTo>
                  <a:lnTo>
                    <a:pt x="25" y="2"/>
                  </a:lnTo>
                  <a:lnTo>
                    <a:pt x="0" y="16"/>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6" name="ïṥ1îḑé">
              <a:extLst>
                <a:ext uri="{FF2B5EF4-FFF2-40B4-BE49-F238E27FC236}">
                  <a16:creationId xmlns="" xmlns:a16="http://schemas.microsoft.com/office/drawing/2014/main" id="{1D11B301-814B-4C03-9BA8-F0164D21BC4F}"/>
                </a:ext>
              </a:extLst>
            </p:cNvPr>
            <p:cNvSpPr/>
            <p:nvPr/>
          </p:nvSpPr>
          <p:spPr bwMode="auto">
            <a:xfrm>
              <a:off x="5097463" y="2695576"/>
              <a:ext cx="42863" cy="25400"/>
            </a:xfrm>
            <a:custGeom>
              <a:avLst/>
              <a:gdLst>
                <a:gd name="T0" fmla="*/ 0 w 27"/>
                <a:gd name="T1" fmla="*/ 16 h 16"/>
                <a:gd name="T2" fmla="*/ 0 w 27"/>
                <a:gd name="T3" fmla="*/ 14 h 16"/>
                <a:gd name="T4" fmla="*/ 27 w 27"/>
                <a:gd name="T5" fmla="*/ 0 h 16"/>
                <a:gd name="T6" fmla="*/ 25 w 27"/>
                <a:gd name="T7" fmla="*/ 2 h 16"/>
                <a:gd name="T8" fmla="*/ 0 w 27"/>
                <a:gd name="T9" fmla="*/ 16 h 16"/>
              </a:gdLst>
              <a:ahLst/>
              <a:cxnLst>
                <a:cxn ang="0">
                  <a:pos x="T0" y="T1"/>
                </a:cxn>
                <a:cxn ang="0">
                  <a:pos x="T2" y="T3"/>
                </a:cxn>
                <a:cxn ang="0">
                  <a:pos x="T4" y="T5"/>
                </a:cxn>
                <a:cxn ang="0">
                  <a:pos x="T6" y="T7"/>
                </a:cxn>
                <a:cxn ang="0">
                  <a:pos x="T8" y="T9"/>
                </a:cxn>
              </a:cxnLst>
              <a:rect l="0" t="0" r="r" b="b"/>
              <a:pathLst>
                <a:path w="27" h="16">
                  <a:moveTo>
                    <a:pt x="0" y="16"/>
                  </a:moveTo>
                  <a:lnTo>
                    <a:pt x="0" y="14"/>
                  </a:lnTo>
                  <a:lnTo>
                    <a:pt x="27" y="0"/>
                  </a:lnTo>
                  <a:lnTo>
                    <a:pt x="25" y="2"/>
                  </a:lnTo>
                  <a:lnTo>
                    <a:pt x="0" y="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7" name="işļïḋè">
              <a:extLst>
                <a:ext uri="{FF2B5EF4-FFF2-40B4-BE49-F238E27FC236}">
                  <a16:creationId xmlns="" xmlns:a16="http://schemas.microsoft.com/office/drawing/2014/main" id="{22C16BBA-8D2F-4A01-BB27-7D70B463C16B}"/>
                </a:ext>
              </a:extLst>
            </p:cNvPr>
            <p:cNvSpPr/>
            <p:nvPr/>
          </p:nvSpPr>
          <p:spPr bwMode="auto">
            <a:xfrm>
              <a:off x="4732338" y="2986088"/>
              <a:ext cx="92075" cy="55563"/>
            </a:xfrm>
            <a:custGeom>
              <a:avLst/>
              <a:gdLst>
                <a:gd name="T0" fmla="*/ 0 w 58"/>
                <a:gd name="T1" fmla="*/ 33 h 35"/>
                <a:gd name="T2" fmla="*/ 2 w 58"/>
                <a:gd name="T3" fmla="*/ 31 h 35"/>
                <a:gd name="T4" fmla="*/ 58 w 58"/>
                <a:gd name="T5" fmla="*/ 0 h 35"/>
                <a:gd name="T6" fmla="*/ 56 w 58"/>
                <a:gd name="T7" fmla="*/ 4 h 35"/>
                <a:gd name="T8" fmla="*/ 2 w 58"/>
                <a:gd name="T9" fmla="*/ 33 h 35"/>
                <a:gd name="T10" fmla="*/ 0 w 58"/>
                <a:gd name="T11" fmla="*/ 35 h 35"/>
                <a:gd name="T12" fmla="*/ 0 w 58"/>
                <a:gd name="T13" fmla="*/ 33 h 35"/>
              </a:gdLst>
              <a:ahLst/>
              <a:cxnLst>
                <a:cxn ang="0">
                  <a:pos x="T0" y="T1"/>
                </a:cxn>
                <a:cxn ang="0">
                  <a:pos x="T2" y="T3"/>
                </a:cxn>
                <a:cxn ang="0">
                  <a:pos x="T4" y="T5"/>
                </a:cxn>
                <a:cxn ang="0">
                  <a:pos x="T6" y="T7"/>
                </a:cxn>
                <a:cxn ang="0">
                  <a:pos x="T8" y="T9"/>
                </a:cxn>
                <a:cxn ang="0">
                  <a:pos x="T10" y="T11"/>
                </a:cxn>
                <a:cxn ang="0">
                  <a:pos x="T12" y="T13"/>
                </a:cxn>
              </a:cxnLst>
              <a:rect l="0" t="0" r="r" b="b"/>
              <a:pathLst>
                <a:path w="58" h="35">
                  <a:moveTo>
                    <a:pt x="0" y="33"/>
                  </a:moveTo>
                  <a:lnTo>
                    <a:pt x="2" y="31"/>
                  </a:lnTo>
                  <a:lnTo>
                    <a:pt x="58" y="0"/>
                  </a:lnTo>
                  <a:lnTo>
                    <a:pt x="56" y="4"/>
                  </a:lnTo>
                  <a:lnTo>
                    <a:pt x="2" y="33"/>
                  </a:lnTo>
                  <a:lnTo>
                    <a:pt x="0" y="35"/>
                  </a:lnTo>
                  <a:lnTo>
                    <a:pt x="0" y="33"/>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8" name="î$ḷïďé">
              <a:extLst>
                <a:ext uri="{FF2B5EF4-FFF2-40B4-BE49-F238E27FC236}">
                  <a16:creationId xmlns="" xmlns:a16="http://schemas.microsoft.com/office/drawing/2014/main" id="{76A47D9D-6C62-49B5-95BF-DBD1F3263180}"/>
                </a:ext>
              </a:extLst>
            </p:cNvPr>
            <p:cNvSpPr/>
            <p:nvPr/>
          </p:nvSpPr>
          <p:spPr bwMode="auto">
            <a:xfrm>
              <a:off x="4732338" y="2986088"/>
              <a:ext cx="92075" cy="55563"/>
            </a:xfrm>
            <a:custGeom>
              <a:avLst/>
              <a:gdLst>
                <a:gd name="T0" fmla="*/ 0 w 58"/>
                <a:gd name="T1" fmla="*/ 33 h 35"/>
                <a:gd name="T2" fmla="*/ 2 w 58"/>
                <a:gd name="T3" fmla="*/ 31 h 35"/>
                <a:gd name="T4" fmla="*/ 58 w 58"/>
                <a:gd name="T5" fmla="*/ 0 h 35"/>
                <a:gd name="T6" fmla="*/ 56 w 58"/>
                <a:gd name="T7" fmla="*/ 4 h 35"/>
                <a:gd name="T8" fmla="*/ 2 w 58"/>
                <a:gd name="T9" fmla="*/ 33 h 35"/>
                <a:gd name="T10" fmla="*/ 0 w 58"/>
                <a:gd name="T11" fmla="*/ 35 h 35"/>
                <a:gd name="T12" fmla="*/ 0 w 58"/>
                <a:gd name="T13" fmla="*/ 33 h 35"/>
              </a:gdLst>
              <a:ahLst/>
              <a:cxnLst>
                <a:cxn ang="0">
                  <a:pos x="T0" y="T1"/>
                </a:cxn>
                <a:cxn ang="0">
                  <a:pos x="T2" y="T3"/>
                </a:cxn>
                <a:cxn ang="0">
                  <a:pos x="T4" y="T5"/>
                </a:cxn>
                <a:cxn ang="0">
                  <a:pos x="T6" y="T7"/>
                </a:cxn>
                <a:cxn ang="0">
                  <a:pos x="T8" y="T9"/>
                </a:cxn>
                <a:cxn ang="0">
                  <a:pos x="T10" y="T11"/>
                </a:cxn>
                <a:cxn ang="0">
                  <a:pos x="T12" y="T13"/>
                </a:cxn>
              </a:cxnLst>
              <a:rect l="0" t="0" r="r" b="b"/>
              <a:pathLst>
                <a:path w="58" h="35">
                  <a:moveTo>
                    <a:pt x="0" y="33"/>
                  </a:moveTo>
                  <a:lnTo>
                    <a:pt x="2" y="31"/>
                  </a:lnTo>
                  <a:lnTo>
                    <a:pt x="58" y="0"/>
                  </a:lnTo>
                  <a:lnTo>
                    <a:pt x="56" y="4"/>
                  </a:lnTo>
                  <a:lnTo>
                    <a:pt x="2" y="33"/>
                  </a:lnTo>
                  <a:lnTo>
                    <a:pt x="0" y="35"/>
                  </a:lnTo>
                  <a:lnTo>
                    <a:pt x="0"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9" name="îśḷîdè">
              <a:extLst>
                <a:ext uri="{FF2B5EF4-FFF2-40B4-BE49-F238E27FC236}">
                  <a16:creationId xmlns="" xmlns:a16="http://schemas.microsoft.com/office/drawing/2014/main" id="{84B415B3-2B3A-44D0-AA7D-5AF21E461B49}"/>
                </a:ext>
              </a:extLst>
            </p:cNvPr>
            <p:cNvSpPr/>
            <p:nvPr/>
          </p:nvSpPr>
          <p:spPr bwMode="auto">
            <a:xfrm>
              <a:off x="4852988" y="2646363"/>
              <a:ext cx="369888" cy="450850"/>
            </a:xfrm>
            <a:custGeom>
              <a:avLst/>
              <a:gdLst>
                <a:gd name="T0" fmla="*/ 154 w 233"/>
                <a:gd name="T1" fmla="*/ 47 h 284"/>
                <a:gd name="T2" fmla="*/ 167 w 233"/>
                <a:gd name="T3" fmla="*/ 64 h 284"/>
                <a:gd name="T4" fmla="*/ 233 w 233"/>
                <a:gd name="T5" fmla="*/ 149 h 284"/>
                <a:gd name="T6" fmla="*/ 104 w 233"/>
                <a:gd name="T7" fmla="*/ 224 h 284"/>
                <a:gd name="T8" fmla="*/ 0 w 233"/>
                <a:gd name="T9" fmla="*/ 284 h 284"/>
                <a:gd name="T10" fmla="*/ 46 w 233"/>
                <a:gd name="T11" fmla="*/ 174 h 284"/>
                <a:gd name="T12" fmla="*/ 79 w 233"/>
                <a:gd name="T13" fmla="*/ 91 h 284"/>
                <a:gd name="T14" fmla="*/ 81 w 233"/>
                <a:gd name="T15" fmla="*/ 89 h 284"/>
                <a:gd name="T16" fmla="*/ 117 w 233"/>
                <a:gd name="T17" fmla="*/ 0 h 284"/>
                <a:gd name="T18" fmla="*/ 154 w 233"/>
                <a:gd name="T19" fmla="*/ 45 h 284"/>
                <a:gd name="T20" fmla="*/ 154 w 233"/>
                <a:gd name="T21" fmla="*/ 47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84">
                  <a:moveTo>
                    <a:pt x="154" y="47"/>
                  </a:moveTo>
                  <a:lnTo>
                    <a:pt x="167" y="64"/>
                  </a:lnTo>
                  <a:lnTo>
                    <a:pt x="233" y="149"/>
                  </a:lnTo>
                  <a:lnTo>
                    <a:pt x="104" y="224"/>
                  </a:lnTo>
                  <a:lnTo>
                    <a:pt x="0" y="284"/>
                  </a:lnTo>
                  <a:lnTo>
                    <a:pt x="46" y="174"/>
                  </a:lnTo>
                  <a:lnTo>
                    <a:pt x="79" y="91"/>
                  </a:lnTo>
                  <a:lnTo>
                    <a:pt x="81" y="89"/>
                  </a:lnTo>
                  <a:lnTo>
                    <a:pt x="117" y="0"/>
                  </a:lnTo>
                  <a:lnTo>
                    <a:pt x="154" y="45"/>
                  </a:lnTo>
                  <a:lnTo>
                    <a:pt x="154" y="47"/>
                  </a:lnTo>
                  <a:close/>
                </a:path>
              </a:pathLst>
            </a:custGeom>
            <a:solidFill>
              <a:srgbClr val="8E90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0" name="isļiḑè">
              <a:extLst>
                <a:ext uri="{FF2B5EF4-FFF2-40B4-BE49-F238E27FC236}">
                  <a16:creationId xmlns="" xmlns:a16="http://schemas.microsoft.com/office/drawing/2014/main" id="{89F65B2C-F086-4F8F-9BC2-7E8F30AABD52}"/>
                </a:ext>
              </a:extLst>
            </p:cNvPr>
            <p:cNvSpPr/>
            <p:nvPr/>
          </p:nvSpPr>
          <p:spPr bwMode="auto">
            <a:xfrm>
              <a:off x="4852988" y="2646363"/>
              <a:ext cx="369888" cy="450850"/>
            </a:xfrm>
            <a:custGeom>
              <a:avLst/>
              <a:gdLst>
                <a:gd name="T0" fmla="*/ 154 w 233"/>
                <a:gd name="T1" fmla="*/ 47 h 284"/>
                <a:gd name="T2" fmla="*/ 167 w 233"/>
                <a:gd name="T3" fmla="*/ 64 h 284"/>
                <a:gd name="T4" fmla="*/ 233 w 233"/>
                <a:gd name="T5" fmla="*/ 149 h 284"/>
                <a:gd name="T6" fmla="*/ 104 w 233"/>
                <a:gd name="T7" fmla="*/ 224 h 284"/>
                <a:gd name="T8" fmla="*/ 0 w 233"/>
                <a:gd name="T9" fmla="*/ 284 h 284"/>
                <a:gd name="T10" fmla="*/ 46 w 233"/>
                <a:gd name="T11" fmla="*/ 174 h 284"/>
                <a:gd name="T12" fmla="*/ 79 w 233"/>
                <a:gd name="T13" fmla="*/ 91 h 284"/>
                <a:gd name="T14" fmla="*/ 81 w 233"/>
                <a:gd name="T15" fmla="*/ 89 h 284"/>
                <a:gd name="T16" fmla="*/ 117 w 233"/>
                <a:gd name="T17" fmla="*/ 0 h 284"/>
                <a:gd name="T18" fmla="*/ 154 w 233"/>
                <a:gd name="T19" fmla="*/ 45 h 284"/>
                <a:gd name="T20" fmla="*/ 154 w 233"/>
                <a:gd name="T21" fmla="*/ 47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284">
                  <a:moveTo>
                    <a:pt x="154" y="47"/>
                  </a:moveTo>
                  <a:lnTo>
                    <a:pt x="167" y="64"/>
                  </a:lnTo>
                  <a:lnTo>
                    <a:pt x="233" y="149"/>
                  </a:lnTo>
                  <a:lnTo>
                    <a:pt x="104" y="224"/>
                  </a:lnTo>
                  <a:lnTo>
                    <a:pt x="0" y="284"/>
                  </a:lnTo>
                  <a:lnTo>
                    <a:pt x="46" y="174"/>
                  </a:lnTo>
                  <a:lnTo>
                    <a:pt x="79" y="91"/>
                  </a:lnTo>
                  <a:lnTo>
                    <a:pt x="81" y="89"/>
                  </a:lnTo>
                  <a:lnTo>
                    <a:pt x="117" y="0"/>
                  </a:lnTo>
                  <a:lnTo>
                    <a:pt x="154" y="45"/>
                  </a:lnTo>
                  <a:lnTo>
                    <a:pt x="154" y="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1" name="iṩľiḑé">
              <a:extLst>
                <a:ext uri="{FF2B5EF4-FFF2-40B4-BE49-F238E27FC236}">
                  <a16:creationId xmlns="" xmlns:a16="http://schemas.microsoft.com/office/drawing/2014/main" id="{0CB80795-FA34-4694-80D0-389A718336E7}"/>
                </a:ext>
              </a:extLst>
            </p:cNvPr>
            <p:cNvSpPr/>
            <p:nvPr/>
          </p:nvSpPr>
          <p:spPr bwMode="auto">
            <a:xfrm>
              <a:off x="4735513" y="2876551"/>
              <a:ext cx="190500" cy="287338"/>
            </a:xfrm>
            <a:custGeom>
              <a:avLst/>
              <a:gdLst>
                <a:gd name="T0" fmla="*/ 87 w 120"/>
                <a:gd name="T1" fmla="*/ 0 h 181"/>
                <a:gd name="T2" fmla="*/ 120 w 120"/>
                <a:gd name="T3" fmla="*/ 29 h 181"/>
                <a:gd name="T4" fmla="*/ 74 w 120"/>
                <a:gd name="T5" fmla="*/ 139 h 181"/>
                <a:gd name="T6" fmla="*/ 0 w 120"/>
                <a:gd name="T7" fmla="*/ 181 h 181"/>
                <a:gd name="T8" fmla="*/ 54 w 120"/>
                <a:gd name="T9" fmla="*/ 73 h 181"/>
                <a:gd name="T10" fmla="*/ 56 w 120"/>
                <a:gd name="T11" fmla="*/ 69 h 181"/>
                <a:gd name="T12" fmla="*/ 87 w 120"/>
                <a:gd name="T13" fmla="*/ 0 h 181"/>
              </a:gdLst>
              <a:ahLst/>
              <a:cxnLst>
                <a:cxn ang="0">
                  <a:pos x="T0" y="T1"/>
                </a:cxn>
                <a:cxn ang="0">
                  <a:pos x="T2" y="T3"/>
                </a:cxn>
                <a:cxn ang="0">
                  <a:pos x="T4" y="T5"/>
                </a:cxn>
                <a:cxn ang="0">
                  <a:pos x="T6" y="T7"/>
                </a:cxn>
                <a:cxn ang="0">
                  <a:pos x="T8" y="T9"/>
                </a:cxn>
                <a:cxn ang="0">
                  <a:pos x="T10" y="T11"/>
                </a:cxn>
                <a:cxn ang="0">
                  <a:pos x="T12" y="T13"/>
                </a:cxn>
              </a:cxnLst>
              <a:rect l="0" t="0" r="r" b="b"/>
              <a:pathLst>
                <a:path w="120" h="181">
                  <a:moveTo>
                    <a:pt x="87" y="0"/>
                  </a:moveTo>
                  <a:lnTo>
                    <a:pt x="120" y="29"/>
                  </a:lnTo>
                  <a:lnTo>
                    <a:pt x="74" y="139"/>
                  </a:lnTo>
                  <a:lnTo>
                    <a:pt x="0" y="181"/>
                  </a:lnTo>
                  <a:lnTo>
                    <a:pt x="54" y="73"/>
                  </a:lnTo>
                  <a:lnTo>
                    <a:pt x="56" y="69"/>
                  </a:lnTo>
                  <a:lnTo>
                    <a:pt x="87" y="0"/>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2" name="ïṡ1îḑè">
              <a:extLst>
                <a:ext uri="{FF2B5EF4-FFF2-40B4-BE49-F238E27FC236}">
                  <a16:creationId xmlns="" xmlns:a16="http://schemas.microsoft.com/office/drawing/2014/main" id="{85717723-BF70-4167-8F7A-B226B4BAA4BC}"/>
                </a:ext>
              </a:extLst>
            </p:cNvPr>
            <p:cNvSpPr/>
            <p:nvPr/>
          </p:nvSpPr>
          <p:spPr bwMode="auto">
            <a:xfrm>
              <a:off x="4735513" y="2876551"/>
              <a:ext cx="190500" cy="287338"/>
            </a:xfrm>
            <a:custGeom>
              <a:avLst/>
              <a:gdLst>
                <a:gd name="T0" fmla="*/ 87 w 120"/>
                <a:gd name="T1" fmla="*/ 0 h 181"/>
                <a:gd name="T2" fmla="*/ 120 w 120"/>
                <a:gd name="T3" fmla="*/ 29 h 181"/>
                <a:gd name="T4" fmla="*/ 74 w 120"/>
                <a:gd name="T5" fmla="*/ 139 h 181"/>
                <a:gd name="T6" fmla="*/ 0 w 120"/>
                <a:gd name="T7" fmla="*/ 181 h 181"/>
                <a:gd name="T8" fmla="*/ 54 w 120"/>
                <a:gd name="T9" fmla="*/ 73 h 181"/>
                <a:gd name="T10" fmla="*/ 56 w 120"/>
                <a:gd name="T11" fmla="*/ 69 h 181"/>
                <a:gd name="T12" fmla="*/ 87 w 120"/>
                <a:gd name="T13" fmla="*/ 0 h 181"/>
              </a:gdLst>
              <a:ahLst/>
              <a:cxnLst>
                <a:cxn ang="0">
                  <a:pos x="T0" y="T1"/>
                </a:cxn>
                <a:cxn ang="0">
                  <a:pos x="T2" y="T3"/>
                </a:cxn>
                <a:cxn ang="0">
                  <a:pos x="T4" y="T5"/>
                </a:cxn>
                <a:cxn ang="0">
                  <a:pos x="T6" y="T7"/>
                </a:cxn>
                <a:cxn ang="0">
                  <a:pos x="T8" y="T9"/>
                </a:cxn>
                <a:cxn ang="0">
                  <a:pos x="T10" y="T11"/>
                </a:cxn>
                <a:cxn ang="0">
                  <a:pos x="T12" y="T13"/>
                </a:cxn>
              </a:cxnLst>
              <a:rect l="0" t="0" r="r" b="b"/>
              <a:pathLst>
                <a:path w="120" h="181">
                  <a:moveTo>
                    <a:pt x="87" y="0"/>
                  </a:moveTo>
                  <a:lnTo>
                    <a:pt x="120" y="29"/>
                  </a:lnTo>
                  <a:lnTo>
                    <a:pt x="74" y="139"/>
                  </a:lnTo>
                  <a:lnTo>
                    <a:pt x="0" y="181"/>
                  </a:lnTo>
                  <a:lnTo>
                    <a:pt x="54" y="73"/>
                  </a:lnTo>
                  <a:lnTo>
                    <a:pt x="56" y="69"/>
                  </a:lnTo>
                  <a:lnTo>
                    <a:pt x="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3" name="îS1íḑè">
              <a:extLst>
                <a:ext uri="{FF2B5EF4-FFF2-40B4-BE49-F238E27FC236}">
                  <a16:creationId xmlns="" xmlns:a16="http://schemas.microsoft.com/office/drawing/2014/main" id="{565AF101-6FD8-4AE9-B12F-1303393CFD72}"/>
                </a:ext>
              </a:extLst>
            </p:cNvPr>
            <p:cNvSpPr/>
            <p:nvPr/>
          </p:nvSpPr>
          <p:spPr bwMode="auto">
            <a:xfrm>
              <a:off x="4732338" y="2787651"/>
              <a:ext cx="249238" cy="147638"/>
            </a:xfrm>
            <a:custGeom>
              <a:avLst/>
              <a:gdLst>
                <a:gd name="T0" fmla="*/ 0 w 157"/>
                <a:gd name="T1" fmla="*/ 89 h 93"/>
                <a:gd name="T2" fmla="*/ 2 w 157"/>
                <a:gd name="T3" fmla="*/ 89 h 93"/>
                <a:gd name="T4" fmla="*/ 157 w 157"/>
                <a:gd name="T5" fmla="*/ 0 h 93"/>
                <a:gd name="T6" fmla="*/ 155 w 157"/>
                <a:gd name="T7" fmla="*/ 2 h 93"/>
                <a:gd name="T8" fmla="*/ 2 w 157"/>
                <a:gd name="T9" fmla="*/ 91 h 93"/>
                <a:gd name="T10" fmla="*/ 0 w 157"/>
                <a:gd name="T11" fmla="*/ 93 h 93"/>
                <a:gd name="T12" fmla="*/ 0 w 157"/>
                <a:gd name="T13" fmla="*/ 89 h 93"/>
              </a:gdLst>
              <a:ahLst/>
              <a:cxnLst>
                <a:cxn ang="0">
                  <a:pos x="T0" y="T1"/>
                </a:cxn>
                <a:cxn ang="0">
                  <a:pos x="T2" y="T3"/>
                </a:cxn>
                <a:cxn ang="0">
                  <a:pos x="T4" y="T5"/>
                </a:cxn>
                <a:cxn ang="0">
                  <a:pos x="T6" y="T7"/>
                </a:cxn>
                <a:cxn ang="0">
                  <a:pos x="T8" y="T9"/>
                </a:cxn>
                <a:cxn ang="0">
                  <a:pos x="T10" y="T11"/>
                </a:cxn>
                <a:cxn ang="0">
                  <a:pos x="T12" y="T13"/>
                </a:cxn>
              </a:cxnLst>
              <a:rect l="0" t="0" r="r" b="b"/>
              <a:pathLst>
                <a:path w="157" h="93">
                  <a:moveTo>
                    <a:pt x="0" y="89"/>
                  </a:moveTo>
                  <a:lnTo>
                    <a:pt x="2" y="89"/>
                  </a:lnTo>
                  <a:lnTo>
                    <a:pt x="157" y="0"/>
                  </a:lnTo>
                  <a:lnTo>
                    <a:pt x="155" y="2"/>
                  </a:lnTo>
                  <a:lnTo>
                    <a:pt x="2" y="91"/>
                  </a:lnTo>
                  <a:lnTo>
                    <a:pt x="0" y="93"/>
                  </a:lnTo>
                  <a:lnTo>
                    <a:pt x="0" y="89"/>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4" name="ïṡļíḍè">
              <a:extLst>
                <a:ext uri="{FF2B5EF4-FFF2-40B4-BE49-F238E27FC236}">
                  <a16:creationId xmlns="" xmlns:a16="http://schemas.microsoft.com/office/drawing/2014/main" id="{FDA046F1-F3EF-4D3C-AFC0-4FFF05640ACF}"/>
                </a:ext>
              </a:extLst>
            </p:cNvPr>
            <p:cNvSpPr/>
            <p:nvPr/>
          </p:nvSpPr>
          <p:spPr bwMode="auto">
            <a:xfrm>
              <a:off x="4732338" y="2787651"/>
              <a:ext cx="249238" cy="147638"/>
            </a:xfrm>
            <a:custGeom>
              <a:avLst/>
              <a:gdLst>
                <a:gd name="T0" fmla="*/ 0 w 157"/>
                <a:gd name="T1" fmla="*/ 89 h 93"/>
                <a:gd name="T2" fmla="*/ 2 w 157"/>
                <a:gd name="T3" fmla="*/ 89 h 93"/>
                <a:gd name="T4" fmla="*/ 157 w 157"/>
                <a:gd name="T5" fmla="*/ 0 h 93"/>
                <a:gd name="T6" fmla="*/ 155 w 157"/>
                <a:gd name="T7" fmla="*/ 2 h 93"/>
                <a:gd name="T8" fmla="*/ 2 w 157"/>
                <a:gd name="T9" fmla="*/ 91 h 93"/>
                <a:gd name="T10" fmla="*/ 0 w 157"/>
                <a:gd name="T11" fmla="*/ 93 h 93"/>
                <a:gd name="T12" fmla="*/ 0 w 157"/>
                <a:gd name="T13" fmla="*/ 89 h 93"/>
              </a:gdLst>
              <a:ahLst/>
              <a:cxnLst>
                <a:cxn ang="0">
                  <a:pos x="T0" y="T1"/>
                </a:cxn>
                <a:cxn ang="0">
                  <a:pos x="T2" y="T3"/>
                </a:cxn>
                <a:cxn ang="0">
                  <a:pos x="T4" y="T5"/>
                </a:cxn>
                <a:cxn ang="0">
                  <a:pos x="T6" y="T7"/>
                </a:cxn>
                <a:cxn ang="0">
                  <a:pos x="T8" y="T9"/>
                </a:cxn>
                <a:cxn ang="0">
                  <a:pos x="T10" y="T11"/>
                </a:cxn>
                <a:cxn ang="0">
                  <a:pos x="T12" y="T13"/>
                </a:cxn>
              </a:cxnLst>
              <a:rect l="0" t="0" r="r" b="b"/>
              <a:pathLst>
                <a:path w="157" h="93">
                  <a:moveTo>
                    <a:pt x="0" y="89"/>
                  </a:moveTo>
                  <a:lnTo>
                    <a:pt x="2" y="89"/>
                  </a:lnTo>
                  <a:lnTo>
                    <a:pt x="157" y="0"/>
                  </a:lnTo>
                  <a:lnTo>
                    <a:pt x="155" y="2"/>
                  </a:lnTo>
                  <a:lnTo>
                    <a:pt x="2" y="91"/>
                  </a:lnTo>
                  <a:lnTo>
                    <a:pt x="0" y="93"/>
                  </a:lnTo>
                  <a:lnTo>
                    <a:pt x="0" y="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5" name="í$ľîḍé">
              <a:extLst>
                <a:ext uri="{FF2B5EF4-FFF2-40B4-BE49-F238E27FC236}">
                  <a16:creationId xmlns="" xmlns:a16="http://schemas.microsoft.com/office/drawing/2014/main" id="{3E74C97A-D274-4E30-8C3B-F852D2E750EC}"/>
                </a:ext>
              </a:extLst>
            </p:cNvPr>
            <p:cNvSpPr/>
            <p:nvPr/>
          </p:nvSpPr>
          <p:spPr bwMode="auto">
            <a:xfrm>
              <a:off x="5118101" y="2506663"/>
              <a:ext cx="177800" cy="376238"/>
            </a:xfrm>
            <a:custGeom>
              <a:avLst/>
              <a:gdLst>
                <a:gd name="T0" fmla="*/ 102 w 112"/>
                <a:gd name="T1" fmla="*/ 71 h 237"/>
                <a:gd name="T2" fmla="*/ 112 w 112"/>
                <a:gd name="T3" fmla="*/ 90 h 237"/>
                <a:gd name="T4" fmla="*/ 66 w 112"/>
                <a:gd name="T5" fmla="*/ 237 h 237"/>
                <a:gd name="T6" fmla="*/ 0 w 112"/>
                <a:gd name="T7" fmla="*/ 152 h 237"/>
                <a:gd name="T8" fmla="*/ 12 w 112"/>
                <a:gd name="T9" fmla="*/ 121 h 237"/>
                <a:gd name="T10" fmla="*/ 14 w 112"/>
                <a:gd name="T11" fmla="*/ 119 h 237"/>
                <a:gd name="T12" fmla="*/ 50 w 112"/>
                <a:gd name="T13" fmla="*/ 27 h 237"/>
                <a:gd name="T14" fmla="*/ 50 w 112"/>
                <a:gd name="T15" fmla="*/ 25 h 237"/>
                <a:gd name="T16" fmla="*/ 60 w 112"/>
                <a:gd name="T17" fmla="*/ 0 h 237"/>
                <a:gd name="T18" fmla="*/ 68 w 112"/>
                <a:gd name="T19" fmla="*/ 15 h 237"/>
                <a:gd name="T20" fmla="*/ 68 w 112"/>
                <a:gd name="T21" fmla="*/ 17 h 237"/>
                <a:gd name="T22" fmla="*/ 99 w 112"/>
                <a:gd name="T23" fmla="*/ 69 h 237"/>
                <a:gd name="T24" fmla="*/ 102 w 112"/>
                <a:gd name="T25" fmla="*/ 71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237">
                  <a:moveTo>
                    <a:pt x="102" y="71"/>
                  </a:moveTo>
                  <a:lnTo>
                    <a:pt x="112" y="90"/>
                  </a:lnTo>
                  <a:lnTo>
                    <a:pt x="66" y="237"/>
                  </a:lnTo>
                  <a:lnTo>
                    <a:pt x="0" y="152"/>
                  </a:lnTo>
                  <a:lnTo>
                    <a:pt x="12" y="121"/>
                  </a:lnTo>
                  <a:lnTo>
                    <a:pt x="14" y="119"/>
                  </a:lnTo>
                  <a:lnTo>
                    <a:pt x="50" y="27"/>
                  </a:lnTo>
                  <a:lnTo>
                    <a:pt x="50" y="25"/>
                  </a:lnTo>
                  <a:lnTo>
                    <a:pt x="60" y="0"/>
                  </a:lnTo>
                  <a:lnTo>
                    <a:pt x="68" y="15"/>
                  </a:lnTo>
                  <a:lnTo>
                    <a:pt x="68" y="17"/>
                  </a:lnTo>
                  <a:lnTo>
                    <a:pt x="99" y="69"/>
                  </a:lnTo>
                  <a:lnTo>
                    <a:pt x="102" y="71"/>
                  </a:lnTo>
                  <a:close/>
                </a:path>
              </a:pathLst>
            </a:custGeom>
            <a:solidFill>
              <a:srgbClr val="87CE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6" name="ïsľíḓê">
              <a:extLst>
                <a:ext uri="{FF2B5EF4-FFF2-40B4-BE49-F238E27FC236}">
                  <a16:creationId xmlns="" xmlns:a16="http://schemas.microsoft.com/office/drawing/2014/main" id="{A4C9A87B-4C5F-40A4-8D11-77BD7C49F86A}"/>
                </a:ext>
              </a:extLst>
            </p:cNvPr>
            <p:cNvSpPr/>
            <p:nvPr/>
          </p:nvSpPr>
          <p:spPr bwMode="auto">
            <a:xfrm>
              <a:off x="5118101" y="2506663"/>
              <a:ext cx="177800" cy="376238"/>
            </a:xfrm>
            <a:custGeom>
              <a:avLst/>
              <a:gdLst>
                <a:gd name="T0" fmla="*/ 102 w 112"/>
                <a:gd name="T1" fmla="*/ 71 h 237"/>
                <a:gd name="T2" fmla="*/ 112 w 112"/>
                <a:gd name="T3" fmla="*/ 90 h 237"/>
                <a:gd name="T4" fmla="*/ 66 w 112"/>
                <a:gd name="T5" fmla="*/ 237 h 237"/>
                <a:gd name="T6" fmla="*/ 0 w 112"/>
                <a:gd name="T7" fmla="*/ 152 h 237"/>
                <a:gd name="T8" fmla="*/ 12 w 112"/>
                <a:gd name="T9" fmla="*/ 121 h 237"/>
                <a:gd name="T10" fmla="*/ 14 w 112"/>
                <a:gd name="T11" fmla="*/ 119 h 237"/>
                <a:gd name="T12" fmla="*/ 50 w 112"/>
                <a:gd name="T13" fmla="*/ 27 h 237"/>
                <a:gd name="T14" fmla="*/ 50 w 112"/>
                <a:gd name="T15" fmla="*/ 25 h 237"/>
                <a:gd name="T16" fmla="*/ 60 w 112"/>
                <a:gd name="T17" fmla="*/ 0 h 237"/>
                <a:gd name="T18" fmla="*/ 68 w 112"/>
                <a:gd name="T19" fmla="*/ 15 h 237"/>
                <a:gd name="T20" fmla="*/ 68 w 112"/>
                <a:gd name="T21" fmla="*/ 17 h 237"/>
                <a:gd name="T22" fmla="*/ 99 w 112"/>
                <a:gd name="T23" fmla="*/ 69 h 237"/>
                <a:gd name="T24" fmla="*/ 102 w 112"/>
                <a:gd name="T25" fmla="*/ 71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237">
                  <a:moveTo>
                    <a:pt x="102" y="71"/>
                  </a:moveTo>
                  <a:lnTo>
                    <a:pt x="112" y="90"/>
                  </a:lnTo>
                  <a:lnTo>
                    <a:pt x="66" y="237"/>
                  </a:lnTo>
                  <a:lnTo>
                    <a:pt x="0" y="152"/>
                  </a:lnTo>
                  <a:lnTo>
                    <a:pt x="12" y="121"/>
                  </a:lnTo>
                  <a:lnTo>
                    <a:pt x="14" y="119"/>
                  </a:lnTo>
                  <a:lnTo>
                    <a:pt x="50" y="27"/>
                  </a:lnTo>
                  <a:lnTo>
                    <a:pt x="50" y="25"/>
                  </a:lnTo>
                  <a:lnTo>
                    <a:pt x="60" y="0"/>
                  </a:lnTo>
                  <a:lnTo>
                    <a:pt x="68" y="15"/>
                  </a:lnTo>
                  <a:lnTo>
                    <a:pt x="68" y="17"/>
                  </a:lnTo>
                  <a:lnTo>
                    <a:pt x="99" y="69"/>
                  </a:lnTo>
                  <a:lnTo>
                    <a:pt x="102" y="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7" name="ïṩļiďè">
              <a:extLst>
                <a:ext uri="{FF2B5EF4-FFF2-40B4-BE49-F238E27FC236}">
                  <a16:creationId xmlns="" xmlns:a16="http://schemas.microsoft.com/office/drawing/2014/main" id="{1285C48C-D89A-48AB-B8D4-22F8EDAC730E}"/>
                </a:ext>
              </a:extLst>
            </p:cNvPr>
            <p:cNvSpPr/>
            <p:nvPr/>
          </p:nvSpPr>
          <p:spPr bwMode="auto">
            <a:xfrm>
              <a:off x="4727576" y="1887538"/>
              <a:ext cx="1217613" cy="704850"/>
            </a:xfrm>
            <a:custGeom>
              <a:avLst/>
              <a:gdLst>
                <a:gd name="T0" fmla="*/ 767 w 767"/>
                <a:gd name="T1" fmla="*/ 0 h 444"/>
                <a:gd name="T2" fmla="*/ 767 w 767"/>
                <a:gd name="T3" fmla="*/ 2 h 444"/>
                <a:gd name="T4" fmla="*/ 0 w 767"/>
                <a:gd name="T5" fmla="*/ 444 h 444"/>
                <a:gd name="T6" fmla="*/ 0 w 767"/>
                <a:gd name="T7" fmla="*/ 440 h 444"/>
                <a:gd name="T8" fmla="*/ 767 w 767"/>
                <a:gd name="T9" fmla="*/ 0 h 444"/>
              </a:gdLst>
              <a:ahLst/>
              <a:cxnLst>
                <a:cxn ang="0">
                  <a:pos x="T0" y="T1"/>
                </a:cxn>
                <a:cxn ang="0">
                  <a:pos x="T2" y="T3"/>
                </a:cxn>
                <a:cxn ang="0">
                  <a:pos x="T4" y="T5"/>
                </a:cxn>
                <a:cxn ang="0">
                  <a:pos x="T6" y="T7"/>
                </a:cxn>
                <a:cxn ang="0">
                  <a:pos x="T8" y="T9"/>
                </a:cxn>
              </a:cxnLst>
              <a:rect l="0" t="0" r="r" b="b"/>
              <a:pathLst>
                <a:path w="767" h="444">
                  <a:moveTo>
                    <a:pt x="767" y="0"/>
                  </a:moveTo>
                  <a:lnTo>
                    <a:pt x="767" y="2"/>
                  </a:lnTo>
                  <a:lnTo>
                    <a:pt x="0" y="444"/>
                  </a:lnTo>
                  <a:lnTo>
                    <a:pt x="0" y="440"/>
                  </a:lnTo>
                  <a:lnTo>
                    <a:pt x="767" y="0"/>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îşḷíďe">
              <a:extLst>
                <a:ext uri="{FF2B5EF4-FFF2-40B4-BE49-F238E27FC236}">
                  <a16:creationId xmlns="" xmlns:a16="http://schemas.microsoft.com/office/drawing/2014/main" id="{60E2ABB0-7134-4A04-9F59-B03D2366AA06}"/>
                </a:ext>
              </a:extLst>
            </p:cNvPr>
            <p:cNvSpPr/>
            <p:nvPr/>
          </p:nvSpPr>
          <p:spPr bwMode="auto">
            <a:xfrm>
              <a:off x="4727576" y="1887538"/>
              <a:ext cx="1217613" cy="704850"/>
            </a:xfrm>
            <a:custGeom>
              <a:avLst/>
              <a:gdLst>
                <a:gd name="T0" fmla="*/ 767 w 767"/>
                <a:gd name="T1" fmla="*/ 0 h 444"/>
                <a:gd name="T2" fmla="*/ 767 w 767"/>
                <a:gd name="T3" fmla="*/ 2 h 444"/>
                <a:gd name="T4" fmla="*/ 0 w 767"/>
                <a:gd name="T5" fmla="*/ 444 h 444"/>
                <a:gd name="T6" fmla="*/ 0 w 767"/>
                <a:gd name="T7" fmla="*/ 440 h 444"/>
                <a:gd name="T8" fmla="*/ 767 w 767"/>
                <a:gd name="T9" fmla="*/ 0 h 444"/>
              </a:gdLst>
              <a:ahLst/>
              <a:cxnLst>
                <a:cxn ang="0">
                  <a:pos x="T0" y="T1"/>
                </a:cxn>
                <a:cxn ang="0">
                  <a:pos x="T2" y="T3"/>
                </a:cxn>
                <a:cxn ang="0">
                  <a:pos x="T4" y="T5"/>
                </a:cxn>
                <a:cxn ang="0">
                  <a:pos x="T6" y="T7"/>
                </a:cxn>
                <a:cxn ang="0">
                  <a:pos x="T8" y="T9"/>
                </a:cxn>
              </a:cxnLst>
              <a:rect l="0" t="0" r="r" b="b"/>
              <a:pathLst>
                <a:path w="767" h="444">
                  <a:moveTo>
                    <a:pt x="767" y="0"/>
                  </a:moveTo>
                  <a:lnTo>
                    <a:pt x="767" y="2"/>
                  </a:lnTo>
                  <a:lnTo>
                    <a:pt x="0" y="444"/>
                  </a:lnTo>
                  <a:lnTo>
                    <a:pt x="0" y="440"/>
                  </a:lnTo>
                  <a:lnTo>
                    <a:pt x="7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9" name="íṧľide">
              <a:extLst>
                <a:ext uri="{FF2B5EF4-FFF2-40B4-BE49-F238E27FC236}">
                  <a16:creationId xmlns="" xmlns:a16="http://schemas.microsoft.com/office/drawing/2014/main" id="{B8ACD1FE-4EF7-4F9D-8631-E2A6A5A37F1D}"/>
                </a:ext>
              </a:extLst>
            </p:cNvPr>
            <p:cNvSpPr/>
            <p:nvPr/>
          </p:nvSpPr>
          <p:spPr bwMode="auto">
            <a:xfrm>
              <a:off x="4727576" y="2463801"/>
              <a:ext cx="1225550" cy="709613"/>
            </a:xfrm>
            <a:custGeom>
              <a:avLst/>
              <a:gdLst>
                <a:gd name="T0" fmla="*/ 5 w 772"/>
                <a:gd name="T1" fmla="*/ 79 h 447"/>
                <a:gd name="T2" fmla="*/ 5 w 772"/>
                <a:gd name="T3" fmla="*/ 152 h 447"/>
                <a:gd name="T4" fmla="*/ 3 w 772"/>
                <a:gd name="T5" fmla="*/ 154 h 447"/>
                <a:gd name="T6" fmla="*/ 3 w 772"/>
                <a:gd name="T7" fmla="*/ 156 h 447"/>
                <a:gd name="T8" fmla="*/ 5 w 772"/>
                <a:gd name="T9" fmla="*/ 156 h 447"/>
                <a:gd name="T10" fmla="*/ 5 w 772"/>
                <a:gd name="T11" fmla="*/ 221 h 447"/>
                <a:gd name="T12" fmla="*/ 3 w 772"/>
                <a:gd name="T13" fmla="*/ 223 h 447"/>
                <a:gd name="T14" fmla="*/ 3 w 772"/>
                <a:gd name="T15" fmla="*/ 225 h 447"/>
                <a:gd name="T16" fmla="*/ 5 w 772"/>
                <a:gd name="T17" fmla="*/ 223 h 447"/>
                <a:gd name="T18" fmla="*/ 5 w 772"/>
                <a:gd name="T19" fmla="*/ 293 h 447"/>
                <a:gd name="T20" fmla="*/ 3 w 772"/>
                <a:gd name="T21" fmla="*/ 293 h 447"/>
                <a:gd name="T22" fmla="*/ 3 w 772"/>
                <a:gd name="T23" fmla="*/ 297 h 447"/>
                <a:gd name="T24" fmla="*/ 5 w 772"/>
                <a:gd name="T25" fmla="*/ 295 h 447"/>
                <a:gd name="T26" fmla="*/ 5 w 772"/>
                <a:gd name="T27" fmla="*/ 360 h 447"/>
                <a:gd name="T28" fmla="*/ 3 w 772"/>
                <a:gd name="T29" fmla="*/ 362 h 447"/>
                <a:gd name="T30" fmla="*/ 3 w 772"/>
                <a:gd name="T31" fmla="*/ 364 h 447"/>
                <a:gd name="T32" fmla="*/ 5 w 772"/>
                <a:gd name="T33" fmla="*/ 362 h 447"/>
                <a:gd name="T34" fmla="*/ 5 w 772"/>
                <a:gd name="T35" fmla="*/ 441 h 447"/>
                <a:gd name="T36" fmla="*/ 772 w 772"/>
                <a:gd name="T37" fmla="*/ 0 h 447"/>
                <a:gd name="T38" fmla="*/ 772 w 772"/>
                <a:gd name="T39" fmla="*/ 2 h 447"/>
                <a:gd name="T40" fmla="*/ 3 w 772"/>
                <a:gd name="T41" fmla="*/ 447 h 447"/>
                <a:gd name="T42" fmla="*/ 0 w 772"/>
                <a:gd name="T43" fmla="*/ 81 h 447"/>
                <a:gd name="T44" fmla="*/ 5 w 772"/>
                <a:gd name="T45" fmla="*/ 79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2" h="447">
                  <a:moveTo>
                    <a:pt x="5" y="79"/>
                  </a:moveTo>
                  <a:lnTo>
                    <a:pt x="5" y="152"/>
                  </a:lnTo>
                  <a:lnTo>
                    <a:pt x="3" y="154"/>
                  </a:lnTo>
                  <a:lnTo>
                    <a:pt x="3" y="156"/>
                  </a:lnTo>
                  <a:lnTo>
                    <a:pt x="5" y="156"/>
                  </a:lnTo>
                  <a:lnTo>
                    <a:pt x="5" y="221"/>
                  </a:lnTo>
                  <a:lnTo>
                    <a:pt x="3" y="223"/>
                  </a:lnTo>
                  <a:lnTo>
                    <a:pt x="3" y="225"/>
                  </a:lnTo>
                  <a:lnTo>
                    <a:pt x="5" y="223"/>
                  </a:lnTo>
                  <a:lnTo>
                    <a:pt x="5" y="293"/>
                  </a:lnTo>
                  <a:lnTo>
                    <a:pt x="3" y="293"/>
                  </a:lnTo>
                  <a:lnTo>
                    <a:pt x="3" y="297"/>
                  </a:lnTo>
                  <a:lnTo>
                    <a:pt x="5" y="295"/>
                  </a:lnTo>
                  <a:lnTo>
                    <a:pt x="5" y="360"/>
                  </a:lnTo>
                  <a:lnTo>
                    <a:pt x="3" y="362"/>
                  </a:lnTo>
                  <a:lnTo>
                    <a:pt x="3" y="364"/>
                  </a:lnTo>
                  <a:lnTo>
                    <a:pt x="5" y="362"/>
                  </a:lnTo>
                  <a:lnTo>
                    <a:pt x="5" y="441"/>
                  </a:lnTo>
                  <a:lnTo>
                    <a:pt x="772" y="0"/>
                  </a:lnTo>
                  <a:lnTo>
                    <a:pt x="772" y="2"/>
                  </a:lnTo>
                  <a:lnTo>
                    <a:pt x="3" y="447"/>
                  </a:lnTo>
                  <a:lnTo>
                    <a:pt x="0" y="81"/>
                  </a:lnTo>
                  <a:lnTo>
                    <a:pt x="5" y="79"/>
                  </a:lnTo>
                  <a:close/>
                </a:path>
              </a:pathLst>
            </a:custGeom>
            <a:solidFill>
              <a:srgbClr val="806C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0" name="ïŝ1iďè">
              <a:extLst>
                <a:ext uri="{FF2B5EF4-FFF2-40B4-BE49-F238E27FC236}">
                  <a16:creationId xmlns="" xmlns:a16="http://schemas.microsoft.com/office/drawing/2014/main" id="{084F313F-E522-40EB-A2B7-36DF3AC9139B}"/>
                </a:ext>
              </a:extLst>
            </p:cNvPr>
            <p:cNvSpPr/>
            <p:nvPr/>
          </p:nvSpPr>
          <p:spPr bwMode="auto">
            <a:xfrm>
              <a:off x="4727576" y="2463801"/>
              <a:ext cx="1225550" cy="709613"/>
            </a:xfrm>
            <a:custGeom>
              <a:avLst/>
              <a:gdLst>
                <a:gd name="T0" fmla="*/ 5 w 772"/>
                <a:gd name="T1" fmla="*/ 79 h 447"/>
                <a:gd name="T2" fmla="*/ 5 w 772"/>
                <a:gd name="T3" fmla="*/ 152 h 447"/>
                <a:gd name="T4" fmla="*/ 3 w 772"/>
                <a:gd name="T5" fmla="*/ 154 h 447"/>
                <a:gd name="T6" fmla="*/ 3 w 772"/>
                <a:gd name="T7" fmla="*/ 156 h 447"/>
                <a:gd name="T8" fmla="*/ 5 w 772"/>
                <a:gd name="T9" fmla="*/ 156 h 447"/>
                <a:gd name="T10" fmla="*/ 5 w 772"/>
                <a:gd name="T11" fmla="*/ 221 h 447"/>
                <a:gd name="T12" fmla="*/ 3 w 772"/>
                <a:gd name="T13" fmla="*/ 223 h 447"/>
                <a:gd name="T14" fmla="*/ 3 w 772"/>
                <a:gd name="T15" fmla="*/ 225 h 447"/>
                <a:gd name="T16" fmla="*/ 5 w 772"/>
                <a:gd name="T17" fmla="*/ 223 h 447"/>
                <a:gd name="T18" fmla="*/ 5 w 772"/>
                <a:gd name="T19" fmla="*/ 293 h 447"/>
                <a:gd name="T20" fmla="*/ 3 w 772"/>
                <a:gd name="T21" fmla="*/ 293 h 447"/>
                <a:gd name="T22" fmla="*/ 3 w 772"/>
                <a:gd name="T23" fmla="*/ 297 h 447"/>
                <a:gd name="T24" fmla="*/ 5 w 772"/>
                <a:gd name="T25" fmla="*/ 295 h 447"/>
                <a:gd name="T26" fmla="*/ 5 w 772"/>
                <a:gd name="T27" fmla="*/ 360 h 447"/>
                <a:gd name="T28" fmla="*/ 3 w 772"/>
                <a:gd name="T29" fmla="*/ 362 h 447"/>
                <a:gd name="T30" fmla="*/ 3 w 772"/>
                <a:gd name="T31" fmla="*/ 364 h 447"/>
                <a:gd name="T32" fmla="*/ 5 w 772"/>
                <a:gd name="T33" fmla="*/ 362 h 447"/>
                <a:gd name="T34" fmla="*/ 5 w 772"/>
                <a:gd name="T35" fmla="*/ 441 h 447"/>
                <a:gd name="T36" fmla="*/ 772 w 772"/>
                <a:gd name="T37" fmla="*/ 0 h 447"/>
                <a:gd name="T38" fmla="*/ 772 w 772"/>
                <a:gd name="T39" fmla="*/ 2 h 447"/>
                <a:gd name="T40" fmla="*/ 3 w 772"/>
                <a:gd name="T41" fmla="*/ 447 h 447"/>
                <a:gd name="T42" fmla="*/ 0 w 772"/>
                <a:gd name="T43" fmla="*/ 81 h 447"/>
                <a:gd name="T44" fmla="*/ 5 w 772"/>
                <a:gd name="T45" fmla="*/ 79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2" h="447">
                  <a:moveTo>
                    <a:pt x="5" y="79"/>
                  </a:moveTo>
                  <a:lnTo>
                    <a:pt x="5" y="152"/>
                  </a:lnTo>
                  <a:lnTo>
                    <a:pt x="3" y="154"/>
                  </a:lnTo>
                  <a:lnTo>
                    <a:pt x="3" y="156"/>
                  </a:lnTo>
                  <a:lnTo>
                    <a:pt x="5" y="156"/>
                  </a:lnTo>
                  <a:lnTo>
                    <a:pt x="5" y="221"/>
                  </a:lnTo>
                  <a:lnTo>
                    <a:pt x="3" y="223"/>
                  </a:lnTo>
                  <a:lnTo>
                    <a:pt x="3" y="225"/>
                  </a:lnTo>
                  <a:lnTo>
                    <a:pt x="5" y="223"/>
                  </a:lnTo>
                  <a:lnTo>
                    <a:pt x="5" y="293"/>
                  </a:lnTo>
                  <a:lnTo>
                    <a:pt x="3" y="293"/>
                  </a:lnTo>
                  <a:lnTo>
                    <a:pt x="3" y="297"/>
                  </a:lnTo>
                  <a:lnTo>
                    <a:pt x="5" y="295"/>
                  </a:lnTo>
                  <a:lnTo>
                    <a:pt x="5" y="360"/>
                  </a:lnTo>
                  <a:lnTo>
                    <a:pt x="3" y="362"/>
                  </a:lnTo>
                  <a:lnTo>
                    <a:pt x="3" y="364"/>
                  </a:lnTo>
                  <a:lnTo>
                    <a:pt x="5" y="362"/>
                  </a:lnTo>
                  <a:lnTo>
                    <a:pt x="5" y="441"/>
                  </a:lnTo>
                  <a:lnTo>
                    <a:pt x="772" y="0"/>
                  </a:lnTo>
                  <a:lnTo>
                    <a:pt x="772" y="2"/>
                  </a:lnTo>
                  <a:lnTo>
                    <a:pt x="3" y="447"/>
                  </a:lnTo>
                  <a:lnTo>
                    <a:pt x="0" y="81"/>
                  </a:lnTo>
                  <a:lnTo>
                    <a:pt x="5" y="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1" name="i$ḻîḓè">
              <a:extLst>
                <a:ext uri="{FF2B5EF4-FFF2-40B4-BE49-F238E27FC236}">
                  <a16:creationId xmlns="" xmlns:a16="http://schemas.microsoft.com/office/drawing/2014/main" id="{B525E659-37A8-40DD-A394-166D45A98749}"/>
                </a:ext>
              </a:extLst>
            </p:cNvPr>
            <p:cNvSpPr/>
            <p:nvPr/>
          </p:nvSpPr>
          <p:spPr bwMode="auto">
            <a:xfrm>
              <a:off x="4516438" y="1395413"/>
              <a:ext cx="1557338" cy="2301875"/>
            </a:xfrm>
            <a:custGeom>
              <a:avLst/>
              <a:gdLst>
                <a:gd name="T0" fmla="*/ 15 w 472"/>
                <a:gd name="T1" fmla="*/ 689 h 698"/>
                <a:gd name="T2" fmla="*/ 0 w 472"/>
                <a:gd name="T3" fmla="*/ 698 h 698"/>
                <a:gd name="T4" fmla="*/ 15 w 472"/>
                <a:gd name="T5" fmla="*/ 689 h 698"/>
                <a:gd name="T6" fmla="*/ 15 w 472"/>
                <a:gd name="T7" fmla="*/ 689 h 698"/>
                <a:gd name="T8" fmla="*/ 472 w 472"/>
                <a:gd name="T9" fmla="*/ 0 h 698"/>
                <a:gd name="T10" fmla="*/ 471 w 472"/>
                <a:gd name="T11" fmla="*/ 1 h 698"/>
                <a:gd name="T12" fmla="*/ 17 w 472"/>
                <a:gd name="T13" fmla="*/ 261 h 698"/>
                <a:gd name="T14" fmla="*/ 1 w 472"/>
                <a:gd name="T15" fmla="*/ 289 h 698"/>
                <a:gd name="T16" fmla="*/ 0 w 472"/>
                <a:gd name="T17" fmla="*/ 698 h 698"/>
                <a:gd name="T18" fmla="*/ 1 w 472"/>
                <a:gd name="T19" fmla="*/ 289 h 698"/>
                <a:gd name="T20" fmla="*/ 17 w 472"/>
                <a:gd name="T21" fmla="*/ 261 h 698"/>
                <a:gd name="T22" fmla="*/ 471 w 472"/>
                <a:gd name="T23" fmla="*/ 1 h 698"/>
                <a:gd name="T24" fmla="*/ 472 w 472"/>
                <a:gd name="T25" fmla="*/ 0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2" h="698">
                  <a:moveTo>
                    <a:pt x="15" y="689"/>
                  </a:moveTo>
                  <a:cubicBezTo>
                    <a:pt x="0" y="698"/>
                    <a:pt x="0" y="698"/>
                    <a:pt x="0" y="698"/>
                  </a:cubicBezTo>
                  <a:cubicBezTo>
                    <a:pt x="15" y="689"/>
                    <a:pt x="15" y="689"/>
                    <a:pt x="15" y="689"/>
                  </a:cubicBezTo>
                  <a:cubicBezTo>
                    <a:pt x="15" y="689"/>
                    <a:pt x="15" y="689"/>
                    <a:pt x="15" y="689"/>
                  </a:cubicBezTo>
                  <a:moveTo>
                    <a:pt x="472" y="0"/>
                  </a:moveTo>
                  <a:cubicBezTo>
                    <a:pt x="471" y="0"/>
                    <a:pt x="471" y="1"/>
                    <a:pt x="471" y="1"/>
                  </a:cubicBezTo>
                  <a:cubicBezTo>
                    <a:pt x="17" y="261"/>
                    <a:pt x="17" y="261"/>
                    <a:pt x="17" y="261"/>
                  </a:cubicBezTo>
                  <a:cubicBezTo>
                    <a:pt x="7" y="267"/>
                    <a:pt x="1" y="277"/>
                    <a:pt x="1" y="289"/>
                  </a:cubicBezTo>
                  <a:cubicBezTo>
                    <a:pt x="0" y="698"/>
                    <a:pt x="0" y="698"/>
                    <a:pt x="0" y="698"/>
                  </a:cubicBezTo>
                  <a:cubicBezTo>
                    <a:pt x="1" y="289"/>
                    <a:pt x="1" y="289"/>
                    <a:pt x="1" y="289"/>
                  </a:cubicBezTo>
                  <a:cubicBezTo>
                    <a:pt x="1" y="277"/>
                    <a:pt x="7" y="267"/>
                    <a:pt x="17" y="261"/>
                  </a:cubicBezTo>
                  <a:cubicBezTo>
                    <a:pt x="471" y="1"/>
                    <a:pt x="471" y="1"/>
                    <a:pt x="471" y="1"/>
                  </a:cubicBezTo>
                  <a:cubicBezTo>
                    <a:pt x="471" y="1"/>
                    <a:pt x="471" y="0"/>
                    <a:pt x="472" y="0"/>
                  </a:cubicBezTo>
                </a:path>
              </a:pathLst>
            </a:custGeom>
            <a:solidFill>
              <a:srgbClr val="7967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2" name="ïṩlíḍe">
              <a:extLst>
                <a:ext uri="{FF2B5EF4-FFF2-40B4-BE49-F238E27FC236}">
                  <a16:creationId xmlns="" xmlns:a16="http://schemas.microsoft.com/office/drawing/2014/main" id="{84FA8D41-C717-4A93-AD9D-FB16FC675411}"/>
                </a:ext>
              </a:extLst>
            </p:cNvPr>
            <p:cNvSpPr/>
            <p:nvPr/>
          </p:nvSpPr>
          <p:spPr bwMode="auto">
            <a:xfrm>
              <a:off x="4516438" y="1392238"/>
              <a:ext cx="1584325" cy="2305050"/>
            </a:xfrm>
            <a:custGeom>
              <a:avLst/>
              <a:gdLst>
                <a:gd name="T0" fmla="*/ 479 w 480"/>
                <a:gd name="T1" fmla="*/ 0 h 699"/>
                <a:gd name="T2" fmla="*/ 472 w 480"/>
                <a:gd name="T3" fmla="*/ 1 h 699"/>
                <a:gd name="T4" fmla="*/ 471 w 480"/>
                <a:gd name="T5" fmla="*/ 2 h 699"/>
                <a:gd name="T6" fmla="*/ 17 w 480"/>
                <a:gd name="T7" fmla="*/ 262 h 699"/>
                <a:gd name="T8" fmla="*/ 1 w 480"/>
                <a:gd name="T9" fmla="*/ 290 h 699"/>
                <a:gd name="T10" fmla="*/ 0 w 480"/>
                <a:gd name="T11" fmla="*/ 699 h 699"/>
                <a:gd name="T12" fmla="*/ 15 w 480"/>
                <a:gd name="T13" fmla="*/ 690 h 699"/>
                <a:gd name="T14" fmla="*/ 40 w 480"/>
                <a:gd name="T15" fmla="*/ 652 h 699"/>
                <a:gd name="T16" fmla="*/ 21 w 480"/>
                <a:gd name="T17" fmla="*/ 663 h 699"/>
                <a:gd name="T18" fmla="*/ 22 w 480"/>
                <a:gd name="T19" fmla="*/ 284 h 699"/>
                <a:gd name="T20" fmla="*/ 457 w 480"/>
                <a:gd name="T21" fmla="*/ 35 h 699"/>
                <a:gd name="T22" fmla="*/ 480 w 480"/>
                <a:gd name="T23" fmla="*/ 0 h 699"/>
                <a:gd name="T24" fmla="*/ 479 w 480"/>
                <a:gd name="T25"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0" h="699">
                  <a:moveTo>
                    <a:pt x="479" y="0"/>
                  </a:moveTo>
                  <a:cubicBezTo>
                    <a:pt x="476" y="0"/>
                    <a:pt x="474" y="0"/>
                    <a:pt x="472" y="1"/>
                  </a:cubicBezTo>
                  <a:cubicBezTo>
                    <a:pt x="471" y="1"/>
                    <a:pt x="471" y="2"/>
                    <a:pt x="471" y="2"/>
                  </a:cubicBezTo>
                  <a:cubicBezTo>
                    <a:pt x="17" y="262"/>
                    <a:pt x="17" y="262"/>
                    <a:pt x="17" y="262"/>
                  </a:cubicBezTo>
                  <a:cubicBezTo>
                    <a:pt x="7" y="268"/>
                    <a:pt x="1" y="278"/>
                    <a:pt x="1" y="290"/>
                  </a:cubicBezTo>
                  <a:cubicBezTo>
                    <a:pt x="0" y="699"/>
                    <a:pt x="0" y="699"/>
                    <a:pt x="0" y="699"/>
                  </a:cubicBezTo>
                  <a:cubicBezTo>
                    <a:pt x="15" y="690"/>
                    <a:pt x="15" y="690"/>
                    <a:pt x="15" y="690"/>
                  </a:cubicBezTo>
                  <a:cubicBezTo>
                    <a:pt x="22" y="680"/>
                    <a:pt x="30" y="667"/>
                    <a:pt x="40" y="652"/>
                  </a:cubicBezTo>
                  <a:cubicBezTo>
                    <a:pt x="21" y="663"/>
                    <a:pt x="21" y="663"/>
                    <a:pt x="21" y="663"/>
                  </a:cubicBezTo>
                  <a:cubicBezTo>
                    <a:pt x="22" y="284"/>
                    <a:pt x="22" y="284"/>
                    <a:pt x="22" y="284"/>
                  </a:cubicBezTo>
                  <a:cubicBezTo>
                    <a:pt x="457" y="35"/>
                    <a:pt x="457" y="35"/>
                    <a:pt x="457" y="35"/>
                  </a:cubicBezTo>
                  <a:cubicBezTo>
                    <a:pt x="467" y="19"/>
                    <a:pt x="475" y="7"/>
                    <a:pt x="480" y="0"/>
                  </a:cubicBezTo>
                  <a:cubicBezTo>
                    <a:pt x="480" y="0"/>
                    <a:pt x="479" y="0"/>
                    <a:pt x="479" y="0"/>
                  </a:cubicBezTo>
                </a:path>
              </a:pathLst>
            </a:custGeom>
            <a:solidFill>
              <a:srgbClr val="604A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3" name="ïšľiďé">
              <a:extLst>
                <a:ext uri="{FF2B5EF4-FFF2-40B4-BE49-F238E27FC236}">
                  <a16:creationId xmlns="" xmlns:a16="http://schemas.microsoft.com/office/drawing/2014/main" id="{8A8008BB-BF61-42A2-9D97-54808CC32362}"/>
                </a:ext>
              </a:extLst>
            </p:cNvPr>
            <p:cNvSpPr/>
            <p:nvPr/>
          </p:nvSpPr>
          <p:spPr bwMode="auto">
            <a:xfrm>
              <a:off x="4586288" y="1508126"/>
              <a:ext cx="1438275" cy="2070100"/>
            </a:xfrm>
            <a:custGeom>
              <a:avLst/>
              <a:gdLst>
                <a:gd name="T0" fmla="*/ 45 w 436"/>
                <a:gd name="T1" fmla="*/ 464 h 628"/>
                <a:gd name="T2" fmla="*/ 71 w 436"/>
                <a:gd name="T3" fmla="*/ 450 h 628"/>
                <a:gd name="T4" fmla="*/ 155 w 436"/>
                <a:gd name="T5" fmla="*/ 368 h 628"/>
                <a:gd name="T6" fmla="*/ 173 w 436"/>
                <a:gd name="T7" fmla="*/ 390 h 628"/>
                <a:gd name="T8" fmla="*/ 161 w 436"/>
                <a:gd name="T9" fmla="*/ 376 h 628"/>
                <a:gd name="T10" fmla="*/ 185 w 436"/>
                <a:gd name="T11" fmla="*/ 316 h 628"/>
                <a:gd name="T12" fmla="*/ 45 w 436"/>
                <a:gd name="T13" fmla="*/ 431 h 628"/>
                <a:gd name="T14" fmla="*/ 45 w 436"/>
                <a:gd name="T15" fmla="*/ 431 h 628"/>
                <a:gd name="T16" fmla="*/ 119 w 436"/>
                <a:gd name="T17" fmla="*/ 389 h 628"/>
                <a:gd name="T18" fmla="*/ 45 w 436"/>
                <a:gd name="T19" fmla="*/ 463 h 628"/>
                <a:gd name="T20" fmla="*/ 87 w 436"/>
                <a:gd name="T21" fmla="*/ 415 h 628"/>
                <a:gd name="T22" fmla="*/ 81 w 436"/>
                <a:gd name="T23" fmla="*/ 482 h 628"/>
                <a:gd name="T24" fmla="*/ 45 w 436"/>
                <a:gd name="T25" fmla="*/ 502 h 628"/>
                <a:gd name="T26" fmla="*/ 130 w 436"/>
                <a:gd name="T27" fmla="*/ 453 h 628"/>
                <a:gd name="T28" fmla="*/ 103 w 436"/>
                <a:gd name="T29" fmla="*/ 429 h 628"/>
                <a:gd name="T30" fmla="*/ 120 w 436"/>
                <a:gd name="T31" fmla="*/ 388 h 628"/>
                <a:gd name="T32" fmla="*/ 155 w 436"/>
                <a:gd name="T33" fmla="*/ 367 h 628"/>
                <a:gd name="T34" fmla="*/ 185 w 436"/>
                <a:gd name="T35" fmla="*/ 316 h 628"/>
                <a:gd name="T36" fmla="*/ 194 w 436"/>
                <a:gd name="T37" fmla="*/ 311 h 628"/>
                <a:gd name="T38" fmla="*/ 210 w 436"/>
                <a:gd name="T39" fmla="*/ 336 h 628"/>
                <a:gd name="T40" fmla="*/ 283 w 436"/>
                <a:gd name="T41" fmla="*/ 227 h 628"/>
                <a:gd name="T42" fmla="*/ 45 w 436"/>
                <a:gd name="T43" fmla="*/ 396 h 628"/>
                <a:gd name="T44" fmla="*/ 190 w 436"/>
                <a:gd name="T45" fmla="*/ 303 h 628"/>
                <a:gd name="T46" fmla="*/ 248 w 436"/>
                <a:gd name="T47" fmla="*/ 279 h 628"/>
                <a:gd name="T48" fmla="*/ 436 w 436"/>
                <a:gd name="T49" fmla="*/ 0 h 628"/>
                <a:gd name="T50" fmla="*/ 0 w 436"/>
                <a:gd name="T51" fmla="*/ 628 h 628"/>
                <a:gd name="T52" fmla="*/ 128 w 436"/>
                <a:gd name="T53" fmla="*/ 456 h 628"/>
                <a:gd name="T54" fmla="*/ 43 w 436"/>
                <a:gd name="T55" fmla="*/ 329 h 628"/>
                <a:gd name="T56" fmla="*/ 45 w 436"/>
                <a:gd name="T57" fmla="*/ 363 h 628"/>
                <a:gd name="T58" fmla="*/ 45 w 436"/>
                <a:gd name="T59" fmla="*/ 363 h 628"/>
                <a:gd name="T60" fmla="*/ 324 w 436"/>
                <a:gd name="T61" fmla="*/ 167 h 628"/>
                <a:gd name="T62" fmla="*/ 43 w 436"/>
                <a:gd name="T63" fmla="*/ 327 h 628"/>
                <a:gd name="T64" fmla="*/ 436 w 436"/>
                <a:gd name="T65"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6" h="628">
                  <a:moveTo>
                    <a:pt x="71" y="450"/>
                  </a:moveTo>
                  <a:cubicBezTo>
                    <a:pt x="45" y="464"/>
                    <a:pt x="45" y="464"/>
                    <a:pt x="45" y="464"/>
                  </a:cubicBezTo>
                  <a:cubicBezTo>
                    <a:pt x="45" y="502"/>
                    <a:pt x="45" y="502"/>
                    <a:pt x="45" y="502"/>
                  </a:cubicBezTo>
                  <a:cubicBezTo>
                    <a:pt x="71" y="450"/>
                    <a:pt x="71" y="450"/>
                    <a:pt x="71" y="450"/>
                  </a:cubicBezTo>
                  <a:moveTo>
                    <a:pt x="167" y="361"/>
                  </a:moveTo>
                  <a:cubicBezTo>
                    <a:pt x="155" y="368"/>
                    <a:pt x="155" y="368"/>
                    <a:pt x="155" y="368"/>
                  </a:cubicBezTo>
                  <a:cubicBezTo>
                    <a:pt x="161" y="376"/>
                    <a:pt x="161" y="376"/>
                    <a:pt x="161" y="376"/>
                  </a:cubicBezTo>
                  <a:cubicBezTo>
                    <a:pt x="173" y="390"/>
                    <a:pt x="173" y="390"/>
                    <a:pt x="173" y="390"/>
                  </a:cubicBezTo>
                  <a:cubicBezTo>
                    <a:pt x="173" y="390"/>
                    <a:pt x="173" y="390"/>
                    <a:pt x="173" y="390"/>
                  </a:cubicBezTo>
                  <a:cubicBezTo>
                    <a:pt x="161" y="376"/>
                    <a:pt x="161" y="376"/>
                    <a:pt x="161" y="376"/>
                  </a:cubicBezTo>
                  <a:cubicBezTo>
                    <a:pt x="167" y="361"/>
                    <a:pt x="167" y="361"/>
                    <a:pt x="167" y="361"/>
                  </a:cubicBezTo>
                  <a:moveTo>
                    <a:pt x="185" y="316"/>
                  </a:moveTo>
                  <a:cubicBezTo>
                    <a:pt x="45" y="397"/>
                    <a:pt x="45" y="397"/>
                    <a:pt x="45" y="397"/>
                  </a:cubicBezTo>
                  <a:cubicBezTo>
                    <a:pt x="45" y="431"/>
                    <a:pt x="45" y="431"/>
                    <a:pt x="45" y="431"/>
                  </a:cubicBezTo>
                  <a:cubicBezTo>
                    <a:pt x="44" y="431"/>
                    <a:pt x="44" y="431"/>
                    <a:pt x="44" y="431"/>
                  </a:cubicBezTo>
                  <a:cubicBezTo>
                    <a:pt x="45" y="431"/>
                    <a:pt x="45" y="431"/>
                    <a:pt x="45" y="431"/>
                  </a:cubicBezTo>
                  <a:cubicBezTo>
                    <a:pt x="120" y="388"/>
                    <a:pt x="120" y="388"/>
                    <a:pt x="120" y="388"/>
                  </a:cubicBezTo>
                  <a:cubicBezTo>
                    <a:pt x="119" y="389"/>
                    <a:pt x="119" y="389"/>
                    <a:pt x="119" y="389"/>
                  </a:cubicBezTo>
                  <a:cubicBezTo>
                    <a:pt x="45" y="432"/>
                    <a:pt x="45" y="432"/>
                    <a:pt x="45" y="432"/>
                  </a:cubicBezTo>
                  <a:cubicBezTo>
                    <a:pt x="45" y="463"/>
                    <a:pt x="45" y="463"/>
                    <a:pt x="45" y="463"/>
                  </a:cubicBezTo>
                  <a:cubicBezTo>
                    <a:pt x="72" y="448"/>
                    <a:pt x="72" y="448"/>
                    <a:pt x="72" y="448"/>
                  </a:cubicBezTo>
                  <a:cubicBezTo>
                    <a:pt x="87" y="415"/>
                    <a:pt x="87" y="415"/>
                    <a:pt x="87" y="415"/>
                  </a:cubicBezTo>
                  <a:cubicBezTo>
                    <a:pt x="103" y="429"/>
                    <a:pt x="103" y="429"/>
                    <a:pt x="103" y="429"/>
                  </a:cubicBezTo>
                  <a:cubicBezTo>
                    <a:pt x="81" y="482"/>
                    <a:pt x="81" y="482"/>
                    <a:pt x="81" y="482"/>
                  </a:cubicBezTo>
                  <a:cubicBezTo>
                    <a:pt x="45" y="502"/>
                    <a:pt x="45" y="502"/>
                    <a:pt x="45" y="502"/>
                  </a:cubicBezTo>
                  <a:cubicBezTo>
                    <a:pt x="45" y="502"/>
                    <a:pt x="45" y="502"/>
                    <a:pt x="45" y="502"/>
                  </a:cubicBezTo>
                  <a:cubicBezTo>
                    <a:pt x="130" y="453"/>
                    <a:pt x="130" y="453"/>
                    <a:pt x="130" y="453"/>
                  </a:cubicBezTo>
                  <a:cubicBezTo>
                    <a:pt x="130" y="453"/>
                    <a:pt x="130" y="453"/>
                    <a:pt x="130" y="453"/>
                  </a:cubicBezTo>
                  <a:cubicBezTo>
                    <a:pt x="81" y="482"/>
                    <a:pt x="81" y="482"/>
                    <a:pt x="81" y="482"/>
                  </a:cubicBezTo>
                  <a:cubicBezTo>
                    <a:pt x="103" y="429"/>
                    <a:pt x="103" y="429"/>
                    <a:pt x="103" y="429"/>
                  </a:cubicBezTo>
                  <a:cubicBezTo>
                    <a:pt x="119" y="389"/>
                    <a:pt x="119" y="389"/>
                    <a:pt x="119" y="389"/>
                  </a:cubicBezTo>
                  <a:cubicBezTo>
                    <a:pt x="120" y="388"/>
                    <a:pt x="120" y="388"/>
                    <a:pt x="120" y="388"/>
                  </a:cubicBezTo>
                  <a:cubicBezTo>
                    <a:pt x="137" y="345"/>
                    <a:pt x="137" y="345"/>
                    <a:pt x="137" y="345"/>
                  </a:cubicBezTo>
                  <a:cubicBezTo>
                    <a:pt x="155" y="367"/>
                    <a:pt x="155" y="367"/>
                    <a:pt x="155" y="367"/>
                  </a:cubicBezTo>
                  <a:cubicBezTo>
                    <a:pt x="168" y="360"/>
                    <a:pt x="168" y="360"/>
                    <a:pt x="168" y="360"/>
                  </a:cubicBezTo>
                  <a:cubicBezTo>
                    <a:pt x="185" y="316"/>
                    <a:pt x="185" y="316"/>
                    <a:pt x="185" y="316"/>
                  </a:cubicBezTo>
                  <a:moveTo>
                    <a:pt x="247" y="281"/>
                  </a:moveTo>
                  <a:cubicBezTo>
                    <a:pt x="194" y="311"/>
                    <a:pt x="194" y="311"/>
                    <a:pt x="194" y="311"/>
                  </a:cubicBezTo>
                  <a:cubicBezTo>
                    <a:pt x="209" y="336"/>
                    <a:pt x="209" y="336"/>
                    <a:pt x="209" y="336"/>
                  </a:cubicBezTo>
                  <a:cubicBezTo>
                    <a:pt x="210" y="336"/>
                    <a:pt x="210" y="336"/>
                    <a:pt x="210" y="336"/>
                  </a:cubicBezTo>
                  <a:cubicBezTo>
                    <a:pt x="222" y="317"/>
                    <a:pt x="235" y="299"/>
                    <a:pt x="247" y="281"/>
                  </a:cubicBezTo>
                  <a:moveTo>
                    <a:pt x="283" y="227"/>
                  </a:moveTo>
                  <a:cubicBezTo>
                    <a:pt x="45" y="365"/>
                    <a:pt x="45" y="365"/>
                    <a:pt x="45" y="365"/>
                  </a:cubicBezTo>
                  <a:cubicBezTo>
                    <a:pt x="45" y="396"/>
                    <a:pt x="45" y="396"/>
                    <a:pt x="45" y="396"/>
                  </a:cubicBezTo>
                  <a:cubicBezTo>
                    <a:pt x="185" y="315"/>
                    <a:pt x="185" y="315"/>
                    <a:pt x="185" y="315"/>
                  </a:cubicBezTo>
                  <a:cubicBezTo>
                    <a:pt x="190" y="303"/>
                    <a:pt x="190" y="303"/>
                    <a:pt x="190" y="303"/>
                  </a:cubicBezTo>
                  <a:cubicBezTo>
                    <a:pt x="194" y="310"/>
                    <a:pt x="194" y="310"/>
                    <a:pt x="194" y="310"/>
                  </a:cubicBezTo>
                  <a:cubicBezTo>
                    <a:pt x="248" y="279"/>
                    <a:pt x="248" y="279"/>
                    <a:pt x="248" y="279"/>
                  </a:cubicBezTo>
                  <a:cubicBezTo>
                    <a:pt x="260" y="261"/>
                    <a:pt x="271" y="244"/>
                    <a:pt x="283" y="227"/>
                  </a:cubicBezTo>
                  <a:moveTo>
                    <a:pt x="436" y="0"/>
                  </a:moveTo>
                  <a:cubicBezTo>
                    <a:pt x="1" y="249"/>
                    <a:pt x="1" y="249"/>
                    <a:pt x="1" y="249"/>
                  </a:cubicBezTo>
                  <a:cubicBezTo>
                    <a:pt x="0" y="628"/>
                    <a:pt x="0" y="628"/>
                    <a:pt x="0" y="628"/>
                  </a:cubicBezTo>
                  <a:cubicBezTo>
                    <a:pt x="19" y="617"/>
                    <a:pt x="19" y="617"/>
                    <a:pt x="19" y="617"/>
                  </a:cubicBezTo>
                  <a:cubicBezTo>
                    <a:pt x="47" y="576"/>
                    <a:pt x="86" y="519"/>
                    <a:pt x="128" y="456"/>
                  </a:cubicBezTo>
                  <a:cubicBezTo>
                    <a:pt x="44" y="505"/>
                    <a:pt x="44" y="505"/>
                    <a:pt x="44" y="505"/>
                  </a:cubicBezTo>
                  <a:cubicBezTo>
                    <a:pt x="43" y="329"/>
                    <a:pt x="43" y="329"/>
                    <a:pt x="43" y="329"/>
                  </a:cubicBezTo>
                  <a:cubicBezTo>
                    <a:pt x="45" y="328"/>
                    <a:pt x="45" y="328"/>
                    <a:pt x="45" y="328"/>
                  </a:cubicBezTo>
                  <a:cubicBezTo>
                    <a:pt x="45" y="363"/>
                    <a:pt x="45" y="363"/>
                    <a:pt x="45" y="363"/>
                  </a:cubicBezTo>
                  <a:cubicBezTo>
                    <a:pt x="44" y="364"/>
                    <a:pt x="44" y="364"/>
                    <a:pt x="44" y="364"/>
                  </a:cubicBezTo>
                  <a:cubicBezTo>
                    <a:pt x="45" y="363"/>
                    <a:pt x="45" y="363"/>
                    <a:pt x="45" y="363"/>
                  </a:cubicBezTo>
                  <a:cubicBezTo>
                    <a:pt x="284" y="225"/>
                    <a:pt x="284" y="225"/>
                    <a:pt x="284" y="225"/>
                  </a:cubicBezTo>
                  <a:cubicBezTo>
                    <a:pt x="298" y="205"/>
                    <a:pt x="311" y="186"/>
                    <a:pt x="324" y="167"/>
                  </a:cubicBezTo>
                  <a:cubicBezTo>
                    <a:pt x="43" y="329"/>
                    <a:pt x="43" y="329"/>
                    <a:pt x="43" y="329"/>
                  </a:cubicBezTo>
                  <a:cubicBezTo>
                    <a:pt x="43" y="327"/>
                    <a:pt x="43" y="327"/>
                    <a:pt x="43" y="327"/>
                  </a:cubicBezTo>
                  <a:cubicBezTo>
                    <a:pt x="325" y="165"/>
                    <a:pt x="325" y="165"/>
                    <a:pt x="325" y="165"/>
                  </a:cubicBezTo>
                  <a:cubicBezTo>
                    <a:pt x="371" y="96"/>
                    <a:pt x="411" y="37"/>
                    <a:pt x="436" y="0"/>
                  </a:cubicBezTo>
                </a:path>
              </a:pathLst>
            </a:custGeom>
            <a:solidFill>
              <a:srgbClr val="604A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4" name="îšlíḍé">
              <a:extLst>
                <a:ext uri="{FF2B5EF4-FFF2-40B4-BE49-F238E27FC236}">
                  <a16:creationId xmlns="" xmlns:a16="http://schemas.microsoft.com/office/drawing/2014/main" id="{28768B00-6A97-47AB-B248-56BB26E9DF01}"/>
                </a:ext>
              </a:extLst>
            </p:cNvPr>
            <p:cNvSpPr/>
            <p:nvPr/>
          </p:nvSpPr>
          <p:spPr bwMode="auto">
            <a:xfrm>
              <a:off x="5275263" y="2616201"/>
              <a:ext cx="476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1" y="0"/>
                    <a:pt x="1" y="0"/>
                    <a:pt x="1" y="0"/>
                  </a:cubicBezTo>
                </a:path>
              </a:pathLst>
            </a:custGeom>
            <a:solidFill>
              <a:srgbClr val="9988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5" name="iŝ1íḍe">
              <a:extLst>
                <a:ext uri="{FF2B5EF4-FFF2-40B4-BE49-F238E27FC236}">
                  <a16:creationId xmlns="" xmlns:a16="http://schemas.microsoft.com/office/drawing/2014/main" id="{7E38F2B9-978A-45EC-951C-07ED40448034}"/>
                </a:ext>
              </a:extLst>
            </p:cNvPr>
            <p:cNvSpPr/>
            <p:nvPr/>
          </p:nvSpPr>
          <p:spPr bwMode="auto">
            <a:xfrm>
              <a:off x="5226051" y="2428876"/>
              <a:ext cx="179388" cy="104775"/>
            </a:xfrm>
            <a:custGeom>
              <a:avLst/>
              <a:gdLst>
                <a:gd name="T0" fmla="*/ 54 w 54"/>
                <a:gd name="T1" fmla="*/ 0 h 32"/>
                <a:gd name="T2" fmla="*/ 0 w 54"/>
                <a:gd name="T3" fmla="*/ 31 h 32"/>
                <a:gd name="T4" fmla="*/ 0 w 54"/>
                <a:gd name="T5" fmla="*/ 32 h 32"/>
                <a:gd name="T6" fmla="*/ 53 w 54"/>
                <a:gd name="T7" fmla="*/ 2 h 32"/>
                <a:gd name="T8" fmla="*/ 54 w 54"/>
                <a:gd name="T9" fmla="*/ 0 h 32"/>
              </a:gdLst>
              <a:ahLst/>
              <a:cxnLst>
                <a:cxn ang="0">
                  <a:pos x="T0" y="T1"/>
                </a:cxn>
                <a:cxn ang="0">
                  <a:pos x="T2" y="T3"/>
                </a:cxn>
                <a:cxn ang="0">
                  <a:pos x="T4" y="T5"/>
                </a:cxn>
                <a:cxn ang="0">
                  <a:pos x="T6" y="T7"/>
                </a:cxn>
                <a:cxn ang="0">
                  <a:pos x="T8" y="T9"/>
                </a:cxn>
              </a:cxnLst>
              <a:rect l="0" t="0" r="r" b="b"/>
              <a:pathLst>
                <a:path w="54" h="32">
                  <a:moveTo>
                    <a:pt x="54" y="0"/>
                  </a:moveTo>
                  <a:cubicBezTo>
                    <a:pt x="0" y="31"/>
                    <a:pt x="0" y="31"/>
                    <a:pt x="0" y="31"/>
                  </a:cubicBezTo>
                  <a:cubicBezTo>
                    <a:pt x="0" y="32"/>
                    <a:pt x="0" y="32"/>
                    <a:pt x="0" y="32"/>
                  </a:cubicBezTo>
                  <a:cubicBezTo>
                    <a:pt x="53" y="2"/>
                    <a:pt x="53" y="2"/>
                    <a:pt x="53" y="2"/>
                  </a:cubicBezTo>
                  <a:cubicBezTo>
                    <a:pt x="53" y="1"/>
                    <a:pt x="54" y="0"/>
                    <a:pt x="54" y="0"/>
                  </a:cubicBezTo>
                </a:path>
              </a:pathLst>
            </a:custGeom>
            <a:solidFill>
              <a:srgbClr val="9988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6" name="ïšļidê">
              <a:extLst>
                <a:ext uri="{FF2B5EF4-FFF2-40B4-BE49-F238E27FC236}">
                  <a16:creationId xmlns="" xmlns:a16="http://schemas.microsoft.com/office/drawing/2014/main" id="{B78C1110-74F9-4369-A1FF-2D2F44D0BFA7}"/>
                </a:ext>
              </a:extLst>
            </p:cNvPr>
            <p:cNvSpPr/>
            <p:nvPr/>
          </p:nvSpPr>
          <p:spPr bwMode="auto">
            <a:xfrm>
              <a:off x="4732338" y="2249488"/>
              <a:ext cx="790575" cy="461963"/>
            </a:xfrm>
            <a:custGeom>
              <a:avLst/>
              <a:gdLst>
                <a:gd name="T0" fmla="*/ 240 w 240"/>
                <a:gd name="T1" fmla="*/ 0 h 140"/>
                <a:gd name="T2" fmla="*/ 1 w 240"/>
                <a:gd name="T3" fmla="*/ 138 h 140"/>
                <a:gd name="T4" fmla="*/ 0 w 240"/>
                <a:gd name="T5" fmla="*/ 139 h 140"/>
                <a:gd name="T6" fmla="*/ 0 w 240"/>
                <a:gd name="T7" fmla="*/ 140 h 140"/>
                <a:gd name="T8" fmla="*/ 1 w 240"/>
                <a:gd name="T9" fmla="*/ 140 h 140"/>
                <a:gd name="T10" fmla="*/ 239 w 240"/>
                <a:gd name="T11" fmla="*/ 2 h 140"/>
                <a:gd name="T12" fmla="*/ 240 w 240"/>
                <a:gd name="T13" fmla="*/ 0 h 140"/>
              </a:gdLst>
              <a:ahLst/>
              <a:cxnLst>
                <a:cxn ang="0">
                  <a:pos x="T0" y="T1"/>
                </a:cxn>
                <a:cxn ang="0">
                  <a:pos x="T2" y="T3"/>
                </a:cxn>
                <a:cxn ang="0">
                  <a:pos x="T4" y="T5"/>
                </a:cxn>
                <a:cxn ang="0">
                  <a:pos x="T6" y="T7"/>
                </a:cxn>
                <a:cxn ang="0">
                  <a:pos x="T8" y="T9"/>
                </a:cxn>
                <a:cxn ang="0">
                  <a:pos x="T10" y="T11"/>
                </a:cxn>
                <a:cxn ang="0">
                  <a:pos x="T12" y="T13"/>
                </a:cxn>
              </a:cxnLst>
              <a:rect l="0" t="0" r="r" b="b"/>
              <a:pathLst>
                <a:path w="240" h="140">
                  <a:moveTo>
                    <a:pt x="240" y="0"/>
                  </a:moveTo>
                  <a:cubicBezTo>
                    <a:pt x="1" y="138"/>
                    <a:pt x="1" y="138"/>
                    <a:pt x="1" y="138"/>
                  </a:cubicBezTo>
                  <a:cubicBezTo>
                    <a:pt x="0" y="139"/>
                    <a:pt x="0" y="139"/>
                    <a:pt x="0" y="139"/>
                  </a:cubicBezTo>
                  <a:cubicBezTo>
                    <a:pt x="0" y="140"/>
                    <a:pt x="0" y="140"/>
                    <a:pt x="0" y="140"/>
                  </a:cubicBezTo>
                  <a:cubicBezTo>
                    <a:pt x="1" y="140"/>
                    <a:pt x="1" y="140"/>
                    <a:pt x="1" y="140"/>
                  </a:cubicBezTo>
                  <a:cubicBezTo>
                    <a:pt x="239" y="2"/>
                    <a:pt x="239" y="2"/>
                    <a:pt x="239" y="2"/>
                  </a:cubicBezTo>
                  <a:cubicBezTo>
                    <a:pt x="239" y="1"/>
                    <a:pt x="240" y="1"/>
                    <a:pt x="240" y="0"/>
                  </a:cubicBezTo>
                </a:path>
              </a:pathLst>
            </a:custGeom>
            <a:solidFill>
              <a:srgbClr val="9988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7" name="îşlíḍé">
              <a:extLst>
                <a:ext uri="{FF2B5EF4-FFF2-40B4-BE49-F238E27FC236}">
                  <a16:creationId xmlns="" xmlns:a16="http://schemas.microsoft.com/office/drawing/2014/main" id="{30502D0E-F1CA-4580-A1D3-8384B003C56F}"/>
                </a:ext>
              </a:extLst>
            </p:cNvPr>
            <p:cNvSpPr/>
            <p:nvPr/>
          </p:nvSpPr>
          <p:spPr bwMode="auto">
            <a:xfrm>
              <a:off x="4732338" y="2546351"/>
              <a:ext cx="465138" cy="274638"/>
            </a:xfrm>
            <a:custGeom>
              <a:avLst/>
              <a:gdLst>
                <a:gd name="T0" fmla="*/ 293 w 293"/>
                <a:gd name="T1" fmla="*/ 0 h 173"/>
                <a:gd name="T2" fmla="*/ 2 w 293"/>
                <a:gd name="T3" fmla="*/ 169 h 173"/>
                <a:gd name="T4" fmla="*/ 0 w 293"/>
                <a:gd name="T5" fmla="*/ 171 h 173"/>
                <a:gd name="T6" fmla="*/ 0 w 293"/>
                <a:gd name="T7" fmla="*/ 173 h 173"/>
                <a:gd name="T8" fmla="*/ 2 w 293"/>
                <a:gd name="T9" fmla="*/ 171 h 173"/>
                <a:gd name="T10" fmla="*/ 293 w 293"/>
                <a:gd name="T11" fmla="*/ 2 h 173"/>
                <a:gd name="T12" fmla="*/ 293 w 293"/>
                <a:gd name="T13" fmla="*/ 0 h 173"/>
              </a:gdLst>
              <a:ahLst/>
              <a:cxnLst>
                <a:cxn ang="0">
                  <a:pos x="T0" y="T1"/>
                </a:cxn>
                <a:cxn ang="0">
                  <a:pos x="T2" y="T3"/>
                </a:cxn>
                <a:cxn ang="0">
                  <a:pos x="T4" y="T5"/>
                </a:cxn>
                <a:cxn ang="0">
                  <a:pos x="T6" y="T7"/>
                </a:cxn>
                <a:cxn ang="0">
                  <a:pos x="T8" y="T9"/>
                </a:cxn>
                <a:cxn ang="0">
                  <a:pos x="T10" y="T11"/>
                </a:cxn>
                <a:cxn ang="0">
                  <a:pos x="T12" y="T13"/>
                </a:cxn>
              </a:cxnLst>
              <a:rect l="0" t="0" r="r" b="b"/>
              <a:pathLst>
                <a:path w="293" h="173">
                  <a:moveTo>
                    <a:pt x="293" y="0"/>
                  </a:moveTo>
                  <a:lnTo>
                    <a:pt x="2" y="169"/>
                  </a:lnTo>
                  <a:lnTo>
                    <a:pt x="0" y="171"/>
                  </a:lnTo>
                  <a:lnTo>
                    <a:pt x="0" y="173"/>
                  </a:lnTo>
                  <a:lnTo>
                    <a:pt x="2" y="171"/>
                  </a:lnTo>
                  <a:lnTo>
                    <a:pt x="293" y="2"/>
                  </a:lnTo>
                  <a:lnTo>
                    <a:pt x="293" y="0"/>
                  </a:lnTo>
                  <a:close/>
                </a:path>
              </a:pathLst>
            </a:custGeom>
            <a:solidFill>
              <a:srgbClr val="9988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8" name="îşľíḍè">
              <a:extLst>
                <a:ext uri="{FF2B5EF4-FFF2-40B4-BE49-F238E27FC236}">
                  <a16:creationId xmlns="" xmlns:a16="http://schemas.microsoft.com/office/drawing/2014/main" id="{DAC11B51-51EB-4964-840D-6C988D3D96E9}"/>
                </a:ext>
              </a:extLst>
            </p:cNvPr>
            <p:cNvSpPr/>
            <p:nvPr/>
          </p:nvSpPr>
          <p:spPr bwMode="auto">
            <a:xfrm>
              <a:off x="4732338" y="2546351"/>
              <a:ext cx="465138" cy="274638"/>
            </a:xfrm>
            <a:custGeom>
              <a:avLst/>
              <a:gdLst>
                <a:gd name="T0" fmla="*/ 293 w 293"/>
                <a:gd name="T1" fmla="*/ 0 h 173"/>
                <a:gd name="T2" fmla="*/ 2 w 293"/>
                <a:gd name="T3" fmla="*/ 169 h 173"/>
                <a:gd name="T4" fmla="*/ 0 w 293"/>
                <a:gd name="T5" fmla="*/ 171 h 173"/>
                <a:gd name="T6" fmla="*/ 0 w 293"/>
                <a:gd name="T7" fmla="*/ 173 h 173"/>
                <a:gd name="T8" fmla="*/ 2 w 293"/>
                <a:gd name="T9" fmla="*/ 171 h 173"/>
                <a:gd name="T10" fmla="*/ 293 w 293"/>
                <a:gd name="T11" fmla="*/ 2 h 173"/>
                <a:gd name="T12" fmla="*/ 293 w 293"/>
                <a:gd name="T13" fmla="*/ 0 h 173"/>
              </a:gdLst>
              <a:ahLst/>
              <a:cxnLst>
                <a:cxn ang="0">
                  <a:pos x="T0" y="T1"/>
                </a:cxn>
                <a:cxn ang="0">
                  <a:pos x="T2" y="T3"/>
                </a:cxn>
                <a:cxn ang="0">
                  <a:pos x="T4" y="T5"/>
                </a:cxn>
                <a:cxn ang="0">
                  <a:pos x="T6" y="T7"/>
                </a:cxn>
                <a:cxn ang="0">
                  <a:pos x="T8" y="T9"/>
                </a:cxn>
                <a:cxn ang="0">
                  <a:pos x="T10" y="T11"/>
                </a:cxn>
                <a:cxn ang="0">
                  <a:pos x="T12" y="T13"/>
                </a:cxn>
              </a:cxnLst>
              <a:rect l="0" t="0" r="r" b="b"/>
              <a:pathLst>
                <a:path w="293" h="173">
                  <a:moveTo>
                    <a:pt x="293" y="0"/>
                  </a:moveTo>
                  <a:lnTo>
                    <a:pt x="2" y="169"/>
                  </a:lnTo>
                  <a:lnTo>
                    <a:pt x="0" y="171"/>
                  </a:lnTo>
                  <a:lnTo>
                    <a:pt x="0" y="173"/>
                  </a:lnTo>
                  <a:lnTo>
                    <a:pt x="2" y="171"/>
                  </a:lnTo>
                  <a:lnTo>
                    <a:pt x="293" y="2"/>
                  </a:lnTo>
                  <a:lnTo>
                    <a:pt x="29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9" name="îṧḻîḍe">
              <a:extLst>
                <a:ext uri="{FF2B5EF4-FFF2-40B4-BE49-F238E27FC236}">
                  <a16:creationId xmlns="" xmlns:a16="http://schemas.microsoft.com/office/drawing/2014/main" id="{0CD24B51-4898-403D-8BF5-5CBC1F6BE89E}"/>
                </a:ext>
              </a:extLst>
            </p:cNvPr>
            <p:cNvSpPr/>
            <p:nvPr/>
          </p:nvSpPr>
          <p:spPr bwMode="auto">
            <a:xfrm>
              <a:off x="5097463" y="2695576"/>
              <a:ext cx="42863" cy="25400"/>
            </a:xfrm>
            <a:custGeom>
              <a:avLst/>
              <a:gdLst>
                <a:gd name="T0" fmla="*/ 27 w 27"/>
                <a:gd name="T1" fmla="*/ 0 h 16"/>
                <a:gd name="T2" fmla="*/ 0 w 27"/>
                <a:gd name="T3" fmla="*/ 14 h 16"/>
                <a:gd name="T4" fmla="*/ 0 w 27"/>
                <a:gd name="T5" fmla="*/ 16 h 16"/>
                <a:gd name="T6" fmla="*/ 25 w 27"/>
                <a:gd name="T7" fmla="*/ 2 h 16"/>
                <a:gd name="T8" fmla="*/ 27 w 27"/>
                <a:gd name="T9" fmla="*/ 0 h 16"/>
              </a:gdLst>
              <a:ahLst/>
              <a:cxnLst>
                <a:cxn ang="0">
                  <a:pos x="T0" y="T1"/>
                </a:cxn>
                <a:cxn ang="0">
                  <a:pos x="T2" y="T3"/>
                </a:cxn>
                <a:cxn ang="0">
                  <a:pos x="T4" y="T5"/>
                </a:cxn>
                <a:cxn ang="0">
                  <a:pos x="T6" y="T7"/>
                </a:cxn>
                <a:cxn ang="0">
                  <a:pos x="T8" y="T9"/>
                </a:cxn>
              </a:cxnLst>
              <a:rect l="0" t="0" r="r" b="b"/>
              <a:pathLst>
                <a:path w="27" h="16">
                  <a:moveTo>
                    <a:pt x="27" y="0"/>
                  </a:moveTo>
                  <a:lnTo>
                    <a:pt x="0" y="14"/>
                  </a:lnTo>
                  <a:lnTo>
                    <a:pt x="0" y="16"/>
                  </a:lnTo>
                  <a:lnTo>
                    <a:pt x="25" y="2"/>
                  </a:lnTo>
                  <a:lnTo>
                    <a:pt x="27" y="0"/>
                  </a:lnTo>
                  <a:close/>
                </a:path>
              </a:pathLst>
            </a:custGeom>
            <a:solidFill>
              <a:srgbClr val="9988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0" name="íṣḷiḍe">
              <a:extLst>
                <a:ext uri="{FF2B5EF4-FFF2-40B4-BE49-F238E27FC236}">
                  <a16:creationId xmlns="" xmlns:a16="http://schemas.microsoft.com/office/drawing/2014/main" id="{E20FB2D9-7543-46C3-A1F6-91CC3554A29F}"/>
                </a:ext>
              </a:extLst>
            </p:cNvPr>
            <p:cNvSpPr/>
            <p:nvPr/>
          </p:nvSpPr>
          <p:spPr bwMode="auto">
            <a:xfrm>
              <a:off x="5097463" y="2695576"/>
              <a:ext cx="42863" cy="25400"/>
            </a:xfrm>
            <a:custGeom>
              <a:avLst/>
              <a:gdLst>
                <a:gd name="T0" fmla="*/ 27 w 27"/>
                <a:gd name="T1" fmla="*/ 0 h 16"/>
                <a:gd name="T2" fmla="*/ 0 w 27"/>
                <a:gd name="T3" fmla="*/ 14 h 16"/>
                <a:gd name="T4" fmla="*/ 0 w 27"/>
                <a:gd name="T5" fmla="*/ 16 h 16"/>
                <a:gd name="T6" fmla="*/ 25 w 27"/>
                <a:gd name="T7" fmla="*/ 2 h 16"/>
                <a:gd name="T8" fmla="*/ 27 w 27"/>
                <a:gd name="T9" fmla="*/ 0 h 16"/>
              </a:gdLst>
              <a:ahLst/>
              <a:cxnLst>
                <a:cxn ang="0">
                  <a:pos x="T0" y="T1"/>
                </a:cxn>
                <a:cxn ang="0">
                  <a:pos x="T2" y="T3"/>
                </a:cxn>
                <a:cxn ang="0">
                  <a:pos x="T4" y="T5"/>
                </a:cxn>
                <a:cxn ang="0">
                  <a:pos x="T6" y="T7"/>
                </a:cxn>
                <a:cxn ang="0">
                  <a:pos x="T8" y="T9"/>
                </a:cxn>
              </a:cxnLst>
              <a:rect l="0" t="0" r="r" b="b"/>
              <a:pathLst>
                <a:path w="27" h="16">
                  <a:moveTo>
                    <a:pt x="27" y="0"/>
                  </a:moveTo>
                  <a:lnTo>
                    <a:pt x="0" y="14"/>
                  </a:lnTo>
                  <a:lnTo>
                    <a:pt x="0" y="16"/>
                  </a:lnTo>
                  <a:lnTo>
                    <a:pt x="25" y="2"/>
                  </a:lnTo>
                  <a:lnTo>
                    <a:pt x="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1" name="íŝ1íḑé">
              <a:extLst>
                <a:ext uri="{FF2B5EF4-FFF2-40B4-BE49-F238E27FC236}">
                  <a16:creationId xmlns="" xmlns:a16="http://schemas.microsoft.com/office/drawing/2014/main" id="{60A20D52-CD2A-4051-B4C7-9C600AF1B201}"/>
                </a:ext>
              </a:extLst>
            </p:cNvPr>
            <p:cNvSpPr/>
            <p:nvPr/>
          </p:nvSpPr>
          <p:spPr bwMode="auto">
            <a:xfrm>
              <a:off x="4732338" y="2986088"/>
              <a:ext cx="92075" cy="55563"/>
            </a:xfrm>
            <a:custGeom>
              <a:avLst/>
              <a:gdLst>
                <a:gd name="T0" fmla="*/ 58 w 58"/>
                <a:gd name="T1" fmla="*/ 0 h 35"/>
                <a:gd name="T2" fmla="*/ 2 w 58"/>
                <a:gd name="T3" fmla="*/ 31 h 35"/>
                <a:gd name="T4" fmla="*/ 2 w 58"/>
                <a:gd name="T5" fmla="*/ 31 h 35"/>
                <a:gd name="T6" fmla="*/ 0 w 58"/>
                <a:gd name="T7" fmla="*/ 33 h 35"/>
                <a:gd name="T8" fmla="*/ 0 w 58"/>
                <a:gd name="T9" fmla="*/ 35 h 35"/>
                <a:gd name="T10" fmla="*/ 2 w 58"/>
                <a:gd name="T11" fmla="*/ 33 h 35"/>
                <a:gd name="T12" fmla="*/ 56 w 58"/>
                <a:gd name="T13" fmla="*/ 4 h 35"/>
                <a:gd name="T14" fmla="*/ 58 w 58"/>
                <a:gd name="T15" fmla="*/ 0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5">
                  <a:moveTo>
                    <a:pt x="58" y="0"/>
                  </a:moveTo>
                  <a:lnTo>
                    <a:pt x="2" y="31"/>
                  </a:lnTo>
                  <a:lnTo>
                    <a:pt x="2" y="31"/>
                  </a:lnTo>
                  <a:lnTo>
                    <a:pt x="0" y="33"/>
                  </a:lnTo>
                  <a:lnTo>
                    <a:pt x="0" y="35"/>
                  </a:lnTo>
                  <a:lnTo>
                    <a:pt x="2" y="33"/>
                  </a:lnTo>
                  <a:lnTo>
                    <a:pt x="56" y="4"/>
                  </a:lnTo>
                  <a:lnTo>
                    <a:pt x="58" y="0"/>
                  </a:lnTo>
                  <a:close/>
                </a:path>
              </a:pathLst>
            </a:custGeom>
            <a:solidFill>
              <a:srgbClr val="9988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2" name="îŝḷîḑê">
              <a:extLst>
                <a:ext uri="{FF2B5EF4-FFF2-40B4-BE49-F238E27FC236}">
                  <a16:creationId xmlns="" xmlns:a16="http://schemas.microsoft.com/office/drawing/2014/main" id="{0D2943DA-9C83-4219-8913-84D749901279}"/>
                </a:ext>
              </a:extLst>
            </p:cNvPr>
            <p:cNvSpPr/>
            <p:nvPr/>
          </p:nvSpPr>
          <p:spPr bwMode="auto">
            <a:xfrm>
              <a:off x="4732338" y="2986088"/>
              <a:ext cx="92075" cy="55563"/>
            </a:xfrm>
            <a:custGeom>
              <a:avLst/>
              <a:gdLst>
                <a:gd name="T0" fmla="*/ 58 w 58"/>
                <a:gd name="T1" fmla="*/ 0 h 35"/>
                <a:gd name="T2" fmla="*/ 2 w 58"/>
                <a:gd name="T3" fmla="*/ 31 h 35"/>
                <a:gd name="T4" fmla="*/ 2 w 58"/>
                <a:gd name="T5" fmla="*/ 31 h 35"/>
                <a:gd name="T6" fmla="*/ 0 w 58"/>
                <a:gd name="T7" fmla="*/ 33 h 35"/>
                <a:gd name="T8" fmla="*/ 0 w 58"/>
                <a:gd name="T9" fmla="*/ 35 h 35"/>
                <a:gd name="T10" fmla="*/ 2 w 58"/>
                <a:gd name="T11" fmla="*/ 33 h 35"/>
                <a:gd name="T12" fmla="*/ 56 w 58"/>
                <a:gd name="T13" fmla="*/ 4 h 35"/>
                <a:gd name="T14" fmla="*/ 58 w 58"/>
                <a:gd name="T15" fmla="*/ 0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5">
                  <a:moveTo>
                    <a:pt x="58" y="0"/>
                  </a:moveTo>
                  <a:lnTo>
                    <a:pt x="2" y="31"/>
                  </a:lnTo>
                  <a:lnTo>
                    <a:pt x="2" y="31"/>
                  </a:lnTo>
                  <a:lnTo>
                    <a:pt x="0" y="33"/>
                  </a:lnTo>
                  <a:lnTo>
                    <a:pt x="0" y="35"/>
                  </a:lnTo>
                  <a:lnTo>
                    <a:pt x="2" y="33"/>
                  </a:lnTo>
                  <a:lnTo>
                    <a:pt x="56" y="4"/>
                  </a:lnTo>
                  <a:lnTo>
                    <a:pt x="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3" name="íśļîḓè">
              <a:extLst>
                <a:ext uri="{FF2B5EF4-FFF2-40B4-BE49-F238E27FC236}">
                  <a16:creationId xmlns="" xmlns:a16="http://schemas.microsoft.com/office/drawing/2014/main" id="{F025D1B8-A1E1-440A-9AB3-F3FE0508A5C4}"/>
                </a:ext>
              </a:extLst>
            </p:cNvPr>
            <p:cNvSpPr/>
            <p:nvPr/>
          </p:nvSpPr>
          <p:spPr bwMode="auto">
            <a:xfrm>
              <a:off x="4852988" y="2646363"/>
              <a:ext cx="304800" cy="450850"/>
            </a:xfrm>
            <a:custGeom>
              <a:avLst/>
              <a:gdLst>
                <a:gd name="T0" fmla="*/ 56 w 92"/>
                <a:gd name="T1" fmla="*/ 0 h 137"/>
                <a:gd name="T2" fmla="*/ 39 w 92"/>
                <a:gd name="T3" fmla="*/ 43 h 137"/>
                <a:gd name="T4" fmla="*/ 38 w 92"/>
                <a:gd name="T5" fmla="*/ 44 h 137"/>
                <a:gd name="T6" fmla="*/ 22 w 92"/>
                <a:gd name="T7" fmla="*/ 84 h 137"/>
                <a:gd name="T8" fmla="*/ 0 w 92"/>
                <a:gd name="T9" fmla="*/ 137 h 137"/>
                <a:gd name="T10" fmla="*/ 49 w 92"/>
                <a:gd name="T11" fmla="*/ 108 h 137"/>
                <a:gd name="T12" fmla="*/ 92 w 92"/>
                <a:gd name="T13" fmla="*/ 45 h 137"/>
                <a:gd name="T14" fmla="*/ 80 w 92"/>
                <a:gd name="T15" fmla="*/ 31 h 137"/>
                <a:gd name="T16" fmla="*/ 74 w 92"/>
                <a:gd name="T17" fmla="*/ 23 h 137"/>
                <a:gd name="T18" fmla="*/ 74 w 92"/>
                <a:gd name="T19" fmla="*/ 22 h 137"/>
                <a:gd name="T20" fmla="*/ 56 w 92"/>
                <a:gd name="T21"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137">
                  <a:moveTo>
                    <a:pt x="56" y="0"/>
                  </a:moveTo>
                  <a:cubicBezTo>
                    <a:pt x="39" y="43"/>
                    <a:pt x="39" y="43"/>
                    <a:pt x="39" y="43"/>
                  </a:cubicBezTo>
                  <a:cubicBezTo>
                    <a:pt x="38" y="44"/>
                    <a:pt x="38" y="44"/>
                    <a:pt x="38" y="44"/>
                  </a:cubicBezTo>
                  <a:cubicBezTo>
                    <a:pt x="22" y="84"/>
                    <a:pt x="22" y="84"/>
                    <a:pt x="22" y="84"/>
                  </a:cubicBezTo>
                  <a:cubicBezTo>
                    <a:pt x="0" y="137"/>
                    <a:pt x="0" y="137"/>
                    <a:pt x="0" y="137"/>
                  </a:cubicBezTo>
                  <a:cubicBezTo>
                    <a:pt x="49" y="108"/>
                    <a:pt x="49" y="108"/>
                    <a:pt x="49" y="108"/>
                  </a:cubicBezTo>
                  <a:cubicBezTo>
                    <a:pt x="63" y="88"/>
                    <a:pt x="77" y="67"/>
                    <a:pt x="92" y="45"/>
                  </a:cubicBezTo>
                  <a:cubicBezTo>
                    <a:pt x="80" y="31"/>
                    <a:pt x="80" y="31"/>
                    <a:pt x="80" y="31"/>
                  </a:cubicBezTo>
                  <a:cubicBezTo>
                    <a:pt x="74" y="23"/>
                    <a:pt x="74" y="23"/>
                    <a:pt x="74" y="23"/>
                  </a:cubicBezTo>
                  <a:cubicBezTo>
                    <a:pt x="74" y="22"/>
                    <a:pt x="74" y="22"/>
                    <a:pt x="74" y="22"/>
                  </a:cubicBezTo>
                  <a:cubicBezTo>
                    <a:pt x="56" y="0"/>
                    <a:pt x="56" y="0"/>
                    <a:pt x="56" y="0"/>
                  </a:cubicBezTo>
                </a:path>
              </a:pathLst>
            </a:custGeom>
            <a:solidFill>
              <a:srgbClr val="A5A5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4" name="íŝľîḑé">
              <a:extLst>
                <a:ext uri="{FF2B5EF4-FFF2-40B4-BE49-F238E27FC236}">
                  <a16:creationId xmlns="" xmlns:a16="http://schemas.microsoft.com/office/drawing/2014/main" id="{7F78B405-01B6-4D58-B4C9-5C41D4FCD4EE}"/>
                </a:ext>
              </a:extLst>
            </p:cNvPr>
            <p:cNvSpPr/>
            <p:nvPr/>
          </p:nvSpPr>
          <p:spPr bwMode="auto">
            <a:xfrm>
              <a:off x="4735513" y="2876551"/>
              <a:ext cx="190500" cy="287338"/>
            </a:xfrm>
            <a:custGeom>
              <a:avLst/>
              <a:gdLst>
                <a:gd name="T0" fmla="*/ 87 w 120"/>
                <a:gd name="T1" fmla="*/ 0 h 181"/>
                <a:gd name="T2" fmla="*/ 56 w 120"/>
                <a:gd name="T3" fmla="*/ 69 h 181"/>
                <a:gd name="T4" fmla="*/ 54 w 120"/>
                <a:gd name="T5" fmla="*/ 73 h 181"/>
                <a:gd name="T6" fmla="*/ 0 w 120"/>
                <a:gd name="T7" fmla="*/ 181 h 181"/>
                <a:gd name="T8" fmla="*/ 0 w 120"/>
                <a:gd name="T9" fmla="*/ 181 h 181"/>
                <a:gd name="T10" fmla="*/ 74 w 120"/>
                <a:gd name="T11" fmla="*/ 139 h 181"/>
                <a:gd name="T12" fmla="*/ 120 w 120"/>
                <a:gd name="T13" fmla="*/ 29 h 181"/>
                <a:gd name="T14" fmla="*/ 87 w 120"/>
                <a:gd name="T15" fmla="*/ 0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81">
                  <a:moveTo>
                    <a:pt x="87" y="0"/>
                  </a:moveTo>
                  <a:lnTo>
                    <a:pt x="56" y="69"/>
                  </a:lnTo>
                  <a:lnTo>
                    <a:pt x="54" y="73"/>
                  </a:lnTo>
                  <a:lnTo>
                    <a:pt x="0" y="181"/>
                  </a:lnTo>
                  <a:lnTo>
                    <a:pt x="0" y="181"/>
                  </a:lnTo>
                  <a:lnTo>
                    <a:pt x="74" y="139"/>
                  </a:lnTo>
                  <a:lnTo>
                    <a:pt x="120" y="29"/>
                  </a:lnTo>
                  <a:lnTo>
                    <a:pt x="87" y="0"/>
                  </a:lnTo>
                  <a:close/>
                </a:path>
              </a:pathLst>
            </a:custGeom>
            <a:solidFill>
              <a:srgbClr val="9FD7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5" name="i$ľîďè">
              <a:extLst>
                <a:ext uri="{FF2B5EF4-FFF2-40B4-BE49-F238E27FC236}">
                  <a16:creationId xmlns="" xmlns:a16="http://schemas.microsoft.com/office/drawing/2014/main" id="{E1EB1D35-D3A3-4F69-BF90-6888B2D6EED0}"/>
                </a:ext>
              </a:extLst>
            </p:cNvPr>
            <p:cNvSpPr/>
            <p:nvPr/>
          </p:nvSpPr>
          <p:spPr bwMode="auto">
            <a:xfrm>
              <a:off x="4735513" y="2876551"/>
              <a:ext cx="190500" cy="287338"/>
            </a:xfrm>
            <a:custGeom>
              <a:avLst/>
              <a:gdLst>
                <a:gd name="T0" fmla="*/ 87 w 120"/>
                <a:gd name="T1" fmla="*/ 0 h 181"/>
                <a:gd name="T2" fmla="*/ 56 w 120"/>
                <a:gd name="T3" fmla="*/ 69 h 181"/>
                <a:gd name="T4" fmla="*/ 54 w 120"/>
                <a:gd name="T5" fmla="*/ 73 h 181"/>
                <a:gd name="T6" fmla="*/ 0 w 120"/>
                <a:gd name="T7" fmla="*/ 181 h 181"/>
                <a:gd name="T8" fmla="*/ 0 w 120"/>
                <a:gd name="T9" fmla="*/ 181 h 181"/>
                <a:gd name="T10" fmla="*/ 74 w 120"/>
                <a:gd name="T11" fmla="*/ 139 h 181"/>
                <a:gd name="T12" fmla="*/ 120 w 120"/>
                <a:gd name="T13" fmla="*/ 29 h 181"/>
                <a:gd name="T14" fmla="*/ 87 w 120"/>
                <a:gd name="T15" fmla="*/ 0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81">
                  <a:moveTo>
                    <a:pt x="87" y="0"/>
                  </a:moveTo>
                  <a:lnTo>
                    <a:pt x="56" y="69"/>
                  </a:lnTo>
                  <a:lnTo>
                    <a:pt x="54" y="73"/>
                  </a:lnTo>
                  <a:lnTo>
                    <a:pt x="0" y="181"/>
                  </a:lnTo>
                  <a:lnTo>
                    <a:pt x="0" y="181"/>
                  </a:lnTo>
                  <a:lnTo>
                    <a:pt x="74" y="139"/>
                  </a:lnTo>
                  <a:lnTo>
                    <a:pt x="120" y="29"/>
                  </a:lnTo>
                  <a:lnTo>
                    <a:pt x="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6" name="ïśľiďé">
              <a:extLst>
                <a:ext uri="{FF2B5EF4-FFF2-40B4-BE49-F238E27FC236}">
                  <a16:creationId xmlns="" xmlns:a16="http://schemas.microsoft.com/office/drawing/2014/main" id="{2D9B10D5-46F4-4EB7-9FDC-6013BD4A7971}"/>
                </a:ext>
              </a:extLst>
            </p:cNvPr>
            <p:cNvSpPr/>
            <p:nvPr/>
          </p:nvSpPr>
          <p:spPr bwMode="auto">
            <a:xfrm>
              <a:off x="4732338" y="2787651"/>
              <a:ext cx="249238" cy="147638"/>
            </a:xfrm>
            <a:custGeom>
              <a:avLst/>
              <a:gdLst>
                <a:gd name="T0" fmla="*/ 157 w 157"/>
                <a:gd name="T1" fmla="*/ 0 h 93"/>
                <a:gd name="T2" fmla="*/ 2 w 157"/>
                <a:gd name="T3" fmla="*/ 89 h 93"/>
                <a:gd name="T4" fmla="*/ 0 w 157"/>
                <a:gd name="T5" fmla="*/ 89 h 93"/>
                <a:gd name="T6" fmla="*/ 0 w 157"/>
                <a:gd name="T7" fmla="*/ 93 h 93"/>
                <a:gd name="T8" fmla="*/ 2 w 157"/>
                <a:gd name="T9" fmla="*/ 91 h 93"/>
                <a:gd name="T10" fmla="*/ 155 w 157"/>
                <a:gd name="T11" fmla="*/ 2 h 93"/>
                <a:gd name="T12" fmla="*/ 157 w 157"/>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157" h="93">
                  <a:moveTo>
                    <a:pt x="157" y="0"/>
                  </a:moveTo>
                  <a:lnTo>
                    <a:pt x="2" y="89"/>
                  </a:lnTo>
                  <a:lnTo>
                    <a:pt x="0" y="89"/>
                  </a:lnTo>
                  <a:lnTo>
                    <a:pt x="0" y="93"/>
                  </a:lnTo>
                  <a:lnTo>
                    <a:pt x="2" y="91"/>
                  </a:lnTo>
                  <a:lnTo>
                    <a:pt x="155" y="2"/>
                  </a:lnTo>
                  <a:lnTo>
                    <a:pt x="157" y="0"/>
                  </a:lnTo>
                  <a:close/>
                </a:path>
              </a:pathLst>
            </a:custGeom>
            <a:solidFill>
              <a:srgbClr val="9988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7" name="îṡľïḑé">
              <a:extLst>
                <a:ext uri="{FF2B5EF4-FFF2-40B4-BE49-F238E27FC236}">
                  <a16:creationId xmlns="" xmlns:a16="http://schemas.microsoft.com/office/drawing/2014/main" id="{8DF3DF9C-750D-450B-8084-B5AE5555C19F}"/>
                </a:ext>
              </a:extLst>
            </p:cNvPr>
            <p:cNvSpPr/>
            <p:nvPr/>
          </p:nvSpPr>
          <p:spPr bwMode="auto">
            <a:xfrm>
              <a:off x="4732338" y="2787651"/>
              <a:ext cx="249238" cy="147638"/>
            </a:xfrm>
            <a:custGeom>
              <a:avLst/>
              <a:gdLst>
                <a:gd name="T0" fmla="*/ 157 w 157"/>
                <a:gd name="T1" fmla="*/ 0 h 93"/>
                <a:gd name="T2" fmla="*/ 2 w 157"/>
                <a:gd name="T3" fmla="*/ 89 h 93"/>
                <a:gd name="T4" fmla="*/ 0 w 157"/>
                <a:gd name="T5" fmla="*/ 89 h 93"/>
                <a:gd name="T6" fmla="*/ 0 w 157"/>
                <a:gd name="T7" fmla="*/ 93 h 93"/>
                <a:gd name="T8" fmla="*/ 2 w 157"/>
                <a:gd name="T9" fmla="*/ 91 h 93"/>
                <a:gd name="T10" fmla="*/ 155 w 157"/>
                <a:gd name="T11" fmla="*/ 2 h 93"/>
                <a:gd name="T12" fmla="*/ 157 w 157"/>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157" h="93">
                  <a:moveTo>
                    <a:pt x="157" y="0"/>
                  </a:moveTo>
                  <a:lnTo>
                    <a:pt x="2" y="89"/>
                  </a:lnTo>
                  <a:lnTo>
                    <a:pt x="0" y="89"/>
                  </a:lnTo>
                  <a:lnTo>
                    <a:pt x="0" y="93"/>
                  </a:lnTo>
                  <a:lnTo>
                    <a:pt x="2" y="91"/>
                  </a:lnTo>
                  <a:lnTo>
                    <a:pt x="155" y="2"/>
                  </a:lnTo>
                  <a:lnTo>
                    <a:pt x="1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8" name="íslïḋe">
              <a:extLst>
                <a:ext uri="{FF2B5EF4-FFF2-40B4-BE49-F238E27FC236}">
                  <a16:creationId xmlns="" xmlns:a16="http://schemas.microsoft.com/office/drawing/2014/main" id="{7728D66E-CEFB-40B2-BBF0-CE6AFC34E240}"/>
                </a:ext>
              </a:extLst>
            </p:cNvPr>
            <p:cNvSpPr/>
            <p:nvPr/>
          </p:nvSpPr>
          <p:spPr bwMode="auto">
            <a:xfrm>
              <a:off x="5118101" y="2506663"/>
              <a:ext cx="157163" cy="287338"/>
            </a:xfrm>
            <a:custGeom>
              <a:avLst/>
              <a:gdLst>
                <a:gd name="T0" fmla="*/ 29 w 48"/>
                <a:gd name="T1" fmla="*/ 0 h 87"/>
                <a:gd name="T2" fmla="*/ 24 w 48"/>
                <a:gd name="T3" fmla="*/ 12 h 87"/>
                <a:gd name="T4" fmla="*/ 24 w 48"/>
                <a:gd name="T5" fmla="*/ 13 h 87"/>
                <a:gd name="T6" fmla="*/ 7 w 48"/>
                <a:gd name="T7" fmla="*/ 57 h 87"/>
                <a:gd name="T8" fmla="*/ 6 w 48"/>
                <a:gd name="T9" fmla="*/ 58 h 87"/>
                <a:gd name="T10" fmla="*/ 0 w 48"/>
                <a:gd name="T11" fmla="*/ 73 h 87"/>
                <a:gd name="T12" fmla="*/ 12 w 48"/>
                <a:gd name="T13" fmla="*/ 87 h 87"/>
                <a:gd name="T14" fmla="*/ 48 w 48"/>
                <a:gd name="T15" fmla="*/ 33 h 87"/>
                <a:gd name="T16" fmla="*/ 48 w 48"/>
                <a:gd name="T17" fmla="*/ 33 h 87"/>
                <a:gd name="T18" fmla="*/ 33 w 48"/>
                <a:gd name="T19" fmla="*/ 8 h 87"/>
                <a:gd name="T20" fmla="*/ 33 w 48"/>
                <a:gd name="T21" fmla="*/ 7 h 87"/>
                <a:gd name="T22" fmla="*/ 29 w 48"/>
                <a:gd name="T2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87">
                  <a:moveTo>
                    <a:pt x="29" y="0"/>
                  </a:moveTo>
                  <a:cubicBezTo>
                    <a:pt x="24" y="12"/>
                    <a:pt x="24" y="12"/>
                    <a:pt x="24" y="12"/>
                  </a:cubicBezTo>
                  <a:cubicBezTo>
                    <a:pt x="24" y="13"/>
                    <a:pt x="24" y="13"/>
                    <a:pt x="24" y="13"/>
                  </a:cubicBezTo>
                  <a:cubicBezTo>
                    <a:pt x="7" y="57"/>
                    <a:pt x="7" y="57"/>
                    <a:pt x="7" y="57"/>
                  </a:cubicBezTo>
                  <a:cubicBezTo>
                    <a:pt x="6" y="58"/>
                    <a:pt x="6" y="58"/>
                    <a:pt x="6" y="58"/>
                  </a:cubicBezTo>
                  <a:cubicBezTo>
                    <a:pt x="0" y="73"/>
                    <a:pt x="0" y="73"/>
                    <a:pt x="0" y="73"/>
                  </a:cubicBezTo>
                  <a:cubicBezTo>
                    <a:pt x="12" y="87"/>
                    <a:pt x="12" y="87"/>
                    <a:pt x="12" y="87"/>
                  </a:cubicBezTo>
                  <a:cubicBezTo>
                    <a:pt x="24" y="69"/>
                    <a:pt x="36" y="51"/>
                    <a:pt x="48" y="33"/>
                  </a:cubicBezTo>
                  <a:cubicBezTo>
                    <a:pt x="48" y="33"/>
                    <a:pt x="48" y="33"/>
                    <a:pt x="48" y="33"/>
                  </a:cubicBezTo>
                  <a:cubicBezTo>
                    <a:pt x="33" y="8"/>
                    <a:pt x="33" y="8"/>
                    <a:pt x="33" y="8"/>
                  </a:cubicBezTo>
                  <a:cubicBezTo>
                    <a:pt x="33" y="7"/>
                    <a:pt x="33" y="7"/>
                    <a:pt x="33" y="7"/>
                  </a:cubicBezTo>
                  <a:cubicBezTo>
                    <a:pt x="29" y="0"/>
                    <a:pt x="29" y="0"/>
                    <a:pt x="29" y="0"/>
                  </a:cubicBezTo>
                </a:path>
              </a:pathLst>
            </a:custGeom>
            <a:solidFill>
              <a:srgbClr val="9FD7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9" name="íṥḻíďê">
              <a:extLst>
                <a:ext uri="{FF2B5EF4-FFF2-40B4-BE49-F238E27FC236}">
                  <a16:creationId xmlns="" xmlns:a16="http://schemas.microsoft.com/office/drawing/2014/main" id="{1AFCCCA4-C678-474F-8085-29D4BC062446}"/>
                </a:ext>
              </a:extLst>
            </p:cNvPr>
            <p:cNvSpPr/>
            <p:nvPr/>
          </p:nvSpPr>
          <p:spPr bwMode="auto">
            <a:xfrm>
              <a:off x="4727576" y="2052638"/>
              <a:ext cx="931863" cy="539750"/>
            </a:xfrm>
            <a:custGeom>
              <a:avLst/>
              <a:gdLst>
                <a:gd name="T0" fmla="*/ 282 w 282"/>
                <a:gd name="T1" fmla="*/ 0 h 164"/>
                <a:gd name="T2" fmla="*/ 0 w 282"/>
                <a:gd name="T3" fmla="*/ 162 h 164"/>
                <a:gd name="T4" fmla="*/ 0 w 282"/>
                <a:gd name="T5" fmla="*/ 164 h 164"/>
                <a:gd name="T6" fmla="*/ 281 w 282"/>
                <a:gd name="T7" fmla="*/ 2 h 164"/>
                <a:gd name="T8" fmla="*/ 282 w 282"/>
                <a:gd name="T9" fmla="*/ 0 h 164"/>
              </a:gdLst>
              <a:ahLst/>
              <a:cxnLst>
                <a:cxn ang="0">
                  <a:pos x="T0" y="T1"/>
                </a:cxn>
                <a:cxn ang="0">
                  <a:pos x="T2" y="T3"/>
                </a:cxn>
                <a:cxn ang="0">
                  <a:pos x="T4" y="T5"/>
                </a:cxn>
                <a:cxn ang="0">
                  <a:pos x="T6" y="T7"/>
                </a:cxn>
                <a:cxn ang="0">
                  <a:pos x="T8" y="T9"/>
                </a:cxn>
              </a:cxnLst>
              <a:rect l="0" t="0" r="r" b="b"/>
              <a:pathLst>
                <a:path w="282" h="164">
                  <a:moveTo>
                    <a:pt x="282" y="0"/>
                  </a:moveTo>
                  <a:cubicBezTo>
                    <a:pt x="0" y="162"/>
                    <a:pt x="0" y="162"/>
                    <a:pt x="0" y="162"/>
                  </a:cubicBezTo>
                  <a:cubicBezTo>
                    <a:pt x="0" y="164"/>
                    <a:pt x="0" y="164"/>
                    <a:pt x="0" y="164"/>
                  </a:cubicBezTo>
                  <a:cubicBezTo>
                    <a:pt x="281" y="2"/>
                    <a:pt x="281" y="2"/>
                    <a:pt x="281" y="2"/>
                  </a:cubicBezTo>
                  <a:cubicBezTo>
                    <a:pt x="281" y="1"/>
                    <a:pt x="281" y="1"/>
                    <a:pt x="282" y="0"/>
                  </a:cubicBezTo>
                </a:path>
              </a:pathLst>
            </a:custGeom>
            <a:solidFill>
              <a:srgbClr val="9988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0" name="îŝlídè">
              <a:extLst>
                <a:ext uri="{FF2B5EF4-FFF2-40B4-BE49-F238E27FC236}">
                  <a16:creationId xmlns="" xmlns:a16="http://schemas.microsoft.com/office/drawing/2014/main" id="{6792A375-9290-47E0-B5AA-FE4AC859440E}"/>
                </a:ext>
              </a:extLst>
            </p:cNvPr>
            <p:cNvSpPr/>
            <p:nvPr/>
          </p:nvSpPr>
          <p:spPr bwMode="auto">
            <a:xfrm>
              <a:off x="4727576" y="2589213"/>
              <a:ext cx="287338" cy="584200"/>
            </a:xfrm>
            <a:custGeom>
              <a:avLst/>
              <a:gdLst>
                <a:gd name="T0" fmla="*/ 2 w 87"/>
                <a:gd name="T1" fmla="*/ 0 h 177"/>
                <a:gd name="T2" fmla="*/ 0 w 87"/>
                <a:gd name="T3" fmla="*/ 1 h 177"/>
                <a:gd name="T4" fmla="*/ 1 w 87"/>
                <a:gd name="T5" fmla="*/ 177 h 177"/>
                <a:gd name="T6" fmla="*/ 85 w 87"/>
                <a:gd name="T7" fmla="*/ 128 h 177"/>
                <a:gd name="T8" fmla="*/ 87 w 87"/>
                <a:gd name="T9" fmla="*/ 125 h 177"/>
                <a:gd name="T10" fmla="*/ 2 w 87"/>
                <a:gd name="T11" fmla="*/ 174 h 177"/>
                <a:gd name="T12" fmla="*/ 2 w 87"/>
                <a:gd name="T13" fmla="*/ 174 h 177"/>
                <a:gd name="T14" fmla="*/ 2 w 87"/>
                <a:gd name="T15" fmla="*/ 174 h 177"/>
                <a:gd name="T16" fmla="*/ 2 w 87"/>
                <a:gd name="T17" fmla="*/ 136 h 177"/>
                <a:gd name="T18" fmla="*/ 1 w 87"/>
                <a:gd name="T19" fmla="*/ 137 h 177"/>
                <a:gd name="T20" fmla="*/ 1 w 87"/>
                <a:gd name="T21" fmla="*/ 136 h 177"/>
                <a:gd name="T22" fmla="*/ 2 w 87"/>
                <a:gd name="T23" fmla="*/ 135 h 177"/>
                <a:gd name="T24" fmla="*/ 2 w 87"/>
                <a:gd name="T25" fmla="*/ 135 h 177"/>
                <a:gd name="T26" fmla="*/ 2 w 87"/>
                <a:gd name="T27" fmla="*/ 104 h 177"/>
                <a:gd name="T28" fmla="*/ 1 w 87"/>
                <a:gd name="T29" fmla="*/ 105 h 177"/>
                <a:gd name="T30" fmla="*/ 1 w 87"/>
                <a:gd name="T31" fmla="*/ 103 h 177"/>
                <a:gd name="T32" fmla="*/ 2 w 87"/>
                <a:gd name="T33" fmla="*/ 103 h 177"/>
                <a:gd name="T34" fmla="*/ 2 w 87"/>
                <a:gd name="T35" fmla="*/ 69 h 177"/>
                <a:gd name="T36" fmla="*/ 1 w 87"/>
                <a:gd name="T37" fmla="*/ 70 h 177"/>
                <a:gd name="T38" fmla="*/ 1 w 87"/>
                <a:gd name="T39" fmla="*/ 69 h 177"/>
                <a:gd name="T40" fmla="*/ 2 w 87"/>
                <a:gd name="T41" fmla="*/ 68 h 177"/>
                <a:gd name="T42" fmla="*/ 2 w 87"/>
                <a:gd name="T43" fmla="*/ 37 h 177"/>
                <a:gd name="T44" fmla="*/ 1 w 87"/>
                <a:gd name="T45" fmla="*/ 37 h 177"/>
                <a:gd name="T46" fmla="*/ 1 w 87"/>
                <a:gd name="T47" fmla="*/ 36 h 177"/>
                <a:gd name="T48" fmla="*/ 2 w 87"/>
                <a:gd name="T49" fmla="*/ 35 h 177"/>
                <a:gd name="T50" fmla="*/ 2 w 87"/>
                <a:gd name="T5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7" h="177">
                  <a:moveTo>
                    <a:pt x="2" y="0"/>
                  </a:moveTo>
                  <a:cubicBezTo>
                    <a:pt x="0" y="1"/>
                    <a:pt x="0" y="1"/>
                    <a:pt x="0" y="1"/>
                  </a:cubicBezTo>
                  <a:cubicBezTo>
                    <a:pt x="1" y="177"/>
                    <a:pt x="1" y="177"/>
                    <a:pt x="1" y="177"/>
                  </a:cubicBezTo>
                  <a:cubicBezTo>
                    <a:pt x="85" y="128"/>
                    <a:pt x="85" y="128"/>
                    <a:pt x="85" y="128"/>
                  </a:cubicBezTo>
                  <a:cubicBezTo>
                    <a:pt x="86" y="127"/>
                    <a:pt x="86" y="126"/>
                    <a:pt x="87" y="125"/>
                  </a:cubicBezTo>
                  <a:cubicBezTo>
                    <a:pt x="2" y="174"/>
                    <a:pt x="2" y="174"/>
                    <a:pt x="2" y="174"/>
                  </a:cubicBezTo>
                  <a:cubicBezTo>
                    <a:pt x="2" y="174"/>
                    <a:pt x="2" y="174"/>
                    <a:pt x="2" y="174"/>
                  </a:cubicBezTo>
                  <a:cubicBezTo>
                    <a:pt x="2" y="174"/>
                    <a:pt x="2" y="174"/>
                    <a:pt x="2" y="174"/>
                  </a:cubicBezTo>
                  <a:cubicBezTo>
                    <a:pt x="2" y="136"/>
                    <a:pt x="2" y="136"/>
                    <a:pt x="2" y="136"/>
                  </a:cubicBezTo>
                  <a:cubicBezTo>
                    <a:pt x="1" y="137"/>
                    <a:pt x="1" y="137"/>
                    <a:pt x="1" y="137"/>
                  </a:cubicBezTo>
                  <a:cubicBezTo>
                    <a:pt x="1" y="136"/>
                    <a:pt x="1" y="136"/>
                    <a:pt x="1" y="136"/>
                  </a:cubicBezTo>
                  <a:cubicBezTo>
                    <a:pt x="2" y="135"/>
                    <a:pt x="2" y="135"/>
                    <a:pt x="2" y="135"/>
                  </a:cubicBezTo>
                  <a:cubicBezTo>
                    <a:pt x="2" y="135"/>
                    <a:pt x="2" y="135"/>
                    <a:pt x="2" y="135"/>
                  </a:cubicBezTo>
                  <a:cubicBezTo>
                    <a:pt x="2" y="104"/>
                    <a:pt x="2" y="104"/>
                    <a:pt x="2" y="104"/>
                  </a:cubicBezTo>
                  <a:cubicBezTo>
                    <a:pt x="1" y="105"/>
                    <a:pt x="1" y="105"/>
                    <a:pt x="1" y="105"/>
                  </a:cubicBezTo>
                  <a:cubicBezTo>
                    <a:pt x="1" y="103"/>
                    <a:pt x="1" y="103"/>
                    <a:pt x="1" y="103"/>
                  </a:cubicBezTo>
                  <a:cubicBezTo>
                    <a:pt x="2" y="103"/>
                    <a:pt x="2" y="103"/>
                    <a:pt x="2" y="103"/>
                  </a:cubicBezTo>
                  <a:cubicBezTo>
                    <a:pt x="2" y="69"/>
                    <a:pt x="2" y="69"/>
                    <a:pt x="2" y="69"/>
                  </a:cubicBezTo>
                  <a:cubicBezTo>
                    <a:pt x="1" y="70"/>
                    <a:pt x="1" y="70"/>
                    <a:pt x="1" y="70"/>
                  </a:cubicBezTo>
                  <a:cubicBezTo>
                    <a:pt x="1" y="69"/>
                    <a:pt x="1" y="69"/>
                    <a:pt x="1" y="69"/>
                  </a:cubicBezTo>
                  <a:cubicBezTo>
                    <a:pt x="2" y="68"/>
                    <a:pt x="2" y="68"/>
                    <a:pt x="2" y="68"/>
                  </a:cubicBezTo>
                  <a:cubicBezTo>
                    <a:pt x="2" y="37"/>
                    <a:pt x="2" y="37"/>
                    <a:pt x="2" y="37"/>
                  </a:cubicBezTo>
                  <a:cubicBezTo>
                    <a:pt x="1" y="37"/>
                    <a:pt x="1" y="37"/>
                    <a:pt x="1" y="37"/>
                  </a:cubicBezTo>
                  <a:cubicBezTo>
                    <a:pt x="1" y="36"/>
                    <a:pt x="1" y="36"/>
                    <a:pt x="1" y="36"/>
                  </a:cubicBezTo>
                  <a:cubicBezTo>
                    <a:pt x="2" y="35"/>
                    <a:pt x="2" y="35"/>
                    <a:pt x="2" y="35"/>
                  </a:cubicBezTo>
                  <a:cubicBezTo>
                    <a:pt x="2" y="0"/>
                    <a:pt x="2" y="0"/>
                    <a:pt x="2" y="0"/>
                  </a:cubicBezTo>
                </a:path>
              </a:pathLst>
            </a:custGeom>
            <a:solidFill>
              <a:srgbClr val="9988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1" name="isḻíḓe">
              <a:extLst>
                <a:ext uri="{FF2B5EF4-FFF2-40B4-BE49-F238E27FC236}">
                  <a16:creationId xmlns="" xmlns:a16="http://schemas.microsoft.com/office/drawing/2014/main" id="{B08F8257-8CB6-4F3F-A650-77711016A60F}"/>
                </a:ext>
              </a:extLst>
            </p:cNvPr>
            <p:cNvSpPr/>
            <p:nvPr/>
          </p:nvSpPr>
          <p:spPr bwMode="auto">
            <a:xfrm>
              <a:off x="7556501" y="2698751"/>
              <a:ext cx="804863" cy="58738"/>
            </a:xfrm>
            <a:custGeom>
              <a:avLst/>
              <a:gdLst>
                <a:gd name="T0" fmla="*/ 212 w 244"/>
                <a:gd name="T1" fmla="*/ 8 h 18"/>
                <a:gd name="T2" fmla="*/ 229 w 244"/>
                <a:gd name="T3" fmla="*/ 18 h 18"/>
                <a:gd name="T4" fmla="*/ 244 w 244"/>
                <a:gd name="T5" fmla="*/ 9 h 18"/>
                <a:gd name="T6" fmla="*/ 212 w 244"/>
                <a:gd name="T7" fmla="*/ 8 h 18"/>
                <a:gd name="T8" fmla="*/ 1 w 244"/>
                <a:gd name="T9" fmla="*/ 0 h 18"/>
                <a:gd name="T10" fmla="*/ 28 w 244"/>
                <a:gd name="T11" fmla="*/ 17 h 18"/>
                <a:gd name="T12" fmla="*/ 53 w 244"/>
                <a:gd name="T13" fmla="*/ 3 h 18"/>
                <a:gd name="T14" fmla="*/ 1 w 244"/>
                <a:gd name="T15" fmla="*/ 0 h 18"/>
                <a:gd name="T16" fmla="*/ 1 w 24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18">
                  <a:moveTo>
                    <a:pt x="212" y="8"/>
                  </a:moveTo>
                  <a:cubicBezTo>
                    <a:pt x="229" y="18"/>
                    <a:pt x="229" y="18"/>
                    <a:pt x="229" y="18"/>
                  </a:cubicBezTo>
                  <a:cubicBezTo>
                    <a:pt x="238" y="13"/>
                    <a:pt x="243" y="10"/>
                    <a:pt x="244" y="9"/>
                  </a:cubicBezTo>
                  <a:cubicBezTo>
                    <a:pt x="244" y="9"/>
                    <a:pt x="231" y="9"/>
                    <a:pt x="212" y="8"/>
                  </a:cubicBezTo>
                  <a:moveTo>
                    <a:pt x="1" y="0"/>
                  </a:moveTo>
                  <a:cubicBezTo>
                    <a:pt x="0" y="0"/>
                    <a:pt x="12" y="7"/>
                    <a:pt x="28" y="17"/>
                  </a:cubicBezTo>
                  <a:cubicBezTo>
                    <a:pt x="53" y="3"/>
                    <a:pt x="53" y="3"/>
                    <a:pt x="53" y="3"/>
                  </a:cubicBezTo>
                  <a:cubicBezTo>
                    <a:pt x="24" y="1"/>
                    <a:pt x="2" y="0"/>
                    <a:pt x="1" y="0"/>
                  </a:cubicBezTo>
                  <a:cubicBezTo>
                    <a:pt x="1" y="0"/>
                    <a:pt x="1" y="0"/>
                    <a:pt x="1" y="0"/>
                  </a:cubicBezTo>
                </a:path>
              </a:pathLst>
            </a:custGeom>
            <a:solidFill>
              <a:srgbClr val="6B8DE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2" name="í$ľïdè">
              <a:extLst>
                <a:ext uri="{FF2B5EF4-FFF2-40B4-BE49-F238E27FC236}">
                  <a16:creationId xmlns="" xmlns:a16="http://schemas.microsoft.com/office/drawing/2014/main" id="{E4DC3C8B-BBD2-4749-856D-4A829C47829F}"/>
                </a:ext>
              </a:extLst>
            </p:cNvPr>
            <p:cNvSpPr/>
            <p:nvPr/>
          </p:nvSpPr>
          <p:spPr bwMode="auto">
            <a:xfrm>
              <a:off x="7648576" y="2708276"/>
              <a:ext cx="663575" cy="250825"/>
            </a:xfrm>
            <a:custGeom>
              <a:avLst/>
              <a:gdLst>
                <a:gd name="T0" fmla="*/ 25 w 201"/>
                <a:gd name="T1" fmla="*/ 0 h 76"/>
                <a:gd name="T2" fmla="*/ 0 w 201"/>
                <a:gd name="T3" fmla="*/ 14 h 76"/>
                <a:gd name="T4" fmla="*/ 106 w 201"/>
                <a:gd name="T5" fmla="*/ 76 h 76"/>
                <a:gd name="T6" fmla="*/ 201 w 201"/>
                <a:gd name="T7" fmla="*/ 15 h 76"/>
                <a:gd name="T8" fmla="*/ 184 w 201"/>
                <a:gd name="T9" fmla="*/ 5 h 76"/>
                <a:gd name="T10" fmla="*/ 25 w 201"/>
                <a:gd name="T11" fmla="*/ 0 h 76"/>
              </a:gdLst>
              <a:ahLst/>
              <a:cxnLst>
                <a:cxn ang="0">
                  <a:pos x="T0" y="T1"/>
                </a:cxn>
                <a:cxn ang="0">
                  <a:pos x="T2" y="T3"/>
                </a:cxn>
                <a:cxn ang="0">
                  <a:pos x="T4" y="T5"/>
                </a:cxn>
                <a:cxn ang="0">
                  <a:pos x="T6" y="T7"/>
                </a:cxn>
                <a:cxn ang="0">
                  <a:pos x="T8" y="T9"/>
                </a:cxn>
                <a:cxn ang="0">
                  <a:pos x="T10" y="T11"/>
                </a:cxn>
              </a:cxnLst>
              <a:rect l="0" t="0" r="r" b="b"/>
              <a:pathLst>
                <a:path w="201" h="76">
                  <a:moveTo>
                    <a:pt x="25" y="0"/>
                  </a:moveTo>
                  <a:cubicBezTo>
                    <a:pt x="0" y="14"/>
                    <a:pt x="0" y="14"/>
                    <a:pt x="0" y="14"/>
                  </a:cubicBezTo>
                  <a:cubicBezTo>
                    <a:pt x="40" y="37"/>
                    <a:pt x="106" y="76"/>
                    <a:pt x="106" y="76"/>
                  </a:cubicBezTo>
                  <a:cubicBezTo>
                    <a:pt x="106" y="76"/>
                    <a:pt x="172" y="34"/>
                    <a:pt x="201" y="15"/>
                  </a:cubicBezTo>
                  <a:cubicBezTo>
                    <a:pt x="184" y="5"/>
                    <a:pt x="184" y="5"/>
                    <a:pt x="184" y="5"/>
                  </a:cubicBezTo>
                  <a:cubicBezTo>
                    <a:pt x="143" y="4"/>
                    <a:pt x="74" y="1"/>
                    <a:pt x="25" y="0"/>
                  </a:cubicBezTo>
                </a:path>
              </a:pathLst>
            </a:custGeom>
            <a:solidFill>
              <a:srgbClr val="8394E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3" name="iṥ1îḋè">
              <a:extLst>
                <a:ext uri="{FF2B5EF4-FFF2-40B4-BE49-F238E27FC236}">
                  <a16:creationId xmlns="" xmlns:a16="http://schemas.microsoft.com/office/drawing/2014/main" id="{19640C64-DE18-4819-B8AC-7DC6AFB8E22F}"/>
                </a:ext>
              </a:extLst>
            </p:cNvPr>
            <p:cNvSpPr/>
            <p:nvPr/>
          </p:nvSpPr>
          <p:spPr bwMode="auto">
            <a:xfrm>
              <a:off x="7559676" y="2484438"/>
              <a:ext cx="801688" cy="431800"/>
            </a:xfrm>
            <a:custGeom>
              <a:avLst/>
              <a:gdLst>
                <a:gd name="T0" fmla="*/ 505 w 505"/>
                <a:gd name="T1" fmla="*/ 154 h 272"/>
                <a:gd name="T2" fmla="*/ 235 w 505"/>
                <a:gd name="T3" fmla="*/ 0 h 272"/>
                <a:gd name="T4" fmla="*/ 0 w 505"/>
                <a:gd name="T5" fmla="*/ 135 h 272"/>
                <a:gd name="T6" fmla="*/ 237 w 505"/>
                <a:gd name="T7" fmla="*/ 272 h 272"/>
                <a:gd name="T8" fmla="*/ 301 w 505"/>
                <a:gd name="T9" fmla="*/ 270 h 272"/>
                <a:gd name="T10" fmla="*/ 505 w 505"/>
                <a:gd name="T11" fmla="*/ 154 h 272"/>
              </a:gdLst>
              <a:ahLst/>
              <a:cxnLst>
                <a:cxn ang="0">
                  <a:pos x="T0" y="T1"/>
                </a:cxn>
                <a:cxn ang="0">
                  <a:pos x="T2" y="T3"/>
                </a:cxn>
                <a:cxn ang="0">
                  <a:pos x="T4" y="T5"/>
                </a:cxn>
                <a:cxn ang="0">
                  <a:pos x="T6" y="T7"/>
                </a:cxn>
                <a:cxn ang="0">
                  <a:pos x="T8" y="T9"/>
                </a:cxn>
                <a:cxn ang="0">
                  <a:pos x="T10" y="T11"/>
                </a:cxn>
              </a:cxnLst>
              <a:rect l="0" t="0" r="r" b="b"/>
              <a:pathLst>
                <a:path w="505" h="272">
                  <a:moveTo>
                    <a:pt x="505" y="154"/>
                  </a:moveTo>
                  <a:lnTo>
                    <a:pt x="235" y="0"/>
                  </a:lnTo>
                  <a:lnTo>
                    <a:pt x="0" y="135"/>
                  </a:lnTo>
                  <a:lnTo>
                    <a:pt x="237" y="272"/>
                  </a:lnTo>
                  <a:lnTo>
                    <a:pt x="301" y="270"/>
                  </a:lnTo>
                  <a:lnTo>
                    <a:pt x="505" y="154"/>
                  </a:lnTo>
                  <a:close/>
                </a:path>
              </a:pathLst>
            </a:custGeom>
            <a:solidFill>
              <a:srgbClr val="FCCF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4" name="í$1ídè">
              <a:extLst>
                <a:ext uri="{FF2B5EF4-FFF2-40B4-BE49-F238E27FC236}">
                  <a16:creationId xmlns="" xmlns:a16="http://schemas.microsoft.com/office/drawing/2014/main" id="{FE591CBA-4E8F-4681-A506-F7DA793B7828}"/>
                </a:ext>
              </a:extLst>
            </p:cNvPr>
            <p:cNvSpPr/>
            <p:nvPr/>
          </p:nvSpPr>
          <p:spPr bwMode="auto">
            <a:xfrm>
              <a:off x="7935913" y="2852738"/>
              <a:ext cx="101600" cy="63500"/>
            </a:xfrm>
            <a:custGeom>
              <a:avLst/>
              <a:gdLst>
                <a:gd name="T0" fmla="*/ 31 w 64"/>
                <a:gd name="T1" fmla="*/ 0 h 40"/>
                <a:gd name="T2" fmla="*/ 64 w 64"/>
                <a:gd name="T3" fmla="*/ 38 h 40"/>
                <a:gd name="T4" fmla="*/ 0 w 64"/>
                <a:gd name="T5" fmla="*/ 40 h 40"/>
                <a:gd name="T6" fmla="*/ 31 w 64"/>
                <a:gd name="T7" fmla="*/ 0 h 40"/>
              </a:gdLst>
              <a:ahLst/>
              <a:cxnLst>
                <a:cxn ang="0">
                  <a:pos x="T0" y="T1"/>
                </a:cxn>
                <a:cxn ang="0">
                  <a:pos x="T2" y="T3"/>
                </a:cxn>
                <a:cxn ang="0">
                  <a:pos x="T4" y="T5"/>
                </a:cxn>
                <a:cxn ang="0">
                  <a:pos x="T6" y="T7"/>
                </a:cxn>
              </a:cxnLst>
              <a:rect l="0" t="0" r="r" b="b"/>
              <a:pathLst>
                <a:path w="64" h="40">
                  <a:moveTo>
                    <a:pt x="31" y="0"/>
                  </a:moveTo>
                  <a:lnTo>
                    <a:pt x="64" y="38"/>
                  </a:lnTo>
                  <a:lnTo>
                    <a:pt x="0" y="40"/>
                  </a:lnTo>
                  <a:lnTo>
                    <a:pt x="31" y="0"/>
                  </a:lnTo>
                  <a:close/>
                </a:path>
              </a:pathLst>
            </a:custGeom>
            <a:solidFill>
              <a:srgbClr val="B9925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5" name="îṥľîḍe">
              <a:extLst>
                <a:ext uri="{FF2B5EF4-FFF2-40B4-BE49-F238E27FC236}">
                  <a16:creationId xmlns="" xmlns:a16="http://schemas.microsoft.com/office/drawing/2014/main" id="{5C681763-AAF7-4F42-A968-7A3E76E29A0F}"/>
                </a:ext>
              </a:extLst>
            </p:cNvPr>
            <p:cNvSpPr/>
            <p:nvPr/>
          </p:nvSpPr>
          <p:spPr bwMode="auto">
            <a:xfrm>
              <a:off x="4148138" y="5218113"/>
              <a:ext cx="808038" cy="260350"/>
            </a:xfrm>
            <a:custGeom>
              <a:avLst/>
              <a:gdLst>
                <a:gd name="T0" fmla="*/ 2 w 245"/>
                <a:gd name="T1" fmla="*/ 0 h 79"/>
                <a:gd name="T2" fmla="*/ 135 w 245"/>
                <a:gd name="T3" fmla="*/ 79 h 79"/>
                <a:gd name="T4" fmla="*/ 245 w 245"/>
                <a:gd name="T5" fmla="*/ 9 h 79"/>
                <a:gd name="T6" fmla="*/ 133 w 245"/>
                <a:gd name="T7" fmla="*/ 5 h 79"/>
                <a:gd name="T8" fmla="*/ 106 w 245"/>
                <a:gd name="T9" fmla="*/ 21 h 79"/>
                <a:gd name="T10" fmla="*/ 73 w 245"/>
                <a:gd name="T11" fmla="*/ 3 h 79"/>
                <a:gd name="T12" fmla="*/ 2 w 245"/>
                <a:gd name="T13" fmla="*/ 0 h 79"/>
                <a:gd name="T14" fmla="*/ 2 w 245"/>
                <a:gd name="T15" fmla="*/ 0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5" h="79">
                  <a:moveTo>
                    <a:pt x="2" y="0"/>
                  </a:moveTo>
                  <a:cubicBezTo>
                    <a:pt x="0" y="0"/>
                    <a:pt x="135" y="79"/>
                    <a:pt x="135" y="79"/>
                  </a:cubicBezTo>
                  <a:cubicBezTo>
                    <a:pt x="135" y="79"/>
                    <a:pt x="242" y="11"/>
                    <a:pt x="245" y="9"/>
                  </a:cubicBezTo>
                  <a:cubicBezTo>
                    <a:pt x="245" y="9"/>
                    <a:pt x="190" y="7"/>
                    <a:pt x="133" y="5"/>
                  </a:cubicBezTo>
                  <a:cubicBezTo>
                    <a:pt x="106" y="21"/>
                    <a:pt x="106" y="21"/>
                    <a:pt x="106" y="21"/>
                  </a:cubicBezTo>
                  <a:cubicBezTo>
                    <a:pt x="73" y="3"/>
                    <a:pt x="73" y="3"/>
                    <a:pt x="73" y="3"/>
                  </a:cubicBezTo>
                  <a:cubicBezTo>
                    <a:pt x="34" y="2"/>
                    <a:pt x="4" y="0"/>
                    <a:pt x="2" y="0"/>
                  </a:cubicBezTo>
                  <a:cubicBezTo>
                    <a:pt x="2" y="0"/>
                    <a:pt x="2" y="0"/>
                    <a:pt x="2" y="0"/>
                  </a:cubicBezTo>
                </a:path>
              </a:pathLst>
            </a:custGeom>
            <a:solidFill>
              <a:srgbClr val="8397E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6" name="ísliḓè">
              <a:extLst>
                <a:ext uri="{FF2B5EF4-FFF2-40B4-BE49-F238E27FC236}">
                  <a16:creationId xmlns="" xmlns:a16="http://schemas.microsoft.com/office/drawing/2014/main" id="{CDB7C221-B676-4C4A-9F08-AAFD90F6D71E}"/>
                </a:ext>
              </a:extLst>
            </p:cNvPr>
            <p:cNvSpPr/>
            <p:nvPr/>
          </p:nvSpPr>
          <p:spPr bwMode="auto">
            <a:xfrm>
              <a:off x="4387851" y="5227638"/>
              <a:ext cx="198438" cy="58738"/>
            </a:xfrm>
            <a:custGeom>
              <a:avLst/>
              <a:gdLst>
                <a:gd name="T0" fmla="*/ 0 w 60"/>
                <a:gd name="T1" fmla="*/ 0 h 18"/>
                <a:gd name="T2" fmla="*/ 33 w 60"/>
                <a:gd name="T3" fmla="*/ 18 h 18"/>
                <a:gd name="T4" fmla="*/ 60 w 60"/>
                <a:gd name="T5" fmla="*/ 2 h 18"/>
                <a:gd name="T6" fmla="*/ 60 w 60"/>
                <a:gd name="T7" fmla="*/ 2 h 18"/>
                <a:gd name="T8" fmla="*/ 33 w 60"/>
                <a:gd name="T9" fmla="*/ 18 h 18"/>
                <a:gd name="T10" fmla="*/ 2 w 60"/>
                <a:gd name="T11" fmla="*/ 0 h 18"/>
                <a:gd name="T12" fmla="*/ 0 w 6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60" h="18">
                  <a:moveTo>
                    <a:pt x="0" y="0"/>
                  </a:moveTo>
                  <a:cubicBezTo>
                    <a:pt x="33" y="18"/>
                    <a:pt x="33" y="18"/>
                    <a:pt x="33" y="18"/>
                  </a:cubicBezTo>
                  <a:cubicBezTo>
                    <a:pt x="60" y="2"/>
                    <a:pt x="60" y="2"/>
                    <a:pt x="60" y="2"/>
                  </a:cubicBezTo>
                  <a:cubicBezTo>
                    <a:pt x="60" y="2"/>
                    <a:pt x="60" y="2"/>
                    <a:pt x="60" y="2"/>
                  </a:cubicBezTo>
                  <a:cubicBezTo>
                    <a:pt x="33" y="18"/>
                    <a:pt x="33" y="18"/>
                    <a:pt x="33" y="18"/>
                  </a:cubicBezTo>
                  <a:cubicBezTo>
                    <a:pt x="2" y="0"/>
                    <a:pt x="2" y="0"/>
                    <a:pt x="2" y="0"/>
                  </a:cubicBezTo>
                  <a:cubicBezTo>
                    <a:pt x="1" y="0"/>
                    <a:pt x="1" y="0"/>
                    <a:pt x="0" y="0"/>
                  </a:cubicBezTo>
                </a:path>
              </a:pathLst>
            </a:custGeom>
            <a:solidFill>
              <a:srgbClr val="6A82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7" name="ï$ľïḑe">
              <a:extLst>
                <a:ext uri="{FF2B5EF4-FFF2-40B4-BE49-F238E27FC236}">
                  <a16:creationId xmlns="" xmlns:a16="http://schemas.microsoft.com/office/drawing/2014/main" id="{42CB3758-05F5-405A-96FA-EE1885BB60FE}"/>
                </a:ext>
              </a:extLst>
            </p:cNvPr>
            <p:cNvSpPr/>
            <p:nvPr/>
          </p:nvSpPr>
          <p:spPr bwMode="auto">
            <a:xfrm>
              <a:off x="4395788" y="5227638"/>
              <a:ext cx="190500" cy="58738"/>
            </a:xfrm>
            <a:custGeom>
              <a:avLst/>
              <a:gdLst>
                <a:gd name="T0" fmla="*/ 0 w 58"/>
                <a:gd name="T1" fmla="*/ 0 h 18"/>
                <a:gd name="T2" fmla="*/ 31 w 58"/>
                <a:gd name="T3" fmla="*/ 18 h 18"/>
                <a:gd name="T4" fmla="*/ 58 w 58"/>
                <a:gd name="T5" fmla="*/ 2 h 18"/>
                <a:gd name="T6" fmla="*/ 0 w 58"/>
                <a:gd name="T7" fmla="*/ 0 h 18"/>
              </a:gdLst>
              <a:ahLst/>
              <a:cxnLst>
                <a:cxn ang="0">
                  <a:pos x="T0" y="T1"/>
                </a:cxn>
                <a:cxn ang="0">
                  <a:pos x="T2" y="T3"/>
                </a:cxn>
                <a:cxn ang="0">
                  <a:pos x="T4" y="T5"/>
                </a:cxn>
                <a:cxn ang="0">
                  <a:pos x="T6" y="T7"/>
                </a:cxn>
              </a:cxnLst>
              <a:rect l="0" t="0" r="r" b="b"/>
              <a:pathLst>
                <a:path w="58" h="18">
                  <a:moveTo>
                    <a:pt x="0" y="0"/>
                  </a:moveTo>
                  <a:cubicBezTo>
                    <a:pt x="31" y="18"/>
                    <a:pt x="31" y="18"/>
                    <a:pt x="31" y="18"/>
                  </a:cubicBezTo>
                  <a:cubicBezTo>
                    <a:pt x="58" y="2"/>
                    <a:pt x="58" y="2"/>
                    <a:pt x="58" y="2"/>
                  </a:cubicBezTo>
                  <a:cubicBezTo>
                    <a:pt x="38" y="2"/>
                    <a:pt x="18" y="1"/>
                    <a:pt x="0" y="0"/>
                  </a:cubicBezTo>
                </a:path>
              </a:pathLst>
            </a:custGeom>
            <a:solidFill>
              <a:srgbClr val="8396E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8" name="îṣľîḍè">
              <a:extLst>
                <a:ext uri="{FF2B5EF4-FFF2-40B4-BE49-F238E27FC236}">
                  <a16:creationId xmlns="" xmlns:a16="http://schemas.microsoft.com/office/drawing/2014/main" id="{915CD982-AAD7-43B4-B1F3-6595023B5B55}"/>
                </a:ext>
              </a:extLst>
            </p:cNvPr>
            <p:cNvSpPr/>
            <p:nvPr/>
          </p:nvSpPr>
          <p:spPr bwMode="auto">
            <a:xfrm>
              <a:off x="4154488" y="5003801"/>
              <a:ext cx="801688" cy="431800"/>
            </a:xfrm>
            <a:custGeom>
              <a:avLst/>
              <a:gdLst>
                <a:gd name="T0" fmla="*/ 505 w 505"/>
                <a:gd name="T1" fmla="*/ 153 h 272"/>
                <a:gd name="T2" fmla="*/ 235 w 505"/>
                <a:gd name="T3" fmla="*/ 0 h 272"/>
                <a:gd name="T4" fmla="*/ 0 w 505"/>
                <a:gd name="T5" fmla="*/ 135 h 272"/>
                <a:gd name="T6" fmla="*/ 237 w 505"/>
                <a:gd name="T7" fmla="*/ 272 h 272"/>
                <a:gd name="T8" fmla="*/ 301 w 505"/>
                <a:gd name="T9" fmla="*/ 270 h 272"/>
                <a:gd name="T10" fmla="*/ 505 w 505"/>
                <a:gd name="T11" fmla="*/ 153 h 272"/>
              </a:gdLst>
              <a:ahLst/>
              <a:cxnLst>
                <a:cxn ang="0">
                  <a:pos x="T0" y="T1"/>
                </a:cxn>
                <a:cxn ang="0">
                  <a:pos x="T2" y="T3"/>
                </a:cxn>
                <a:cxn ang="0">
                  <a:pos x="T4" y="T5"/>
                </a:cxn>
                <a:cxn ang="0">
                  <a:pos x="T6" y="T7"/>
                </a:cxn>
                <a:cxn ang="0">
                  <a:pos x="T8" y="T9"/>
                </a:cxn>
                <a:cxn ang="0">
                  <a:pos x="T10" y="T11"/>
                </a:cxn>
              </a:cxnLst>
              <a:rect l="0" t="0" r="r" b="b"/>
              <a:pathLst>
                <a:path w="505" h="272">
                  <a:moveTo>
                    <a:pt x="505" y="153"/>
                  </a:moveTo>
                  <a:lnTo>
                    <a:pt x="235" y="0"/>
                  </a:lnTo>
                  <a:lnTo>
                    <a:pt x="0" y="135"/>
                  </a:lnTo>
                  <a:lnTo>
                    <a:pt x="237" y="272"/>
                  </a:lnTo>
                  <a:lnTo>
                    <a:pt x="301" y="270"/>
                  </a:lnTo>
                  <a:lnTo>
                    <a:pt x="505" y="153"/>
                  </a:lnTo>
                  <a:close/>
                </a:path>
              </a:pathLst>
            </a:custGeom>
            <a:solidFill>
              <a:srgbClr val="FCCF4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9" name="îSľïďê">
              <a:extLst>
                <a:ext uri="{FF2B5EF4-FFF2-40B4-BE49-F238E27FC236}">
                  <a16:creationId xmlns="" xmlns:a16="http://schemas.microsoft.com/office/drawing/2014/main" id="{79CA549A-5673-4656-880F-42E8945297CC}"/>
                </a:ext>
              </a:extLst>
            </p:cNvPr>
            <p:cNvSpPr/>
            <p:nvPr/>
          </p:nvSpPr>
          <p:spPr bwMode="auto">
            <a:xfrm>
              <a:off x="4530726" y="5372101"/>
              <a:ext cx="101600" cy="63500"/>
            </a:xfrm>
            <a:custGeom>
              <a:avLst/>
              <a:gdLst>
                <a:gd name="T0" fmla="*/ 31 w 64"/>
                <a:gd name="T1" fmla="*/ 0 h 40"/>
                <a:gd name="T2" fmla="*/ 64 w 64"/>
                <a:gd name="T3" fmla="*/ 38 h 40"/>
                <a:gd name="T4" fmla="*/ 0 w 64"/>
                <a:gd name="T5" fmla="*/ 40 h 40"/>
                <a:gd name="T6" fmla="*/ 31 w 64"/>
                <a:gd name="T7" fmla="*/ 0 h 40"/>
              </a:gdLst>
              <a:ahLst/>
              <a:cxnLst>
                <a:cxn ang="0">
                  <a:pos x="T0" y="T1"/>
                </a:cxn>
                <a:cxn ang="0">
                  <a:pos x="T2" y="T3"/>
                </a:cxn>
                <a:cxn ang="0">
                  <a:pos x="T4" y="T5"/>
                </a:cxn>
                <a:cxn ang="0">
                  <a:pos x="T6" y="T7"/>
                </a:cxn>
              </a:cxnLst>
              <a:rect l="0" t="0" r="r" b="b"/>
              <a:pathLst>
                <a:path w="64" h="40">
                  <a:moveTo>
                    <a:pt x="31" y="0"/>
                  </a:moveTo>
                  <a:lnTo>
                    <a:pt x="64" y="38"/>
                  </a:lnTo>
                  <a:lnTo>
                    <a:pt x="0" y="40"/>
                  </a:lnTo>
                  <a:lnTo>
                    <a:pt x="31" y="0"/>
                  </a:lnTo>
                  <a:close/>
                </a:path>
              </a:pathLst>
            </a:custGeom>
            <a:solidFill>
              <a:srgbClr val="B9925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240" name="speech-bubble_121922">
            <a:extLst>
              <a:ext uri="{FF2B5EF4-FFF2-40B4-BE49-F238E27FC236}">
                <a16:creationId xmlns="" xmlns:a16="http://schemas.microsoft.com/office/drawing/2014/main" id="{69EA4FBB-9AF2-415B-94C6-95842341CAD5}"/>
              </a:ext>
            </a:extLst>
          </p:cNvPr>
          <p:cNvSpPr>
            <a:spLocks noChangeAspect="1"/>
          </p:cNvSpPr>
          <p:nvPr/>
        </p:nvSpPr>
        <p:spPr bwMode="auto">
          <a:xfrm>
            <a:off x="6777761" y="2337942"/>
            <a:ext cx="383080" cy="359118"/>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6933" h="568969">
                <a:moveTo>
                  <a:pt x="186787" y="175073"/>
                </a:moveTo>
                <a:lnTo>
                  <a:pt x="606933" y="175073"/>
                </a:lnTo>
                <a:lnTo>
                  <a:pt x="606933" y="474766"/>
                </a:lnTo>
                <a:lnTo>
                  <a:pt x="542311" y="474766"/>
                </a:lnTo>
                <a:lnTo>
                  <a:pt x="542311" y="568969"/>
                </a:lnTo>
                <a:lnTo>
                  <a:pt x="447978" y="474766"/>
                </a:lnTo>
                <a:lnTo>
                  <a:pt x="186787" y="474766"/>
                </a:lnTo>
                <a:close/>
                <a:moveTo>
                  <a:pt x="0" y="0"/>
                </a:moveTo>
                <a:lnTo>
                  <a:pt x="420217" y="0"/>
                </a:lnTo>
                <a:lnTo>
                  <a:pt x="420217" y="135062"/>
                </a:lnTo>
                <a:lnTo>
                  <a:pt x="186797" y="135062"/>
                </a:lnTo>
                <a:lnTo>
                  <a:pt x="146776" y="135062"/>
                </a:lnTo>
                <a:lnTo>
                  <a:pt x="146776" y="175021"/>
                </a:lnTo>
                <a:lnTo>
                  <a:pt x="146776" y="311880"/>
                </a:lnTo>
                <a:lnTo>
                  <a:pt x="64634" y="393896"/>
                </a:lnTo>
                <a:lnTo>
                  <a:pt x="64634" y="299693"/>
                </a:lnTo>
                <a:lnTo>
                  <a:pt x="0" y="299693"/>
                </a:lnTo>
                <a:close/>
              </a:path>
            </a:pathLst>
          </a:custGeom>
          <a:solidFill>
            <a:srgbClr val="7030A0"/>
          </a:solidFill>
          <a:ln>
            <a:noFill/>
          </a:ln>
        </p:spPr>
      </p:sp>
      <p:sp>
        <p:nvSpPr>
          <p:cNvPr id="241" name="businessman_57134">
            <a:extLst>
              <a:ext uri="{FF2B5EF4-FFF2-40B4-BE49-F238E27FC236}">
                <a16:creationId xmlns="" xmlns:a16="http://schemas.microsoft.com/office/drawing/2014/main" id="{2D816B5B-E745-4FE2-A448-DC19C5A04612}"/>
              </a:ext>
            </a:extLst>
          </p:cNvPr>
          <p:cNvSpPr>
            <a:spLocks noChangeAspect="1"/>
          </p:cNvSpPr>
          <p:nvPr/>
        </p:nvSpPr>
        <p:spPr bwMode="auto">
          <a:xfrm>
            <a:off x="6780861" y="3911142"/>
            <a:ext cx="350983" cy="383080"/>
          </a:xfrm>
          <a:custGeom>
            <a:avLst/>
            <a:gdLst>
              <a:gd name="connsiteX0" fmla="*/ 243589 w 557114"/>
              <a:gd name="connsiteY0" fmla="*/ 355438 h 608062"/>
              <a:gd name="connsiteX1" fmla="*/ 277656 w 557114"/>
              <a:gd name="connsiteY1" fmla="*/ 355438 h 608062"/>
              <a:gd name="connsiteX2" fmla="*/ 277940 w 557114"/>
              <a:gd name="connsiteY2" fmla="*/ 355438 h 608062"/>
              <a:gd name="connsiteX3" fmla="*/ 278604 w 557114"/>
              <a:gd name="connsiteY3" fmla="*/ 355438 h 608062"/>
              <a:gd name="connsiteX4" fmla="*/ 279174 w 557114"/>
              <a:gd name="connsiteY4" fmla="*/ 355438 h 608062"/>
              <a:gd name="connsiteX5" fmla="*/ 279458 w 557114"/>
              <a:gd name="connsiteY5" fmla="*/ 355438 h 608062"/>
              <a:gd name="connsiteX6" fmla="*/ 279553 w 557114"/>
              <a:gd name="connsiteY6" fmla="*/ 355438 h 608062"/>
              <a:gd name="connsiteX7" fmla="*/ 313620 w 557114"/>
              <a:gd name="connsiteY7" fmla="*/ 355438 h 608062"/>
              <a:gd name="connsiteX8" fmla="*/ 324438 w 557114"/>
              <a:gd name="connsiteY8" fmla="*/ 375432 h 608062"/>
              <a:gd name="connsiteX9" fmla="*/ 298152 w 557114"/>
              <a:gd name="connsiteY9" fmla="*/ 430202 h 608062"/>
              <a:gd name="connsiteX10" fmla="*/ 301948 w 557114"/>
              <a:gd name="connsiteY10" fmla="*/ 510272 h 608062"/>
              <a:gd name="connsiteX11" fmla="*/ 356891 w 557114"/>
              <a:gd name="connsiteY11" fmla="*/ 389172 h 608062"/>
              <a:gd name="connsiteX12" fmla="*/ 356986 w 557114"/>
              <a:gd name="connsiteY12" fmla="*/ 389172 h 608062"/>
              <a:gd name="connsiteX13" fmla="*/ 376628 w 557114"/>
              <a:gd name="connsiteY13" fmla="*/ 375337 h 608062"/>
              <a:gd name="connsiteX14" fmla="*/ 383556 w 557114"/>
              <a:gd name="connsiteY14" fmla="*/ 376474 h 608062"/>
              <a:gd name="connsiteX15" fmla="*/ 383745 w 557114"/>
              <a:gd name="connsiteY15" fmla="*/ 376569 h 608062"/>
              <a:gd name="connsiteX16" fmla="*/ 518588 w 557114"/>
              <a:gd name="connsiteY16" fmla="*/ 438920 h 608062"/>
              <a:gd name="connsiteX17" fmla="*/ 557114 w 557114"/>
              <a:gd name="connsiteY17" fmla="*/ 482224 h 608062"/>
              <a:gd name="connsiteX18" fmla="*/ 557114 w 557114"/>
              <a:gd name="connsiteY18" fmla="*/ 608062 h 608062"/>
              <a:gd name="connsiteX19" fmla="*/ 279743 w 557114"/>
              <a:gd name="connsiteY19" fmla="*/ 608062 h 608062"/>
              <a:gd name="connsiteX20" fmla="*/ 279458 w 557114"/>
              <a:gd name="connsiteY20" fmla="*/ 608062 h 608062"/>
              <a:gd name="connsiteX21" fmla="*/ 279364 w 557114"/>
              <a:gd name="connsiteY21" fmla="*/ 608062 h 608062"/>
              <a:gd name="connsiteX22" fmla="*/ 279174 w 557114"/>
              <a:gd name="connsiteY22" fmla="*/ 608062 h 608062"/>
              <a:gd name="connsiteX23" fmla="*/ 278984 w 557114"/>
              <a:gd name="connsiteY23" fmla="*/ 608062 h 608062"/>
              <a:gd name="connsiteX24" fmla="*/ 278604 w 557114"/>
              <a:gd name="connsiteY24" fmla="*/ 608062 h 608062"/>
              <a:gd name="connsiteX25" fmla="*/ 278130 w 557114"/>
              <a:gd name="connsiteY25" fmla="*/ 608062 h 608062"/>
              <a:gd name="connsiteX26" fmla="*/ 277940 w 557114"/>
              <a:gd name="connsiteY26" fmla="*/ 608062 h 608062"/>
              <a:gd name="connsiteX27" fmla="*/ 277845 w 557114"/>
              <a:gd name="connsiteY27" fmla="*/ 608062 h 608062"/>
              <a:gd name="connsiteX28" fmla="*/ 277750 w 557114"/>
              <a:gd name="connsiteY28" fmla="*/ 608062 h 608062"/>
              <a:gd name="connsiteX29" fmla="*/ 277656 w 557114"/>
              <a:gd name="connsiteY29" fmla="*/ 608062 h 608062"/>
              <a:gd name="connsiteX30" fmla="*/ 277371 w 557114"/>
              <a:gd name="connsiteY30" fmla="*/ 608062 h 608062"/>
              <a:gd name="connsiteX31" fmla="*/ 0 w 557114"/>
              <a:gd name="connsiteY31" fmla="*/ 608062 h 608062"/>
              <a:gd name="connsiteX32" fmla="*/ 0 w 557114"/>
              <a:gd name="connsiteY32" fmla="*/ 482224 h 608062"/>
              <a:gd name="connsiteX33" fmla="*/ 38621 w 557114"/>
              <a:gd name="connsiteY33" fmla="*/ 438920 h 608062"/>
              <a:gd name="connsiteX34" fmla="*/ 173464 w 557114"/>
              <a:gd name="connsiteY34" fmla="*/ 376569 h 608062"/>
              <a:gd name="connsiteX35" fmla="*/ 173558 w 557114"/>
              <a:gd name="connsiteY35" fmla="*/ 376474 h 608062"/>
              <a:gd name="connsiteX36" fmla="*/ 180486 w 557114"/>
              <a:gd name="connsiteY36" fmla="*/ 375337 h 608062"/>
              <a:gd name="connsiteX37" fmla="*/ 200223 w 557114"/>
              <a:gd name="connsiteY37" fmla="*/ 389172 h 608062"/>
              <a:gd name="connsiteX38" fmla="*/ 255166 w 557114"/>
              <a:gd name="connsiteY38" fmla="*/ 510272 h 608062"/>
              <a:gd name="connsiteX39" fmla="*/ 258962 w 557114"/>
              <a:gd name="connsiteY39" fmla="*/ 430202 h 608062"/>
              <a:gd name="connsiteX40" fmla="*/ 232676 w 557114"/>
              <a:gd name="connsiteY40" fmla="*/ 375432 h 608062"/>
              <a:gd name="connsiteX41" fmla="*/ 243589 w 557114"/>
              <a:gd name="connsiteY41" fmla="*/ 355438 h 608062"/>
              <a:gd name="connsiteX42" fmla="*/ 276250 w 557114"/>
              <a:gd name="connsiteY42" fmla="*/ 0 h 608062"/>
              <a:gd name="connsiteX43" fmla="*/ 277674 w 557114"/>
              <a:gd name="connsiteY43" fmla="*/ 0 h 608062"/>
              <a:gd name="connsiteX44" fmla="*/ 277863 w 557114"/>
              <a:gd name="connsiteY44" fmla="*/ 0 h 608062"/>
              <a:gd name="connsiteX45" fmla="*/ 277958 w 557114"/>
              <a:gd name="connsiteY45" fmla="*/ 0 h 608062"/>
              <a:gd name="connsiteX46" fmla="*/ 279382 w 557114"/>
              <a:gd name="connsiteY46" fmla="*/ 0 h 608062"/>
              <a:gd name="connsiteX47" fmla="*/ 402570 w 557114"/>
              <a:gd name="connsiteY47" fmla="*/ 104895 h 608062"/>
              <a:gd name="connsiteX48" fmla="*/ 394693 w 557114"/>
              <a:gd name="connsiteY48" fmla="*/ 159001 h 608062"/>
              <a:gd name="connsiteX49" fmla="*/ 405892 w 557114"/>
              <a:gd name="connsiteY49" fmla="*/ 184774 h 608062"/>
              <a:gd name="connsiteX50" fmla="*/ 377040 w 557114"/>
              <a:gd name="connsiteY50" fmla="*/ 236890 h 608062"/>
              <a:gd name="connsiteX51" fmla="*/ 315731 w 557114"/>
              <a:gd name="connsiteY51" fmla="*/ 311274 h 608062"/>
              <a:gd name="connsiteX52" fmla="*/ 277958 w 557114"/>
              <a:gd name="connsiteY52" fmla="*/ 319707 h 608062"/>
              <a:gd name="connsiteX53" fmla="*/ 277958 w 557114"/>
              <a:gd name="connsiteY53" fmla="*/ 319802 h 608062"/>
              <a:gd name="connsiteX54" fmla="*/ 277863 w 557114"/>
              <a:gd name="connsiteY54" fmla="*/ 319802 h 608062"/>
              <a:gd name="connsiteX55" fmla="*/ 277674 w 557114"/>
              <a:gd name="connsiteY55" fmla="*/ 319802 h 608062"/>
              <a:gd name="connsiteX56" fmla="*/ 277674 w 557114"/>
              <a:gd name="connsiteY56" fmla="*/ 319707 h 608062"/>
              <a:gd name="connsiteX57" fmla="*/ 239901 w 557114"/>
              <a:gd name="connsiteY57" fmla="*/ 311274 h 608062"/>
              <a:gd name="connsiteX58" fmla="*/ 178592 w 557114"/>
              <a:gd name="connsiteY58" fmla="*/ 236890 h 608062"/>
              <a:gd name="connsiteX59" fmla="*/ 149740 w 557114"/>
              <a:gd name="connsiteY59" fmla="*/ 184774 h 608062"/>
              <a:gd name="connsiteX60" fmla="*/ 161034 w 557114"/>
              <a:gd name="connsiteY60" fmla="*/ 159001 h 608062"/>
              <a:gd name="connsiteX61" fmla="*/ 153062 w 557114"/>
              <a:gd name="connsiteY61" fmla="*/ 104895 h 608062"/>
              <a:gd name="connsiteX62" fmla="*/ 276250 w 557114"/>
              <a:gd name="connsiteY62" fmla="*/ 0 h 60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57114" h="608062">
                <a:moveTo>
                  <a:pt x="243589" y="355438"/>
                </a:moveTo>
                <a:lnTo>
                  <a:pt x="277656" y="355438"/>
                </a:lnTo>
                <a:lnTo>
                  <a:pt x="277940" y="355438"/>
                </a:lnTo>
                <a:lnTo>
                  <a:pt x="278604" y="355438"/>
                </a:lnTo>
                <a:lnTo>
                  <a:pt x="279174" y="355438"/>
                </a:lnTo>
                <a:lnTo>
                  <a:pt x="279458" y="355438"/>
                </a:lnTo>
                <a:lnTo>
                  <a:pt x="279553" y="355438"/>
                </a:lnTo>
                <a:lnTo>
                  <a:pt x="313620" y="355438"/>
                </a:lnTo>
                <a:cubicBezTo>
                  <a:pt x="325007" y="355438"/>
                  <a:pt x="330511" y="364630"/>
                  <a:pt x="324438" y="375432"/>
                </a:cubicBezTo>
                <a:cubicBezTo>
                  <a:pt x="321781" y="379980"/>
                  <a:pt x="298152" y="430202"/>
                  <a:pt x="298152" y="430202"/>
                </a:cubicBezTo>
                <a:lnTo>
                  <a:pt x="301948" y="510272"/>
                </a:lnTo>
                <a:cubicBezTo>
                  <a:pt x="317700" y="481655"/>
                  <a:pt x="343131" y="422432"/>
                  <a:pt x="356891" y="389172"/>
                </a:cubicBezTo>
                <a:cubicBezTo>
                  <a:pt x="356891" y="389172"/>
                  <a:pt x="356891" y="389172"/>
                  <a:pt x="356986" y="389172"/>
                </a:cubicBezTo>
                <a:cubicBezTo>
                  <a:pt x="359832" y="381117"/>
                  <a:pt x="367519" y="375337"/>
                  <a:pt x="376628" y="375337"/>
                </a:cubicBezTo>
                <a:cubicBezTo>
                  <a:pt x="379096" y="375337"/>
                  <a:pt x="381373" y="375716"/>
                  <a:pt x="383556" y="376474"/>
                </a:cubicBezTo>
                <a:cubicBezTo>
                  <a:pt x="383650" y="376474"/>
                  <a:pt x="383650" y="376474"/>
                  <a:pt x="383745" y="376569"/>
                </a:cubicBezTo>
                <a:cubicBezTo>
                  <a:pt x="387446" y="377706"/>
                  <a:pt x="464973" y="411724"/>
                  <a:pt x="518588" y="438920"/>
                </a:cubicBezTo>
                <a:cubicBezTo>
                  <a:pt x="542595" y="451049"/>
                  <a:pt x="557114" y="466305"/>
                  <a:pt x="557114" y="482224"/>
                </a:cubicBezTo>
                <a:lnTo>
                  <a:pt x="557114" y="608062"/>
                </a:lnTo>
                <a:lnTo>
                  <a:pt x="279743" y="608062"/>
                </a:lnTo>
                <a:lnTo>
                  <a:pt x="279458" y="608062"/>
                </a:lnTo>
                <a:lnTo>
                  <a:pt x="279364" y="608062"/>
                </a:lnTo>
                <a:lnTo>
                  <a:pt x="279174" y="608062"/>
                </a:lnTo>
                <a:lnTo>
                  <a:pt x="278984" y="608062"/>
                </a:lnTo>
                <a:lnTo>
                  <a:pt x="278604" y="608062"/>
                </a:lnTo>
                <a:lnTo>
                  <a:pt x="278130" y="608062"/>
                </a:lnTo>
                <a:lnTo>
                  <a:pt x="277940" y="608062"/>
                </a:lnTo>
                <a:lnTo>
                  <a:pt x="277845" y="608062"/>
                </a:lnTo>
                <a:lnTo>
                  <a:pt x="277750" y="608062"/>
                </a:lnTo>
                <a:lnTo>
                  <a:pt x="277656" y="608062"/>
                </a:lnTo>
                <a:lnTo>
                  <a:pt x="277371" y="608062"/>
                </a:lnTo>
                <a:lnTo>
                  <a:pt x="0" y="608062"/>
                </a:lnTo>
                <a:lnTo>
                  <a:pt x="0" y="482224"/>
                </a:lnTo>
                <a:cubicBezTo>
                  <a:pt x="0" y="466305"/>
                  <a:pt x="14519" y="451049"/>
                  <a:pt x="38621" y="438920"/>
                </a:cubicBezTo>
                <a:cubicBezTo>
                  <a:pt x="92141" y="411724"/>
                  <a:pt x="169668" y="377706"/>
                  <a:pt x="173464" y="376569"/>
                </a:cubicBezTo>
                <a:cubicBezTo>
                  <a:pt x="173464" y="376474"/>
                  <a:pt x="173464" y="376474"/>
                  <a:pt x="173558" y="376474"/>
                </a:cubicBezTo>
                <a:cubicBezTo>
                  <a:pt x="175741" y="375716"/>
                  <a:pt x="178018" y="375337"/>
                  <a:pt x="180486" y="375337"/>
                </a:cubicBezTo>
                <a:cubicBezTo>
                  <a:pt x="189595" y="375337"/>
                  <a:pt x="197282" y="381117"/>
                  <a:pt x="200223" y="389172"/>
                </a:cubicBezTo>
                <a:cubicBezTo>
                  <a:pt x="214078" y="422432"/>
                  <a:pt x="239414" y="481655"/>
                  <a:pt x="255166" y="510272"/>
                </a:cubicBezTo>
                <a:lnTo>
                  <a:pt x="258962" y="430202"/>
                </a:lnTo>
                <a:cubicBezTo>
                  <a:pt x="258962" y="430202"/>
                  <a:pt x="235333" y="379980"/>
                  <a:pt x="232676" y="375432"/>
                </a:cubicBezTo>
                <a:cubicBezTo>
                  <a:pt x="226603" y="364630"/>
                  <a:pt x="232107" y="355438"/>
                  <a:pt x="243589" y="355438"/>
                </a:cubicBezTo>
                <a:close/>
                <a:moveTo>
                  <a:pt x="276250" y="0"/>
                </a:moveTo>
                <a:cubicBezTo>
                  <a:pt x="276725" y="0"/>
                  <a:pt x="277199" y="0"/>
                  <a:pt x="277674" y="0"/>
                </a:cubicBezTo>
                <a:cubicBezTo>
                  <a:pt x="277769" y="0"/>
                  <a:pt x="277769" y="0"/>
                  <a:pt x="277863" y="0"/>
                </a:cubicBezTo>
                <a:cubicBezTo>
                  <a:pt x="277863" y="0"/>
                  <a:pt x="277863" y="0"/>
                  <a:pt x="277958" y="0"/>
                </a:cubicBezTo>
                <a:cubicBezTo>
                  <a:pt x="278433" y="0"/>
                  <a:pt x="278907" y="0"/>
                  <a:pt x="279382" y="0"/>
                </a:cubicBezTo>
                <a:cubicBezTo>
                  <a:pt x="385487" y="0"/>
                  <a:pt x="405417" y="75615"/>
                  <a:pt x="402570" y="104895"/>
                </a:cubicBezTo>
                <a:cubicBezTo>
                  <a:pt x="400387" y="128395"/>
                  <a:pt x="394693" y="159001"/>
                  <a:pt x="394693" y="159001"/>
                </a:cubicBezTo>
                <a:cubicBezTo>
                  <a:pt x="394693" y="159001"/>
                  <a:pt x="405892" y="164118"/>
                  <a:pt x="405892" y="184774"/>
                </a:cubicBezTo>
                <a:cubicBezTo>
                  <a:pt x="402001" y="236511"/>
                  <a:pt x="381311" y="214149"/>
                  <a:pt x="377040" y="236890"/>
                </a:cubicBezTo>
                <a:cubicBezTo>
                  <a:pt x="370017" y="274603"/>
                  <a:pt x="336610" y="301893"/>
                  <a:pt x="315731" y="311274"/>
                </a:cubicBezTo>
                <a:cubicBezTo>
                  <a:pt x="303583" y="316770"/>
                  <a:pt x="291055" y="319518"/>
                  <a:pt x="277958" y="319707"/>
                </a:cubicBezTo>
                <a:lnTo>
                  <a:pt x="277958" y="319802"/>
                </a:lnTo>
                <a:cubicBezTo>
                  <a:pt x="277863" y="319802"/>
                  <a:pt x="277863" y="319802"/>
                  <a:pt x="277863" y="319802"/>
                </a:cubicBezTo>
                <a:cubicBezTo>
                  <a:pt x="277769" y="319802"/>
                  <a:pt x="277769" y="319802"/>
                  <a:pt x="277674" y="319802"/>
                </a:cubicBezTo>
                <a:lnTo>
                  <a:pt x="277674" y="319707"/>
                </a:lnTo>
                <a:cubicBezTo>
                  <a:pt x="264577" y="319518"/>
                  <a:pt x="252049" y="316770"/>
                  <a:pt x="239901" y="311274"/>
                </a:cubicBezTo>
                <a:cubicBezTo>
                  <a:pt x="219022" y="301893"/>
                  <a:pt x="185615" y="274603"/>
                  <a:pt x="178592" y="236890"/>
                </a:cubicBezTo>
                <a:cubicBezTo>
                  <a:pt x="174321" y="214149"/>
                  <a:pt x="153631" y="236511"/>
                  <a:pt x="149740" y="184774"/>
                </a:cubicBezTo>
                <a:cubicBezTo>
                  <a:pt x="149740" y="164118"/>
                  <a:pt x="161034" y="159001"/>
                  <a:pt x="161034" y="159001"/>
                </a:cubicBezTo>
                <a:cubicBezTo>
                  <a:pt x="161034" y="159001"/>
                  <a:pt x="155245" y="128395"/>
                  <a:pt x="153062" y="104895"/>
                </a:cubicBezTo>
                <a:cubicBezTo>
                  <a:pt x="150215" y="75615"/>
                  <a:pt x="170145" y="0"/>
                  <a:pt x="276250" y="0"/>
                </a:cubicBezTo>
                <a:close/>
              </a:path>
            </a:pathLst>
          </a:custGeom>
          <a:solidFill>
            <a:srgbClr val="C00000"/>
          </a:solidFill>
          <a:ln>
            <a:noFill/>
          </a:ln>
        </p:spPr>
      </p:sp>
      <p:sp>
        <p:nvSpPr>
          <p:cNvPr id="242" name="writing_122117">
            <a:extLst>
              <a:ext uri="{FF2B5EF4-FFF2-40B4-BE49-F238E27FC236}">
                <a16:creationId xmlns="" xmlns:a16="http://schemas.microsoft.com/office/drawing/2014/main" id="{7503DE2A-4379-4E03-8418-2EDB66E6887B}"/>
              </a:ext>
            </a:extLst>
          </p:cNvPr>
          <p:cNvSpPr>
            <a:spLocks noChangeAspect="1"/>
          </p:cNvSpPr>
          <p:nvPr/>
        </p:nvSpPr>
        <p:spPr bwMode="auto">
          <a:xfrm>
            <a:off x="9235506" y="2337942"/>
            <a:ext cx="383081" cy="382499"/>
          </a:xfrm>
          <a:custGeom>
            <a:avLst/>
            <a:gdLst>
              <a:gd name="connsiteX0" fmla="*/ 45797 w 605028"/>
              <a:gd name="connsiteY0" fmla="*/ 445126 h 604110"/>
              <a:gd name="connsiteX1" fmla="*/ 159266 w 605028"/>
              <a:gd name="connsiteY1" fmla="*/ 558313 h 604110"/>
              <a:gd name="connsiteX2" fmla="*/ 0 w 605028"/>
              <a:gd name="connsiteY2" fmla="*/ 604110 h 604110"/>
              <a:gd name="connsiteX3" fmla="*/ 460648 w 605028"/>
              <a:gd name="connsiteY3" fmla="*/ 330740 h 604110"/>
              <a:gd name="connsiteX4" fmla="*/ 504033 w 605028"/>
              <a:gd name="connsiteY4" fmla="*/ 374171 h 604110"/>
              <a:gd name="connsiteX5" fmla="*/ 441749 w 605028"/>
              <a:gd name="connsiteY5" fmla="*/ 436273 h 604110"/>
              <a:gd name="connsiteX6" fmla="*/ 470504 w 605028"/>
              <a:gd name="connsiteY6" fmla="*/ 464990 h 604110"/>
              <a:gd name="connsiteX7" fmla="*/ 532787 w 605028"/>
              <a:gd name="connsiteY7" fmla="*/ 402786 h 604110"/>
              <a:gd name="connsiteX8" fmla="*/ 605028 w 605028"/>
              <a:gd name="connsiteY8" fmla="*/ 474934 h 604110"/>
              <a:gd name="connsiteX9" fmla="*/ 475685 w 605028"/>
              <a:gd name="connsiteY9" fmla="*/ 604110 h 604110"/>
              <a:gd name="connsiteX10" fmla="*/ 331305 w 605028"/>
              <a:gd name="connsiteY10" fmla="*/ 459916 h 604110"/>
              <a:gd name="connsiteX11" fmla="*/ 354026 w 605028"/>
              <a:gd name="connsiteY11" fmla="*/ 121443 h 604110"/>
              <a:gd name="connsiteX12" fmla="*/ 483302 w 605028"/>
              <a:gd name="connsiteY12" fmla="*/ 250578 h 604110"/>
              <a:gd name="connsiteX13" fmla="*/ 195889 w 605028"/>
              <a:gd name="connsiteY13" fmla="*/ 537637 h 604110"/>
              <a:gd name="connsiteX14" fmla="*/ 66543 w 605028"/>
              <a:gd name="connsiteY14" fmla="*/ 408503 h 604110"/>
              <a:gd name="connsiteX15" fmla="*/ 475681 w 605028"/>
              <a:gd name="connsiteY15" fmla="*/ 0 h 604110"/>
              <a:gd name="connsiteX16" fmla="*/ 605028 w 605028"/>
              <a:gd name="connsiteY16" fmla="*/ 129134 h 604110"/>
              <a:gd name="connsiteX17" fmla="*/ 512093 w 605028"/>
              <a:gd name="connsiteY17" fmla="*/ 221857 h 604110"/>
              <a:gd name="connsiteX18" fmla="*/ 382817 w 605028"/>
              <a:gd name="connsiteY18" fmla="*/ 92864 h 604110"/>
              <a:gd name="connsiteX19" fmla="*/ 129376 w 605028"/>
              <a:gd name="connsiteY19" fmla="*/ 0 h 604110"/>
              <a:gd name="connsiteX20" fmla="*/ 201636 w 605028"/>
              <a:gd name="connsiteY20" fmla="*/ 72129 h 604110"/>
              <a:gd name="connsiteX21" fmla="*/ 139336 w 605028"/>
              <a:gd name="connsiteY21" fmla="*/ 134317 h 604110"/>
              <a:gd name="connsiteX22" fmla="*/ 168098 w 605028"/>
              <a:gd name="connsiteY22" fmla="*/ 162925 h 604110"/>
              <a:gd name="connsiteX23" fmla="*/ 230296 w 605028"/>
              <a:gd name="connsiteY23" fmla="*/ 100839 h 604110"/>
              <a:gd name="connsiteX24" fmla="*/ 273794 w 605028"/>
              <a:gd name="connsiteY24" fmla="*/ 144157 h 604110"/>
              <a:gd name="connsiteX25" fmla="*/ 144418 w 605028"/>
              <a:gd name="connsiteY25" fmla="*/ 273300 h 604110"/>
              <a:gd name="connsiteX26" fmla="*/ 0 w 605028"/>
              <a:gd name="connsiteY26" fmla="*/ 129143 h 60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5028" h="604110">
                <a:moveTo>
                  <a:pt x="45797" y="445126"/>
                </a:moveTo>
                <a:lnTo>
                  <a:pt x="159266" y="558313"/>
                </a:lnTo>
                <a:lnTo>
                  <a:pt x="0" y="604110"/>
                </a:lnTo>
                <a:close/>
                <a:moveTo>
                  <a:pt x="460648" y="330740"/>
                </a:moveTo>
                <a:lnTo>
                  <a:pt x="504033" y="374171"/>
                </a:lnTo>
                <a:lnTo>
                  <a:pt x="441749" y="436273"/>
                </a:lnTo>
                <a:lnTo>
                  <a:pt x="470504" y="464990"/>
                </a:lnTo>
                <a:lnTo>
                  <a:pt x="532787" y="402786"/>
                </a:lnTo>
                <a:lnTo>
                  <a:pt x="605028" y="474934"/>
                </a:lnTo>
                <a:lnTo>
                  <a:pt x="475685" y="604110"/>
                </a:lnTo>
                <a:lnTo>
                  <a:pt x="331305" y="459916"/>
                </a:lnTo>
                <a:close/>
                <a:moveTo>
                  <a:pt x="354026" y="121443"/>
                </a:moveTo>
                <a:lnTo>
                  <a:pt x="483302" y="250578"/>
                </a:lnTo>
                <a:lnTo>
                  <a:pt x="195889" y="537637"/>
                </a:lnTo>
                <a:lnTo>
                  <a:pt x="66543" y="408503"/>
                </a:lnTo>
                <a:close/>
                <a:moveTo>
                  <a:pt x="475681" y="0"/>
                </a:moveTo>
                <a:lnTo>
                  <a:pt x="605028" y="129134"/>
                </a:lnTo>
                <a:lnTo>
                  <a:pt x="512093" y="221857"/>
                </a:lnTo>
                <a:lnTo>
                  <a:pt x="382817" y="92864"/>
                </a:lnTo>
                <a:close/>
                <a:moveTo>
                  <a:pt x="129376" y="0"/>
                </a:moveTo>
                <a:lnTo>
                  <a:pt x="201636" y="72129"/>
                </a:lnTo>
                <a:lnTo>
                  <a:pt x="139336" y="134317"/>
                </a:lnTo>
                <a:lnTo>
                  <a:pt x="168098" y="162925"/>
                </a:lnTo>
                <a:lnTo>
                  <a:pt x="230296" y="100839"/>
                </a:lnTo>
                <a:lnTo>
                  <a:pt x="273794" y="144157"/>
                </a:lnTo>
                <a:lnTo>
                  <a:pt x="144418" y="273300"/>
                </a:lnTo>
                <a:lnTo>
                  <a:pt x="0" y="129143"/>
                </a:lnTo>
                <a:close/>
              </a:path>
            </a:pathLst>
          </a:custGeom>
          <a:solidFill>
            <a:srgbClr val="FF33CC"/>
          </a:solidFill>
          <a:ln>
            <a:noFill/>
          </a:ln>
        </p:spPr>
      </p:sp>
      <p:sp>
        <p:nvSpPr>
          <p:cNvPr id="243" name="telephone_45898">
            <a:extLst>
              <a:ext uri="{FF2B5EF4-FFF2-40B4-BE49-F238E27FC236}">
                <a16:creationId xmlns="" xmlns:a16="http://schemas.microsoft.com/office/drawing/2014/main" id="{64E45134-757A-46E4-8AE5-C7C2C59D0B0B}"/>
              </a:ext>
            </a:extLst>
          </p:cNvPr>
          <p:cNvSpPr>
            <a:spLocks noChangeAspect="1"/>
          </p:cNvSpPr>
          <p:nvPr/>
        </p:nvSpPr>
        <p:spPr bwMode="auto">
          <a:xfrm>
            <a:off x="9177513" y="3986517"/>
            <a:ext cx="485056" cy="345288"/>
          </a:xfrm>
          <a:custGeom>
            <a:avLst/>
            <a:gdLst>
              <a:gd name="T0" fmla="*/ 7841 w 8220"/>
              <a:gd name="T1" fmla="*/ 1507 h 5860"/>
              <a:gd name="T2" fmla="*/ 7370 w 8220"/>
              <a:gd name="T3" fmla="*/ 1264 h 5860"/>
              <a:gd name="T4" fmla="*/ 3691 w 8220"/>
              <a:gd name="T5" fmla="*/ 0 h 5860"/>
              <a:gd name="T6" fmla="*/ 0 w 8220"/>
              <a:gd name="T7" fmla="*/ 1430 h 5860"/>
              <a:gd name="T8" fmla="*/ 0 w 8220"/>
              <a:gd name="T9" fmla="*/ 1585 h 5860"/>
              <a:gd name="T10" fmla="*/ 444 w 8220"/>
              <a:gd name="T11" fmla="*/ 2029 h 5860"/>
              <a:gd name="T12" fmla="*/ 1557 w 8220"/>
              <a:gd name="T13" fmla="*/ 2029 h 5860"/>
              <a:gd name="T14" fmla="*/ 2001 w 8220"/>
              <a:gd name="T15" fmla="*/ 1585 h 5860"/>
              <a:gd name="T16" fmla="*/ 2001 w 8220"/>
              <a:gd name="T17" fmla="*/ 1430 h 5860"/>
              <a:gd name="T18" fmla="*/ 3691 w 8220"/>
              <a:gd name="T19" fmla="*/ 706 h 5860"/>
              <a:gd name="T20" fmla="*/ 5380 w 8220"/>
              <a:gd name="T21" fmla="*/ 1430 h 5860"/>
              <a:gd name="T22" fmla="*/ 5380 w 8220"/>
              <a:gd name="T23" fmla="*/ 1585 h 5860"/>
              <a:gd name="T24" fmla="*/ 5824 w 8220"/>
              <a:gd name="T25" fmla="*/ 2029 h 5860"/>
              <a:gd name="T26" fmla="*/ 6937 w 8220"/>
              <a:gd name="T27" fmla="*/ 2029 h 5860"/>
              <a:gd name="T28" fmla="*/ 7381 w 8220"/>
              <a:gd name="T29" fmla="*/ 1585 h 5860"/>
              <a:gd name="T30" fmla="*/ 7381 w 8220"/>
              <a:gd name="T31" fmla="*/ 1525 h 5860"/>
              <a:gd name="T32" fmla="*/ 7658 w 8220"/>
              <a:gd name="T33" fmla="*/ 1684 h 5860"/>
              <a:gd name="T34" fmla="*/ 7873 w 8220"/>
              <a:gd name="T35" fmla="*/ 2976 h 5860"/>
              <a:gd name="T36" fmla="*/ 6865 w 8220"/>
              <a:gd name="T37" fmla="*/ 4547 h 5860"/>
              <a:gd name="T38" fmla="*/ 6865 w 8220"/>
              <a:gd name="T39" fmla="*/ 4362 h 5860"/>
              <a:gd name="T40" fmla="*/ 6722 w 8220"/>
              <a:gd name="T41" fmla="*/ 3825 h 5860"/>
              <a:gd name="T42" fmla="*/ 4845 w 8220"/>
              <a:gd name="T43" fmla="*/ 1795 h 5860"/>
              <a:gd name="T44" fmla="*/ 4845 w 8220"/>
              <a:gd name="T45" fmla="*/ 1345 h 5860"/>
              <a:gd name="T46" fmla="*/ 4781 w 8220"/>
              <a:gd name="T47" fmla="*/ 1282 h 5860"/>
              <a:gd name="T48" fmla="*/ 4122 w 8220"/>
              <a:gd name="T49" fmla="*/ 1282 h 5860"/>
              <a:gd name="T50" fmla="*/ 4058 w 8220"/>
              <a:gd name="T51" fmla="*/ 1345 h 5860"/>
              <a:gd name="T52" fmla="*/ 4058 w 8220"/>
              <a:gd name="T53" fmla="*/ 1792 h 5860"/>
              <a:gd name="T54" fmla="*/ 3305 w 8220"/>
              <a:gd name="T55" fmla="*/ 1792 h 5860"/>
              <a:gd name="T56" fmla="*/ 3305 w 8220"/>
              <a:gd name="T57" fmla="*/ 1345 h 5860"/>
              <a:gd name="T58" fmla="*/ 3242 w 8220"/>
              <a:gd name="T59" fmla="*/ 1282 h 5860"/>
              <a:gd name="T60" fmla="*/ 2581 w 8220"/>
              <a:gd name="T61" fmla="*/ 1282 h 5860"/>
              <a:gd name="T62" fmla="*/ 2518 w 8220"/>
              <a:gd name="T63" fmla="*/ 1345 h 5860"/>
              <a:gd name="T64" fmla="*/ 2518 w 8220"/>
              <a:gd name="T65" fmla="*/ 1792 h 5860"/>
              <a:gd name="T66" fmla="*/ 637 w 8220"/>
              <a:gd name="T67" fmla="*/ 3825 h 5860"/>
              <a:gd name="T68" fmla="*/ 495 w 8220"/>
              <a:gd name="T69" fmla="*/ 4362 h 5860"/>
              <a:gd name="T70" fmla="*/ 495 w 8220"/>
              <a:gd name="T71" fmla="*/ 4780 h 5860"/>
              <a:gd name="T72" fmla="*/ 1575 w 8220"/>
              <a:gd name="T73" fmla="*/ 5860 h 5860"/>
              <a:gd name="T74" fmla="*/ 5785 w 8220"/>
              <a:gd name="T75" fmla="*/ 5860 h 5860"/>
              <a:gd name="T76" fmla="*/ 6863 w 8220"/>
              <a:gd name="T77" fmla="*/ 4808 h 5860"/>
              <a:gd name="T78" fmla="*/ 8124 w 8220"/>
              <a:gd name="T79" fmla="*/ 3010 h 5860"/>
              <a:gd name="T80" fmla="*/ 7841 w 8220"/>
              <a:gd name="T81" fmla="*/ 1507 h 5860"/>
              <a:gd name="T82" fmla="*/ 4783 w 8220"/>
              <a:gd name="T83" fmla="*/ 4373 h 5860"/>
              <a:gd name="T84" fmla="*/ 4359 w 8220"/>
              <a:gd name="T85" fmla="*/ 4222 h 5860"/>
              <a:gd name="T86" fmla="*/ 4430 w 8220"/>
              <a:gd name="T87" fmla="*/ 3922 h 5860"/>
              <a:gd name="T88" fmla="*/ 3753 w 8220"/>
              <a:gd name="T89" fmla="*/ 3246 h 5860"/>
              <a:gd name="T90" fmla="*/ 3076 w 8220"/>
              <a:gd name="T91" fmla="*/ 3922 h 5860"/>
              <a:gd name="T92" fmla="*/ 3753 w 8220"/>
              <a:gd name="T93" fmla="*/ 4599 h 5860"/>
              <a:gd name="T94" fmla="*/ 4127 w 8220"/>
              <a:gd name="T95" fmla="*/ 4486 h 5860"/>
              <a:gd name="T96" fmla="*/ 4360 w 8220"/>
              <a:gd name="T97" fmla="*/ 4868 h 5860"/>
              <a:gd name="T98" fmla="*/ 3753 w 8220"/>
              <a:gd name="T99" fmla="*/ 5047 h 5860"/>
              <a:gd name="T100" fmla="*/ 2629 w 8220"/>
              <a:gd name="T101" fmla="*/ 3922 h 5860"/>
              <a:gd name="T102" fmla="*/ 3753 w 8220"/>
              <a:gd name="T103" fmla="*/ 2798 h 5860"/>
              <a:gd name="T104" fmla="*/ 4878 w 8220"/>
              <a:gd name="T105" fmla="*/ 3922 h 5860"/>
              <a:gd name="T106" fmla="*/ 4783 w 8220"/>
              <a:gd name="T107" fmla="*/ 4373 h 5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20" h="5860">
                <a:moveTo>
                  <a:pt x="7841" y="1507"/>
                </a:moveTo>
                <a:cubicBezTo>
                  <a:pt x="7682" y="1342"/>
                  <a:pt x="7499" y="1284"/>
                  <a:pt x="7370" y="1264"/>
                </a:cubicBezTo>
                <a:cubicBezTo>
                  <a:pt x="7260" y="433"/>
                  <a:pt x="7158" y="0"/>
                  <a:pt x="3691" y="0"/>
                </a:cubicBezTo>
                <a:cubicBezTo>
                  <a:pt x="223" y="0"/>
                  <a:pt x="0" y="523"/>
                  <a:pt x="0" y="1430"/>
                </a:cubicBezTo>
                <a:lnTo>
                  <a:pt x="0" y="1585"/>
                </a:lnTo>
                <a:cubicBezTo>
                  <a:pt x="0" y="1830"/>
                  <a:pt x="199" y="2029"/>
                  <a:pt x="444" y="2029"/>
                </a:cubicBezTo>
                <a:lnTo>
                  <a:pt x="1557" y="2029"/>
                </a:lnTo>
                <a:cubicBezTo>
                  <a:pt x="1802" y="2029"/>
                  <a:pt x="2001" y="1830"/>
                  <a:pt x="2001" y="1585"/>
                </a:cubicBezTo>
                <a:lnTo>
                  <a:pt x="2001" y="1430"/>
                </a:lnTo>
                <a:cubicBezTo>
                  <a:pt x="2001" y="727"/>
                  <a:pt x="3077" y="706"/>
                  <a:pt x="3691" y="706"/>
                </a:cubicBezTo>
                <a:cubicBezTo>
                  <a:pt x="4304" y="706"/>
                  <a:pt x="5380" y="727"/>
                  <a:pt x="5380" y="1430"/>
                </a:cubicBezTo>
                <a:lnTo>
                  <a:pt x="5380" y="1585"/>
                </a:lnTo>
                <a:cubicBezTo>
                  <a:pt x="5380" y="1830"/>
                  <a:pt x="5579" y="2029"/>
                  <a:pt x="5824" y="2029"/>
                </a:cubicBezTo>
                <a:lnTo>
                  <a:pt x="6937" y="2029"/>
                </a:lnTo>
                <a:cubicBezTo>
                  <a:pt x="7182" y="2029"/>
                  <a:pt x="7381" y="1830"/>
                  <a:pt x="7381" y="1585"/>
                </a:cubicBezTo>
                <a:lnTo>
                  <a:pt x="7381" y="1525"/>
                </a:lnTo>
                <a:cubicBezTo>
                  <a:pt x="7463" y="1545"/>
                  <a:pt x="7567" y="1589"/>
                  <a:pt x="7658" y="1684"/>
                </a:cubicBezTo>
                <a:cubicBezTo>
                  <a:pt x="7882" y="1915"/>
                  <a:pt x="7956" y="2362"/>
                  <a:pt x="7873" y="2976"/>
                </a:cubicBezTo>
                <a:cubicBezTo>
                  <a:pt x="7728" y="4040"/>
                  <a:pt x="7310" y="4421"/>
                  <a:pt x="6865" y="4547"/>
                </a:cubicBezTo>
                <a:lnTo>
                  <a:pt x="6865" y="4362"/>
                </a:lnTo>
                <a:cubicBezTo>
                  <a:pt x="6865" y="4174"/>
                  <a:pt x="6818" y="3988"/>
                  <a:pt x="6722" y="3825"/>
                </a:cubicBezTo>
                <a:cubicBezTo>
                  <a:pt x="6278" y="3065"/>
                  <a:pt x="5647" y="2390"/>
                  <a:pt x="4845" y="1795"/>
                </a:cubicBezTo>
                <a:lnTo>
                  <a:pt x="4845" y="1345"/>
                </a:lnTo>
                <a:cubicBezTo>
                  <a:pt x="4845" y="1310"/>
                  <a:pt x="4816" y="1282"/>
                  <a:pt x="4781" y="1282"/>
                </a:cubicBezTo>
                <a:lnTo>
                  <a:pt x="4122" y="1282"/>
                </a:lnTo>
                <a:cubicBezTo>
                  <a:pt x="4086" y="1282"/>
                  <a:pt x="4058" y="1310"/>
                  <a:pt x="4058" y="1345"/>
                </a:cubicBezTo>
                <a:lnTo>
                  <a:pt x="4058" y="1792"/>
                </a:lnTo>
                <a:lnTo>
                  <a:pt x="3305" y="1792"/>
                </a:lnTo>
                <a:lnTo>
                  <a:pt x="3305" y="1345"/>
                </a:lnTo>
                <a:cubicBezTo>
                  <a:pt x="3305" y="1310"/>
                  <a:pt x="3276" y="1282"/>
                  <a:pt x="3242" y="1282"/>
                </a:cubicBezTo>
                <a:lnTo>
                  <a:pt x="2581" y="1282"/>
                </a:lnTo>
                <a:cubicBezTo>
                  <a:pt x="2546" y="1282"/>
                  <a:pt x="2518" y="1310"/>
                  <a:pt x="2518" y="1345"/>
                </a:cubicBezTo>
                <a:lnTo>
                  <a:pt x="2518" y="1792"/>
                </a:lnTo>
                <a:cubicBezTo>
                  <a:pt x="1714" y="2388"/>
                  <a:pt x="1083" y="3063"/>
                  <a:pt x="637" y="3825"/>
                </a:cubicBezTo>
                <a:cubicBezTo>
                  <a:pt x="542" y="3988"/>
                  <a:pt x="495" y="4174"/>
                  <a:pt x="495" y="4362"/>
                </a:cubicBezTo>
                <a:lnTo>
                  <a:pt x="495" y="4780"/>
                </a:lnTo>
                <a:cubicBezTo>
                  <a:pt x="495" y="5377"/>
                  <a:pt x="978" y="5860"/>
                  <a:pt x="1575" y="5860"/>
                </a:cubicBezTo>
                <a:lnTo>
                  <a:pt x="5785" y="5860"/>
                </a:lnTo>
                <a:cubicBezTo>
                  <a:pt x="6372" y="5860"/>
                  <a:pt x="6849" y="5391"/>
                  <a:pt x="6863" y="4808"/>
                </a:cubicBezTo>
                <a:cubicBezTo>
                  <a:pt x="7577" y="4641"/>
                  <a:pt x="7982" y="4058"/>
                  <a:pt x="8124" y="3010"/>
                </a:cubicBezTo>
                <a:cubicBezTo>
                  <a:pt x="8220" y="2306"/>
                  <a:pt x="8124" y="1801"/>
                  <a:pt x="7841" y="1507"/>
                </a:cubicBezTo>
                <a:close/>
                <a:moveTo>
                  <a:pt x="4783" y="4373"/>
                </a:moveTo>
                <a:lnTo>
                  <a:pt x="4359" y="4222"/>
                </a:lnTo>
                <a:cubicBezTo>
                  <a:pt x="4404" y="4132"/>
                  <a:pt x="4430" y="4030"/>
                  <a:pt x="4430" y="3922"/>
                </a:cubicBezTo>
                <a:cubicBezTo>
                  <a:pt x="4430" y="3549"/>
                  <a:pt x="4127" y="3246"/>
                  <a:pt x="3753" y="3246"/>
                </a:cubicBezTo>
                <a:cubicBezTo>
                  <a:pt x="3380" y="3246"/>
                  <a:pt x="3076" y="3549"/>
                  <a:pt x="3076" y="3922"/>
                </a:cubicBezTo>
                <a:cubicBezTo>
                  <a:pt x="3076" y="4296"/>
                  <a:pt x="3380" y="4599"/>
                  <a:pt x="3753" y="4599"/>
                </a:cubicBezTo>
                <a:cubicBezTo>
                  <a:pt x="3892" y="4599"/>
                  <a:pt x="4020" y="4557"/>
                  <a:pt x="4127" y="4486"/>
                </a:cubicBezTo>
                <a:lnTo>
                  <a:pt x="4360" y="4868"/>
                </a:lnTo>
                <a:cubicBezTo>
                  <a:pt x="4184" y="4981"/>
                  <a:pt x="3977" y="5047"/>
                  <a:pt x="3753" y="5047"/>
                </a:cubicBezTo>
                <a:cubicBezTo>
                  <a:pt x="3132" y="5047"/>
                  <a:pt x="2629" y="4543"/>
                  <a:pt x="2629" y="3922"/>
                </a:cubicBezTo>
                <a:cubicBezTo>
                  <a:pt x="2629" y="3302"/>
                  <a:pt x="3132" y="2798"/>
                  <a:pt x="3753" y="2798"/>
                </a:cubicBezTo>
                <a:cubicBezTo>
                  <a:pt x="4374" y="2798"/>
                  <a:pt x="4878" y="3302"/>
                  <a:pt x="4878" y="3922"/>
                </a:cubicBezTo>
                <a:cubicBezTo>
                  <a:pt x="4878" y="4082"/>
                  <a:pt x="4844" y="4235"/>
                  <a:pt x="4783" y="4373"/>
                </a:cubicBezTo>
                <a:close/>
              </a:path>
            </a:pathLst>
          </a:custGeom>
          <a:solidFill>
            <a:schemeClr val="accent2"/>
          </a:solidFill>
          <a:ln>
            <a:noFill/>
          </a:ln>
        </p:spPr>
      </p:sp>
      <p:sp>
        <p:nvSpPr>
          <p:cNvPr id="2" name="矩形 1">
            <a:extLst>
              <a:ext uri="{FF2B5EF4-FFF2-40B4-BE49-F238E27FC236}">
                <a16:creationId xmlns="" xmlns:a16="http://schemas.microsoft.com/office/drawing/2014/main" id="{C4DF2C03-91C6-46DF-B701-65848C082BBB}"/>
              </a:ext>
            </a:extLst>
          </p:cNvPr>
          <p:cNvSpPr/>
          <p:nvPr/>
        </p:nvSpPr>
        <p:spPr>
          <a:xfrm>
            <a:off x="7275926" y="2327728"/>
            <a:ext cx="1569660" cy="369332"/>
          </a:xfrm>
          <a:prstGeom prst="rect">
            <a:avLst/>
          </a:prstGeom>
        </p:spPr>
        <p:txBody>
          <a:bodyPr wrap="none">
            <a:spAutoFit/>
          </a:bodyPr>
          <a:lstStyle/>
          <a:p>
            <a:pPr lvl="0" algn="ctr">
              <a:defRPr/>
            </a:pPr>
            <a:r>
              <a:rPr lang="zh-CN" altLang="en-US" b="1" dirty="0">
                <a:latin typeface="微软雅黑" panose="020B0503020204020204" pitchFamily="34" charset="-122"/>
                <a:ea typeface="微软雅黑" panose="020B0503020204020204" pitchFamily="34" charset="-122"/>
              </a:rPr>
              <a:t>在此添加内容</a:t>
            </a:r>
            <a:endParaRPr lang="en-US" altLang="zh-CN" b="1" dirty="0">
              <a:latin typeface="微软雅黑" panose="020B0503020204020204" pitchFamily="34" charset="-122"/>
              <a:ea typeface="微软雅黑" panose="020B0503020204020204" pitchFamily="34" charset="-122"/>
            </a:endParaRPr>
          </a:p>
        </p:txBody>
      </p:sp>
      <p:sp>
        <p:nvSpPr>
          <p:cNvPr id="247" name="矩形 246">
            <a:extLst>
              <a:ext uri="{FF2B5EF4-FFF2-40B4-BE49-F238E27FC236}">
                <a16:creationId xmlns="" xmlns:a16="http://schemas.microsoft.com/office/drawing/2014/main" id="{66E9D802-7DF3-49B0-820F-84B5AF974C3D}"/>
              </a:ext>
            </a:extLst>
          </p:cNvPr>
          <p:cNvSpPr/>
          <p:nvPr/>
        </p:nvSpPr>
        <p:spPr>
          <a:xfrm>
            <a:off x="7274552" y="3942062"/>
            <a:ext cx="1569660" cy="369332"/>
          </a:xfrm>
          <a:prstGeom prst="rect">
            <a:avLst/>
          </a:prstGeom>
        </p:spPr>
        <p:txBody>
          <a:bodyPr wrap="none">
            <a:spAutoFit/>
          </a:bodyPr>
          <a:lstStyle/>
          <a:p>
            <a:pPr lvl="0" algn="ctr">
              <a:defRPr/>
            </a:pPr>
            <a:r>
              <a:rPr lang="zh-CN" altLang="en-US" b="1" dirty="0">
                <a:latin typeface="微软雅黑" panose="020B0503020204020204" pitchFamily="34" charset="-122"/>
                <a:ea typeface="微软雅黑" panose="020B0503020204020204" pitchFamily="34" charset="-122"/>
              </a:rPr>
              <a:t>在此添加内容</a:t>
            </a:r>
            <a:endParaRPr lang="en-US" altLang="zh-CN" b="1" dirty="0">
              <a:latin typeface="微软雅黑" panose="020B0503020204020204" pitchFamily="34" charset="-122"/>
              <a:ea typeface="微软雅黑" panose="020B0503020204020204" pitchFamily="34" charset="-122"/>
            </a:endParaRPr>
          </a:p>
        </p:txBody>
      </p:sp>
      <p:sp>
        <p:nvSpPr>
          <p:cNvPr id="248" name="矩形 247">
            <a:extLst>
              <a:ext uri="{FF2B5EF4-FFF2-40B4-BE49-F238E27FC236}">
                <a16:creationId xmlns="" xmlns:a16="http://schemas.microsoft.com/office/drawing/2014/main" id="{D9C65986-40FA-44C8-9997-EF2980DEE1C3}"/>
              </a:ext>
            </a:extLst>
          </p:cNvPr>
          <p:cNvSpPr/>
          <p:nvPr/>
        </p:nvSpPr>
        <p:spPr>
          <a:xfrm>
            <a:off x="9735092" y="2333606"/>
            <a:ext cx="1569660" cy="369332"/>
          </a:xfrm>
          <a:prstGeom prst="rect">
            <a:avLst/>
          </a:prstGeom>
        </p:spPr>
        <p:txBody>
          <a:bodyPr wrap="none">
            <a:spAutoFit/>
          </a:bodyPr>
          <a:lstStyle/>
          <a:p>
            <a:pPr lvl="0" algn="ctr">
              <a:defRPr/>
            </a:pPr>
            <a:r>
              <a:rPr lang="zh-CN" altLang="en-US" b="1" dirty="0">
                <a:latin typeface="微软雅黑" panose="020B0503020204020204" pitchFamily="34" charset="-122"/>
                <a:ea typeface="微软雅黑" panose="020B0503020204020204" pitchFamily="34" charset="-122"/>
              </a:rPr>
              <a:t>在此添加内容</a:t>
            </a:r>
            <a:endParaRPr lang="en-US" altLang="zh-CN" b="1" dirty="0">
              <a:latin typeface="微软雅黑" panose="020B0503020204020204" pitchFamily="34" charset="-122"/>
              <a:ea typeface="微软雅黑" panose="020B0503020204020204" pitchFamily="34" charset="-122"/>
            </a:endParaRPr>
          </a:p>
        </p:txBody>
      </p:sp>
      <p:sp>
        <p:nvSpPr>
          <p:cNvPr id="249" name="矩形 248">
            <a:extLst>
              <a:ext uri="{FF2B5EF4-FFF2-40B4-BE49-F238E27FC236}">
                <a16:creationId xmlns="" xmlns:a16="http://schemas.microsoft.com/office/drawing/2014/main" id="{D7566CB8-AC11-4141-9597-1A454D604A7F}"/>
              </a:ext>
            </a:extLst>
          </p:cNvPr>
          <p:cNvSpPr/>
          <p:nvPr/>
        </p:nvSpPr>
        <p:spPr>
          <a:xfrm>
            <a:off x="9691790" y="3952972"/>
            <a:ext cx="1569660" cy="369332"/>
          </a:xfrm>
          <a:prstGeom prst="rect">
            <a:avLst/>
          </a:prstGeom>
        </p:spPr>
        <p:txBody>
          <a:bodyPr wrap="none">
            <a:spAutoFit/>
          </a:bodyPr>
          <a:lstStyle/>
          <a:p>
            <a:pPr lvl="0" algn="ctr">
              <a:defRPr/>
            </a:pPr>
            <a:r>
              <a:rPr lang="zh-CN" altLang="en-US" b="1" dirty="0">
                <a:latin typeface="微软雅黑" panose="020B0503020204020204" pitchFamily="34" charset="-122"/>
                <a:ea typeface="微软雅黑" panose="020B0503020204020204" pitchFamily="34" charset="-122"/>
              </a:rPr>
              <a:t>在此添加内容</a:t>
            </a:r>
            <a:endParaRPr lang="en-US" altLang="zh-CN"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121180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40"/>
                                        </p:tgtEl>
                                        <p:attrNameLst>
                                          <p:attrName>style.visibility</p:attrName>
                                        </p:attrNameLst>
                                      </p:cBhvr>
                                      <p:to>
                                        <p:strVal val="visible"/>
                                      </p:to>
                                    </p:set>
                                    <p:anim calcmode="lin" valueType="num">
                                      <p:cBhvr additive="base">
                                        <p:cTn id="13" dur="500" fill="hold"/>
                                        <p:tgtEl>
                                          <p:spTgt spid="240"/>
                                        </p:tgtEl>
                                        <p:attrNameLst>
                                          <p:attrName>ppt_x</p:attrName>
                                        </p:attrNameLst>
                                      </p:cBhvr>
                                      <p:tavLst>
                                        <p:tav tm="0">
                                          <p:val>
                                            <p:strVal val="#ppt_x"/>
                                          </p:val>
                                        </p:tav>
                                        <p:tav tm="100000">
                                          <p:val>
                                            <p:strVal val="#ppt_x"/>
                                          </p:val>
                                        </p:tav>
                                      </p:tavLst>
                                    </p:anim>
                                    <p:anim calcmode="lin" valueType="num">
                                      <p:cBhvr additive="base">
                                        <p:cTn id="14" dur="500" fill="hold"/>
                                        <p:tgtEl>
                                          <p:spTgt spid="240"/>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242"/>
                                        </p:tgtEl>
                                        <p:attrNameLst>
                                          <p:attrName>style.visibility</p:attrName>
                                        </p:attrNameLst>
                                      </p:cBhvr>
                                      <p:to>
                                        <p:strVal val="visible"/>
                                      </p:to>
                                    </p:set>
                                    <p:anim calcmode="lin" valueType="num">
                                      <p:cBhvr additive="base">
                                        <p:cTn id="23" dur="500" fill="hold"/>
                                        <p:tgtEl>
                                          <p:spTgt spid="242"/>
                                        </p:tgtEl>
                                        <p:attrNameLst>
                                          <p:attrName>ppt_x</p:attrName>
                                        </p:attrNameLst>
                                      </p:cBhvr>
                                      <p:tavLst>
                                        <p:tav tm="0">
                                          <p:val>
                                            <p:strVal val="#ppt_x"/>
                                          </p:val>
                                        </p:tav>
                                        <p:tav tm="100000">
                                          <p:val>
                                            <p:strVal val="#ppt_x"/>
                                          </p:val>
                                        </p:tav>
                                      </p:tavLst>
                                    </p:anim>
                                    <p:anim calcmode="lin" valueType="num">
                                      <p:cBhvr additive="base">
                                        <p:cTn id="24" dur="500" fill="hold"/>
                                        <p:tgtEl>
                                          <p:spTgt spid="242"/>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248"/>
                                        </p:tgtEl>
                                        <p:attrNameLst>
                                          <p:attrName>style.visibility</p:attrName>
                                        </p:attrNameLst>
                                      </p:cBhvr>
                                      <p:to>
                                        <p:strVal val="visible"/>
                                      </p:to>
                                    </p:set>
                                    <p:anim calcmode="lin" valueType="num">
                                      <p:cBhvr additive="base">
                                        <p:cTn id="28" dur="500" fill="hold"/>
                                        <p:tgtEl>
                                          <p:spTgt spid="248"/>
                                        </p:tgtEl>
                                        <p:attrNameLst>
                                          <p:attrName>ppt_x</p:attrName>
                                        </p:attrNameLst>
                                      </p:cBhvr>
                                      <p:tavLst>
                                        <p:tav tm="0">
                                          <p:val>
                                            <p:strVal val="#ppt_x"/>
                                          </p:val>
                                        </p:tav>
                                        <p:tav tm="100000">
                                          <p:val>
                                            <p:strVal val="#ppt_x"/>
                                          </p:val>
                                        </p:tav>
                                      </p:tavLst>
                                    </p:anim>
                                    <p:anim calcmode="lin" valueType="num">
                                      <p:cBhvr additive="base">
                                        <p:cTn id="29" dur="500" fill="hold"/>
                                        <p:tgtEl>
                                          <p:spTgt spid="248"/>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nodeType="afterEffect">
                                  <p:stCondLst>
                                    <p:cond delay="0"/>
                                  </p:stCondLst>
                                  <p:childTnLst>
                                    <p:set>
                                      <p:cBhvr>
                                        <p:cTn id="32" dur="1" fill="hold">
                                          <p:stCondLst>
                                            <p:cond delay="0"/>
                                          </p:stCondLst>
                                        </p:cTn>
                                        <p:tgtEl>
                                          <p:spTgt spid="241"/>
                                        </p:tgtEl>
                                        <p:attrNameLst>
                                          <p:attrName>style.visibility</p:attrName>
                                        </p:attrNameLst>
                                      </p:cBhvr>
                                      <p:to>
                                        <p:strVal val="visible"/>
                                      </p:to>
                                    </p:set>
                                    <p:anim calcmode="lin" valueType="num">
                                      <p:cBhvr additive="base">
                                        <p:cTn id="33" dur="500" fill="hold"/>
                                        <p:tgtEl>
                                          <p:spTgt spid="241"/>
                                        </p:tgtEl>
                                        <p:attrNameLst>
                                          <p:attrName>ppt_x</p:attrName>
                                        </p:attrNameLst>
                                      </p:cBhvr>
                                      <p:tavLst>
                                        <p:tav tm="0">
                                          <p:val>
                                            <p:strVal val="#ppt_x"/>
                                          </p:val>
                                        </p:tav>
                                        <p:tav tm="100000">
                                          <p:val>
                                            <p:strVal val="#ppt_x"/>
                                          </p:val>
                                        </p:tav>
                                      </p:tavLst>
                                    </p:anim>
                                    <p:anim calcmode="lin" valueType="num">
                                      <p:cBhvr additive="base">
                                        <p:cTn id="34" dur="500" fill="hold"/>
                                        <p:tgtEl>
                                          <p:spTgt spid="241"/>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4" fill="hold" grpId="0" nodeType="afterEffect">
                                  <p:stCondLst>
                                    <p:cond delay="0"/>
                                  </p:stCondLst>
                                  <p:childTnLst>
                                    <p:set>
                                      <p:cBhvr>
                                        <p:cTn id="37" dur="1" fill="hold">
                                          <p:stCondLst>
                                            <p:cond delay="0"/>
                                          </p:stCondLst>
                                        </p:cTn>
                                        <p:tgtEl>
                                          <p:spTgt spid="247"/>
                                        </p:tgtEl>
                                        <p:attrNameLst>
                                          <p:attrName>style.visibility</p:attrName>
                                        </p:attrNameLst>
                                      </p:cBhvr>
                                      <p:to>
                                        <p:strVal val="visible"/>
                                      </p:to>
                                    </p:set>
                                    <p:anim calcmode="lin" valueType="num">
                                      <p:cBhvr additive="base">
                                        <p:cTn id="38" dur="500" fill="hold"/>
                                        <p:tgtEl>
                                          <p:spTgt spid="247"/>
                                        </p:tgtEl>
                                        <p:attrNameLst>
                                          <p:attrName>ppt_x</p:attrName>
                                        </p:attrNameLst>
                                      </p:cBhvr>
                                      <p:tavLst>
                                        <p:tav tm="0">
                                          <p:val>
                                            <p:strVal val="#ppt_x"/>
                                          </p:val>
                                        </p:tav>
                                        <p:tav tm="100000">
                                          <p:val>
                                            <p:strVal val="#ppt_x"/>
                                          </p:val>
                                        </p:tav>
                                      </p:tavLst>
                                    </p:anim>
                                    <p:anim calcmode="lin" valueType="num">
                                      <p:cBhvr additive="base">
                                        <p:cTn id="39" dur="500" fill="hold"/>
                                        <p:tgtEl>
                                          <p:spTgt spid="247"/>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fill="hold" nodeType="afterEffect">
                                  <p:stCondLst>
                                    <p:cond delay="0"/>
                                  </p:stCondLst>
                                  <p:childTnLst>
                                    <p:set>
                                      <p:cBhvr>
                                        <p:cTn id="42" dur="1" fill="hold">
                                          <p:stCondLst>
                                            <p:cond delay="0"/>
                                          </p:stCondLst>
                                        </p:cTn>
                                        <p:tgtEl>
                                          <p:spTgt spid="243"/>
                                        </p:tgtEl>
                                        <p:attrNameLst>
                                          <p:attrName>style.visibility</p:attrName>
                                        </p:attrNameLst>
                                      </p:cBhvr>
                                      <p:to>
                                        <p:strVal val="visible"/>
                                      </p:to>
                                    </p:set>
                                    <p:anim calcmode="lin" valueType="num">
                                      <p:cBhvr additive="base">
                                        <p:cTn id="43" dur="500" fill="hold"/>
                                        <p:tgtEl>
                                          <p:spTgt spid="243"/>
                                        </p:tgtEl>
                                        <p:attrNameLst>
                                          <p:attrName>ppt_x</p:attrName>
                                        </p:attrNameLst>
                                      </p:cBhvr>
                                      <p:tavLst>
                                        <p:tav tm="0">
                                          <p:val>
                                            <p:strVal val="#ppt_x"/>
                                          </p:val>
                                        </p:tav>
                                        <p:tav tm="100000">
                                          <p:val>
                                            <p:strVal val="#ppt_x"/>
                                          </p:val>
                                        </p:tav>
                                      </p:tavLst>
                                    </p:anim>
                                    <p:anim calcmode="lin" valueType="num">
                                      <p:cBhvr additive="base">
                                        <p:cTn id="44" dur="500" fill="hold"/>
                                        <p:tgtEl>
                                          <p:spTgt spid="243"/>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4" fill="hold" grpId="0" nodeType="afterEffect">
                                  <p:stCondLst>
                                    <p:cond delay="0"/>
                                  </p:stCondLst>
                                  <p:childTnLst>
                                    <p:set>
                                      <p:cBhvr>
                                        <p:cTn id="47" dur="1" fill="hold">
                                          <p:stCondLst>
                                            <p:cond delay="0"/>
                                          </p:stCondLst>
                                        </p:cTn>
                                        <p:tgtEl>
                                          <p:spTgt spid="249"/>
                                        </p:tgtEl>
                                        <p:attrNameLst>
                                          <p:attrName>style.visibility</p:attrName>
                                        </p:attrNameLst>
                                      </p:cBhvr>
                                      <p:to>
                                        <p:strVal val="visible"/>
                                      </p:to>
                                    </p:set>
                                    <p:anim calcmode="lin" valueType="num">
                                      <p:cBhvr additive="base">
                                        <p:cTn id="48" dur="500" fill="hold"/>
                                        <p:tgtEl>
                                          <p:spTgt spid="249"/>
                                        </p:tgtEl>
                                        <p:attrNameLst>
                                          <p:attrName>ppt_x</p:attrName>
                                        </p:attrNameLst>
                                      </p:cBhvr>
                                      <p:tavLst>
                                        <p:tav tm="0">
                                          <p:val>
                                            <p:strVal val="#ppt_x"/>
                                          </p:val>
                                        </p:tav>
                                        <p:tav tm="100000">
                                          <p:val>
                                            <p:strVal val="#ppt_x"/>
                                          </p:val>
                                        </p:tav>
                                      </p:tavLst>
                                    </p:anim>
                                    <p:anim calcmode="lin" valueType="num">
                                      <p:cBhvr additive="base">
                                        <p:cTn id="49" dur="500" fill="hold"/>
                                        <p:tgtEl>
                                          <p:spTgt spid="2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7" grpId="0"/>
      <p:bldP spid="248" grpId="0"/>
      <p:bldP spid="2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6F55F319-0351-44BB-849F-E31E1D5A312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4468"/>
          <a:stretch/>
        </p:blipFill>
        <p:spPr>
          <a:xfrm>
            <a:off x="3548" y="3735420"/>
            <a:ext cx="12184903" cy="3122579"/>
          </a:xfrm>
          <a:prstGeom prst="rect">
            <a:avLst/>
          </a:prstGeom>
        </p:spPr>
      </p:pic>
      <p:sp>
        <p:nvSpPr>
          <p:cNvPr id="6" name="文本框 5">
            <a:extLst>
              <a:ext uri="{FF2B5EF4-FFF2-40B4-BE49-F238E27FC236}">
                <a16:creationId xmlns="" xmlns:a16="http://schemas.microsoft.com/office/drawing/2014/main" id="{F9D40336-A19E-4813-903D-E48EAE811744}"/>
              </a:ext>
            </a:extLst>
          </p:cNvPr>
          <p:cNvSpPr txBox="1"/>
          <p:nvPr/>
        </p:nvSpPr>
        <p:spPr>
          <a:xfrm>
            <a:off x="990599" y="663914"/>
            <a:ext cx="10210800" cy="2215991"/>
          </a:xfrm>
          <a:prstGeom prst="rect">
            <a:avLst/>
          </a:prstGeom>
          <a:noFill/>
        </p:spPr>
        <p:txBody>
          <a:bodyPr wrap="square" rtlCol="0">
            <a:spAutoFit/>
            <a:scene3d>
              <a:camera prst="orthographicFront"/>
              <a:lightRig rig="threePt" dir="t"/>
            </a:scene3d>
            <a:sp3d prstMaterial="powder">
              <a:contourClr>
                <a:schemeClr val="bg1"/>
              </a:contourClr>
            </a:sp3d>
          </a:bodyPr>
          <a:lstStyle/>
          <a:p>
            <a:pPr algn="ctr"/>
            <a:r>
              <a:rPr lang="zh-CN" altLang="en-US" sz="13800" b="1" dirty="0">
                <a:gradFill flip="none" rotWithShape="1">
                  <a:gsLst>
                    <a:gs pos="0">
                      <a:srgbClr val="002060"/>
                    </a:gs>
                    <a:gs pos="25000">
                      <a:srgbClr val="7030A0"/>
                    </a:gs>
                    <a:gs pos="50000">
                      <a:srgbClr val="FF33CC"/>
                    </a:gs>
                    <a:gs pos="75000">
                      <a:srgbClr val="C00000"/>
                    </a:gs>
                    <a:gs pos="100000">
                      <a:srgbClr val="FFC000"/>
                    </a:gs>
                  </a:gsLst>
                  <a:lin ang="0" scaled="1"/>
                  <a:tileRect/>
                </a:gradFill>
                <a:effectLst>
                  <a:outerShdw blurRad="63500" sx="102000" sy="102000" algn="ctr" rotWithShape="0">
                    <a:prstClr val="black">
                      <a:alpha val="40000"/>
                    </a:prstClr>
                  </a:outerShdw>
                </a:effectLst>
                <a:latin typeface="李旭科书法" panose="02000603000000000000" pitchFamily="2" charset="-122"/>
                <a:ea typeface="李旭科书法" panose="02000603000000000000" pitchFamily="2" charset="-122"/>
              </a:rPr>
              <a:t>快来加入吧</a:t>
            </a:r>
          </a:p>
        </p:txBody>
      </p:sp>
      <p:sp>
        <p:nvSpPr>
          <p:cNvPr id="7" name="文本框 6">
            <a:extLst>
              <a:ext uri="{FF2B5EF4-FFF2-40B4-BE49-F238E27FC236}">
                <a16:creationId xmlns="" xmlns:a16="http://schemas.microsoft.com/office/drawing/2014/main" id="{93975C21-C633-49B8-8DB1-33F5C4DDCF90}"/>
              </a:ext>
            </a:extLst>
          </p:cNvPr>
          <p:cNvSpPr txBox="1"/>
          <p:nvPr/>
        </p:nvSpPr>
        <p:spPr>
          <a:xfrm>
            <a:off x="3106367" y="2879905"/>
            <a:ext cx="5979266" cy="646331"/>
          </a:xfrm>
          <a:prstGeom prst="rect">
            <a:avLst/>
          </a:prstGeom>
          <a:noFill/>
        </p:spPr>
        <p:txBody>
          <a:bodyPr wrap="square" rtlCol="0">
            <a:spAutoFit/>
          </a:bodyPr>
          <a:lstStyle/>
          <a:p>
            <a:pPr algn="ctr"/>
            <a:r>
              <a:rPr lang="zh-CN" altLang="en-US" sz="3600" dirty="0">
                <a:solidFill>
                  <a:srgbClr val="002060"/>
                </a:solidFill>
                <a:latin typeface="造字工房力黑（非商用）常规体" pitchFamily="50" charset="-122"/>
                <a:ea typeface="造字工房力黑（非商用）常规体" pitchFamily="50" charset="-122"/>
              </a:rPr>
              <a:t>新学期 新目标 让梦飞扬</a:t>
            </a:r>
          </a:p>
        </p:txBody>
      </p:sp>
      <p:sp>
        <p:nvSpPr>
          <p:cNvPr id="8" name="矩形 7">
            <a:extLst>
              <a:ext uri="{FF2B5EF4-FFF2-40B4-BE49-F238E27FC236}">
                <a16:creationId xmlns="" xmlns:a16="http://schemas.microsoft.com/office/drawing/2014/main" id="{A9646E0E-5EE6-4DD6-B220-14D5CD78CC26}"/>
              </a:ext>
            </a:extLst>
          </p:cNvPr>
          <p:cNvSpPr/>
          <p:nvPr/>
        </p:nvSpPr>
        <p:spPr>
          <a:xfrm>
            <a:off x="2120631" y="3203070"/>
            <a:ext cx="1274323"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0F1B8894-7A40-4D1D-8A90-56EAF6BCF289}"/>
              </a:ext>
            </a:extLst>
          </p:cNvPr>
          <p:cNvSpPr/>
          <p:nvPr/>
        </p:nvSpPr>
        <p:spPr>
          <a:xfrm>
            <a:off x="8797047" y="3203070"/>
            <a:ext cx="1274323" cy="4571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13223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LIDE.VECTOR" val="07ce0f22-4db1-4288-ad21-90323ee1974e"/>
</p:tagLst>
</file>

<file path=ppt/tags/tag3.xml><?xml version="1.0" encoding="utf-8"?>
<p:tagLst xmlns:a="http://schemas.openxmlformats.org/drawingml/2006/main" xmlns:r="http://schemas.openxmlformats.org/officeDocument/2006/relationships" xmlns:p="http://schemas.openxmlformats.org/presentationml/2006/main">
  <p:tag name="ISLIDE.VECTOR" val="07ce0f22-4db1-4288-ad21-90323ee1974e"/>
</p:tagLst>
</file>

<file path=ppt/tags/tag4.xml><?xml version="1.0" encoding="utf-8"?>
<p:tagLst xmlns:a="http://schemas.openxmlformats.org/drawingml/2006/main" xmlns:r="http://schemas.openxmlformats.org/officeDocument/2006/relationships" xmlns:p="http://schemas.openxmlformats.org/presentationml/2006/main">
  <p:tag name="ISLIDE.VECTOR" val="acf5fb9d-4f54-4c69-b7d5-42b706508e47"/>
</p:tagLst>
</file>

<file path=ppt/tags/tag5.xml><?xml version="1.0" encoding="utf-8"?>
<p:tagLst xmlns:a="http://schemas.openxmlformats.org/drawingml/2006/main" xmlns:r="http://schemas.openxmlformats.org/officeDocument/2006/relationships" xmlns:p="http://schemas.openxmlformats.org/presentationml/2006/main">
  <p:tag name="ISLIDE.VECTOR" val="aa0bfa21-b407-42ac-bc57-bef38db5c40f"/>
</p:tagLst>
</file>

<file path=ppt/tags/tag6.xml><?xml version="1.0" encoding="utf-8"?>
<p:tagLst xmlns:a="http://schemas.openxmlformats.org/drawingml/2006/main" xmlns:r="http://schemas.openxmlformats.org/officeDocument/2006/relationships" xmlns:p="http://schemas.openxmlformats.org/presentationml/2006/main">
  <p:tag name="ISLIDE.VECTOR" val="8dbca886-e68a-4e73-9f80-63c6ea06c05b"/>
</p:tagLst>
</file>

<file path=ppt/tags/tag7.xml><?xml version="1.0" encoding="utf-8"?>
<p:tagLst xmlns:a="http://schemas.openxmlformats.org/drawingml/2006/main" xmlns:r="http://schemas.openxmlformats.org/officeDocument/2006/relationships" xmlns:p="http://schemas.openxmlformats.org/presentationml/2006/main">
  <p:tag name="ISLIDE.VECTOR" val="07ce0f22-4db1-4288-ad21-90323ee1974e"/>
</p:tagLst>
</file>

<file path=ppt/tags/tag8.xml><?xml version="1.0" encoding="utf-8"?>
<p:tagLst xmlns:a="http://schemas.openxmlformats.org/drawingml/2006/main" xmlns:r="http://schemas.openxmlformats.org/officeDocument/2006/relationships" xmlns:p="http://schemas.openxmlformats.org/presentationml/2006/main">
  <p:tag name="ISLIDE.VECTOR" val="5a434469-12ed-46be-a46a-df542c7ac7bd"/>
</p:tagLst>
</file>

<file path=ppt/tags/tag9.xml><?xml version="1.0" encoding="utf-8"?>
<p:tagLst xmlns:a="http://schemas.openxmlformats.org/drawingml/2006/main" xmlns:r="http://schemas.openxmlformats.org/officeDocument/2006/relationships" xmlns:p="http://schemas.openxmlformats.org/presentationml/2006/main">
  <p:tag name="ISLIDE.VECTOR" val="07ce0f22-4db1-4288-ad21-90323ee1974e"/>
</p:tagLst>
</file>

<file path=ppt/tags/tag10.xml><?xml version="1.0" encoding="utf-8"?>
<p:tagLst xmlns:a="http://schemas.openxmlformats.org/drawingml/2006/main" xmlns:r="http://schemas.openxmlformats.org/officeDocument/2006/relationships" xmlns:p="http://schemas.openxmlformats.org/presentationml/2006/main">
  <p:tag name="ISLIDE.VECTOR" val="821242f6-ee5f-4bf5-a8d8-efc95807eb2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TotalTime>
  <Words>755</Words>
  <Application>Microsoft Office PowerPoint</Application>
  <PresentationFormat>宽屏</PresentationFormat>
  <Paragraphs>149</Paragraphs>
  <Slides>19</Slides>
  <Notes>19</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19</vt:i4>
      </vt:variant>
    </vt:vector>
  </HeadingPairs>
  <TitlesOfParts>
    <vt:vector size="29" baseType="lpstr">
      <vt:lpstr>等线</vt:lpstr>
      <vt:lpstr>等线 Light</vt:lpstr>
      <vt:lpstr>李旭科书法</vt:lpstr>
      <vt:lpstr>宋体</vt:lpstr>
      <vt:lpstr>微软雅黑</vt:lpstr>
      <vt:lpstr>造字工房力黑（非商用）常规体</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左 威廉</dc:creator>
  <cp:lastModifiedBy>faith123</cp:lastModifiedBy>
  <cp:revision>39</cp:revision>
  <dcterms:created xsi:type="dcterms:W3CDTF">2018-08-25T03:43:48Z</dcterms:created>
  <dcterms:modified xsi:type="dcterms:W3CDTF">2018-09-08T02:06:53Z</dcterms:modified>
</cp:coreProperties>
</file>